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701D-4822-79B6-FC50-5D6776C3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962B84-C1F3-FE3A-D0FC-73AE5D14E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2287-D09D-4794-BFA7-98B599B93A43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D5D99-2E31-9A73-D0E8-B048C5BF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FF3DD-DD71-898D-D9F0-9AF6B956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6D63-F46C-43D5-A376-6BF6B096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3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293C6-75C2-0D42-15ED-616A8808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8C662-7EA5-670F-3E19-3CE3DDFA1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89359-6959-0FAC-CDCE-E3D4DCE51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32287-D09D-4794-BFA7-98B599B93A43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BB644-2A6F-C112-3531-B0C477891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717B6-A3CF-C7A3-774E-F331B58EF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C6D63-F46C-43D5-A376-6BF6B096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F0F44D-72A5-6AE8-1C90-77AB6B27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Osteoporosis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73A3F-CB54-C88D-4E22-3225E91390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99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02E93B-D994-7853-5800-38079DFC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DEXA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5B6EE1-CD13-C859-6706-B4A8E3E7FE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7F8FB8-CA34-A9DB-EFB8-BEAE2FE3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DEXA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4F936-1E52-63F9-4349-1C5F5C5C18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78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43912C-EF9C-5D71-BEF4-AC5BC9100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DEXA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355B7-3C5E-2425-54E6-0713FDE1C4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78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4F3309-5308-D91A-88A9-CCDF58B5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Who needs bone densitometry?</a:t>
            </a:r>
            <a:br>
              <a:rPr lang="en-US"/>
            </a:br>
            <a:r>
              <a:rPr lang="en-US"/>
              <a:t>{</a:t>
            </a:r>
            <a:r>
              <a:rPr lang="en-US" b="1">
                <a:solidFill>
                  <a:srgbClr val="FF0000"/>
                </a:solidFill>
              </a:rPr>
              <a:t>osteoporosis screening</a:t>
            </a:r>
            <a:r>
              <a:rPr lang="en-US"/>
              <a:t>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7AB54A-260A-559C-F397-96476D2F36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90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34B67F-68C2-C2CB-7570-0D11A319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Fracture risk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590BB-B50A-886A-B3F2-18FDFC613D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5E3417-A63D-2874-A499-D8BD9591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The categories for which bone densitometry is most often done are: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3DFF10-BDA9-48D0-B50E-EA6CDF2019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7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2BF263-75E8-0512-0154-54F783236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How is osteoporosis treated?</a:t>
            </a:r>
            <a:br>
              <a:rPr lang="en-US" b="1"/>
            </a:br>
            <a:r>
              <a:rPr lang="en-US" b="1"/>
              <a:t>{</a:t>
            </a:r>
            <a:r>
              <a:rPr lang="en-US" b="1">
                <a:solidFill>
                  <a:srgbClr val="FF0000"/>
                </a:solidFill>
              </a:rPr>
              <a:t>patient education</a:t>
            </a:r>
            <a:r>
              <a:rPr lang="en-US" b="1"/>
              <a:t>}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A3187-DAFA-FC40-E149-925A3E4CFE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AF0109-51B5-91F8-1629-3A5F3ED8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1B842-C2B3-876A-CB72-E170426A32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11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595387-91EF-46E3-8FA9-6365C2DF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D3353-0500-EA7B-9557-D120171C0E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05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9B8AD7-0FF0-1F15-1F9D-ADC0738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9FB5B9-92F5-275A-2FD4-B80451D455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5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A1C2F7-BB65-C05F-A15D-10A65ED3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8FF19-AE7C-EA79-4EDB-95758AF722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34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A0BF8F-99F2-A650-0960-F3E764F7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Medications</a:t>
            </a:r>
            <a:r>
              <a:rPr lang="en-US"/>
              <a:t> to strengthen bones and prevent fractures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0038C-42A1-EF4B-06DB-6F982CE915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49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B58636-7F4E-38F3-A844-F82CDB32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C85B9-A95D-C3FC-0627-5202DEE4B6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96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E1FE01-529D-A31F-DD31-02E0AA493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/>
              <a:t>How is osteoporosis treated?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344137-A6FA-D9D0-9388-F728974EB8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9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36128C-EAFC-06FA-50A7-0EE72C3F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5E173-029E-6A4D-83BE-01E495D839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22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AFC819-57A0-9734-4378-06E9F0E8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defTabSz="342900" rtl="0">
              <a:spcBef>
                <a:spcPct val="0"/>
              </a:spcBef>
            </a:pPr>
            <a:r>
              <a:rPr lang="en-GB" sz="2100" b="1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			</a:t>
            </a:r>
            <a:br>
              <a:rPr lang="en-GB" sz="2100" b="1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100" b="1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			</a:t>
            </a:r>
            <a:r>
              <a:rPr lang="en-GB" sz="3300" b="1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Drug ‘Holiday’</a:t>
            </a:r>
            <a:r>
              <a:rPr lang="en-GB" sz="2100" b="1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br>
              <a:rPr lang="en-GB" sz="2100" b="1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2A5F82-58F9-0C4A-AE82-8010F5F57C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36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270C23-7B09-76C1-DE40-F517C585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EEA72-0FBE-A38B-7560-2DB93E2141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82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DCB602-FDDB-BD9E-4BBC-42059968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03A537-4906-6EC2-5430-732F86696A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57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BB25D1-4BA7-8C2C-6A6F-8082611D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B37FF-021D-3DF7-8094-2808C5351F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04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571617-63B1-1908-D19E-A36A6B8C1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Young women and pregnancy 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0C2C5-7247-003F-E27E-7C4322CCE7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60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4D0038-0AB4-3261-A23B-85FBE5C1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summary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8EB494-A346-5CCF-CF96-C03B0E537F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8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DB7CCF-B15F-ECFF-70BE-1AC776964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What is Osteoporosis?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5455B-AB96-04D7-BDBD-7E920AC1C8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05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51C4A2-95AF-B584-C3D9-7B7BF1ECA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F55E1-1372-6396-2E50-B3081EB1B2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21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63A1E8-291E-D369-AAE0-774EB102A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918EA1-236F-7666-94ED-06520F20E4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76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A5A26B-E231-139E-5D03-58BC71A08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What is the broader health impact of osteoporosis?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E03A9-E7F1-D659-F84B-F9BE2AC573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52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77481B-31CB-D503-56C6-94B69E40E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Living with osteoporosis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F3C9E-1860-E197-C9DF-F045092819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35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BC46E1-4BF8-F2C3-2B64-1617BE34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Points to remember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3EEF12-E3C5-B12B-02A8-8BD3CB824C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5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0B17D9-C879-EFA7-A409-19AF82CF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50B23E-B0DB-168F-64BA-B26898EEF8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000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933FE6-4005-A7D7-7FCD-1EC71F41C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FA0273-0AE6-7945-4AA1-6F492174D5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6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16DE83-FFEA-1D99-2633-8D17719E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What is Osteoporosis?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E64E0-1405-6D62-D357-EA578B7926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2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3D006A-1D6B-2D65-8B78-C9B07A0E5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C1A38-5746-C916-CBED-57607D5A4B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0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A27EBF-6296-4209-D5F7-E9AD617F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What causes osteoporosis?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371AD-76B6-8A63-C478-194BB2D069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6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49384D-7FFA-4776-6F49-DD73D4F6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Common risk factors for osteoporosis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012134-C509-C038-C10E-76CA6C1F22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6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D4F827-01D4-F7D1-1AEA-4CB6184A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Do you have osteoporosis?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4541D6-3C38-F915-A60E-BE0B10F234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4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8B286D-00DC-CBC8-8E18-D0948606B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Bone Densitometry </a:t>
            </a:r>
            <a:br>
              <a:rPr lang="en-US" b="1"/>
            </a:br>
            <a:r>
              <a:rPr lang="en-US"/>
              <a:t>What is Bone Density Testing?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42F9F1-6430-7C82-0A92-AEC71826B0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45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On-screen Show (4:3)</PresentationFormat>
  <Paragraphs>22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Verdana</vt:lpstr>
      <vt:lpstr>Office Theme</vt:lpstr>
      <vt:lpstr>Osteoporosis</vt:lpstr>
      <vt:lpstr>PowerPoint Presentation</vt:lpstr>
      <vt:lpstr>What is Osteoporosis?</vt:lpstr>
      <vt:lpstr>What is Osteoporosis?</vt:lpstr>
      <vt:lpstr>PowerPoint Presentation</vt:lpstr>
      <vt:lpstr>What causes osteoporosis? </vt:lpstr>
      <vt:lpstr>Common risk factors for osteoporosis</vt:lpstr>
      <vt:lpstr>Do you have osteoporosis?</vt:lpstr>
      <vt:lpstr>Bone Densitometry  What is Bone Density Testing?</vt:lpstr>
      <vt:lpstr>DEXA</vt:lpstr>
      <vt:lpstr>DEXA</vt:lpstr>
      <vt:lpstr>DEXA</vt:lpstr>
      <vt:lpstr>Who needs bone densitometry? {osteoporosis screening) </vt:lpstr>
      <vt:lpstr>Fracture risk</vt:lpstr>
      <vt:lpstr>The categories for which bone densitometry is most often done are:</vt:lpstr>
      <vt:lpstr>How is osteoporosis treated? {patient education}</vt:lpstr>
      <vt:lpstr>PowerPoint Presentation</vt:lpstr>
      <vt:lpstr>PowerPoint Presentation</vt:lpstr>
      <vt:lpstr>PowerPoint Presentation</vt:lpstr>
      <vt:lpstr>Medications to strengthen bones and prevent fractures</vt:lpstr>
      <vt:lpstr>PowerPoint Presentation</vt:lpstr>
      <vt:lpstr>How is osteoporosis treated? </vt:lpstr>
      <vt:lpstr>PowerPoint Presentation</vt:lpstr>
      <vt:lpstr>             Drug ‘Holiday’   </vt:lpstr>
      <vt:lpstr>PowerPoint Presentation</vt:lpstr>
      <vt:lpstr>PowerPoint Presentation</vt:lpstr>
      <vt:lpstr>PowerPoint Presentation</vt:lpstr>
      <vt:lpstr>Young women and pregnancy </vt:lpstr>
      <vt:lpstr>summary </vt:lpstr>
      <vt:lpstr>PowerPoint Presentation</vt:lpstr>
      <vt:lpstr>PowerPoint Presentation</vt:lpstr>
      <vt:lpstr>What is the broader health impact of osteoporosis? </vt:lpstr>
      <vt:lpstr>Living with osteoporosis </vt:lpstr>
      <vt:lpstr>Points to remember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Osteoporosis</dc:title>
  <dc:creator>HSAlsayed</dc:creator>
  <cp:lastModifiedBy>HSAlsayed</cp:lastModifiedBy>
  <cp:revision>1</cp:revision>
  <dcterms:created xsi:type="dcterms:W3CDTF">2022-10-13T11:34:40Z</dcterms:created>
  <dcterms:modified xsi:type="dcterms:W3CDTF">2022-10-13T11:34:40Z</dcterms:modified>
</cp:coreProperties>
</file>