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86" r:id="rId3"/>
    <p:sldId id="259" r:id="rId4"/>
    <p:sldId id="281" r:id="rId5"/>
    <p:sldId id="269" r:id="rId6"/>
    <p:sldId id="283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2" autoAdjust="0"/>
  </p:normalViewPr>
  <p:slideViewPr>
    <p:cSldViewPr snapToGrid="0">
      <p:cViewPr varScale="1">
        <p:scale>
          <a:sx n="60" d="100"/>
          <a:sy n="60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EB9E9-8293-490B-9B0D-EF6F81DC2C2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3529-D42E-434E-B847-F03C1D69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3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88D9836-80E4-4C75-936D-9DBA24FAA2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CA90C6-AE8D-415B-84FD-66CF3667FF72}" type="slidenum">
              <a:rPr lang="ar-SA" altLang="en-US"/>
              <a:pPr algn="r" eaLnBrk="1" hangingPunct="1">
                <a:spcBef>
                  <a:spcPct val="0"/>
                </a:spcBef>
              </a:pPr>
              <a:t>6</a:t>
            </a:fld>
            <a:endParaRPr lang="en-AU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8F733F1-595A-4DED-9555-B3600F3FC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38A4C39-EC3E-45C9-B83B-ECFFB1ECC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C1B8655-7915-47F8-8596-71A9EAAF55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05B595-11DF-4F25-8D97-5CE591D9F54B}" type="slidenum">
              <a:rPr lang="ar-SA" altLang="en-US"/>
              <a:pPr algn="r" eaLnBrk="1" hangingPunct="1">
                <a:spcBef>
                  <a:spcPct val="0"/>
                </a:spcBef>
              </a:pPr>
              <a:t>7</a:t>
            </a:fld>
            <a:endParaRPr lang="en-AU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CE4DF0B-E949-4F63-A8C2-E04FB3780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5975ECD-EB2A-44A2-AA19-823069B68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1CA4-0CC8-45EE-9F85-7FEBEA13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4DA58-44F1-4577-83EA-4D64F8E77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E59E3-E584-4D1B-84AB-A8C3F610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03A49-C090-43AE-ACE0-EC9458E0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87B59-874C-4391-995E-315FAD35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1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E31B-3398-4C38-B21F-B97EAD1E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F4C10-D9FD-44C5-AAE5-94080CCEA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3E947-51F1-4FCF-A06C-1A666B07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593D-2FA0-494D-B2D7-40CB3363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7C5EB-5506-4ED7-85C6-2D807B3F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175667-45E4-4B9D-8EB4-D75555DC3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EC38A-CE6E-401E-B554-5653A6098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CC3F5-98F6-48D5-8FFE-414F8380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56E77-5EBB-4C1A-9E8C-84E95F82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CE868-AE2C-4F26-8EDD-ADB4355F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A285-70C1-4E02-B938-E4AEF0FD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6C3F8-4647-475F-89C7-FAA3D79E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56D8A-EF7A-4D7D-BDA9-BCEDA70F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B865A-A1BF-4242-9799-46156C69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7752E-477B-4EC0-8C64-71958C69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F8BE-DF3B-4634-8E48-5F29B6BE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6FC00-6C98-4584-B5D6-E2BF3734C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DD844-6DE5-46E7-817F-84975C2C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550E2-24E0-49A1-A8C6-D8A6C467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FC4C9-9315-4CDE-AE1A-ED5CE7BF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1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9AFE-6219-4911-A3EA-12C1E329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4F93E-0186-4789-A2AB-149653D46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3AA8B-0EE1-4028-9F00-DB69E7D98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CE04B-BBC8-41F0-9F0A-7494D7F7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77EFE-EB69-4AD9-B858-C50FAE52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804D2-E8FE-4A8C-B26F-AE50F60A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6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897B-76FD-461C-9242-606D72F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EEA17-B67F-4D98-A8DB-9396A65D3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FB421-2C26-4AD5-A684-AA7016507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4AF65-476B-466D-B733-E3514C745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4829C-CB94-4013-BB96-2FFB6499B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E80B6-F067-4A42-9292-234717B9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FD1D5-701D-451D-AF1A-A462EAA6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6C404-4E10-486A-9076-8EAB1F60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B116-56C6-481F-BBFC-C51A5209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E01F8-010A-4F57-8BB7-A05B7E31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C1B8A-BA92-4902-8AF8-7A8756BE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29CF2-673E-48F0-9F8F-53113763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3428A-A107-4014-8458-1E0B13DA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78D09-56A1-4B9D-A33E-3E4C43C0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F29F8-A655-431B-B77C-5A47C451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1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46E1-B024-4832-A18C-54AAC7E9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2D82-466D-44C5-9402-B41EFAA6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F55A4-69DA-4B68-A3D9-032618FA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CC4DF-D6AB-4710-8CA3-41D4A07A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8FE9E-4705-48B3-B81F-8E88CC90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47BD5-E724-4ACA-9031-972D7A0B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1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2734-9A2B-4D0F-B5A1-C1F90574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07E45-8AAA-4C39-BAF2-B394BA1B1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F63EA-EB1A-4622-AC24-CAB55AD65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82E86-4294-4C3F-BD01-9B3FC0AB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1C795-C313-49FF-879D-E1095AD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C5E82-CA6C-4826-9F9C-72145701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6D0E7-C882-4362-B2B1-B5F81507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44965-169E-4C2D-98C3-B3834BC5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26AA1-9CB9-432F-B955-A99FB1013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21D3F-7632-4D39-8A03-CDA3BEAA75F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9F1A0-8FB3-4201-B057-1F9DCBAF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FE25-2D9E-4C2D-8B0D-141B5731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FF23-FE0B-44A8-8CD0-CD1465E4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2832-FBCB-4AB7-913F-AE57F4582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Mechanics of muscle contraction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ACEF5-BD9C-431A-8288-F14379888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ARWA RAWASHDEH</a:t>
            </a:r>
          </a:p>
        </p:txBody>
      </p:sp>
    </p:spTree>
    <p:extLst>
      <p:ext uri="{BB962C8B-B14F-4D97-AF65-F5344CB8AC3E}">
        <p14:creationId xmlns:p14="http://schemas.microsoft.com/office/powerpoint/2010/main" val="362383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E1FC-B104-4D33-A1BF-0E7BD0A2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D987-7539-467B-8FC9-87FBB72F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microscopic skeletal muscle contraction </a:t>
            </a:r>
          </a:p>
        </p:txBody>
      </p:sp>
    </p:spTree>
    <p:extLst>
      <p:ext uri="{BB962C8B-B14F-4D97-AF65-F5344CB8AC3E}">
        <p14:creationId xmlns:p14="http://schemas.microsoft.com/office/powerpoint/2010/main" val="302637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70CE3F0-E7FA-4A01-9EFE-E0336F1AA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3800"/>
              <a:t>The mechanism of force generation in muscle </a:t>
            </a:r>
          </a:p>
        </p:txBody>
      </p:sp>
      <p:pic>
        <p:nvPicPr>
          <p:cNvPr id="6147" name="Picture 6">
            <a:extLst>
              <a:ext uri="{FF2B5EF4-FFF2-40B4-BE49-F238E27FC236}">
                <a16:creationId xmlns:a16="http://schemas.microsoft.com/office/drawing/2014/main" id="{DD3DFE20-98DA-4D6A-B2E8-4D9EEFF30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-2" b="-2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86319A6E-B383-4DC5-BD38-92049BC2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825" y="643467"/>
            <a:ext cx="733035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4611D0C-E61F-4E0C-B7F9-89F83F6C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25C381B-3416-46EC-ADC6-2F96355E38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533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altLang="en-US"/>
              <a:t>Spastic Paralysis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327EEAC-5C8B-472A-A660-4C660C2A067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1600201"/>
            <a:ext cx="2895600" cy="4525963"/>
          </a:xfrm>
        </p:spPr>
        <p:txBody>
          <a:bodyPr/>
          <a:lstStyle/>
          <a:p>
            <a:pPr eaLnBrk="1" hangingPunct="1"/>
            <a:r>
              <a:rPr lang="en-AU" altLang="en-US" sz="2400"/>
              <a:t>Ingestion of insecticides Killer</a:t>
            </a:r>
          </a:p>
          <a:p>
            <a:pPr eaLnBrk="1" hangingPunct="1"/>
            <a:endParaRPr lang="en-AU" altLang="en-US" sz="2400"/>
          </a:p>
          <a:p>
            <a:pPr eaLnBrk="1" hangingPunct="1"/>
            <a:endParaRPr lang="en-AU" altLang="en-US" sz="24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sz="2400"/>
              <a:t> </a:t>
            </a:r>
          </a:p>
          <a:p>
            <a:pPr eaLnBrk="1" hangingPunct="1"/>
            <a:r>
              <a:rPr lang="en-AU" altLang="en-US" sz="2400"/>
              <a:t>Nerve gas poison (Sarin)</a:t>
            </a:r>
          </a:p>
          <a:p>
            <a:pPr eaLnBrk="1" hangingPunct="1"/>
            <a:endParaRPr lang="en-AU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59DC8F98-B531-4408-9CA5-B5FE73BA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1415967-F027-4294-A3F5-31CF8F50AB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4495800" cy="1143000"/>
          </a:xfrm>
        </p:spPr>
        <p:txBody>
          <a:bodyPr/>
          <a:lstStyle/>
          <a:p>
            <a:pPr eaLnBrk="1" hangingPunct="1"/>
            <a:r>
              <a:rPr lang="en-AU" altLang="en-US" sz="3200"/>
              <a:t>Flaccid Paralysis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FE5E9BE-16D1-4045-80ED-B16422449EE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80737" y="1022685"/>
            <a:ext cx="48768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AU" altLang="en-US" dirty="0"/>
              <a:t>Topical anaesthetic shot into this muscle; neuromuscular blocker</a:t>
            </a:r>
          </a:p>
          <a:p>
            <a:pPr eaLnBrk="1" hangingPunct="1"/>
            <a:r>
              <a:rPr lang="en-AU" altLang="en-US" dirty="0"/>
              <a:t>Relaxation of diaphragm during anaesthesia; neuromuscular blocker </a:t>
            </a:r>
          </a:p>
          <a:p>
            <a:pPr eaLnBrk="1" hangingPunct="1"/>
            <a:r>
              <a:rPr lang="en-AU" altLang="en-US" dirty="0"/>
              <a:t>Snake Bites (COBRA) ; neuromuscular blocker</a:t>
            </a:r>
          </a:p>
          <a:p>
            <a:pPr eaLnBrk="1" hangingPunct="1"/>
            <a:r>
              <a:rPr lang="en-AU" altLang="en-US" dirty="0"/>
              <a:t>Myasthenia gravis</a:t>
            </a:r>
          </a:p>
          <a:p>
            <a:pPr marL="0" indent="0" eaLnBrk="1" hangingPunct="1">
              <a:buNone/>
            </a:pPr>
            <a:r>
              <a:rPr lang="en-US" altLang="en-US" dirty="0"/>
              <a:t>is a relatively rare autoimmune disorder in which antibodies form against nicotinic acetylcholine (</a:t>
            </a:r>
            <a:r>
              <a:rPr lang="en-US" altLang="en-US" dirty="0" err="1"/>
              <a:t>ACh</a:t>
            </a:r>
            <a:r>
              <a:rPr lang="en-US" altLang="en-US" dirty="0"/>
              <a:t>) postsynaptic</a:t>
            </a:r>
            <a:r>
              <a:rPr lang="en-AU" altLang="en-US" dirty="0"/>
              <a:t> </a:t>
            </a:r>
          </a:p>
          <a:p>
            <a:pPr eaLnBrk="1" hangingPunct="1"/>
            <a:r>
              <a:rPr lang="en-AU" altLang="en-US" dirty="0"/>
              <a:t>Botulinum disease; prevent Ach release </a:t>
            </a:r>
          </a:p>
          <a:p>
            <a:pPr eaLnBrk="1" hangingPunct="1"/>
            <a:endParaRPr lang="en-AU" altLang="en-US" dirty="0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2E8D4877-3987-45D0-A238-E8AA3D7D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g_present\stanfield_mm_12_jpegs\1\figure_12_07_l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823726B9434F9265DB64A8FFF9D7" ma:contentTypeVersion="2" ma:contentTypeDescription="Create a new document." ma:contentTypeScope="" ma:versionID="e48f093dee36ebeb48eac6a11b377fa5">
  <xsd:schema xmlns:xsd="http://www.w3.org/2001/XMLSchema" xmlns:xs="http://www.w3.org/2001/XMLSchema" xmlns:p="http://schemas.microsoft.com/office/2006/metadata/properties" xmlns:ns2="a079000d-8966-4c5a-9331-218429b85427" targetNamespace="http://schemas.microsoft.com/office/2006/metadata/properties" ma:root="true" ma:fieldsID="72d698c547c2428abc8b0b99b7bfee3f" ns2:_="">
    <xsd:import namespace="a079000d-8966-4c5a-9331-218429b85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000d-8966-4c5a-9331-218429b85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A25EF9-6023-4733-8FEA-21DCB620208A}"/>
</file>

<file path=customXml/itemProps2.xml><?xml version="1.0" encoding="utf-8"?>
<ds:datastoreItem xmlns:ds="http://schemas.openxmlformats.org/officeDocument/2006/customXml" ds:itemID="{A3B84681-ED73-4D3A-A6BC-467079372401}"/>
</file>

<file path=customXml/itemProps3.xml><?xml version="1.0" encoding="utf-8"?>
<ds:datastoreItem xmlns:ds="http://schemas.openxmlformats.org/officeDocument/2006/customXml" ds:itemID="{DE814E64-AE13-4671-AC21-2F014F81C12C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90</Words>
  <Application>Microsoft Office PowerPoint</Application>
  <PresentationFormat>Widescreen</PresentationFormat>
  <Paragraphs>20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Mechanics of muscle contraction  </vt:lpstr>
      <vt:lpstr>Objectives </vt:lpstr>
      <vt:lpstr>The mechanism of force generation in muscle </vt:lpstr>
      <vt:lpstr>PowerPoint Presentation</vt:lpstr>
      <vt:lpstr>PowerPoint Presentation</vt:lpstr>
      <vt:lpstr>Spastic Paralysis </vt:lpstr>
      <vt:lpstr>Flaccid Paralysis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mechanism of force generation in muscle </dc:title>
  <dc:creator>arwa rawashdeh</dc:creator>
  <cp:lastModifiedBy>arwa rawashdeh</cp:lastModifiedBy>
  <cp:revision>5</cp:revision>
  <dcterms:created xsi:type="dcterms:W3CDTF">2021-04-05T14:37:32Z</dcterms:created>
  <dcterms:modified xsi:type="dcterms:W3CDTF">2021-04-06T07:47:43Z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0x0101007EC5823726B9434F9265DB64A8FFF9D7</vt:lpwstr>
  </property>
</Properties>
</file>