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ppt/ink/inkAction6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84" r:id="rId2"/>
    <p:sldId id="373" r:id="rId3"/>
    <p:sldId id="374" r:id="rId4"/>
    <p:sldId id="375" r:id="rId5"/>
    <p:sldId id="376" r:id="rId6"/>
    <p:sldId id="377" r:id="rId7"/>
    <p:sldId id="378" r:id="rId8"/>
    <p:sldId id="379" r:id="rId9"/>
    <p:sldId id="380" r:id="rId10"/>
    <p:sldId id="381" r:id="rId11"/>
    <p:sldId id="385" r:id="rId12"/>
    <p:sldId id="382" r:id="rId13"/>
    <p:sldId id="326" r:id="rId14"/>
    <p:sldId id="312" r:id="rId15"/>
    <p:sldId id="383" r:id="rId1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03-18T16:29:34.26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8882">
    <iact:property name="dataType"/>
    <iact:actionData xml:id="d0">
      <inkml:trace xmlns:inkml="http://www.w3.org/2003/InkML" xml:id="stk0" contextRef="#ctx0" brushRef="#br0">3892 2886 0,'-208'1321'197,"208"-1356"-42</inkml:trace>
    </iact:actionData>
  </iact:action>
  <iact:action type="add" startTime="29721">
    <iact:property name="dataType"/>
    <iact:actionData xml:id="d1">
      <inkml:trace xmlns:inkml="http://www.w3.org/2003/InkML" xml:id="stk1" contextRef="#ctx0" brushRef="#br0">3579 3372 0,'0'-34'20,"70"34"-8,-35 0 0,34 34-7,35 1 2,35 35 5,-69-36-4,34 1-4,0 35 6,0-36 2,-34 1-2,34 0 0,-34 35 3,34-36-12,0 1 7,-34 35 4,69-36 0,-105-34-2,1 0-1</inkml:trace>
    </iact:actionData>
  </iact:action>
  <iact:action type="add" startTime="30616">
    <iact:property name="dataType"/>
    <iact:actionData xml:id="d2">
      <inkml:trace xmlns:inkml="http://www.w3.org/2003/InkML" xml:id="stk2" contextRef="#ctx0" brushRef="#br0">5629 3581 0,'0'-35'12,"0"0"8,0 1 69,0-1-46,-34 35 13,-1 0-40,0 0-11,0 0 39,1 0 41,-1 69-58,0-34 2,35 0 4,0 0-24,0-1 17,35 1-12,-35 0-10,69 35 11,-34-36-12,0 1 6,69-35 3,-69 70-3,34-36 1,1-34-2,-70 35 0,35-35-1,-1 0 1,1 0-1,0 35-1,34 0 2,-34-35 2,0 0-2,0 0 14,-1 0-8,1 0-5,-35-35 171</inkml:trace>
    </iact:actionData>
  </iact:action>
  <iact:action type="add" startTime="31790">
    <iact:property name="dataType"/>
    <iact:actionData xml:id="d3">
      <inkml:trace xmlns:inkml="http://www.w3.org/2003/InkML" xml:id="stk3" contextRef="#ctx0" brushRef="#br0">6568 3338 0,'34'0'5,"-34"34"3,35 1 0,-35 0-2,0 34 1,35-34 2,-35 0-2,35 34 4,-35-34-6,0 35 8,0-1-9,0-34 3,0 0 1,34 69 0,-34-69 21,0-105 66,0 36-87,35-71-4,0 36 9,-35-1-9,35 1 12,34-1-8,-69 35-1,35-34 5,0 34-5,-1-34 6,1 69-10,-35-35 4,35 0 1,-35 0 1,34 35 3,1-34-7,0 34 82,0 34-82,-1 1 8,-34 0-5,35 34 3,0 36-8,0-36 4,-1 1 4,1-1 0,-35 36 0,35-36-3,0 35 5,-1-69-11,-34 0 7,0-70 148</inkml:trace>
    </iact:actionData>
  </iact:action>
  <iact:action type="add" startTime="32818">
    <iact:property name="dataType"/>
    <iact:actionData xml:id="d4">
      <inkml:trace xmlns:inkml="http://www.w3.org/2003/InkML" xml:id="stk4" contextRef="#ctx0" brushRef="#br0">8270 3477 0,'0'34'20,"0"1"-16,0 0 7,0 34-7,35 36 9,-35-36-10,35 36 5,-1-36 2,-34 1-3,70-1 1,-35-34 2,-1 0-3,-34-1 2,70 1-2,-35-35 18,-1 0-1,1 0-15,-35-35-5,35 35 10,-35-34 2,0-1-4,0-35 5,0 36-1,0-36-7,0 35 6,0-34-3,0 34-3,0 0 8,0 1 2,0-1-15,0 0 15,-35 0-8,0 0-2,1 35 120,-1-34-103,0 34-5,0 0 55,1 0-36,-1 0-24,0 0 24,0 0 18,1 0 53,34-35-102,-35 35 15,0 0-15,-34 0-5,34-35 3,0 35 2</inkml:trace>
    </iact:actionData>
  </iact:action>
  <iact:action type="add" startTime="35115">
    <iact:property name="dataType"/>
    <iact:actionData xml:id="d5">
      <inkml:trace xmlns:inkml="http://www.w3.org/2003/InkML" xml:id="stk5" contextRef="#ctx0" brushRef="#br0">5803 3616 0,'-35'0'114,"1"34"-90,34 1-12,-35-35 8,35 35-4,-35 0 1,0 0 54,1-1-44</inkml:trace>
    </iact:actionData>
  </iact:action>
  <iact:action type="add" startTime="102411">
    <iact:property name="dataType"/>
    <iact:actionData xml:id="d6">
      <inkml:trace xmlns:inkml="http://www.w3.org/2003/InkML" xml:id="stk6" contextRef="#ctx0" brushRef="#br0">4274 17347 0,'0'-35'48,"0"0"-15,35-69-28,-35 69 3,0-69 5,0 0-6,0 0 1,0-1-3,0 1 3,0 0 0,0-1 0,0 1 0,0 0-1,35 0 1,-1 34 5,-34 35-10,35-34 6,-35 34-2,35-35 2,0 1 11,-35 34-16,34 0 4,1 1 66,35 34-50,34 34-13,-35 1-2,36 69-6,-1-69 6,35 69 5,-35 1-6,0-36 2,-34-34 0,34 69 1,-104-34-1,35-35-3,0-1 3,-35 1 10,0 0-6,0 0 32,0-1-29,0 1-13,0 35 12,0-35 7,0-1-10,0 1 51,0 0-55,0 0 69,34-1-62,-34 1-6,35 35-7,0-36 7,-35 1-3,35 0 1,-1 0 2,-34-1-2,35-34 0,-35 35-1,0 0 0,0 0 1,0-1 0,0-68 155</inkml:trace>
    </iact:actionData>
  </iact:action>
  <iact:action type="add" startTime="103798">
    <iact:property name="dataType"/>
    <iact:actionData xml:id="d7">
      <inkml:trace xmlns:inkml="http://www.w3.org/2003/InkML" xml:id="stk7" contextRef="#ctx0" brushRef="#br0">5456 16652 0,'-70'-35'6,"140"70"-6,-209-70 7,0 0 4,34 35-4,1 0 3,0 0-4,34 0 3,1 0-1,-1 0-1,36 0 1,-36 0 0,1 0 2,-1 0-1,35 0-1,1 0 0,-1 0 2,0 0 119,35-35-37,70 35-89</inkml:trace>
    </iact:actionData>
  </iact:action>
  <iact:action type="add" startTime="104635">
    <iact:property name="dataType"/>
    <iact:actionData xml:id="d8">
      <inkml:trace xmlns:inkml="http://www.w3.org/2003/InkML" xml:id="stk8" contextRef="#ctx0" brushRef="#br0">6012 15470 0,'0'35'28,"0"-1"-18,34 1-7,1 35 4,0-1 0,-35 35 6,35-34-8,-35-1 9,34 36-7,-34-36 5,0 36-4,35-36 3,-35 1-3,0-36 1,35 36-1,-35-35 19,35-1 27,-1 1-40,-34 0-4,35-35 0,-35 35-2,35 0 3,0-35-7,34 34 6,35 1 2,35-35-5,-34 0 1,68 35 0,-103 0 0,-1-35 2,-34 0-2,0 0 1,-1 0 6,1 0-6,0 0 8,-35-35 140</inkml:trace>
    </iact:actionData>
  </iact:action>
  <iact:action type="add" startTime="105523">
    <iact:property name="dataType"/>
    <iact:actionData xml:id="d9">
      <inkml:trace xmlns:inkml="http://www.w3.org/2003/InkML" xml:id="stk9" contextRef="#ctx0" brushRef="#br0">7228 15261 0,'0'-35'17,"0"70"11,0 0-20,0 69-5,34-34 4,1 34 1,0 0 0,-35-34 3,0 34-4,35-34 0,-1-36 1,1 71-1,-35-70 4,35-1-3,0 71 4,-35-36 10,34-34-19,1-35 7,-35 35 5,35-35 34,69 34-32,-34 1-6,-1 0 1,-34-35-8,34 0 1,36 0 2,-36 0 5,35 35-4,-69-35 0,35 0-1,-1 34 0,1 1 0,-36-35 9,1 0 12,0 0-8,0 0-4,34 0-7,-34 0-1,0 0-3,34 0 3,-34 0 126</inkml:trace>
    </iact:actionData>
  </iact:action>
  <iact:action type="add" startTime="106388">
    <iact:property name="dataType"/>
    <iact:actionData xml:id="d10">
      <inkml:trace xmlns:inkml="http://www.w3.org/2003/InkML" xml:id="stk10" contextRef="#ctx0" brushRef="#br0">9764 15956 0,'0'35'7,"0"0"-1,0 35 2,0-36 1,0 71-2,35-71 0,0 1 1,-35 35 1,35-70-2,-1 0 10,1 0-9,34 0 7,-34 0-3,0 0-8,0 0 5,69 0-1,-35 0 6,-34-35-12,35 0 10,-36 35-2,-34-35-1,35 35-7,0-34 16,-35-1-1,0 0-2,0 0-7,0 1 4,0-1 9,0-35-13,-35 70-4,-34-35 10,34 1-5,-35-1-6,36 0 6,-36 35 16,35 0-10,1 0 10,-1 0-20,0 0 14,0 0-3,1 0 7,-1 0-18,0 0 14,1 0 8,-1 0-6,0 35-10</inkml:trace>
    </iact:actionData>
  </iact:action>
  <iact:action type="add" startTime="132723">
    <iact:property name="dataType"/>
    <iact:actionData xml:id="d11">
      <inkml:trace xmlns:inkml="http://www.w3.org/2003/InkML" xml:id="stk11" contextRef="#ctx0" brushRef="#br0">6429 17764 0,'34'0'104,"-34"35"-86,0 34-2,0-34-8,0 0-4,0 0 8,0 34-4,35 1-4</inkml:trace>
    </iact:actionData>
  </iact:action>
  <iact:action type="add" startTime="133595">
    <iact:property name="dataType"/>
    <iact:actionData xml:id="d12">
      <inkml:trace xmlns:inkml="http://www.w3.org/2003/InkML" xml:id="stk12" contextRef="#ctx0" brushRef="#br0">7818 17521 0,'0'-35'10,"-34"35"21,-1 0-22,-35 0 7,1 35-8,69 0-5,-70-35 6,1 34 5,34-34 0,0 35 0,1-35-6,-1 0 0,-35 35 1,36 0-5,-36-35 10,35 34 9,-34 1-6,0 0 6,34 0-3,0-1-5,35 1 77,35 0-66,34 0-12,1-35-10,-1 35 12,1-1-8,-1-34 1,35 0-2,-34 35-4,-35-35 54,-1 0-41,1 0-2,-35 35-6,35-35 0,-35 35 12,35-35-4,-35 34-2,0 1 3,0 0-2,0 0-6,0-1 7,0 1-8,0 0 11,0 34-3,-105-34 28,71-35-32,-1 0 1,0 0-1,-34 0 6,34 0-3,0 0 36,0 0-36,1 0-7,-1 0-3,-35 0 7,1-35 13,173 35 145,-69 0-156,69-34-11,35-1 6</inkml:trace>
    </iact:actionData>
  </iact:action>
  <iact:action type="add" startTime="135067">
    <iact:property name="dataType"/>
    <iact:actionData xml:id="d13">
      <inkml:trace xmlns:inkml="http://www.w3.org/2003/InkML" xml:id="stk13" contextRef="#ctx0" brushRef="#br0">8374 17903 0,'-34'0'65,"-1"35"-60,35 0 4,0 0 2,0 34-7,0-34 9,0 0-6,0-1 1,0 36-1,35-70 33,-35 69-23,34-69-13,1 35 12,0-35-8,0 0 0,-1 0-1,1 0 5,0 0-8,0 0 5,-1 0-2,1 0 2,0 0 1,34 0-3,-34-35 2,0 35 12,0 0-12,34-34-6,1-1 14,-1 35-12,-69-35 3,35 35 0,-35-35 16,35 1-16,-35-1 6,0 0-5,0 0-1,0 1 6,0-36 19,-35 35-14,0 35-1,0 0-9,1 0 1,-1 0 2,0 0-4,-34-35-4,34 35 27,-35 0-28,36 0 11,-1 0-1,0 0-4,0 0 1,1 0-2,-1 0-4,0 0 2,0 0 2,1 0 0,-36 0-1,35 0 13</inkml:trace>
    </iact:actionData>
  </iact:action>
  <iact:action type="add" startTime="136578">
    <iact:property name="dataType"/>
    <iact:actionData xml:id="d14">
      <inkml:trace xmlns:inkml="http://www.w3.org/2003/InkML" xml:id="stk14" contextRef="#ctx0" brushRef="#br0">10042 17625 0,'0'0'3,"-35"0"10,1 0-5,-1 35 0,0 0-1,1 34 0,34-34 6,-35 0-9,35-1 4,0 36 10,0-35-3,0 34 2,0-34-2,0 0 4,35 0 6,-1-35-17,1 0 0,0 0-5,69 0 9,0 0-8,0 0 4,1 0 4,-36-35-4,1 0-4,-36 35 12,1-35-6,0 1 1,-35-1 7,0 0-5,0-35 2,0 36-11,0-1 17,-35 35 24,35 35 181,0-1-210,0 36-12,35 34 5,-35-34 9,0-1-11,0-34 9,0 0-9,0 0 2,0-1 9,0 1-2,0 0 1,0 0-12,0-1 8,-35 1 17,0-35-5,35 35 6,-34-35-20,-1 35 10,0-35-6,0 34 5,1 1-8,-1-35-8,0 0 26,-34 35 16,34-35-1,-35 0-36,36 0 7,-1 0-1,0 0-5</inkml:trace>
    </iact:actionData>
  </iact:action>
  <iact:action type="add" startTime="138123">
    <iact:property name="dataType"/>
    <iact:actionData xml:id="d15">
      <inkml:trace xmlns:inkml="http://www.w3.org/2003/InkML" xml:id="stk15" contextRef="#ctx0" brushRef="#br0">11397 17799 0,'35'0'5,"0"69"21,-35-34-15,0 35 5,0-35 0,0-1 108,-35-68-101,35-1-1,0 0-14,0-35-5,0 1 10,35 34-9,0-34 4,34-1-1,1 1 4,-1-1-7,35 35 12,-34-34-13,-35 34 6,-1 0 0,36 0 6,-70 70 97,-35-35-107</inkml:trace>
    </iact:actionData>
  </iact:action>
  <iact:action type="add" startTime="138919">
    <iact:property name="dataType"/>
    <iact:actionData xml:id="d16">
      <inkml:trace xmlns:inkml="http://www.w3.org/2003/InkML" xml:id="stk16" contextRef="#ctx0" brushRef="#br0">12787 17312 0,'-34'0'6,"-1"35"5,0-35 0,-34 70-4,34-1 8,35-34 12,0 0-22,0-1 14,0 1-11,35-35 128,-1-35-111,-34 1-1,0-1 39,0 0 9,0 0-64,0 1 22,35 34-22,-35-35 6,0 0 20,35 105 128,-35-36-150,0 36 9,35-35-12,-1-1 0,-34 1 0,0 0 4,0 0-5,0-1 1,35 1 53,34 0 82,-69 0-129,35-1-3,0-34 2,-35 35-10,35 0 8</inkml:trace>
    </iact:actionData>
  </iact:action>
  <iact:action type="add" startTime="140335">
    <iact:property name="dataType"/>
    <iact:actionData xml:id="d17">
      <inkml:trace xmlns:inkml="http://www.w3.org/2003/InkML" xml:id="stk17" contextRef="#ctx0" brushRef="#br0">13934 16721 0,'0'-34'13,"-35"-1"-4,0 0 12,35 0-13,-34 35 0,34-35 0,-35 35 0,0-69 11,-34 69-4,34 0 18,0 0 11,-34 0-24,69 35-16,-35 34 9,0 1-10,0 34 12,1 35-4,34-35-7,0-34 0,0-1 5,0 1-3,0-1 2,0 71 4,0-71-8,0 1 7,69 34-7,-34-35 3,-35 1 4,0-35-4,0 69 3,0-34-6,35-1 4,-35-34 3,0 34-6,0 1 4,0-35 1,0-1-4,0 36 1,0-1 2,0-34 14,-70-104 93,35 34-112,-34-35 6</inkml:trace>
    </iact:actionData>
  </iact:action>
  <iact:action type="add" startTime="141139">
    <iact:property name="dataType"/>
    <iact:actionData xml:id="d18">
      <inkml:trace xmlns:inkml="http://www.w3.org/2003/InkML" xml:id="stk18" contextRef="#ctx0" brushRef="#br0">13204 17764 0,'35'0'33,"0"0"-27,-1 0 6,1 0-1,35 0 8,-36 0 6,1 0 14,0 0-23,0 0 10,-1-35 69,1 35-87,0-34-4,0 34 22,-1-35-21,1 0 3,0 0 10</inkml:trace>
    </iact:actionData>
  </iact:action>
  <iact:action type="add" startTime="141780">
    <iact:property name="dataType"/>
    <iact:actionData xml:id="d19">
      <inkml:trace xmlns:inkml="http://www.w3.org/2003/InkML" xml:id="stk19" contextRef="#ctx0" brushRef="#br0">14073 16895 0,'0'35'32,"0"0"-26,0-1 5,0 36-2,0-1 0,104-34-5,-69 35 2,0 34 2,-1-34-1,-34-1 1,0 35 1,0-69-2,35 69 4,0-104-3,-35 35 5,0 0 19,0 0-19,35-1 2,34 1-3,-34 0 5,0-35 34,-1 0-43,1 0 32,0 0-16,0 0-19</inkml:trace>
    </iact:actionData>
  </iact:action>
  <iact:action type="add" startTime="142457">
    <iact:property name="dataType"/>
    <iact:actionData xml:id="d20">
      <inkml:trace xmlns:inkml="http://www.w3.org/2003/InkML" xml:id="stk20" contextRef="#ctx0" brushRef="#br0">14803 17382 0,'-35'0'6,"0"0"-2,-34 0 12,-1 0-10,1 0 14,-1 35-12,35-35 31,1 0-35,-1 0 25,0 0 122,0 0-135,1 0-12,-1 0 6,0 0 9,35 34 241</inkml:trace>
    </iact:actionData>
  </iact:action>
  <iact:action type="add" startTime="143411">
    <iact:property name="dataType"/>
    <iact:actionData xml:id="d21">
      <inkml:trace xmlns:inkml="http://www.w3.org/2003/InkML" xml:id="stk21" contextRef="#ctx0" brushRef="#br0">15775 17521 0,'-34'0'73,"-1"0"-65,-35 0-3,36 0 3,-70 35 0,69-1 20,0-34-11,0 0-3,1 35-6</inkml:trace>
    </iact:actionData>
  </iact:action>
  <iact:action type="add" startTime="144091">
    <iact:property name="dataType"/>
    <iact:actionData xml:id="d22">
      <inkml:trace xmlns:inkml="http://www.w3.org/2003/InkML" xml:id="stk22" contextRef="#ctx0" brushRef="#br0">16227 17799 0,'-35'0'42,"1"0"-31,-1 0 0,-35 0 0,36 0-6,-71 35 4,36-35 5,-1 34-6,1 1 7,34-35 5,0 0-16,1 0 15,-1 0-3,35 35 8,-35-35-13,1 0 6,-1 0 3,70 0 145</inkml:trace>
    </iact:actionData>
  </iact:action>
  <iact:action type="add" startTime="145387">
    <iact:property name="dataType"/>
    <iact:actionData xml:id="d23">
      <inkml:trace xmlns:inkml="http://www.w3.org/2003/InkML" xml:id="stk23" contextRef="#ctx0" brushRef="#br0">17165 17138 0,'-34'0'5,"-1"0"4,-35 0 9,36 0-12,-1 35 7,0-35 10,35 70-7,-35-70-13,35 34 10,0 1 3,0 0-7,0 0-2,0 0-3,0-1 7,0 1-7,0 0 17,35-35 10,0 0-15,0 0-4,-1 0 17,36-70-2,-1 70-24,-69-34 4,35-1 0,0 0 1,-35-35 19,35 70-7,-35 35 136,34 35-147,1 34 6,-35-34-6,0 34-4,35-35 8,0 1-10,-35-1 5,0-34 3,0 0-7,0 0 4,0 0 10,0-1-12,0 1 2,-35 0 8,-35 0 3,36-1-15,-1-34 6,-35 35-2,36 0 1,-1-35 8,0 0 137,35-35-100,35 35-45,-35-35-5</inkml:trace>
    </iact:actionData>
  </iact:action>
  <iact:action type="add" startTime="146675">
    <iact:property name="dataType"/>
    <iact:actionData xml:id="d24">
      <inkml:trace xmlns:inkml="http://www.w3.org/2003/InkML" xml:id="stk24" contextRef="#ctx0" brushRef="#br0">17478 17521 0,'0'-35'27,"70"0"-17,-36 1 4,1 34-11,0-35 15,0 0 6,-1-35-19,1 70 7,-35-34-6,0-1 28,0-35-18,0 36 0,0-1-12,-35 0 5,1-34 1,-1 69-2,0-70-3,-69 35 8,69 1-9,0-1 12,1 35 44,-1 35-44,35-1-2,0 1-8,0 69 1,0-34 2,35-1 8,-1 1-9,1-35 12,0-1-7,0 1-2,34 35-8,1-35 7,-36-1 1,71 36 2,-71-70 108,1-70-91,0 1-23,-35 34 2,35 0-1,-35-34 12,34 34-4,1 35 70,-35 35-70,35-35-6,-35 34 4,0 1-5,35 35-5,-35-35 24,0-1-24,0 1 16,34-35-12,-34-35 99,35-34-94,-35 34 4,0-35-14,35 36 9,0-36 0,-1 70 10,-34-35-5,35 35-5,0-34 53,0 34-10,-35 34-37,34-34-14,1 70 3,-35-35 1,35-1 0,-35 1 10,34 35-10,-34-35 13,0-1 0,0-68 95</inkml:trace>
    </iact:actionData>
  </iact:action>
  <iact:action type="add" startTime="148507">
    <iact:property name="dataType"/>
    <iact:actionData xml:id="d25">
      <inkml:trace xmlns:inkml="http://www.w3.org/2003/InkML" xml:id="stk25" contextRef="#ctx0" brushRef="#br0">18520 16930 0,'35'0'13,"0"0"21,0 35 9,-35-1-19,34 1-12,-34 0 3,35 0-7,-35-1 8,35 1-8,-35 0 1</inkml:trace>
    </iact:actionData>
  </iact:action>
  <iact:action type="add" startTime="149251">
    <iact:property name="dataType"/>
    <iact:actionData xml:id="d26">
      <inkml:trace xmlns:inkml="http://www.w3.org/2003/InkML" xml:id="stk26" contextRef="#ctx0" brushRef="#br0">18937 16547 0,'0'35'25,"35"0"-12,-35 0-5,35 0 7,-35-1-7,0 1-5,0 35 4,0-1 1,0 1 0,35 34 0,-35-69 0,34 104 1,-34-70 3,0 36-7,0-71 9,0 1-6,0-104 122,0-1-126,35-34 6</inkml:trace>
    </iact:actionData>
  </iact:action>
  <iact:action type="add" startTime="149810">
    <iact:property name="dataType"/>
    <iact:actionData xml:id="d27">
      <inkml:trace xmlns:inkml="http://www.w3.org/2003/InkML" xml:id="stk27" contextRef="#ctx0" brushRef="#br0">19250 16895 0,'0'0'2,"-35"0"10,1 0-2,-1 0 5,-35 0-8,36 0 85,-1 0-58</inkml:trace>
    </iact:actionData>
  </iact:action>
  <iact:action type="add" startTime="150447">
    <iact:property name="dataType"/>
    <iact:actionData xml:id="d28">
      <inkml:trace xmlns:inkml="http://www.w3.org/2003/InkML" xml:id="stk28" contextRef="#ctx0" brushRef="#br0">19493 16895 0,'0'35'53,"0"0"-40,0-1-6,0 1 11,0 0-11,0 0 2,0-1-2,0 1 5,0 0-8,0 0 8,0-1-1,0 1 26,0 0-14,35 0-7</inkml:trace>
    </iact:actionData>
  </iact:action>
  <iact:action type="add" startTime="151019">
    <iact:property name="dataType"/>
    <iact:actionData xml:id="d29">
      <inkml:trace xmlns:inkml="http://www.w3.org/2003/InkML" xml:id="stk29" contextRef="#ctx0" brushRef="#br0">19771 16408 0</inkml:trace>
    </iact:actionData>
  </iact:action>
  <iact:action type="add" startTime="151451">
    <iact:property name="dataType"/>
    <iact:actionData xml:id="d30">
      <inkml:trace xmlns:inkml="http://www.w3.org/2003/InkML" xml:id="stk30" contextRef="#ctx0" brushRef="#br0">20258 16547 0,'-35'0'41,"0"0"-37,-34 35 12,34 0 4,0-35-11,1 35 8,34 34-3,-35-69-10,35 35 11,-35 0-12,0 34 5,35 1 7,-34-35 2,-1-1-14,35 1 6,0 0-3,0 34 9,0-34-7,0 0-3,0 0 14,0 34-1,35-69 13,-35 35-26,34-35 15,36 0-16,-1 0 8,1 0-4,34 0 1,-34 0 1,-36 0-2,1 0 0,0 0 5,0 0-4,34-70 2,-69 1 2,35 34-2,0 0-3,-35-34 0,34 34 1,1 0-1,-35 1-5,0-1 8,0 0-6,0 0 23,-69 35 79,34 0-103,0 35 9,-34-35 2,69 70-6,-35-36 0,35 1 1,-35 0 1,35 34-3,0-34 2,0 0 3,0 0-8,0-1 25,35-34 51,0 0-77,-1 0 14,36-69-13,-35 34 15,-1 0-8,-34 1-4,35-1 8,-35 0-4,0 0-3,0 1-2,0-1 9,0 0 16,35 35 71,0 0-98,-35 70 8,34-70-10,-34 34 6,0 1-2,35 0 2,0 0 10,0-1 0,-1 1-7,1-35-8,0 0 10,34 0 24,-69-35-29,35 1 1,-35-1-7,70-69 5,-36 69 3,-34-35-4,0 1 1,0-35-2,0-1 2,0 1 0,0-35 0,0 35 0,0-1-1,-69 1 2,34 69-1,35 0 0,-35 1-1,35-1 10,-34 35 34,-1 35-43,0-1 7,35 71-3,0-36-4,0 36 0,0-1-5,0 0 4,0 0 5,0 36-8,70-1 3,34 34 6,-35-34-10,35-69 14,-34-1-6,34 1-7,-69-70 15,0 0-14,34 0 5,-34-35-2,0 0-3,34-34 6,-34-35-1,0 34 2,-1-34-9,1 0 6,-35 34 3,0-34-5,0-35 1,0 0 0,0 69 0,0-34 0,0-70 0,-35 104 0,1 1 0,34-1 0,-35 36 0,0-36 4,0 35-3,35 70 103,0 69-108,0 1 5,0 34 0,0 35 0,0 69-2,0-104 0,35 70 1,35-1 0,-36-69 1,36-35 5,-35 1-5,34-70 2,-34 34 2,0-69 1,-1 0-8,1 0 1,35-69 2,-36 34-1,1-35-1,0 1 5,34-1 0,1-34 0,-35 69-1,-1-34 1,1-1 0,-35 35 0,35 1 91,0 34-79,-1 34-10,-34 1-3,0 0-9,35 0 6,0-35 27,34 0-11,-34-70-8,0 35-7,-35-34-2,35-1 6,-35 36-10,0-1 4,0-35 1,0 1 2,0 34 0,0 139 130,0-34-125,0-1-11,34 36 4,1-36 1,-35 1 0,0-1-2,0-34 1,35 34 1,-35-34-2,0 0 2,0 34-2,0-34 1,0 35 0,0-35 2,0-1-3,0 1 1,0 35-1,-35-1 3,0-34-1,1 0 2,-1-1 5,0 1-6,0 0-7,1-35 7,-36 69 3,35-34 4,1-35 61,-1-35-63,-35 1-2,36 34-1,-1 0-10</inkml:trace>
    </iact:actionData>
  </iact:action>
  <iact:action type="add" startTime="154915">
    <iact:property name="dataType"/>
    <iact:actionData xml:id="d31">
      <inkml:trace xmlns:inkml="http://www.w3.org/2003/InkML" xml:id="stk31" contextRef="#ctx0" brushRef="#br0">20640 18355 0,'-35'0'27,"1"0"-13,-1 0-8,0 0 13,0 0-15,1 0 8,-36 0-4,-34 0 1,69 0 5,-69 35-5,104-70 86,0 0-86,0-34-5,0 34 9,0-69-6,69 0-1,-34 34 4,-35 35-3,35-34 25,0 69 64,-1 34-80,1 1 0,-35 0-6,35 69-7,-35-69 11,0 69-6,35-69-2,-1 35 3,-34-1 2,0-34 0,0 34 1,0-34-3,0 0-1,35 0 0,-35-1 39,0 1-34,-35 0-3,1-35 12,-1 0 33,70 0 79</inkml:trace>
    </iact:actionData>
  </iact:action>
  <iact:action type="add" startTime="156322">
    <iact:property name="dataType"/>
    <iact:actionData xml:id="d32">
      <inkml:trace xmlns:inkml="http://www.w3.org/2003/InkML" xml:id="stk32" contextRef="#ctx0" brushRef="#br0">21404 18425 0,'0'0'4,"-69"-35"2,34 35 4,0 0-6,-34 0 7,34 0-3,1 0 0,-1 0 1,0 0 50,0 35-50,35-1 14,0 36-14,0-35 2,0-1-7,35 36 13,0-35 13,0-35-1,-1 0 3,1 0-21,34-35 2,-69 0-5,70 0 4,-35-34-5,-1-1 5,1 36-7,35-71 6,-70 36 3,0 34-7,0 0 7,0 1-6,0-1-5,0 0 4,0 0 0,0 1 2,-35-36-1,35 35-1,-35 0 1,0-34 8,35 34-14,-34 0 6,34 70 131,0 0-135,0 0 8,34 34-8,1-34 5,-35 35-1,35-1 0,0 1 3,-1-1-3,71 70 5,-105-104-3,34 34 4,1-69 57,0 0-46,0 0 2,-1 0-9,36 0-4,-35 0 3,-1 0-10,1-34 13,-35-1-1,0 0-10,0 0 6,0 1-10,0-1 15,0-35-16,0 36 10,-35 34-10,1-35 3,-1 35 85,35 35-85,0-1 5,0 1 8,0 0-11,0 0 0,0 34-6,0 1 4,0-36 1,35 36 3,-1-1-7,1-34 13,0-35 19,0 0-20,34 0-11,-34 0 3,0-69 0,-35 34 0,34-35 7,1 1-1,0 34-11,-35 0 11,0 1-1,35 34 74,-1 69-69,1-34-10,-35 0 1,35 34-6,0-34 10,-35 0-7,34-35 2,-34-35 87,35-35-87,-35 36 1,0-36-5,0 35 11,0 1-1,35 34 48,0 0-37,-1 0-14,-34 34-8,35 1 4,0 0 1,0 0-1,-1-1 2,1 1-2,-35 0 4,35-35 2,0 0 32,-1 0-28,36 0-4,-70-35-4,35 35 1,-35-35-1,34 35 1,-34-69 1,35 34-7,0 0 5,-35 1 4,0-1-10,0 0 5,0-34 6,0-1-12,0-34 7</inkml:trace>
    </iact:actionData>
  </iact:action>
  <iact:action type="add" startTime="158611">
    <iact:property name="dataType"/>
    <iact:actionData xml:id="d33">
      <inkml:trace xmlns:inkml="http://www.w3.org/2003/InkML" xml:id="stk33" contextRef="#ctx0" brushRef="#br0">23072 17556 0,'0'34'10,"0"1"-5,0 35 14,0-36-3,0 1 0,0 0-7,0 0-2,0-1 4,0 1-9,0 0 7,0 0 7,0 34-8,0-34 8,0 0-9,0 0 1,0-1 12,0 1 11,0 0 8,35-35-7,-35 35-28,35-35 27,0 0 48,34 0-65,-34 0-5,0 0 2,-1 0-2,1 0 24,0 0-24,0 0 5</inkml:trace>
    </iact:actionData>
  </iact:action>
  <iact:action type="add" startTime="159642">
    <iact:property name="dataType"/>
    <iact:actionData xml:id="d34">
      <inkml:trace xmlns:inkml="http://www.w3.org/2003/InkML" xml:id="stk34" contextRef="#ctx0" brushRef="#br0">22968 18147 0,'35'0'83,"34"-35"-78,-69 0 2,35 35 2,35 0-2,-36-35 14,36 1-7,-35-1 8,-1 0-7,1 35-7,0-35 9,0 0-3</inkml:trace>
    </iact:actionData>
  </iact:action>
  <iact:action type="add" startTime="160098">
    <iact:property name="dataType"/>
    <iact:actionData xml:id="d35">
      <inkml:trace xmlns:inkml="http://www.w3.org/2003/InkML" xml:id="stk35" contextRef="#ctx0" brushRef="#br0">23455 17868 0,'34'0'83,"1"70"-55,-35 0-8,0-1-5,0-34-4,35 0-4,-35-1 3</inkml:trace>
    </iact:actionData>
  </iact:action>
  <iact:action type="add" startTime="160761">
    <iact:property name="dataType"/>
    <iact:actionData xml:id="d36">
      <inkml:trace xmlns:inkml="http://www.w3.org/2003/InkML" xml:id="stk36" contextRef="#ctx0" brushRef="#br0">23906 17277 0,'-34'70'10,"34"-35"-10,-35 0 8,35-1 0,0 1-1,0 0 1,0 0 3,0-1-3,0 1-4,0 0 14,0 34-2,35-34 17,-1-35-8,1 0-17,0 0-4,0 0 16,-1 0-11,1 0-1,-35-35-1,35 1-2</inkml:trace>
    </iact:actionData>
  </iact:action>
  <iact:action type="add" startTime="161156">
    <iact:property name="dataType"/>
    <iact:actionData xml:id="d37">
      <inkml:trace xmlns:inkml="http://www.w3.org/2003/InkML" xml:id="stk37" contextRef="#ctx0" brushRef="#br0">24115 17556 0,'0'34'53,"0"1"-44,0 0-2,0 0 6,0-1-2,0 1 76,34-35-62,1 0-16,0-35-1,0-34 14,-1 34 2,1 35-6,-35-69 10,35 69-18,-35-35-2,35 35 0,-35-70 0,34 36 0,1-1 2,0-35 1,69-104 1,-69 105-9,34-70 10,-34 0-3,0-70 3,-35-34-1,0 69-5,0-35 0,-35 70 1,0 35-2,1 35 1,-1-1 4,0 35-2,0-34 1,1 69 2,-36 0 16,35 35-20,1-1-4,-36 71 4,35-71 3,1 36-1,-1 104 2,35-70 3,0 0-8,0 1 1,0 34 0,35-70 1,-1 35-2,1 1 1,0-1 4,0 0 2,104 140 0,-70-105-2,-34-105 0,-35 1-2,35-35 17,-1 0 68,1 0-61,0 0-20,-139 35 107,-1 0-112,-34-35-5</inkml:trace>
    </iact:actionData>
  </iact:action>
  <iact:action type="add" startTime="162467">
    <iact:property name="dataType"/>
    <iact:actionData xml:id="d38">
      <inkml:trace xmlns:inkml="http://www.w3.org/2003/InkML" xml:id="stk38" contextRef="#ctx0" brushRef="#br0">22586 16791 0,'0'-35'49,"35"35"-24</inkml:trace>
    </iact:actionData>
  </iact:action>
  <iact:action type="add" startTime="171691">
    <iact:property name="dataType"/>
    <iact:actionData xml:id="d39">
      <inkml:trace xmlns:inkml="http://www.w3.org/2003/InkML" xml:id="stk39" contextRef="#ctx0" brushRef="#br0">3093 4033 0,'0'-35'49,"-35"35"-32,0-35-5,1 1-2,-1 34 2,0-35-9,-34 0 5,-1 35 1,-34-35-1,0 1 0,34-1 1,1 0 1,-1 0-2,-34 0 5,69 35-3,-69-34-2,0-1 3,-1 35-4,71-35 0,-1 0 4,35 1 154,35 34-162,-1-70 16,1 70-10,-35-35 0,35 35-5</inkml:trace>
    </iact:actionData>
  </iact:action>
  <iact:action type="add" startTime="172410">
    <iact:property name="dataType"/>
    <iact:actionData xml:id="d40">
      <inkml:trace xmlns:inkml="http://www.w3.org/2003/InkML" xml:id="stk40" contextRef="#ctx0" brushRef="#br0">2016 3303 0,'-35'0'64,"-69"0"-60,-1 0 2,36 0 2,-1 35 0,36-35-1,-1 0 1,0 0-1,-34 34 12,69 1 140,34 0-151,-34 0 1,35-1 10,-35 1-11,35 0 3,-35 0-9,35-1 6,-1 1 2,1 35-5,-35-35 7,35 34-4,0-34 6,-35 0-2,0-1-4,34 1 144</inkml:trace>
    </iact:actionData>
  </iact:action>
  <iact:action type="add" startTime="173731">
    <iact:property name="dataType"/>
    <iact:actionData xml:id="d41">
      <inkml:trace xmlns:inkml="http://www.w3.org/2003/InkML" xml:id="stk41" contextRef="#ctx0" brushRef="#br0">11536 2990 0,'0'35'26,"-34"0"-21,-1-1 7,35 36-4,-35-1-5,35-34 9,-35 69-5,35-69 5,0 69-6,0-34 2,0-35-1,0 34 2,0 1-2,0-35 0,0 104 2,35-70-2,-35-34 4,35 0-4,0 34 7,-1-69-2,1 0-4,0 0 11,0 0-5,34 0 6,1 0-11,-70-35-6,69-34 5,-69 34 4,35 0-4,0-69-3,-1 69 7,-34 1-5,0-36 0,0-34 0,0 34 0,0 35 1,0 1 4,0-36-9,0 1 4,0 34 1,-34 0 5,34-34-2,0 34 16,-35-35 0,0 1 35,35 34-37,-35 0-21,70 70 83,0 0-73,0 34-11,34 36 9,70 34 1,-104-70-1,69 70 0,-69-104 3,34 69-5,-69-69 3,105 104-5,-71-69 5,1-1-5,0-69 11,0-139 167</inkml:trace>
    </iact:actionData>
  </iact:action>
  <iact:action type="add" startTime="174955">
    <iact:property name="dataType"/>
    <iact:actionData xml:id="d42">
      <inkml:trace xmlns:inkml="http://www.w3.org/2003/InkML" xml:id="stk42" contextRef="#ctx0" brushRef="#br0">12996 3303 0,'34'0'33,"-34"35"-28,35 34 5,0 1-2,0-1-1,-1 1 4,36 104 2,-1-140 2,-34 1-5,0 35 0,-35-36 5,0-103 129,35-35-140,-35 69 10,34-70-11,1 36 8,-35-1-5,35 1 2,0-1 6,-1 36-9,1-1 7,0 0 64,0 35-29,-35 35-30,69 0-8,-69-1-1,35 36-5,0-1 8,-1 36-4,36-36 7,-35-34-4,34 35 2,1 69 2,-36-35-2,1-69 0,0 34 3,-35-34-4,35-35-4</inkml:trace>
    </iact:actionData>
  </iact:action>
  <iact:action type="add" startTime="176123">
    <iact:property name="dataType"/>
    <iact:actionData xml:id="d43">
      <inkml:trace xmlns:inkml="http://www.w3.org/2003/InkML" xml:id="stk43" contextRef="#ctx0" brushRef="#br0">14281 3650 0,'0'-34'6,"35"68"30,0-34-26,-35 35-5,35 35 8,-1-35-3,1 34 12,0-34-19,-35 0 8,0-1-1,0 1-2,0 0 5,35 34-10,-1-69 168,1-34-162,-35-1-5</inkml:trace>
    </iact:actionData>
  </iact:action>
  <iact:action type="add" startTime="176650">
    <iact:property name="dataType"/>
    <iact:actionData xml:id="d44">
      <inkml:trace xmlns:inkml="http://www.w3.org/2003/InkML" xml:id="stk44" contextRef="#ctx0" brushRef="#br0">14733 3755 0,'35'0'8,"0"0"1,-35 35 9,34 34-9,-34 1 0,35-36 1,0 1 1,-35 35-3,35-1 7,-35-34-7,34 34 0,1-69 141,-35-34-140,35-1 3,-35 0-8,0-34 4,0 34 4,35 0 70,-35 0-74,34 35 45,1 0-48,0 35 14,0 0-15,-1 0 6,36-1 1,-35 36 4,-1-35-2,1 34-2,0-69 2,-35 35-12,0 0 8,35-35 88,-35-35-81,0-35-8,34 1-4,1-1 4,-35 36 0,0-1 4,35-35-6,-35 36 12,0-1-3,34 35 11,-34-35-21,35 35 3,-35-35 43,35 35-35,0 0-5,-1 35-2,36 35 3,-35-36-8,-1 1 8,36 69 2,-35-34-3,34-1 1,-69 1 3,35-35-10,0-35 121,-35-70-109,69 35-6</inkml:trace>
    </iact:actionData>
  </iact:action>
  <iact:action type="add" startTime="177987">
    <iact:property name="dataType"/>
    <iact:actionData xml:id="d45">
      <inkml:trace xmlns:inkml="http://www.w3.org/2003/InkML" xml:id="stk45" contextRef="#ctx0" brushRef="#br0">16366 3790 0,'0'34'6,"0"1"21,0 0-8,0 0-3,0-1-7,0 1-1,0 0 5,0 0 3,0-1-7,0 1 5,0 35 2,35-36 0,-35 1 1,35-35 15,-1 0 7,1-35-22,0 35 88,34 0-74,-34 0-19,0 0 8,0 0-4,34 0-5,-34-34 9,34-1-11,-69 0-5,35-34 4,0 34 3,-35 0-4,35-69 0,-35 0 7,0 34-8,0-34 1,0-35 2,0 0-2,0-105 2,-35 70-2,35 70 1,-35 0 0,0 0 4,1 69-4,34 0 5,-35 35 61,35 35-61,0 34-2,0-34-2,0 69 4,0 1-5,0 34-5,0-35 10,35 0-5,-1-34 0,1 34-5,-35 0 9,70-34-5,-36 34 7,1-34-6,0-1 3,0-34 2,-1-104 146</inkml:trace>
    </iact:actionData>
  </iact:action>
  <iact:action type="add" startTime="179203">
    <iact:property name="dataType"/>
    <iact:actionData xml:id="d46">
      <inkml:trace xmlns:inkml="http://www.w3.org/2003/InkML" xml:id="stk46" contextRef="#ctx0" brushRef="#br0">17339 3616 0,'0'-35'49,"70"35"-12,-36 0-24,36 0-10,34 0 5,-34 0 0,34 0 2,0 0-5,-34 0 4,-1 0-2,-34 0 1,0 0 11,-1 0 268</inkml:trace>
    </iact:actionData>
  </iact:action>
  <iact:action type="add" startTime="179908">
    <iact:property name="dataType"/>
    <iact:actionData xml:id="d47">
      <inkml:trace xmlns:inkml="http://www.w3.org/2003/InkML" xml:id="stk47" contextRef="#ctx0" brushRef="#br0">17965 3407 0,'69'35'109,"-34"0"-101,0-1 10,-35 1-16,69-35 5,-69 35-1,35-35 9,-35 35 29,0-1 32,0 1-54,-70-35-15,36 35 1,-1 0 0,0-35-4,0 35 12,1-35-13,-1 69 4,0-69 5,70 0 136,34-35-140,70-34-3</inkml:trace>
    </iact:actionData>
  </iact:action>
  <iact:action type="add" startTime="180763">
    <iact:property name="dataType"/>
    <iact:actionData xml:id="d48">
      <inkml:trace xmlns:inkml="http://www.w3.org/2003/InkML" xml:id="stk48" contextRef="#ctx0" brushRef="#br0">18833 2851 0,'35'35'41,"0"34"-36,-35-34 8,34 35 0,-34-1-5,35 35-3,-35-69 4,0 35-1,0-36-1,0 71 0,35-36 0,-35-34 0,0 0 1,0 34 0,35 1-1,-35-1 6,0-34 0,34 0-10,-34 0 10,0-1 2,0-68 97,0-1-108,35-35 5,0 1-2,-35 34 1,0-69-1,0 69 1,35-35 0,-35 36 3,0-1-3,34 0 8,1 35 97,0 0-108,0 0 3,-35 70 7,34-36-2,1 36-9,0-1 14,34-34-15,-34 104 10,35-34 3,-36-36-9,36-34 13,-35-35 50,-1 0-65,1-70 16,-35 1-13,35-1 4,0 1-3,-1-1-6,1 1 8,0-36 0,-35 71 2,0-1-12,0 0 6,0 0 1,0 1-1,0 103 116,35-34-116,-35 0 0,34 69 6,-34-69-9,35 34 3,0 1 1,0-1 3,-1-34-4,1 0 7,0 0-1,0-70 58,-1 0-66,-34-34 15,0-1-11,0 0-6,0 1 5,0-35 4,0-1-9,0 71 5,0-1 4,0 0-3,0 0-6,0 70 104,0 0-98,0 34-5,35 1 4,0-1 0,-35 36 1,69-1-1,1 0 4,-70-34-5,35-1 2,-1 1 1,1-140 163,0 36-168</inkml:trace>
    </iact:actionData>
  </iact:action>
  <iact:action type="add" startTime="182563">
    <iact:property name="dataType"/>
    <iact:actionData xml:id="d49">
      <inkml:trace xmlns:inkml="http://www.w3.org/2003/InkML" xml:id="stk49" contextRef="#ctx0" brushRef="#br0">20953 3372 0,'35'35'35,"-1"35"-30,-34-36 13,35 36-14,-35-1 9,35 36 0,0-70-7,-1 69 3,-34-69 3,0-1-1,0 1-2,35-35 57,-35-35-9,0-34-41,35-1-6,-35 1-3,34 34-4,-34 0 9,35-34-4,-35 34 87,35 35-78,0 35-12,-1-1 3,-34 1 0,35 35 0,0-35 3,-35-1-3,35 36-1,-1-35 5,-34-1-6,35-34 1,-35-34 100,35-71-94,0 71-2,-1-36-8,-34 0 10,35 70-8,-35-69 9,35 34 20,0 0-15,-1 35 41,1 0-40,0 0-12,34 70-5,-34-1 6,35-34-1,-36 35 5,36-1-2,-35 1 1,69 34 0,-69-69 0,34 34 1,-34-69-2,0 0 34,-35-34-40,69-1 8,-34 0-5,0-34 4,-1 34 1,1-104-10,0 69 8,0-104 1,-35 105 2,0-1-9,0 1 4,0-35-2,0 69 9,-35 0-12,35 0 4,-35 1 1,0 34 16,1 0-10,-1 0 4,35 34 6,0 1-15,0 0-2,0 34 4,0-34-8,-35 35 10,35-36-11,0 36 6,0 34-1,0-34 9,35-1-9,0-34 13,-1-35 21,1 0 17,0 0-41,0 0-15,-1 0 5,1 0 0,0 0 1,34 0 10,1-35-3,-35 35-1,34 0-6,-34-35 6,-35 1 62,0-1-57,0 0-9</inkml:trace>
    </iact:actionData>
  </iact:action>
  <iact:action type="add" startTime="184387">
    <iact:property name="dataType"/>
    <iact:actionData xml:id="d50">
      <inkml:trace xmlns:inkml="http://www.w3.org/2003/InkML" xml:id="stk50" contextRef="#ctx0" brushRef="#br0">23107 2851 0,'0'35'130,"35"34"-110,0-34 16,-1-35-20,36 35-12,-35-35 8,34 0-5,70 0 0,-35 35 1,35-1-1,-69 1 0,34-35 1,-69 35 11,-35 0 5,35 34-7,-35-34-9,0 34 3,0 1 0,0-35-6,0 34 6,0-34-6,-35 34 4,35-34-1,-35 35 3,0-35 1,1-35-10,34 34 5,-35-34 5,0 35-4,0-35-1</inkml:trace>
    </iact:actionData>
  </iact:action>
  <iact:action type="add" startTime="187667">
    <iact:property name="dataType"/>
    <iact:actionData xml:id="d51">
      <inkml:trace xmlns:inkml="http://www.w3.org/2003/InkML" xml:id="stk51" contextRef="#ctx0" brushRef="#br0">11432 15678 0,'35'0'49,"0"0"29,-1 0-59,1 0-9,0 0-1,0 0 4,-1 0-5,1 0 2,0 0-1,34 0 4,-34 0 4</inkml:trace>
    </iact:actionData>
  </iact:action>
  <iact:action type="add" startTime="188747">
    <iact:property name="dataType"/>
    <iact:actionData xml:id="d52">
      <inkml:trace xmlns:inkml="http://www.w3.org/2003/InkML" xml:id="stk52" contextRef="#ctx0" brushRef="#br0">11606 15887 0,'35'0'71,"-1"0"-62,1 0 33,0 0-26,0 0 0,-1 0 7,1 0 7,0 0-8,0 0-1,-1 0-17,1 0 9</inkml:trace>
    </iact:actionData>
  </iact:action>
  <iact:action type="add" startTime="190613">
    <iact:property name="dataType"/>
    <iact:actionData xml:id="d53">
      <inkml:trace xmlns:inkml="http://www.w3.org/2003/InkML" xml:id="stk53" contextRef="#ctx0" brushRef="#br0">12718 14844 0,'-70'35'8,"70"0"1,-34-35 20,34 34-2,0 1 12,0 0-23,0 0 0,0-1-12,34-34 10,-34 35-11,70 0 5,-35-35 0,-1 35 0,36-1 3,-36-34-3,1 0 1,0 0-2,0 0 1,34 0-1,-34 35 1,0-35 25,-1 0-23,-34 35-1,35 0 4,-35 0 25,0-1-27,0 1 4,0 0-10,0 0 14,0 34-3,-35-69-6,35 35-1,-34 0-6,-1-35 5,0 34 0,0-34 5,-69 0-8,69 35 3,1 0 1,-1-35 1,139-35 195,-34 35-201,103 0 5</inkml:trace>
    </iact:actionData>
  </iact:action>
  <iact:action type="add" startTime="191660">
    <iact:property name="dataType"/>
    <iact:actionData xml:id="d54">
      <inkml:trace xmlns:inkml="http://www.w3.org/2003/InkML" xml:id="stk54" contextRef="#ctx0" brushRef="#br0">13795 15157 0,'-35'35'8,"35"34"13,0-34-9,0 0-3,0 0-2,0 34 4,35-69 50,34 0-46,-34-35 10,-35 1-17,35-1-4,0 0 6,-35 0-3,0 0 1,34 1 0,-34-1 0,0 0-1,0 0 8,35 35 181,-35 35-184,0 0 2,35 0-11,-35 34 12,35-34 3,-1 35-9,1-36-3,-35 36 4,35-70-3,-35 35 19,0-1 7</inkml:trace>
    </iact:actionData>
  </iact:action>
  <iact:action type="add" startTime="192714">
    <iact:property name="dataType"/>
    <iact:actionData xml:id="d55">
      <inkml:trace xmlns:inkml="http://www.w3.org/2003/InkML" xml:id="stk55" contextRef="#ctx0" brushRef="#br0">14386 15226 0,'34'0'8,"1"0"15,35 0-4,-70 35-3,34 35-4,-34-35-3,35-1 9,-35 1-3,0 0 6,35-35 65,-35-70-70,35-34-12,-1 34 11,-34 36-12,35-36 4,0 1 10,-35 34 74,35 35-82,-1 69 0,36-34 4,-35 35-10,-1-1 9,1 1 0,0-35-1,0 34 2,-35-34 0,0-70 107,0 0-111,0-69-1,0 69 2,34-34-2,-34 34 4,35 0 2,-35 0-8,35 35 16,-35-34-6,69 34 29,-69 34-39,35 1 1,-35 0 1,70 0 1,-36 34 7,1-34-13,0 35 3,0-1 5,-1 35 3,36-69 0,-36 0-4,1 0 2,0-35 26,0 0-27,-1 0 2,1-70-4,-35 35-1,35 1-5,0-71 12,-35 36-11,0-1 9,34-34-2,-34 69 13,0 0-14,0 1 0,0-1 3,0-35-9,-34 36 16,-1 34-4,0 0 0,0 0-12,1 0 28,-36 0-24,70 34 16,0 1-17,0 0-4,0 0 5,0-1-1,0 1 1,0 0 0,0 34 0,0 1 0,0-35 1,35 34-2,0-34 1,-1 0 0,1 0 9,0-35 17,0 0-23,-1 0 3,1 0 1,0-35 10,0 0 1,-1 0-9,36 1-9</inkml:trace>
    </iact:actionData>
  </iact:action>
  <iact:action type="add" startTime="194428">
    <iact:property name="dataType"/>
    <iact:actionData xml:id="d56">
      <inkml:trace xmlns:inkml="http://www.w3.org/2003/InkML" xml:id="stk56" contextRef="#ctx0" brushRef="#br0">16853 14914 0,'-70'0'6,"35"0"9,1 0-6,-1 0-1,-35 0 14,36 34-3,34 1 7,0 0-10,0 0 16,0-1-23,0 1 6,0 0-7,34 0 17,1-35 5,35 0-21,-36 0 6,1 0-7,35 34 1,-36-34-6,71 35 15,-71-35-8,1 0 7,0 35-13,-35 0 15,35-35-9,-35 35 10,0-1-2,0 1-7,0 0-8,0 0 15,-35-1-9,0-34 1,35 35-7,-35 0 4,1 0 5,-1-35-8,-35 0 4,36 34 60,-1-34-20,35-34-16,35-36-27,34 1 6,35-1-6</inkml:trace>
    </iact:actionData>
  </iact:action>
  <iact:action type="add" startTime="195315">
    <iact:property name="dataType"/>
    <iact:actionData xml:id="d57">
      <inkml:trace xmlns:inkml="http://www.w3.org/2003/InkML" xml:id="stk57" contextRef="#ctx0" brushRef="#br0">17582 15122 0,'35'0'9,"0"35"12,-35 0-9,35 34 8,-35-34-18,0 0 6,0 34 0,0 1 0,0-1 0,0-34-1,0 35 0,0-36 1,0 36 5,0-1-10,0 36 5,0-71 7,0-103 106,0-1-113,0-34 0,0 0 4,0-35-8,34 35 7,1-70-6,0 69 2,0 1 2</inkml:trace>
    </iact:actionData>
  </iact:action>
  <iact:action type="add" startTime="195795">
    <iact:property name="dataType"/>
    <iact:actionData xml:id="d58">
      <inkml:trace xmlns:inkml="http://www.w3.org/2003/InkML" xml:id="stk58" contextRef="#ctx0" brushRef="#br0">17999 14775 0,'35'69'14,"-35"-34"6,0 0-10,0-1-1,0 1 12,0 35-18,0-1 18,0-34-6,0 0 1,0-1 8,0 1-15,-35 0 30,1-35-13,-1 35-14,0 0-3,0-35-7,1 0 6</inkml:trace>
    </iact:actionData>
  </iact:action>
  <iact:action type="add" startTime="196691">
    <iact:property name="dataType"/>
    <iact:actionData xml:id="d59">
      <inkml:trace xmlns:inkml="http://www.w3.org/2003/InkML" xml:id="stk59" contextRef="#ctx0" brushRef="#br0">18416 15122 0,'0'-35'34,"-34"35"34,-1 0-49,-35 35-6,70 0 17,-34 0-11,34-1 18,0 1-24,0 0 35,0 0-32,69 0-4,1-35-4,-36 0-5,36 0 4,-36 0 1,1 0 18,0 0-1,0 0-10,-1 0 1,36-35 48,-35 0-45,-1 35-4,1-35-1</inkml:trace>
    </iact:actionData>
  </iact:action>
  <iact:action type="add" startTime="197412">
    <iact:property name="dataType"/>
    <iact:actionData xml:id="d60">
      <inkml:trace xmlns:inkml="http://www.w3.org/2003/InkML" xml:id="stk60" contextRef="#ctx0" brushRef="#br0">19007 14879 0,'-35'0'16,"0"0"1,1 0-11,-1 35 11,0-35-7,35 34 4,0 1-5,0 0 6,0 0-3,0-1 3,0 1 0,0 0 0,35 0 6,0-35-2,34 0-10,-34 0-1,0 0-5,-1 0 17,1 0-4,0 0-12,-35-70 24,0 105 148,0 0-151,0-1-5,69-34-1,36 0-15,-1-34 8,-35 34-8,-34-35 15,35 0-15,34-34 13,-35 34-2,-34 0-3,0 35-3,0 0 11,-1 0 19,1 35-9,-35 0-26,35-1 5,-35 1 42,0 35-44,0-1-5,0 1 8,-35-70-1,0 0 17,1 0-17,-1 0-5,0 0 11,0 0-7,-34 0 0,34 0 32,35-35 30,0 0-61,0 0 6,0 1-11</inkml:trace>
    </iact:actionData>
  </iact:action>
  <iact:action type="add" startTime="198675">
    <iact:property name="dataType"/>
    <iact:actionData xml:id="d61">
      <inkml:trace xmlns:inkml="http://www.w3.org/2003/InkML" xml:id="stk61" contextRef="#ctx0" brushRef="#br0">19563 14879 0,'-35'-35'33</inkml:trace>
    </iact:actionData>
  </iact:action>
  <iact:action type="add" startTime="215516">
    <iact:property name="dataType"/>
    <iact:actionData xml:id="d62">
      <inkml:trace xmlns:inkml="http://www.w3.org/2003/InkML" xml:id="stk62" contextRef="#ctx0" brushRef="#br0">22655 14323 0,'35'-35'5,"-35"70"38,0-1-34,0 1-5,0 0 9,0 0-4,0 69-1,0-34-5,0-1 11,0 1-11,35 34 4,0-35 1,-35 1 0,0-1 0,34 36 0,-34-71-1,35 71 2,-35-70-1,35-1 42,0-34 28,-1 0-50,1 0-24,0 0 8</inkml:trace>
    </iact:actionData>
  </iact:action>
  <iact:action type="add" startTime="216404">
    <iact:property name="dataType"/>
    <iact:actionData xml:id="d63">
      <inkml:trace xmlns:inkml="http://www.w3.org/2003/InkML" xml:id="stk63" contextRef="#ctx0" brushRef="#br0">22551 14948 0,'35'0'96,"34"0"-90,-34 0 6,35 0-4,-36 0 6,1-34-5,0 34 30,0 0-26,-1-70 150,1 70-158</inkml:trace>
    </iact:actionData>
  </iact:action>
  <iact:action type="add" startTime="216995">
    <iact:property name="dataType"/>
    <iact:actionData xml:id="d64">
      <inkml:trace xmlns:inkml="http://www.w3.org/2003/InkML" xml:id="stk64" contextRef="#ctx0" brushRef="#br0">23142 14670 0,'0'35'58,"0"0"-39,0 34-6,35-34-9,-35 0 25,34-35-14,1 0 57,0 0-67,0 0 3,-1-35 3,1-34-6,0 69 2,0-70 1,-35 1 10,0 34-3,34 35 111,-34 69-110,35-34-2,0-35-6,-35 35-5,35 0 10,-35-1 26,34-34-23,1 0-12,0 0 16,-35-34-16,35-1 8,-1 0-8,-34 0 11,0-69 1,0 34-3,0 36-9,0-36 5,0 35-1,0 1 0,0-1 12,35-35 152</inkml:trace>
    </iact:actionData>
  </iact:action>
  <iact:action type="add" startTime="218075">
    <iact:property name="dataType"/>
    <iact:actionData xml:id="d65">
      <inkml:trace xmlns:inkml="http://www.w3.org/2003/InkML" xml:id="stk65" contextRef="#ctx0" brushRef="#br0">23976 14045 0,'35'0'74,"-35"69"-62,0-34-2,0 34-2,34 1 0,1-35 13,-35-1-18,0 1 4,0 0 59,69-35 22,-34-35-63,-35 0-15,35 1-7,0-36 11,-35 35-4,34-34-2,-34 34 6,0 0 5,35 35 110,0 0-124,0 0 8,-1 70-10,-34-35 11,35 34 3,0 1-9,-35-36 9,0 1 1,35-35 80,-35-69-82,0 34-7,34-104-6,1 69 6,0 36-1,-35-1 3,0-70-4,35 71 8,-1 34 83,1 0-89,35 69 10,-36-34 4,-34 0-20,35 0 5,0-35 27,0 0-4,-1 0-27,1-70 17,0 0-13,0 1 3,-35-1-3,69-34 0,-34 0 0,-35 69-1,0-34 1,0 34-2,0 0 1,0 0 7,35 1 60,-1 34-39,-34 34-32,35 1 14,-35 35-1,0-36 0,0 1-9,0 0-1,0 0 1,0-1 2,0 1 2,0 35-4,0-36 1,0 1 7,-35 0-7,1 0 74,-1-35-52,0 0-23,35-35 2</inkml:trace>
    </iact:actionData>
  </iact:action>
  <iact:action type="add" startTime="219907">
    <iact:property name="dataType"/>
    <iact:actionData xml:id="d66">
      <inkml:trace xmlns:inkml="http://www.w3.org/2003/InkML" xml:id="stk66" contextRef="#ctx0" brushRef="#br0">24115 12932 0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03-18T16:39:20.38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5" units="cm"/>
      <inkml:brushProperty name="height" value="0.055" units="cm"/>
    </inkml:brush>
  </inkml:definitions>
  <iact:action type="add" startTime="15454">
    <iact:property name="dataType"/>
    <iact:actionData xml:id="d0">
      <inkml:trace xmlns:inkml="http://www.w3.org/2003/InkML" xml:id="stk0" contextRef="#ctx0" brushRef="#br0">2363 6188 0,'35'0'164,"0"-35"-160,-1 35 25,71 0-25,-71-34 3,71-1 12,-36 35-11,35 0-1,-34 0-3,-1-35 5,-34 35 0,0 0-2,34 0 1,-34 0 0,0 0 0,0 0 7,-1 0-7,1 0 52,0 0-51,0 0-6,69 0 9,-69 0-8,34 0 9,-34 0-4,34 0-2,36 0 2,-36 0-4,1 0 5,-36 0-3,36 0 1,-1 0-2,36 0 1,-1 0 2,0 0-2,0 0 1,-34 0 0,34 0 3,0 0-7,-34 0 5,34 0 3,-35 0-9,1 0 8,-1 0-4,-34 0 2,35 0-4,-36 0 3,1 0-1,35 0 2,-36 0-1,36 0-1,34 0 2,0 0 1,1 0-4,-1 0 1,0 0 3,35 0 0,-35 0-5,35 0 2,0 0 5,0 0-4,-34 0-3,-1 0 3,-35 0 0,35 0 0,-34 0 0,34 0 0,-69 0 0,34 0-1,1 0 4,-1 0-5,36 0 4,-1 0-2,-35 0 0,1 0-2,34 0 4,-34 0-4,34 0 4,0 0-4,-34 0 2,34 0 0,-35 0 0,1 0 0,-1 0 0,1 0 1,34 0-1,-34 0 0,-1 0 0,1 0 0,-1 0 1,1 0-1,-1 0-1,-34 0 15,34 0-13,-34 0-6,0 0 4,34 0 0,1 0 0,-1 0 1,1 0 3,-1 0-6,-34 0 5,35 0-4,34 0 2,-35 0 0,1 0 0,-36 0-1,1 0 2,35 0-1,-1 0 10,-34 0-11,34 0 1,-34 0 0,0 0 1,0 0 10,-1 0-16,1 0 12,0 0-7,0 0-5,34 0 4,1 0 1,-1 0-1,1 0 2,34 0-1,-69 0-1,34 0 1,-34 0-1,34 0 2,-34 0-1,-70 0 309,1 0-307,-1 0 3,0 0-2,0 0 10,-34-35-12,34 1 1,0 34-6,-34 0 4,34 0-2,0 0 1,-69-35 1,69 35 1,-34 0-1,34 0-1,0 0 2,-34 0-2,34 0 2,0 0-1,-34 0 3,34 0 1,-34 0-1,-1-35 3,35 35-6,1 0 7,-1 0 14,0 0-25,0 0 27,1 0 252,-1 0-271,0 0-2,1 0 2,-71 0-4,36 0-4,-1 0 9,-34 0-4,0 0-1,0 0 0,-1 0 1,36 0 0,-35 0-6,69 0 4,-35 0 2,1 0-3,34 0 15,0 0-11,1 0-7,-1 0 4,0 0 0,0 0 1,1 0 11,-1 0-3,0 0 15,0 0 9,70 0 207,0 0-230,34 0-8,-34 0-1,35 0-5,-36 0 6,36 0 0,34 0-2,0 0 1,-34 0 0,34 0 1,-34 0-2,-36 0 0,1 0 2,0 0-2,0 0 8,-1 0 16,1 0-14,0 0-2,0 0 1,-1 0-6,36 0 5,-1 0-6,1 0-7,-1 0 7,1 0-2,-1 0 0,35 0 1,-34 0 0,34 0 0,-34 0 4,-1 0-9,1 0 6,-36 0-1,1 0 5,0 0-10,0 0 4,-1 0 5,1 0 36,-70 0 176,1 0-220,-1 0 4,0 0 12,0 0-10,1 0 15,103 0 156,35 0-177,70 0 9,35 0-3,-36 0-1,-34 0-1,35 0 0,-104 0 1,-1 0-1,-34 0 3</inkml:trace>
    </iact:actionData>
  </iact:action>
  <iact:action type="add" startTime="21263">
    <iact:property name="dataType"/>
    <iact:actionData xml:id="d1">
      <inkml:trace xmlns:inkml="http://www.w3.org/2003/InkML" xml:id="stk1" contextRef="#ctx0" brushRef="#br0">13308 6049 0,'35'0'242,"0"0"-207,0 0-16,-1 0-2,1 0-1,0 0 11,0 0-5,-1 0-8,1 0-5,0 0 7,0 0 8,-1 0 15,1 0-29,0 0-2,0 0-5,-1 0 8,1 0 14,0 0-10,34 0-7,1 0 5,-1 35-6,-34-35 4,35 0-5,-36 0 4,1 0-1,0 0 32,0 0-20,-1 0 22,1 0-19,0 0-8,34 0 1,1-35-2,-35 35-11,-1 0 9,1 0-10,0 0 16,34-35-14,-34 35 10,0 0 6,0 0-16,-1 0 29,1 0-17,0 0-1,0 0 24,-1 0 0,1 0-32,0 0 27,0 0-12,-1 0-20,1 0 7,0 0-2,0 0-1,-1 0 0,1 0 0,0 0 9,0 0-8,34-34 0,-34-1 8,-1 35 6,1 0-7,0 0-7,0 0 32,-1 0-25,1 0-7,35 35 2,-36-35-7,1 0 5,35 34 0,-1 1 0,-34-35-1,0 35 12,-1-35-4,1 0-7,0 0 42,0 0-23,-1 0-19,1 0 13,0 0-17,0-35 10,-1 35 0,36 0-10,-35-35 17,34 1-17,-34 34 20,0 0 16,34 0-20,-34 0 4,0 0 41,-1 0-11,1 0-45,0 0 6,0 0 1,-1 0-11,1 0 2,0 0 21,0 0-8,-1 0-10,1 34 9,0 1-11,0-35 7,-1 0 2,-34 35-13,35-35 79,0 0-79,0 0 32,-1 0 4,1 0-24,0 0-7,0 0 11,-1 0-2,36 0-1,-35 0-1,-1 0-7,1 0 6,0 0 17,0 0-7,34-35-10,-34 0 5,0 35 16,-1 0-20,1 0-7,0-34 0,0 34 34,-1 0-9,1 0 88,0 0-106,0 0 24,-1 0-31,1 0 12,0 0-9,34 0-9,1 0 10,-36 34 0,71 1-8,-71-35 4,36 35-2,-1 0 4,-34-35 3,0 0 56,0 0-10,-1 0-44,1 0 0,0 0-12,0 0 56,-1 0-52,1 0 8,0 0 0,0 0-5,-1 0 3,1 0-10,35 0 8,-36 0-9,36 0 7,-35 0-1,-1 0-1,1 0 1,0 0-2,34-35 12,-34 0-5,0 35 2,0 0 56,34 0-68,-34 0 11,0 35-6,-1-35-1,36 0 0,-35 0 8,-1 0 20,1 0-25,35 0 2,-70-35-4,34 35-6,36-35 6,-1 1 14,-34 34 6,35 0-14,-36 0-6,36 0 6,-35 0 1,-1 0 0,1 0 9,0 0-1,0 0 47,-1 0-49,1 0-3,0 0-11,34 0-5,-34 0 16,0 0-9,0 0 5,-1 0-10,1 0 4,0 0 12,0 0-18,-1 0 21,1 0-5,0 0 43,-1 0-58,1 0 22,0 0 1,0 0-17,-1 0 0,36 0-7,-1 0 5,-34 0-1,0 0 14,0 0-17,-1 0 13,1 0-1,0 0-5,0 0-8,-1 0 21,1 0 163,0 0-179,0 0 71,-1 34-39,1 1-4,0-35-21,-35 35-6,35-35-6,34 35 5,-34-1-1,0-34 0,34 35 1,-34 0 3,0-35-2,-1 0 71,36 0-54,-35 0 3,-1 0 12,1 0 5,0 0-13,0 0-16,-1 0-14,1 0 7,35 0-3,-1 0 1,1-35 0,-36 35 1,36-35-2,-1 1 5,-34 34-5,0-35 1,34-35 6,1 36-7,-35 34 5,-1 0 1</inkml:trace>
    </iact:actionData>
  </iact:action>
  <iact:action type="add" startTime="33215">
    <iact:property name="dataType"/>
    <iact:actionData xml:id="d2">
      <inkml:trace xmlns:inkml="http://www.w3.org/2003/InkML" xml:id="stk2" contextRef="#ctx0" brushRef="#br0">16679 3685 0,'0'35'56,"0"0"-27,0 0-15,0-1-5,0 36 0,0-1 0,0-34 0,0 35-6,0-36 3,0 1 7,0 0-8,35 34 3,-35-103 175,0-71-179,0 36 9,0-1-4,0-34-6,34-35 5,-34 104 2,35-69-3,-35 69 3,35-34-3,-35 34 6,0 0 5,0 0 0,35 35-14,-1 0 95,1 0-86,0 0-6,-35 35 1,35-35 1,-35 35 14,0 0-10,0 34-4,0-34 6,0 34-2,-35-34-9,35 35 5,-70-35-4,36-1 8,-1 1-5,0 0 3,0 0-1,1-1 1,-1-34-1,70 0 103,34 0-103,1 0-2,-1 0-5,35 0 10,35 0-9,-69 0 4,69 35 0,-35 0-1,0 0 2,-69-35 17,0 34 23,-35 1-29,0 0-6,0 0 9,0-1-8,-35 1 1,35 0-12,-69-35 5,-36 35 7,71-1-7,-1-34-1,-104 35 0,35-35 3,-1 0-4,71 0 0,-1 0 0,-35 0 1,1 0 0,34 0 13,0 0 87,35-35-19,35 35-74,0-34-6,69-1 2,-34 35-2,-1 0-7</inkml:trace>
    </iact:actionData>
  </iact:action>
  <iact:action type="add" startTime="35031">
    <iact:property name="dataType"/>
    <iact:actionData xml:id="d3">
      <inkml:trace xmlns:inkml="http://www.w3.org/2003/InkML" xml:id="stk3" contextRef="#ctx0" brushRef="#br0">18277 3929 0,'0'34'32,"0"1"-26,0 0 13,0 0-14,0-1 14,35 1-10,-35 0 15,0 0-14,0-1 156,0 1-162,0 0 20,0-70 147,0 0-162,0 1-6,0-1 11,0-35-11,0 36 5,35-1 1,0 0-1,-1 0 11,36 1 2,-36 34-18,1-35 3,0 35 8,0 0-6,-1-35 28</inkml:trace>
    </iact:actionData>
  </iact:action>
  <iact:action type="add" startTime="36043">
    <iact:property name="dataType"/>
    <iact:actionData xml:id="d4">
      <inkml:trace xmlns:inkml="http://www.w3.org/2003/InkML" xml:id="stk4" contextRef="#ctx0" brushRef="#br0">18798 3685 0,'0'35'5,"0"35"13,0-36 2,0 1-7,35 0-4,-35 0 11,35-1 2,-35 1 27,0 0-32,35 0-12,-35-70 139,0 0-124,0 0-16,0 1 4,0-1 1,0 0-2,0-34 1,34 103 203,1-34-196,0 35-2,0 0-5,-1 34 22,1-69-22,-35 35 7,35 0-7,-35 0 7,0-1-11,35 36 27,-1-70-2</inkml:trace>
    </iact:actionData>
  </iact:action>
  <iact:action type="add" startTime="37222">
    <iact:property name="dataType"/>
    <iact:actionData xml:id="d5">
      <inkml:trace xmlns:inkml="http://www.w3.org/2003/InkML" xml:id="stk5" contextRef="#ctx0" brushRef="#br0">19215 3720 0,'0'35'84,"35"34"-74,0 36 9,-35-71-2,35 1-12,-35 0 8,0 0 0,34-1 27</inkml:trace>
    </iact:actionData>
  </iact:action>
  <iact:action type="add" startTime="37773">
    <iact:property name="dataType"/>
    <iact:actionData xml:id="d6">
      <inkml:trace xmlns:inkml="http://www.w3.org/2003/InkML" xml:id="stk6" contextRef="#ctx0" brushRef="#br0">19563 3824 0,'35'35'7,"-1"35"3,-34-36-3,35 1 1,0 35 7,-35-36-10,35 36 2,-1-35 5,-34-1-4,35 36-1,0-35 6,-35-70 91,-35-35-100,35 36 4,0-1 1,0-69 0,0 69-2,0-35 2,0 36-2,0-1 1,0 0 59,35 35-27,0-35-36,34 35 55,-34 35-54,0 0 4,-35 0 3,69-1 1,-69 1-11,35 0 6,34 34 4,-34-69-4,0 70 4,0-35 3,-1-1-2,-34 1 5,0-70 136,0 1-142</inkml:trace>
    </iact:actionData>
  </iact:action>
  <iact:action type="add" startTime="38799">
    <iact:property name="dataType"/>
    <iact:actionData xml:id="d7">
      <inkml:trace xmlns:inkml="http://www.w3.org/2003/InkML" xml:id="stk7" contextRef="#ctx0" brushRef="#br0">20779 3511 0,'-35'0'72,"1"35"-55,34 0-6,-35 0 16,35-1-6,0 1-17,0 0 77,35 0-66,-35 0-6,34-35 1,36 34-7,-1 1 5,36 0 0,34 34 0,34 1-1,-34-35 4,35 34 2,-105 1-4,1-70 4,-1 69-4,-69-34 20,0 0-13,0-1-11,0 1 15,0 35 4,0-35-9,-69-35-11,34 34 9,0 1-5,-34-35-4,69 35 5,-70 0-1,36-35 13,-1 0 1,0 0-1,0 0 77,35-35-34,0-35-53,0 36-1</inkml:trace>
    </iact:actionData>
  </iact:action>
  <iact:action type="add" startTime="39813">
    <iact:property name="dataType"/>
    <iact:actionData xml:id="d8">
      <inkml:trace xmlns:inkml="http://www.w3.org/2003/InkML" xml:id="stk8" contextRef="#ctx0" brushRef="#br0">21821 3407 0,'35'104'24,"-35"-69"-16,0 69 0,35 1 0,0-1-1,-1 0 6,-34-69-6,0 104 4,0-69-5,35 34 1,0-35 4,0-34-4,-35 0 5,0 0-5,0 0 0,0-1 3,0-103 104,-35 34-106,-69-35-3,34 36 3</inkml:trace>
    </iact:actionData>
  </iact:action>
  <iact:action type="add" startTime="40342">
    <iact:property name="dataType"/>
    <iact:actionData xml:id="d9">
      <inkml:trace xmlns:inkml="http://www.w3.org/2003/InkML" xml:id="stk9" contextRef="#ctx0" brushRef="#br0">21578 3755 0,'35'0'18,"34"35"-12,-34-1 2,35-34 0,-1 35 0,1-35 3,103 35-3,-103-35 4,-35 0-4,-1 0 0,1 0-1,0 0 32,0 0 1</inkml:trace>
    </iact:actionData>
  </iact:action>
  <iact:action type="add" startTime="40999">
    <iact:property name="dataType"/>
    <iact:actionData xml:id="d10">
      <inkml:trace xmlns:inkml="http://www.w3.org/2003/InkML" xml:id="stk10" contextRef="#ctx0" brushRef="#br0">22377 3963 0,'0'-34'34,"0"-1"-30,0 0 151,-34 35-103,-1 0-31,0 0-13,-34 0-5,34 35 18,-35 0 5,36-1-8,34 1-6,0 0 5,0 0 9,0-1-15,0 1-6,34 35 16,1-36-13,0 1-4,0 0 8,34 34 1,-34-34-2,0-35 1,-1 0 9,1 0-12,0-35-1,0 35 0,-1-34 6,1-36-6,0 35-5,0 1 9,-35-36 2,0 35-7,34 35 93,36 35-69,-35 35-14,-35-36 70,34-68-62,-34-1-15,35 0 2,0 0-8,-35-34 1,0 34 21,35 0 4,-1 70-5,1 0-17,0 0-5,34 34 12,-69-34-5,70 34-3,-35-34 4,-1-35-2,-34-35 94,0 1-93,0-36 0,0-34 0,0 69-4,0-34 3,35 34 51,35 35-11,-36 35-23,-34-1-18,35-34-4,0 35 3,-35 0 0,35 34 21,-35-34-1,34-35 39,-34-35 27,-34 35-83</inkml:trace>
    </iact:actionData>
  </iact:action>
  <iact:action type="add" startTime="47119">
    <iact:property name="dataType"/>
    <iact:actionData xml:id="d11">
      <inkml:trace xmlns:inkml="http://www.w3.org/2003/InkML" xml:id="stk11" contextRef="#ctx0" brushRef="#br0">8201 7613 0,'34'0'169,"1"0"-164,0 0 9,0 0-5,-1 0 5,1 0 8,0 0 3,0 0-9,34 0 1,-34 0-14,34 0 17,1 0-4,-70-34-2,35 34 26,-1 0-23,36 0-9,-35 0 0,-1 0 0,1 0-4,0 0 9,0 0-4,-1 0-2,36 0 9,-35 0-12,-1 0 9,1 0-5,0 0-5,0 0 9,-1 0 3,1 0-6,0 0 6,0 0-5,-1 0-6,1 0 14,0 0-7,0 0 2,-1 0 3,1 0-8,0 0 1,34 0-5,-34 0 4,0 0 11,0 0-15,-1 0 11,1 0-2,0 0 3,-1 0-6,1 0 4,0 0 1,34 0-5,-34 0 0,0 0-2,34 0-2,-34 0 2,35 0 7,-36 0-11,1 0 7,0 0-6,0 0 3,-1 0-1,1 0 2,0 0 7,0 0-8,-1 0 0,1 0 3,35 0-6,-36 0 5,71 0-4,-71 0 2,1 0 0,0 0 1,34 0-2,-34 0 9,0 0-6,0 0-3,34 0 0,-34 0 2,0 0-2,-1 0 5,36 0-8,-35 0 4,-1 0 0,36 0 0,-35 0 0,-1 0 2,1 0-4,35 0 5,-1 0-3,-34 0-4,0 0 5,-1 0 8,1 0-9,0 0 0,0 0 12,34 0-10,1 0-2,-36 0-5,1 0 4,0 0 5,0 0-8,-1 0 3,36 0 2,-35 0-2,-1 0 2,36 0-1,-1 0 0,-34 0 1,0 0-1,0 0 0,-1 0 6,36 0 6,-36 0-12,36 0 4,-35 0 4,-1 0 2,1 0 128,0 0-18,0 0-13,-1 0-90,1 0-4,0 0 26,0 0-31,-1 0-6,1 0-7,0 0 6,34 0-2,-34 0 8,0 0-7,0 0 13,34 0-11,-34 0 4,34 0-6,-34 0 7,0 0 1,0 0-5,-1 0 2,1 0-10,0 0 13,0 0-8,-1 0 5,1 0 16,0 0-21,0 0 0,-1 0 1,1 0-1,0 0-1,0 0 13,-1 0-10,1 0-2,0 0 0,0 0 0,34 0 0,1 0-5,34 0 5,-69 0-1,-1 0 1,1 0 0,0 0 0,0 0 9,-1 0-9,36 0 0,-35 0-1,-1 0 15,1 0-15,0 0 13,0 0 6,-1 0 6,1 0 15,0 0-30,0 0-6,-1 0 10,1 0-5,0 0-5,0 0-9,-1 0 6,1 0 0,69 0 1,-69 0-2,0 0 1,34 0 0,1 0 4,-36 0-9,1 0 6,104 0-2,-35-35 1,-34 35 3,34 0-6,0 0 4,1 0-1,-36 0-1,35-35 1,-69 35 4,69-35-8,-69 35 3,35 0 3,34 0-2,-69 0 0,-1 0 0,1 0 0,0 0 0,0 0 0,-1 0 19,1 0-22,0 0 9,34 0-6,1 0-5,34 0 7,0 0-3,-34 0 2,-35 0-1,-1 0-1,1 0 1,0 0 7,0 0-7</inkml:trace>
    </iact:actionData>
  </iact:action>
  <iact:action type="add" startTime="55599">
    <iact:property name="dataType"/>
    <iact:actionData xml:id="d12">
      <inkml:trace xmlns:inkml="http://www.w3.org/2003/InkML" xml:id="stk12" contextRef="#ctx0" brushRef="#br0">9174 8378 0,'-35'0'153,"0"0"-138,0 0-2,1 0 17,-1 0 60,0 0-62,0 0 91,35-35-106</inkml:trace>
    </iact:actionData>
  </iact:action>
  <iact:action type="add" startTime="56343">
    <iact:property name="dataType"/>
    <iact:actionData xml:id="d13">
      <inkml:trace xmlns:inkml="http://www.w3.org/2003/InkML" xml:id="stk13" contextRef="#ctx0" brushRef="#br0">8965 8274 0,'-35'0'73,"70"0"172</inkml:trace>
    </iact:actionData>
  </iact:action>
  <iact:action type="add" startTime="57606">
    <iact:property name="dataType"/>
    <iact:actionData xml:id="d14">
      <inkml:trace xmlns:inkml="http://www.w3.org/2003/InkML" xml:id="stk14" contextRef="#ctx0" brushRef="#br0">22377 7648 0,'0'0'3,"-69"0"4,-70 35 4,0-35-2,-104 0-2,-1 35 1,105-1 0,35 1 0,35-35 4,34 0-5,70 0 138,34 0-136,70 0-1,-69 0-4,138 0 4,35-69 1,-69 34-1,35 0 2,-70 0-5,-105 35 5,1 0 2,0 0-6</inkml:trace>
    </iact:actionData>
  </iact:action>
  <iact:action type="add" startTime="59015">
    <iact:property name="dataType"/>
    <iact:actionData xml:id="d15">
      <inkml:trace xmlns:inkml="http://www.w3.org/2003/InkML" xml:id="stk15" contextRef="#ctx0" brushRef="#br0">20849 8413 0,'0'35'57,"0"34"-44,0-34-5,34 35-1,-34-36 2,35 1-1,-35 0 0,0 0 8,0-1-6,0-68 87,0-1-82,0-35-5,35-34 0,-35 34-1,0 36-7,35-36 5,-1 1 1,1 34 0,-35 0 3,35 35 29,0 0-13,-1 0-12,1 0-1,34 0-4,1 0 0,-1 0 2,-34 0-4,0 0 32,0 0 112,-1 35-137,-34 0-10,35-1 7,-35 36-1,35-35-8,0 34 4,-1 1 6,1-1-4,-35-34 4,70 0-6,-70 0 19,34-35 85,36 0-100,-1-35 4,1 0-12,-35 0 5,69-34 2</inkml:trace>
    </iact:actionData>
  </iact:action>
  <iact:action type="add" startTime="60159">
    <iact:property name="dataType"/>
    <iact:actionData xml:id="d16">
      <inkml:trace xmlns:inkml="http://www.w3.org/2003/InkML" xml:id="stk16" contextRef="#ctx0" brushRef="#br0">22447 8448 0,'0'0'1,"0"34"12,0 1-5,0 0 1,0 0 62,35 0-52,-1 34-3,36-69 9,-35 0 10,-1 0-15,1 0-16,0 0 5,-35-35-2,0 1 8,0-1 8,0 0 8,0 0-22,0 0 0,-35 35-6,35-34 5,-35 34 0,-69-35-1,69 35 0,-34 0 1,34 0 4,-69 0-8,34 0 6,-34 0-4,0-35 1,69 35 73,105 0-12,-1 0-64,35 0 5,1 0 6,-1 0-6,0 0-7</inkml:trace>
    </iact:actionData>
  </iact:action>
  <iact:action type="add" startTime="61059">
    <iact:property name="dataType"/>
    <iact:actionData xml:id="d17">
      <inkml:trace xmlns:inkml="http://www.w3.org/2003/InkML" xml:id="stk17" contextRef="#ctx0" brushRef="#br0">22968 8448 0,'0'-70'202,"0"35"-185,35-34-10,-35 34 1,35 0 0,-35 1 9,34 34-11,1-35 4,-35 0-2,35 35 8</inkml:trace>
    </iact:actionData>
  </iact:action>
  <iact:action type="add" startTime="61693">
    <iact:property name="dataType"/>
    <iact:actionData xml:id="d18">
      <inkml:trace xmlns:inkml="http://www.w3.org/2003/InkML" xml:id="stk18" contextRef="#ctx0" brushRef="#br0">23177 8135 0,'0'35'7,"0"-1"9,0 1-8,0 0 1,34 0-1,-34-1 4,0 1-9,35 35 4,-35-36 2,0 36-2,35 0 4,-35-1-5,0-34 4,0 0 10,35-1-12,-1-34 135,-34-34-140,0-36 10,-34-34-10,34 69 6,-35-69 14,0-35-21,0 69 7,35-69 4,0 104-8,0 1 2,0-1 1,0-35 1</inkml:trace>
    </iact:actionData>
  </iact:action>
  <iact:action type="add" startTime="62207">
    <iact:property name="dataType"/>
    <iact:actionData xml:id="d19">
      <inkml:trace xmlns:inkml="http://www.w3.org/2003/InkML" xml:id="stk19" contextRef="#ctx0" brushRef="#br0">23211 7787 0,'35'0'5,"0"0"16,-35 35-11,35-35-7,-35 70 5,34-70-1,-34 34 1,0 36 11,0-35-3,0-1-7,0 1-1,0 0 2,0 0 20,0 34-5,-104-69-7,69 0 10,70-35 147,35-34-170</inkml:trace>
    </iact:actionData>
  </iact:action>
  <iact:action type="add" startTime="63005">
    <iact:property name="dataType"/>
    <iact:actionData xml:id="d20">
      <inkml:trace xmlns:inkml="http://www.w3.org/2003/InkML" xml:id="stk20" contextRef="#ctx0" brushRef="#br0">23350 7335 0,'35'35'30,"0"0"-20,0 34 13,-35 1-2,34-1-1,1-34-11,-35 0-1,35 0 5,-35 34-3,0-34-2,35 0 3,-1 0-2,-34-1 2,0 1 9,0 35-4,0-36 0,0 1 14,35-35 148,-35-35-170,0 1 3,35-71-8,-35 71 4,0-36 1,0 35 0,0-34 0,35-1-1,-1 35 9,-34 1 116,70 34-108,-35 69-8,-35-34-8,34-35-3,1 35 3,-35-1 0,35 1 11,0-35 157,-1-69-160,-34 34-1,0 0-5,0 0-1,0 1-2,0-1-4,0 0 12,35 35 71,0 0-71,-35 35-4,34 0 6,-34-1-7,70-34 104,-70-34-109,0-1 6,35-35-6,-1 36 3,-34-36 11,35 70 11,-35-35-9,35 35 17,0 0-28,34 0 4,-34 0-11,0 0 6,34 0-1,-34 0 11,0 0 36,34 0-38,-69-69 7,35 34-9,0-34 2,-35-1-13,0 35 12,0-34-7,0-1-2,0 35 1,0-34 1,0-1 3,0 36-4,0-1-5,-35-35 5,0 36-1,0-1 4,-34 0-5,69 0 3,-35 35 7,35 35 104,0 0-106,0 0 0,0 34 1,35-69-4,0 35-3,34 0-4,1-35 12,-1 34-1,-34 1-6,0-35 3,-1 0 1,1 0-8,0 0 9,-70 0 190,-34 0-198</inkml:trace>
    </iact:actionData>
  </iact:action>
  <iact:action type="add" startTime="65527">
    <iact:property name="dataType"/>
    <iact:actionData xml:id="d21">
      <inkml:trace xmlns:inkml="http://www.w3.org/2003/InkML" xml:id="stk21" contextRef="#ctx0" brushRef="#br0">23628 6814 0,'0'35'157</inkml:trace>
    </iact:actionData>
  </iact:action>
  <iact:action type="add" startTime="77343">
    <iact:property name="dataType"/>
    <iact:actionData xml:id="d22">
      <inkml:trace xmlns:inkml="http://www.w3.org/2003/InkML" xml:id="stk22" contextRef="#ctx0" brushRef="#br0">4865 9073 0,'35'0'169,"-1"0"-157,36-34 8,-1 34-17,36 0 11,-71 0-10,71-35 8,-36 0-8,1 0 14,-1 35-15,-34 0 2,0 0 5,34 0-3,-34 0 0,34 0 9,-34 0 10,0 0-11,0 0-6,-1 0-5,71 0 9,-36 0-4,1 0-1,-1 0 0,-34 0-5,34 0 4,1 0 1,-35 0 0,34 0-1,-34 0 4,34 0-6,1 0 3,-1 0 0,1 0 0,-35 0 0,-1 0 0,1 0 276,0 0-279,0 0 26,34 0-23</inkml:trace>
    </iact:actionData>
  </iact:action>
  <iact:action type="add" startTime="78958">
    <iact:property name="dataType"/>
    <iact:actionData xml:id="d23">
      <inkml:trace xmlns:inkml="http://www.w3.org/2003/InkML" xml:id="stk23" contextRef="#ctx0" brushRef="#br0">10181 8239 0,'0'35'37,"0"0"-27,0-1-2,0 1 7,0 0-6,0 0 4,35 34 1,-35 1 2,35-1-3,-35-34-2,0 0-6,34 0 133,1-35-129</inkml:trace>
    </iact:actionData>
  </iact:action>
  <iact:action type="add" startTime="79644">
    <iact:property name="dataType"/>
    <iact:actionData xml:id="d24">
      <inkml:trace xmlns:inkml="http://www.w3.org/2003/InkML" xml:id="stk24" contextRef="#ctx0" brushRef="#br0">10529 8343 0,'-105'0'9,"210"0"-9,-279 0 3,104 0 6,36 0-1,-36 0 0,35 0 0,1 0 0,-1 0-1,0 0 2,0 0-2,1 0 0,-1 0 121,104 0 14,-34 0-134,35 0 0</inkml:trace>
    </iact:actionData>
  </iact:action>
  <iact:action type="add" startTime="80334">
    <iact:property name="dataType"/>
    <iact:actionData xml:id="d25">
      <inkml:trace xmlns:inkml="http://www.w3.org/2003/InkML" xml:id="stk25" contextRef="#ctx0" brushRef="#br0">10772 8170 0,'35'0'53,"-35"34"-25,0 1-22,0 0 2,0 69 0,0-34 1,0-1-1,0-34-1,0 35 1,0-1-1,0-34 5,0 0-7,0-1 2,34-34 156,-34-69-147,35-1-6,35 36-2,-70-36 0,69 0 5,-34 1-4,0-1-5,-1 70 5,1 0 69,35 0-47,-36 35-16,-34 35-6,35-1 10,0 1-12,0-1-3,34 36 11,-34-105-2,0 34-7,-1-34 65,36 0-67,-35-69 16,-1-1-16,36 1 15,-35-1-15,-1 1 6,1-1 2,-35 35 0,35 35 86,0 35-81,-35 0-5,34 0-4,1-35 68,0 0-68,0-35 1,-1 0 7,1 0 4,-35 1-11,35-36-5,0 35 9,-35-34-4,34 34-7,-34-34 12,0 138 119,0-34-125,-34 34 0,34-34 0,0 0 0,0 0 0,0 34 4,0-34-9,0 0 6,0 34-1,0-34 0,0 0-1,0 0 2,0 34-1,0-34 0,0 0 5,-35-1-10,35 36 15,-35-35 7,0-35-1,1 34-13,34-68 134</inkml:trace>
    </iact:actionData>
  </iact:action>
  <iact:action type="add" startTime="82257">
    <iact:property name="dataType"/>
    <iact:actionData xml:id="d26">
      <inkml:trace xmlns:inkml="http://www.w3.org/2003/InkML" xml:id="stk26" contextRef="#ctx0" brushRef="#br0">12509 8343 0,'35'0'6,"-35"35"12,35 0-13,-35 0 2,0-1 18,0 1 9,0-70 133,0 1-150,0-1-7,0 0-6,0 0 9,35 1 16,-1-1 3,1 35-21,-35-35-4,35 35 7,0-35-5,-1 35 7,1 0-12</inkml:trace>
    </iact:actionData>
  </iact:action>
  <iact:action type="add" startTime="83254">
    <iact:property name="dataType"/>
    <iact:actionData xml:id="d27">
      <inkml:trace xmlns:inkml="http://www.w3.org/2003/InkML" xml:id="stk27" contextRef="#ctx0" brushRef="#br0">13065 7996 0,'0'35'42,"0"-1"-25,0 1-7,-35 35-1,35-36 5,0 1-10,0 0 3,0 0 2,0 34 7,0-34-9,35 0 14,0-35-7,0 34 6,-1-34-7,1 0-9,0 0 4,0 0-1,-1 0 28,1 0-18,0 0-8,-35-34 20,0-1-14,0 0 16,0 0-19,0-34 4,-35 34-4,0-34 8,1 69 7,-1 0 178,0 0-165</inkml:trace>
    </iact:actionData>
  </iact:action>
  <iact:action type="add" startTime="84383">
    <iact:property name="dataType"/>
    <iact:actionData xml:id="d28">
      <inkml:trace xmlns:inkml="http://www.w3.org/2003/InkML" xml:id="stk28" contextRef="#ctx0" brushRef="#br0">13586 8135 0,'35'35'28,"-35"-1"10,0 1-23,35 0 1,-35 34 14,35-69-4,-1 0 23,1 0-46,35 0 5,-36 0 1,36 0-1</inkml:trace>
    </iact:actionData>
  </iact:action>
  <iact:action type="add" startTime="84908">
    <iact:property name="dataType"/>
    <iact:actionData xml:id="d29">
      <inkml:trace xmlns:inkml="http://www.w3.org/2003/InkML" xml:id="stk29" contextRef="#ctx0" brushRef="#br0">14142 8100 0,'-69'0'13,"34"35"-2,0 0 9,1-35-9,34 34-8,-35 36 15,35-35-9,0-1-5,0 1 8,0 0-3,0 34-1,0-34-5,0 0 6,0 0-2,0 0 13,0-1-5,35-34 9,-1 0-13,1 0-8,35 0 19,-70-34-11,34-36 2,-34 35-5,35-34 8,-35 34-6,0 0-2,0-34-1,0-1 0,0 35 1,0 1 0,0-1 0,0-69 2,0 34-4,0 1 2,0 34 0,0 0 3,0 0-6,35 70 108,-35 0-106,35 34 2,-35-34 3,34 69-4,1-34 3,0-1-4,0 36 5,-1-36 2,1 35-2,0-34-1,0 0 4,-1-70 49,36-35-43,-1 0-7,-34 0-8,0-34 9,0 34-3,-1 0-9,1 0 8,-35 1 16,35-1-1,-35 0-23,35 35 76,-1 0-58,-34 35-11,0 0 7,0-1 5,0 36-7,0-35-8,0-1 0,0 1 19,0 0 22,-34-35-17</inkml:trace>
    </iact:actionData>
  </iact:action>
  <iact:action type="add" startTime="86703">
    <iact:property name="dataType"/>
    <iact:actionData xml:id="d30">
      <inkml:trace xmlns:inkml="http://www.w3.org/2003/InkML" xml:id="stk30" contextRef="#ctx0" brushRef="#br0">15671 7857 0,'0'35'34,"0"-1"-29,0 71 3,0-71-1,0 36 0,0 34 1,0-69 6,35 34-11,-35 1 12,0-35-7,35 34 0,-35-34 9,0 0-9,0 0 7,0-1-7,0 1 5,34-70 130,-34 1-139,35-36 13,-35 35 2,0 0 6,0 1-22,0-1 6,35 35 142,-35 35-115,0 34-19,0-34-9,0 0 0,0 0 7,0-1 137,-70-34-119,36-34-19,34-1 22,-70 0-6</inkml:trace>
    </iact:actionData>
  </iact:action>
  <iact:action type="add" startTime="110822">
    <iact:property name="dataType"/>
    <iact:actionData xml:id="d31">
      <inkml:trace xmlns:inkml="http://www.w3.org/2003/InkML" xml:id="stk31" contextRef="#ctx0" brushRef="#br0">17200 10568 0,'0'0'6,"0"-34"-3,-35 34 105,1 0-87,-1 0 15,0 0-23,0 0 2,1 0 17,-1 0-23,0 0-1,0 0 0,1 0 7,-36 0-3,35 0 6,-34 0 3,34 0-13,0 0 1,1 0-6,-1 0 4,0 0 0,0 0 13,-34 34-10,34-34 16,0 35-18,1-35 59,-1 0-35,0 0 1,70 0 270,0 0-299,-1 0 15,1 0-14,35 0 15,-36 0-11,1 0 5,35 0-5,-36-35-1,1 35 17,0 0-14,0 0-8,-1 0 3,71 0 2,-71-34 99,-68 34 36,-71 0-134,71 0 0,-140 34-1,139-34 0,-69 0 0,69 0 1,0 0-1,1 0-5,-1 0 9,70 0 260,34 0-264,35 0-4,-69 0 8,69-34-9,-34-1 17,-35 35-4,-1 0-12,1 0 17,0 0 5,0 0-22,-1 0 3,36 0 0,-35 0 1,-1 0 3,1 0-7,0 0 7,-70 0 187,-69 0-189,34 0-3,1 0 3,-1 0-1,36 0 0,-1 0 12,70 0 1208,-1 0-1219,-34 35 14</inkml:trace>
    </iact:actionData>
  </iact:action>
  <iact:action type="add" startTime="145015">
    <iact:property name="dataType"/>
    <iact:actionData xml:id="d32">
      <inkml:trace xmlns:inkml="http://www.w3.org/2003/InkML" xml:id="stk32" contextRef="#ctx0" brushRef="#br0">2745 12237 0,'35'-35'96,"35"35"-90,-36 0 14,1 0-12,35 0-4,-1 0 4,1 0-1,-36 0 5,36 0-8,-1 0 9,1 0-10,-1 0 6,36 0 5,-71 0-10,1 0 3,0 0 0,34-35 9,-34 35 3,35-34-3,-36 34-11,1 0 6,0 0-7,0 0 3,-1 0 2,1 0 1,0 0 9,34 0-3,1 0-7,-35 0 1,34 0-2,0 0 1,36 0-6,-1 0 7,0 0-6,0 0 5,1 0-2,-71 0 0,36 0 1,-35 0 4,-1 0-8,71 34 3,-71-34 21,36 0-18,-1 0 5,1 35-10,-1-35 13,1 0-13,34 0 7,0 35-2,-34 0-2,-1-35 4,1 0-2,-1 0-1,-34 0 5,69 0-5,-69 0-5,35 0 5,-36 0-1,36 0-1,-35 0 0,-1 0 2,1 0-1,35 0 1,-36 0-2,1 0 1,35 0 0,-36 0 4,1 0-8,35 0 4,-1 0-1,-34 0 1,0 0 0,34 0 3,0 0-6,1 0 5,34 0-4,-34 0 5,34 0-3,0 0-3,0 0 3,-34 0 0,34 0 3,0 0-3,1 0 0,-36 0-3,35 0 9,-34 0-10,-35 0 4,34 0 0,-34 0 11,0 0 0,-1 0-6,1 0-5,35 0 1,-36 0 1,1 0-2,35 0 1,-36 0 2,36 0 6,-35 0-9,34 0 7,-34 0 25,0 0-20</inkml:trace>
    </iact:actionData>
  </iact:action>
  <iact:action type="add" startTime="154999">
    <iact:property name="dataType"/>
    <iact:actionData xml:id="d33">
      <inkml:trace xmlns:inkml="http://www.w3.org/2003/InkML" xml:id="stk33" contextRef="#ctx0" brushRef="#br0">3996 13627 0,'35'0'77,"0"0"-68,34 0 10,36 35-10,-71-35-5,36 0 10,-1 35-11,1-35 4,-1 0 12,-34 0-15,34 0 5,-34 0 3,0 0-8,34 0 7,1 0-7,34 0 5,-34 0-1,-36 0 0,36 0 5,-35 0-10,-1 0 9,1 0-9,0 0 10,0 0-4,-1 0-6,1 0 11,0 0-6,34 0-5,1 0 5,-1 0-1,-34 0 2,0 0-2,34 0 1,-34 0 7,0 0 1,34 0-6,-34 0-1,35 35-4,-36-35 3,71 0 0,-1 0 0,0 0 0,0 0 3,1 0-6,-1 0 3,-35 0 1,36 0-1,-1 0 2,0 0-5,-35 0 3,1 0 0,-1 0 0,-34 0 0,35 0 1,-36 0 8,1 0-10,0 0 1,0 0 10,-1 0-11,1 0 9,0 0-4,34 0-8,-34 0 4,35 0-1,-36 0 5,36 0-8,-1 0 8,-34 0-9,0 0 5,0 0 0,34 0 2,-34 0-1,0 0-3,34 0 2,1 0 0,-36 0 0,36 0 0,-35 0 0,69 0-1,-69 0 1,-1 0 0,1 0 1,35 0-2,-36 0 4,1 0-6,35 0 3,-36 0 0,1 0 0,0 0 0,0 0 0,-1 0 0,1 0 10,0 0-12,0 0 16,-1 0-16,1 0 18,0 0 16,0 0-23,-1 0-9,1 0 7,35 0-7,-36 0 18,71 0-23,-71 0 18,36 0-13,-35 0 2,-1 0-1,1 0-1,0 0 12,0 0-12,-1 0 8,1 0-6,0 0 3,-1 0 11,36 0-13,-35 0 2,-1 0-9,36 0 5,-35 0 6,-1 0-2,1 0 3,0 0-12,0 0 15,-1 0-2,1 0-9,0 0-4,0 0 15,-1 0 627,1 0-630,0 0-9,0 0 23,34-35-9,-34 35-4,0 0 0,-1 0-9</inkml:trace>
    </iact:actionData>
  </iact:action>
  <iact:action type="add" startTime="161134">
    <iact:property name="dataType"/>
    <iact:actionData xml:id="d34">
      <inkml:trace xmlns:inkml="http://www.w3.org/2003/InkML" xml:id="stk34" contextRef="#ctx0" brushRef="#br0">19146 13836 0,'-35'0'106,"0"0"-85,1 0-5,-1 0-7,0 0-1,-34 0 0,34 0 0,0 0 0,-34 0 0,-1 0 0,1 0 0,34 0 1,-35 0 0,36 0 3,-1 0-1,0 0 47,1 0-26,-1 0-16,0 0-5,0 0 10,1 0-13,-1 0 5,0 0 3,0 0 90</inkml:trace>
    </iact:actionData>
  </iact:action>
  <iact:action type="add" startTime="163527">
    <iact:property name="dataType"/>
    <iact:actionData xml:id="d35">
      <inkml:trace xmlns:inkml="http://www.w3.org/2003/InkML" xml:id="stk35" contextRef="#ctx0" brushRef="#br0">17617 11264 0,'-35'0'33,"35"34"-16,35 1-12,-35 0 2,35 0 1,-35-1 0,35 36-1,-35-35 2,0-1 2,0 36-4,0-35 0,0-1 0,0 1 1,0-104 107,0-1-106,0 35 1,-35-34-1,35-35-2,-35 34 5,0 35-9,35 1 4,0-1 1,0 0 0,0 0 3,0-34 1,35 34 6,-35 0-8,35 0 2,-35 1-8,35 34 6,34 0-2,-34 0-1,34 0 2,1 0-1,-35 0-1,-1 0 13,1 0-16,0 0 15,0 0-15,-1 0 9,1 34-10,0-34 29,0 35-19,-1-35-10,1 35 7,0 0 1,-35-1 13,0 1-9,0 35-10,-35-35 3,35-1 7,-69 1-12,-1 35 9,-34-36-7,-70 36 8,70-35-1,-35-1 0,104-34 3,35 35 125,35-35-131,104 35-1,-35-35-4,35 35 4,70-1 7,-70-34-10,104 35 3,-104 0 6,0 0-7,-105-35 7,36 34-8,-70 1 40,0 35-34,0-35 4,-35-1-8,0 1 0,-34 0 0,34 0 8,0-35-14,1 0 9,-36 34-4,1-34 7,-1 0-7,-34 0 1,0 0 1,0 0-2,-1 0 1,36 0 0,34 0 0,0 0 0,1 0 1,-1 0 17,70 0 94,104-34-116,34-1 5,1 35 0,173-35-2,-69 0 6,-104 35-7,69 0 4,-104 0-6</inkml:trace>
    </iact:actionData>
  </iact:action>
  <iact:action type="add" startTime="165190">
    <iact:property name="dataType"/>
    <iact:actionData xml:id="d36">
      <inkml:trace xmlns:inkml="http://www.w3.org/2003/InkML" xml:id="stk36" contextRef="#ctx0" brushRef="#br0">19702 11785 0,'-35'0'9,"0"0"-2,1 35 1,-1-1 6,35 1-5,0 0 9,0 0-3,35 34-9,-1-34 11,-34 0-8,35-35-1,-35 35 0,70-35 0,-36 34 14,1-34-14,0 0 5,0 0 3,-1 0 0,1 0-8,0 0-4,-35-34 25,0-36-14,0 35-4,0 1 3,0-1-7,0-35-3,0 1 5,-35 34-2,35 0 2,-35 0 18,70 70 132,0 0-153,0 0 17,-35-1-18,69 1 1,-69 35 11,35-35-2,34-35 0,-34 69-8,0-34 163,0-35-145,34 0-15,-34-35-2,69-34-5</inkml:trace>
    </iact:actionData>
  </iact:action>
  <iact:action type="add" startTime="166207">
    <iact:property name="dataType"/>
    <iact:actionData xml:id="d37">
      <inkml:trace xmlns:inkml="http://www.w3.org/2003/InkML" xml:id="stk37" contextRef="#ctx0" brushRef="#br0">20883 11472 0,'35'104'63,"0"-104"-55,-35 35-1,35 35 1,-1-36 4,-34 1-8,35 35 4,0-36 0,-35 1 2,35 0 78,-1-139-47,1 104-30,-35-35-9,35 35 51,-1 0-39,1 0-5,35 0-5,-36 35 4,36-35 0,-1 34 3,-34 1-7,0-35 6,0 35-3,-35 0 4,34 0-3,1-35 3,-35-35 114,0 0-116,0-35 6,35 36-6,-35-1 6,35 35 1,-1-35-12,-34 0 4,35 35 1,0 0 21,0 0 20,-1 0-41,1 0 19,0 35 20</inkml:trace>
    </iact:actionData>
  </iact:action>
  <iact:action type="remove" startTime="169005">
    <iact:property name="style" value="instant"/>
    <iact:actionData xml:id="d38" ref="#d35"/>
  </iact:action>
  <iact:action type="add" startTime="168932">
    <iact:property name="dataType" value="strokeEraser"/>
    <iact:actionData xml:id="d39">
      <inkml:trace xmlns:inkml="http://www.w3.org/2003/InkML" xml:id="stk38" contextRef="#ctx0" brushRef="#br1">28249 15608 0,'35'0'8,"0"0"7,-1 0-5,1 0-5,-35 35 6,35-35-6,34 0 3,-69 35 1,35-35 52,174 243-25,-70-69-30,-139-139 60,34-35-61,-34-70 126,0-34-126,0 35 4,-69-1 0,69 1 1,-35-36-5,0 70 4,35 1 8,0-1-11,0 70 68,35 34-66,-35 1-2,70-1 5,-36 36-6,-34-71 5,35 1-5,-35 0 5,0 0 7</inkml:trace>
    </iact:actionData>
  </iact:action>
  <iact:action type="add" startTime="171695">
    <iact:property name="dataType"/>
    <iact:actionData xml:id="d40">
      <inkml:trace xmlns:inkml="http://www.w3.org/2003/InkML" xml:id="stk39" contextRef="#ctx0" brushRef="#br0">18243 11854 0,'0'35'34,"0"35"-29,34-1 6,-34-34-2,35 35-5,0 69 7,0-35-5,34 35 6,0 35-2,1-35 1,34 139 2,-34-139-2,-36-35 2,-34-69-1,0-70 59,0-34-67,0-1 4,0 1 0,-34-36 5,-1 1-4,0 0 3,0-35-9,35-35 9,0 104-6,0-34 0,-34-35 2,34 70-1,0-36 0,0 36 4,0-1-6,0 1 4,0-1-2,0 1 0,0 34 1,34-35 0,-34 1 12,35 34-1,0 35-7,0 0 20,-1 0-17,1 0-10,0 0 2,69 0 7,-34 35 1,-1-35 1,-69 35-12,35 34 24,-35-34-13,0 0 1,0 34-5,0-34-2,0 34-6,-35 1 5,35 0-2,0-36 13,-35 36-9,1-1 5,-36-34-4,35 0 15,1 0-12,-71-35-11,1 0 5,0 34-1,34 1 0,36-35 52,103 0 0,70 0-50,35 0-1,104 0 0,104 0 1,70 0-1</inkml:trace>
    </iact:actionData>
  </iact:action>
  <iact:action type="add" startTime="174495">
    <iact:property name="dataType"/>
    <iact:actionData xml:id="d41">
      <inkml:trace xmlns:inkml="http://www.w3.org/2003/InkML" xml:id="stk40" contextRef="#ctx0" brushRef="#br0">23072 11403 0,'-34'0'25,"-1"0"-9,-35 0-11,1 34 15,34-34-16,-104 35 12,104-35-8,1 0-1,-1 0 2</inkml:trace>
    </iact:actionData>
  </iact:action>
  <iact:action type="add" startTime="175022">
    <iact:property name="dataType"/>
    <iact:actionData xml:id="d42">
      <inkml:trace xmlns:inkml="http://www.w3.org/2003/InkML" xml:id="stk41" contextRef="#ctx0" brushRef="#br0">23177 11576 0,'0'35'34,"-35"0"-13,0-35-2,0 0-10,-34 35 7,-1-1 7,1-34-14,34 0 7,70 0 171</inkml:trace>
    </iact:actionData>
  </iact:action>
  <iact:action type="add" startTime="186919">
    <iact:property name="dataType"/>
    <iact:actionData xml:id="d43">
      <inkml:trace xmlns:inkml="http://www.w3.org/2003/InkML" xml:id="stk42" contextRef="#ctx0" brushRef="#br0">3788 15261 0,'35'0'130,"34"0"-118,-34-35 16,0 35-24,-1 0 8,71-34-8,-36 34 8,70-35-8,0 35 6,0-35-3,-35 0 3,35 1-3,-104 34 6,0 0-2,34-35-3,-34 35 7,0 0-8,-1 0 1,1 0 7,0 0-5,0 0-4,-1 0 4,1 0-1,0 0-4,69 0 3,-34 0 0,-1 0 3,1 0-6,-36 0 6,36 0-3,34 0-2,0 0 1,35 0 1,0 0 0,35 0 0,35 0 0,-36 0 0,-34 0 0,0 0 3,0 0-4,0 0 2,-35 0-1,1 0-1,34 0 1,-35 0-2,0 0 2,0 0 0,1 0 0,-1 0 3,-35 0-6,1 0 3,-1 0 0,-34 0 0,35 0 3,-1 0-6,-34 0 13,34 0-10,-34 0 7,35 0-7,-36 0 0,71 0-1,-71 0 2,36 0-1,34 0 2,-34 0-3,-1 0 3,1 0-2,34 0 4,0 0-6,-34 0 4,34 0-1,-35 0 0,1 0-1,-1 0 1,-34 0 1,0 0 3,-1 0-6,1 0 18,0 0-6,0 0-4,-1 0-5,1 0 4,35 0-6,-36 0 0,36 0 9,-35 0-8,-1 0-6,1 0 9,0 0-1,0 0-3,-1 0-6,1 0 17,0 0-11,0 0 557,-1 0-557</inkml:trace>
    </iact:actionData>
  </iact:action>
  <iact:action type="add" startTime="189976">
    <iact:property name="dataType"/>
    <iact:actionData xml:id="d44">
      <inkml:trace xmlns:inkml="http://www.w3.org/2003/InkML" xml:id="stk43" contextRef="#ctx0" brushRef="#br0">16748 14601 0,'-34'0'83,"-1"0"-69,0 0-2</inkml:trace>
    </iact:actionData>
  </iact:action>
  <iact:action type="add" startTime="190703">
    <iact:property name="dataType"/>
    <iact:actionData xml:id="d45">
      <inkml:trace xmlns:inkml="http://www.w3.org/2003/InkML" xml:id="stk44" contextRef="#ctx0" brushRef="#br0">16644 14601 0,'35'-35'41,"0"35"-29,34-35-3,1 35 11,-36-35-8,1 35 15,0 0 21,-35 35-16,0 0-18,0 0-5,0 0-4,0-1 0,0 1 119,0 0-116,0 0 13,35-35-7,-1 0-5,1 34 22,0 1-6,-35 0-17,35-35 7,-1 35 2,-34-1-1,0 1-1,0 0 10,0 0-10,0-1 25,0 1-24,0 0-12,-34-35 4,-1 35 0,0-1 3,0-34-6,-34 0 3,69 35 2,35-35 137,-1-35-136,36 1-9,-1 34 6</inkml:trace>
    </iact:actionData>
  </iact:action>
  <iact:action type="add" startTime="191895">
    <iact:property name="dataType"/>
    <iact:actionData xml:id="d46">
      <inkml:trace xmlns:inkml="http://www.w3.org/2003/InkML" xml:id="stk45" contextRef="#ctx0" brushRef="#br0">17860 14983 0,'35'0'16,"0"0"23,34-35-31,1 1-1,-1 34 1,70-35 0,-69 35 0,34 0 2,0-35-3,-34 0 4,-36 35-4,1 0 8,0 0-10,0 0 167,-1-34-162,36-36-6</inkml:trace>
    </iact:actionData>
  </iact:action>
  <iact:action type="add" startTime="193983">
    <iact:property name="dataType"/>
    <iact:actionData xml:id="d47">
      <inkml:trace xmlns:inkml="http://www.w3.org/2003/InkML" xml:id="stk46" contextRef="#ctx0" brushRef="#br0">16748 14705 0,'0'-35'21,"35"1"2,0-1-6,69 0-2,-69 35 18,0 0 4,-1 0-21,1 0-12,0 0 4,0 35 12,-1 0-11,-34-1 22,35 1-19,-35 0-1,0 0-2,0-1 6,0 1-7,0 0 12,0 0 11,0-1-28,0 1 5,-35 0 0,35 0 0,-34 34 0,-1-34 3,0 34 3,35-34-7,0 0-1,-35 0 5,70-35 198,35 0-203,34 0 1,-35 0 1,-34 0 6,0 0-11,0 0 5,-1 0 50,1 0-49,35 0 162,-36 0-157,36 0-4,-1 0-7</inkml:trace>
    </iact:actionData>
  </iact:action>
  <iact:action type="add" startTime="195343">
    <iact:property name="dataType"/>
    <iact:actionData xml:id="d48">
      <inkml:trace xmlns:inkml="http://www.w3.org/2003/InkML" xml:id="stk47" contextRef="#ctx0" brushRef="#br0">19250 14462 0,'0'34'58,"0"1"-46,0 0 2,0 0-4,0 0-3,0 34 2,0-34-1,0 0 0,35 34 0,0-34 0,-1 0 5,36-35-10,-35 34 7,34 1 2,-34-35-2,0 0-2,34 0 0,1 0 0,-36 0-1,36 0 0,-35 0 1,-1 0 9,-34-35 3,0 1-11,0-1 0,0-35 0,0 1-7,-34 34 10,34-34-2,0-1-1,-35 35-6,0 0 3,35 1 10,0-1 55,0 0-50,0 0-6,0 70 115,0 0-127,0 0 5,0-1 0,0 36 0,35 34 0,0-34 0,-35-1 0,34-34 4,-34 0-9,35 0 8,-35-1 3,0 1 0,0 0 7,35 34 28,-35-34-10,0 0 42,35-35-71,-1 69 8,-34-34-4,35 0 3,0 35-5</inkml:trace>
    </iact:actionData>
  </iact:action>
  <iact:action type="add" startTime="196747">
    <iact:property name="dataType"/>
    <iact:actionData xml:id="d49">
      <inkml:trace xmlns:inkml="http://www.w3.org/2003/InkML" xml:id="stk48" contextRef="#ctx0" brushRef="#br0">20501 14636 0,'0'34'13,"0"36"6,35-35-9,-35-1 5,0 1-7,0 0 0,0 0 9,35-1-9,-1-68 99,-34-1-99,35-35 6,-35 36-4,0-36-1,35 35-5,-35 1 10,69-1-2,-34 35-9,0-35 2,-35 0 7,35 35-5,-1 0 31,1 0 2,0 0-23,-35 35-2,0 0-6,0 34-5,0 1 15,35-1-11,-1-34-4,-34 0 4,0 34 1,0-103 130,35-36-130,-35 35-5,35-34 5,-35 34 5,35 0-8,-1 35 8,-34-34-5,35-1 6,-35 0 70,69 35-70,-69 35 5,35 0 0,-35-1 0,0 1-11,0 0-5,35-35 9,-35 35 1,0-1-10,35 1 17</inkml:trace>
    </iact:actionData>
  </iact:action>
  <iact:action type="add" startTime="198055">
    <iact:property name="dataType"/>
    <iact:actionData xml:id="d50">
      <inkml:trace xmlns:inkml="http://www.w3.org/2003/InkML" xml:id="stk49" contextRef="#ctx0" brushRef="#br0">21474 14496 0,'69'0'9,"-34"35"5,35 35 7,-36-35-2,-34-1-2,0 1 4,35 0-13,-35 0 4,0-105 100,0 1-108,0-1 9,0 35-9,0 0 5,0 1 10,0-1-9,35 35 44,0 0-28,-1 35-10,1-1 5,0 36-9,0-35 12,-1-35 125,1-35-145,-35 0 7,70 0 0,-36-69 1,71 69-4,-71 1 5,36-36 0,-35 70 58,-1 0-31,1 35-15,0 0-21,-35-1 4,35 36 9,-35-35-7,34 34 8,1-69-14,-35 70 4,35-35 0,-105-35 191,-34 0-191,-35 0 2</inkml:trace>
    </iact:actionData>
  </iact:action>
  <iact:action type="add" startTime="199768">
    <iact:property name="dataType"/>
    <iact:actionData xml:id="d51">
      <inkml:trace xmlns:inkml="http://www.w3.org/2003/InkML" xml:id="stk50" contextRef="#ctx0" brushRef="#br0">17756 16026 0,'104'0'11,"-34"-35"-3,-1 35 0,70-35 0,35 35 1,-35-34-1,69-1 1,-34-35-1,35 36 1,-1-1 1,70 0 2,-174 35-2,35 0-3,-34 0 0,-1 0 1,0 0 0,0 0 0,1 0-1,-1 0 2,70-35-1,-140 35-1,71 0 0,-36 0 0,1 0 0,34 0 0,-69 0 1,-1 0 6,1 0 23,35 0-34,-36-34 9,1 34 3,69-35-3,-69 35 0,69 0-1,-34 0 3,-36 0-10,36 0 5,-1 0-1,-34 0 0,0 0 0,0 0-1</inkml:trace>
    </iact:actionData>
  </iact:action>
  <iact:action type="add" startTime="202622">
    <iact:property name="dataType"/>
    <iact:actionData xml:id="d52">
      <inkml:trace xmlns:inkml="http://www.w3.org/2003/InkML" xml:id="stk51" contextRef="#ctx0" brushRef="#br0">15636 16721 0,'0'-34'7,"-34"34"20,-36 0-22,1 0 7,-1 0-8,1 0 8,-1 0-8,36 0 11,-1 0-12,0 0 4,35 34 91,35 1-94,0-35 5,-1 35 6,36 0-12,34-35 26,313 104-21,-209 0 1,-103-69-1,-36 0 1,-34-35 1,-35 34 10,0 1 11,0 0-22,0 34-1,-35-34 0,35 35 5,-69-70-9,34 35 7,0-1-7,-69-34 11,104 35-1,-35-35 25,0 35-10,140-70 96,34 35-122,69-35 4,-34 1 3</inkml:trace>
    </iact:actionData>
  </iact:action>
  <iact:action type="add" startTime="203686">
    <iact:property name="dataType"/>
    <iact:actionData xml:id="d53">
      <inkml:trace xmlns:inkml="http://www.w3.org/2003/InkML" xml:id="stk52" contextRef="#ctx0" brushRef="#br0">17096 16617 0,'0'35'26,"35"0"-20,-35-1 1,0 1 2,34 35-2,-34-36 2,0 36-2,35-1 4,-35-34-7,35 0 7,-35 34 2,0 1-5,35-1 0,-35-34 0,0 0-1,34 35 2,-34-36-1,0 1 10,-34-70 113,-36 1-121,35-1-7</inkml:trace>
    </iact:actionData>
  </iact:action>
  <iact:action type="add" startTime="204335">
    <iact:property name="dataType"/>
    <iact:actionData xml:id="d54">
      <inkml:trace xmlns:inkml="http://www.w3.org/2003/InkML" xml:id="stk53" contextRef="#ctx0" brushRef="#br0">17270 17069 0,'69'-35'7,"-34"35"12,69-35-7,-69 1 17,0 34 129,-1 69-154,1-34 19,0 0-20,0 34 10,-35-34 5,34 0-1,-34-1-12,35 1 12,0-35 139,-35-69-132,35-1-16,-1 1 0,1 34 7,35-35-2,-36 1-11,1 69 7,-35-35-2,35 0 1,0 35 32,-1 0 26,1 35-45,-35 35-2,0-1-10,35-69-5,0 70 4,-35-1 11,34-34 2,1 0 5,0-35 8,0 0-19,-1 0-11,1-35 16,0 0 12,-35 0 25,0 1-42,0-1-11,-70 0 10,1 0-4,-1 1 2,-34-36 2,35 70-5,34-35-7,-35 1 13,105 34 81,35-35-87,-1 0-5,1 35 5,-36-35-2,36 1 5,-35 34-5,-1 0 0,1 0 34,0 0-24,-1 69-8,1-34-1,0 34-5,0 1 9,-1-1 0,1-34-1,0 69 2,0-69 0,-1-35-2,-34-69 104,0 34-110,70-35 2,-70-34 2,35 35-1,-1 34 3,1-35-3,0 36 5,0-1 4,34 0 4,1 35 35,-70 35-53,34-35 5,1 69-1,0-34 2,0 35-1,69 34 5,-69-69-4,-1-1 4,1 36 1,0-70-1,0 0 49,-35-70-47,34 36-5,1-71-7,-35 71 6,35-36-2,0 35 6,-1-34-8,-34 34 9,0 0-6,35-34-2,-35 34 17,-69 35 47,34 0-62,0 69 7,35-34 2,0 35-13,0-35 16,0-1-16,0 1 4,0 0 38,35-35 0,0-35-21,-35 0-22,0 1 18,0-1-6,34 0 72,1 70-76,0 34 5,0 1 0,-35-1-2,34-34-6,-34 35 4,35 69-3,-35-70 5,0 1-6,0-36 0,-35 36 0,35-35 3,-34 0 2,-1-35 28,70-105 43,-1 70-80,36-34 5,-35-1 4,69-69-2,-35 70 3,70-140-1,-34 105 1,-71 69-2,-34 0 5,0 1-1,-34 34 13,-1 0-9,0 0-12,0 0 0,1 0 1,-71 0-1,71 34 13,34 1 19,0 0-26,0 0-10,0 0 8,34-1-2,1 1 1,0 0-3,0-35 5,-1 0-7,36 0 4,-35 0-1,-1 0-1,1 0 77,0 0-76,0-35 22,-1-34-11</inkml:trace>
    </iact:actionData>
  </iact:action>
  <iact:action type="add" startTime="207719">
    <iact:property name="dataType"/>
    <iact:actionData xml:id="d55">
      <inkml:trace xmlns:inkml="http://www.w3.org/2003/InkML" xml:id="stk54" contextRef="#ctx0" brushRef="#br0">21439 15783 0,'35'34'16,"-35"1"-9,0 35 5,0-1-9,35 1 9,-1-1-8,-34 1 4,0-35 0,0-1 0,35 1-1,-35 0 1,35 0 0,-35-1 10,35-34-11,-35 35 0,34-35 9,1 0 30,0 0-37,0 0-6,-1-35 15,1-34-8,-35 34-3,35 0 100,0 70-78,-35 0-21,0 0 3,34-35-3,-34 34-6,35-34 17,0 0 6,0 0-22,-1 0 11,1-34-10,0-1 4,0-35-2,-35 1 5,0 34 4,34-69-8,-34 69 9,0 0-8,0 0 0,0 1 42,-34 34 0,34 69-17,0-34-17,34 0-7,-34 0-6,35 34 5,0-34 6,0 34-5,-1-34 3,36 35 0,-70-1 0,104 35-5,-104-34 7,0 0-4,0-36-3,0 1 0,0 0 0,0 69 1,0-69 0,-35 0-1,35-1 5,-34 1-9,-1 0 6,0-35 8,0 0 6,1 0 14,-1 0-17,35-70 4,0-34-16,69 0-1,-34 0 1,0-70 0,69 35 6,0 0-2,1-35-10</inkml:trace>
    </iact:actionData>
  </iact:action>
  <iact:action type="add" startTime="208967">
    <iact:property name="dataType"/>
    <iact:actionData xml:id="d56">
      <inkml:trace xmlns:inkml="http://www.w3.org/2003/InkML" xml:id="stk55" contextRef="#ctx0" brushRef="#br0">22933 15296 0,'0'35'49,"0"0"-44,35 34 3,-35-34 0,35 69 9,-35-69-8,35 69-6,-35 0 7,34 1-2,-34-36 3,35 70-3,-35-104-7,0 35 13,35 103-4,-35-138 4,35-70 90,-35 1-98,34-36 5,-34 1-6,35-1 4,0 35 8,34-69-14,-34 69 4,0-34 5,0-1-1,-1 70-1,1 0 24,0 0-25,0 35 3,-1 34-3,-34 1-5,35-35 6,0 0 2,0 34-5,-35-34 8,34-35 40,1 0-28,0-35-14,0-34-3,-35 34 0,69-35-7,-34 1 10,0-36-8,-1-34 8,-34 105 2,-34-210-5,34 140-2,-35 0 1,-35-140 7,-34 71-3,69 103 2,35 105 59,0 69-68,0-34 2,0 103 3,35-34-6,-35 70 3,35-35 0,34 34 0,1 1 2,-1-70-2,1 0 3,-1 35 3,-34-139-1,-35-1-4,35-34 43,-1-69-26,-34 34-1,0-34-22,0 34 4,0 0 0,0 0 1,0-34 0,0 34 0,35-34 5,-35 34-9</inkml:trace>
    </iact:actionData>
  </iact:action>
  <iact:action type="add" startTime="210294">
    <iact:property name="dataType"/>
    <iact:actionData xml:id="d57">
      <inkml:trace xmlns:inkml="http://www.w3.org/2003/InkML" xml:id="stk56" contextRef="#ctx0" brushRef="#br0">24601 15505 0,'0'0'2,"-69"0"11,34 0-4,-35 0-3,1 0 2,-1 0 0,-34 0 3,0 0-6,0 0 5,0 0-4,-1 0 5,1 0-6,35 0 3,-1 0 0,35 0 0,1 0 0,-1 0 110,35-35-109,-35 0 1,0 0-8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03-18T16:39:20.38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5" units="cm"/>
      <inkml:brushProperty name="height" value="0.055" units="cm"/>
    </inkml:brush>
  </inkml:definitions>
  <iact:action type="add" startTime="2214">
    <iact:property name="dataType"/>
    <iact:actionData xml:id="d0">
      <inkml:trace xmlns:inkml="http://www.w3.org/2003/InkML" xml:id="stk0" contextRef="#ctx0" brushRef="#br0">5351 5806 0,'35'0'104,"0"0"-54,0 0-45,-1 0 12,1 0-12,35 0 3,-1 0 12,35 35-16,-69-35 9,104 34-2,-69-34-8,-1 0 6,35 0-2,1 0 0,-1 0 0,-35 0 1,1 0 5,34 0-6,-34 0 0,-36 0-2,1 0 3,0 0 20,0 0-7,-1 0 5,1 0-18,0 0 3,0 0 9,34 0-15,-34 0 3,-1 0 5,36 0-9,34 0 8,-34 0-8,34 0 8,0 0-4,0 0 0,1 0-4,-1 0 4,0 0 0,-34 0 0,-1 0 0,-34 0 3,0 0-4,-1 0-2,1 0 3,0 0 10,0 0-11,-1 0 1,1 0 0,0 0 0,0 0-1,-1 0 1,1 0 0,0 0 3,69 0 7,0 0-10,1 0 1,34 0-6,0 0 5,34 0-1,36 0 2,-35 0 1,-35 0-5,-1 0 3,-33 0 0,-71 0 0,36 0 3,-35 0-4,-1 0-1,1 0 12,0 0-12,0 0 78,-1 0-67,1 0-1,0 0-12,0 0 22,-1 0-20,36 0 11,-35 0 1,-1 0 29,1 0-30,0 0-1,0 0 112,-1 0-104</inkml:trace>
    </iact:actionData>
  </iact:action>
  <iact:action type="add" startTime="5334">
    <iact:property name="dataType"/>
    <iact:actionData xml:id="d1">
      <inkml:trace xmlns:inkml="http://www.w3.org/2003/InkML" xml:id="stk1" contextRef="#ctx0" brushRef="#br0">19320 3929 0,'-35'0'97,"0"-35"-89,0 35-3,-34 0 9,34 0 2,-34 0-3,34 0 3,0 0-7,0 0 0,1 0 10,-1 0 40,-35-35-32,36 35 2,34-35-25,-35 35 9,0-34 2,0 34 1,35-35 0,-34 0-12,-1 0 19,0 35-10,0-69 7,1 69-13,34-35 2,-35 35-2,35-35 1,-35 0 5,35 1-4,0-1 14,-34 0-14,-1 0 1,35-34 18,0 34-2,0 0 0,0 1-23,0-1 5,0 0 15,0 0-7,35 1-14,-35-1 20,0-35-7,34 1 0,1 34 6,-35 0-11,35-34 7,-1 69-14,-34-35 5,35 0 0,-35 0-1,35 35 1,0-34 0,-35-1 5,34 0-10,1 0 13,-35 1-4,70-1-1,-1 35 12,1-35-6,-1 0-14,-34 35 3,0-35 2,-1 35 0,1-34 0,0 34 8,34 0-1,-34 0-7,0 0 3,0 0-6,34 0 3,-34 0 0,0 0 3,-1 0 4,36 0-7,-1 0 9,-34 0-10,35 34 1,-1-34-1,1 35 5,-1 0-8,35 0 4,1 0 0,-1 34 1,0-34 2,35 0 1,-69-1-1,-1 1-1,-34 0-1,0-35 3,-1 69-5,36-69 7,-35 70-7,34-35 6,-69-1-6,35 1 0,0 0 4,-1 104-3,1-104 4,0 34-2,0 1 3,-1 34-1,1 0 0,-35 35-1,0-34-4,0-70 1,0 34 0,0 35 0,0 1-1,0-1 0,0-35 0,0 36 2,0-36-2,0 36 1,0-1 0,0 0 0,0 0 1,0 1-1,0-36-1,0 36 1,0-71 0,0 71 1,0-71-2,0 1 1,-35 35 1,35-36-1,-34 36 0,34-35 2,-35-1-3,0 1 6,0 0-7,1 0 7,-1-1 1,0-34-2,-34 35-4,-1 0 7,35-35-8,1 0 2,-1 0-1,0 0 8,0 0-7,1-35-1,-36 35 4,1-35-3,34 35 0,0-34-1,35-1-1,-69 0 4,34 0-4,0 35 3,35-34-2,-35-1 0,1 0 0,-1 35 0,35-35-1,-35-34 13,0 69-17,35-35 4,0-34 1,-34 69 1,34-70 11,0 35-13,-35 1-3,35-1 4,0 0 6,0-35 0,-35 36-4,35-1 4,-35 0 49,1 35-10,-1 0-24,35-35 25,-35 35-29,0-34 39,35-1-33,0 0-20,-34 0 5,-1 35-13,35-69 17,-35 34-5,35 0 4,-35 1 100,1 34-102,34-35-9,-35 0 5,35-35 3,0 36-1,0-36-5,-35 1-7,0 34 7,1-35 3,34 1 2,0-1-9,-35 1 9,0 69 25,0-35 12,35 0-22,-34 35-16</inkml:trace>
    </iact:actionData>
  </iact:action>
  <iact:action type="add" startTime="8413">
    <iact:property name="dataType"/>
    <iact:actionData xml:id="d2">
      <inkml:trace xmlns:inkml="http://www.w3.org/2003/InkML" xml:id="stk2" contextRef="#ctx0" brushRef="#br0">20466 3616 0,'-34'0'26,"-1"0"-10,0 0-11,0 0 15,-34 0-12,69 34-4,-70-34 4,36 70 12,-1-70-12,0 35 5,35 0-9,-35 34 1,35-34 22,0 0-13,0 34-2,0 1 7,0-36-10,0 36-5,35-70 4,-35 35 13,35-35-5,-35 34 8,35 1-8,-1-35-1,1 0 1,0 0 12,0 0-6,-1-35-8,71 35-2,-71-34-4,1-1 8,35 0-13,-36 0 29,-34 1 25,0-1-32,0 0-9,0 0-6,0 1-1,0-1-6,0 0 7,0 0 5,0 1 0,0-1-10,0 0 32,0 0-22,-34 35 189,-1 35-188</inkml:trace>
    </iact:actionData>
  </iact:action>
  <iact:action type="add" startTime="9733">
    <iact:property name="dataType"/>
    <iact:actionData xml:id="d3">
      <inkml:trace xmlns:inkml="http://www.w3.org/2003/InkML" xml:id="stk3" contextRef="#ctx0" brushRef="#br0">20432 4068 0,'-35'0'170,"35"-35"-144,-35 0-18</inkml:trace>
    </iact:actionData>
  </iact:action>
  <iact:action type="add" startTime="10638">
    <iact:property name="dataType"/>
    <iact:actionData xml:id="d4">
      <inkml:trace xmlns:inkml="http://www.w3.org/2003/InkML" xml:id="stk4" contextRef="#ctx0" brushRef="#br0">20536 3894 0,'0'-35'26,"-35"0"22,35 1-43,0-1 3,-35 0-1,1-35 13,34 1-11,0-1 4,-35-34-4,0 35-5,35-1 9,0 1 2,0-1-10,0 1 2,0 34 6,0-70-10,0 71 9,0-1-8,35-69 10,-35 69-4,35 0-3,-1-69 2,-34 69-2,70 0 2,-35 1 4,-1-1-6,-34 0 5,35 35-7,-35-35 3,70 0-1,-36 1 1,1 34-1,0 0 58,0 0-54,-1 0 2,1-35-9,-35 0 26,35 35-27,-35-35 6,35 35 10,-1 0-11,36-34 8,-70-1-8,35 35 1,-35-35 68,34 35-51,1-35-2</inkml:trace>
    </iact:actionData>
  </iact:action>
  <iact:action type="add" startTime="12366">
    <iact:property name="dataType"/>
    <iact:actionData xml:id="d5">
      <inkml:trace xmlns:inkml="http://www.w3.org/2003/InkML" xml:id="stk5" contextRef="#ctx0" brushRef="#br0">20883 3407 0,'0'-35'16,"-34"35"19,-1 35-28,0 0 4,0 0-3,35-1 2,-34-34-2,34 35-1,-35-35 1,0 0 43,0 0-35,1 0-6,-1 0-2,0 0 6,0 0-5,1 0-5,-36 0 4,35 0 3,-34-35-1,-1 1-3,36 34 2,-36 0 5,35-35-6,35 0 3,70 35 210,34 0-217,0-35 5</inkml:trace>
    </iact:actionData>
  </iact:action>
  <iact:action type="add" startTime="13413">
    <iact:property name="dataType"/>
    <iact:actionData xml:id="d6">
      <inkml:trace xmlns:inkml="http://www.w3.org/2003/InkML" xml:id="stk6" contextRef="#ctx0" brushRef="#br0">21404 1599 0,'35'0'34,"0"0"-22,0 35 1,-35 0-8,34-35 2,-34 35 1,35 34-1,-35-34 1,35 35 3,0-70-6,-1 34 3,1 1 21,-35-70 74,0 1-99,0-1 5,0 0 66,35 35-59,0 0-8,34 0 0,35 35-4,1 0 9,-1-1-2,35 1-1,-35-35-7,-34 0 4,-1 0 1,-34 0 35,0 0-20,-35-35 3,0 1-18,0-1-5,0 0 3,0 0 8,0 1-11,0-36 4,0 0 4,0 36-7,0-1 4,-35 0 10,0-34-4,35 34 2,-35 35 1,1-35 3,68 35 80</inkml:trace>
    </iact:actionData>
  </iact:action>
  <iact:action type="add" startTime="15447">
    <iact:property name="dataType"/>
    <iact:actionData xml:id="d7">
      <inkml:trace xmlns:inkml="http://www.w3.org/2003/InkML" xml:id="stk7" contextRef="#ctx0" brushRef="#br0">21648 1460 0,'0'35'12,"0"0"5,0 34-9,0 1 3,0 0-3,0 34-4,34-35 5,1 36-2,0 34 4,34-35-7,-34 0 7,35 1-1,-1 103 3,-34-104 2,0-34-5,-1-1 2,1-34-1,-35 0 1,0 35-4,35-105 135,0-70-137</inkml:trace>
    </iact:actionData>
  </iact:action>
  <iact:action type="add" startTime="16102">
    <iact:property name="dataType"/>
    <iact:actionData xml:id="d8">
      <inkml:trace xmlns:inkml="http://www.w3.org/2003/InkML" xml:id="stk8" contextRef="#ctx0" brushRef="#br0">22343 1565 0,'34'0'113,"36"34"-107,-35 36 7,-1 0-1,1 34 0,69 104 1,-69-103 1,35 34-2,-70-70-3,0-34 4</inkml:trace>
    </iact:actionData>
  </iact:action>
  <iact:action type="add" startTime="16804">
    <iact:property name="dataType"/>
    <iact:actionData xml:id="d9">
      <inkml:trace xmlns:inkml="http://www.w3.org/2003/InkML" xml:id="stk9" contextRef="#ctx0" brushRef="#br0">22655 2295 0,'0'0'9,"-69"0"0,-1 0-2,36 0 1,-36 34 0,1 1 15,34-35-2,-69 35-2,104 0-16,-35-35 4,0 0 0,-34 35 0,34-35 12,-35 34-5,105-34 124,0 0-129,69 0-4,0 0 3,1-34 1</inkml:trace>
    </iact:actionData>
  </iact:action>
  <iact:action type="add" startTime="17534">
    <iact:property name="dataType"/>
    <iact:actionData xml:id="d10">
      <inkml:trace xmlns:inkml="http://www.w3.org/2003/InkML" xml:id="stk10" contextRef="#ctx0" brushRef="#br0">23003 1982 0,'35'0'64,"-1"0"-50,1 35-7,-35-1 29,0 1-20,0 0-12,0 0 4,0 69 1,0-69-2,0 34 1,-35-34 5,35 35-3,-34-1 7,-1-34-10,35 0 86,69-1-82,1-34 3,-1 0-3,36 0-1,-1 0-1,-35 0-1,1 0 0,-1 0-1,-69-34 171,35-1-173</inkml:trace>
    </iact:actionData>
  </iact:action>
  <iact:action type="add" startTime="18371">
    <iact:property name="dataType"/>
    <iact:actionData xml:id="d11">
      <inkml:trace xmlns:inkml="http://www.w3.org/2003/InkML" xml:id="stk11" contextRef="#ctx0" brushRef="#br0">23872 1773 0,'-35'35'6,"-35"-35"5,70 35 2,0 0 2,0-1 0,0 1-6,0 0 0,0 0-6,0-1 5,0 1 0,0 35 10,35-36-14,0 1 12,0-35 5,-1 0-12,1 0-5,0 0 16,0 0 4,-1 0 63,1-35-71,-35 1 0,0-1 0,0 0-7,0 0-5,0 1 10,0-1-1,0 0-9,0 0 17,0 1-6,-35 34 29,1 0 48,-1-35-83,0 0 55</inkml:trace>
    </iact:actionData>
  </iact:action>
  <iact:action type="add" startTime="19628">
    <iact:property name="dataType"/>
    <iact:actionData xml:id="d12">
      <inkml:trace xmlns:inkml="http://www.w3.org/2003/InkML" xml:id="stk12" contextRef="#ctx0" brushRef="#br0">19424 800 0,'-35'0'42,"0"35"-25,35-1-12,0 1 15,0 0-5,0 0-6,0 34 7,0-34-5,0 0-3,0 34-6,35-69 6,-35 35-1,35-35 6,-35 35-10,35-35 5,34 0 9,1 0-11,-1 0 2,35 0 0,35 0 2,-69 0-2,-1 0-2,-34 0 5,0 0 2,0 0 16,-1 0-25,1-35 15,0 0-7,-35 1 160,0 68-117,0 1-37,0 0-3,35-35-4,-1 0 3,1 0-6,69 0-4,-34 0 8,34 0-9,0 0 12,-69 0-7,0 0-5,34 0 5,-34 0 34,-35-35-9,0 0-24,-35 1 6,35-1-7,-34 35-4,34-70 8,-70 70-4,35-34-5,1 34 17,-1 0-9,0 0 10,0 0-12,1 0 3,-1 0 4</inkml:trace>
    </iact:actionData>
  </iact:action>
  <iact:action type="add" startTime="21207">
    <iact:property name="dataType"/>
    <iact:actionData xml:id="d13">
      <inkml:trace xmlns:inkml="http://www.w3.org/2003/InkML" xml:id="stk13" contextRef="#ctx0" brushRef="#br0">21161 557 0,'35'69'22,"-35"-34"-15,35 0 1,-35 34-1,34 1 2,-34-36-1,0 71 1,35-36-2,0 1 5,0-35-4,-35 34 4,34 1-7,1-1 6,-35-34-2,35 0-2,0-35 108,34 0-90,-34 0-21,0-35 10,34 0-10</inkml:trace>
    </iact:actionData>
  </iact:action>
  <iact:action type="add" startTime="21843">
    <iact:property name="dataType"/>
    <iact:actionData xml:id="d14">
      <inkml:trace xmlns:inkml="http://www.w3.org/2003/InkML" xml:id="stk14" contextRef="#ctx0" brushRef="#br0">21995 730 0,'-35'0'4,"70"0"-3,-104 0 10,34 0-2,0 0 20,35 35-13,0 0 7,0 34-8,0-34-6,0 35-1,35-35 1,0 34 6,-1-34 5,1-35 23,0 0-31,0 0-1,-1 0-6,-34-35 16,35 0-18,0 1 12,0-1-12,-1 0 8,1-69 2,-35 69 13,0-35-18,0 36 8,0-36-6,0 35-3,0 1 1,0-71 1,0 71-2,0-36 1,-35 35-4,35 0 15,0 105 108,35-35-118,-35 0-1,0-1 0,70 71-3,-70-71 4,34 36-2,1-1 15,-35 1-13,35-35 9,0-35-10,-35 34-6,34 1 21,-34 0 2,0 0-9</inkml:trace>
    </iact:actionData>
  </iact:action>
  <iact:action type="add" startTime="24358">
    <iact:property name="dataType"/>
    <iact:actionData xml:id="d15">
      <inkml:trace xmlns:inkml="http://www.w3.org/2003/InkML" xml:id="stk15" contextRef="#ctx0" brushRef="#br0">15254 2295 0,'0'-35'15,"-34"0"6,-1 35 4,0 0-21,0 0 2,-34-35 1,-1 35 13,1 0-11,-1 0-2,36 0-3,-36 0 8,35 0-3,-69 0 0,0 0 0,34 0-1,1 0-6,-1 0 6,-34 0-1,35 0 1,-1 35 0,35-35 0,1 0 0,-1 0 4,0 35-8,0-35 11,1 0-3,34 35-8,-35-35 7,0 34-6,0-34 6,35 70-6,-34-35 3,-1 0 1,0-1-2,0 1 1,35 35 2,-34-36 1,-1 36 2,35-35-6,-35-1 0,0 1 75,1 0-61,68-35 92,1 0-99,35 0-5,34 0-1,-69 0-4,-1 0 4,71 0 0,-71 0 1,71-35-1,-36 0-1,1 35 5,34 0-6,70 0 4,-1 35-1,-68-35-1,34 0 1,-35 0-2,-69 0 0,-1 0 1,1 0 53,0 0-45,34 0 1,-34 0-7,0 0 4,0 0-5,34 0-5,1 0 3,34 0 1,0 0 0,0 0-1,0 0 4,-69 0-3,0 0 7,0-35 21,-35 1-5,34 34-16,-34-35 50,0 0-26,0-34-23,0 34-7,0 0-6,0 0 18,-34 1-5,-1-1 31,0 35 58,0 0-95,1 0 12,-1 0-6,-35-35 0,1 35 0,34 0 0,1 0-12,-1-35 5,0 35 0,0 0-3,1 0 22</inkml:trace>
    </iact:actionData>
  </iact:action>
  <iact:action type="add" startTime="26477">
    <iact:property name="dataType"/>
    <iact:actionData xml:id="d16">
      <inkml:trace xmlns:inkml="http://www.w3.org/2003/InkML" xml:id="stk16" contextRef="#ctx0" brushRef="#br0">14559 2434 0,'0'35'41,"0"-1"-11,0 1 13,0 0-35,35-35 4,0 0-4,0 0 15,-1 0 9,1 0-2,0 0-5,-35-35-19,35 0 2,-35 1 25,-35 34 95,35 34-45,0 1-74,0 0 115,0-70-71,0 0-44,0 1 12,0-1 15,-35 0 28,0 35-34,1 0 8,-1-35 6,0 35-12,0 0-20</inkml:trace>
    </iact:actionData>
  </iact:action>
  <iact:action type="add" startTime="28334">
    <iact:property name="dataType"/>
    <iact:actionData xml:id="d17">
      <inkml:trace xmlns:inkml="http://www.w3.org/2003/InkML" xml:id="stk17" contextRef="#ctx0" brushRef="#br0">14768 1878 0,'35'0'136,"-1"0"-130,1 0 2,35 0 0,34 0 0,0 0-1,0 0 2,1 0-1,-1 0 3,0 0-7,-35 0 4,-34 0 3,0 0-6,0 0 4,-1 0 12,1 0-11,0 0-2,34 0-5,-34 0 4,35 0 0,-1 0 5,1 0-5,-1 0-3,-34 0 12,0 0 5,-1 0-6,1 0-3,0 0 4,-35-35 172,-35 35-178,35-35-2,-35 35 0,35-35 22,-34-34-14,-1 69 71,104 0 90,1 35-172,-35-1 7,-1 1-8,36-35 7,-70 35-3,35-35 34,-1 0-28,-68 35 141,34-1-146,-35-34-1,0 0 6,0 35 13,1-35 0,-1 35-13,0-35 12,35 35-10,-35-35 0</inkml:trace>
    </iact:actionData>
  </iact:action>
  <iact:action type="add" startTime="31814">
    <iact:property name="dataType"/>
    <iact:actionData xml:id="d18">
      <inkml:trace xmlns:inkml="http://www.w3.org/2003/InkML" xml:id="stk18" contextRef="#ctx0" brushRef="#br0">14142 1182 0,'0'-34'25,"-34"34"5,-1 0-3,0 0-22,-34 0 11,34 0 0,-35 34-2,70 1 30,0 0-28,0 0-11,0-1 4,0 1 13,0 0-9,0 0-9,0-1 4,70-34 13,-35 0 9,-1 0-13,1 0 14,0 0 18,0 0-40,-35-69 22,0 34-27,0 0 4,0 1 0,0-71 6,0 36-11,0-1 4,0-34 1,0 34 4,0-34-8,0 69 9,0-34-10,0 34 12,0 0 8,0 1-15,0 68 149,0 1-148,0 0-6,34 34 10,1 36-10,0-36 6,0 1 2,-1-35 2,1 34-3,0-34 3,0 0 15,-1-35 91,1 0-78,0 0-25,-35-35 0,0 0 1,0-34-6,0 34-2,0 0-1,0 0 1,0 0 49,0 1-54,0 68 127,0 1-121,35 35-1,-1-35 1,-34 34-7,35 35 4,35-34 8,-36-1-9,36 1 8,-1-1-1,-69-34 2,35-35-8,0 0 56,-35-35-49,0 1-10,35-36 4,-35 35 1,0-34 8,0 34-4,34 0 96,1 35-93,0 0 72,0-69-57,-1-1-20,-34 36 3,0-1 0,35 0 156</inkml:trace>
    </iact:actionData>
  </iact:action>
  <iact:action type="add" startTime="34101">
    <iact:property name="dataType"/>
    <iact:actionData xml:id="d19">
      <inkml:trace xmlns:inkml="http://www.w3.org/2003/InkML" xml:id="stk19" contextRef="#ctx0" brushRef="#br0">15324 765 0</inkml:trace>
    </iact:actionData>
  </iact:action>
  <iact:action type="remove" startTime="36948">
    <iact:property name="style" value="instant"/>
    <iact:actionData xml:id="d20" ref="#d18"/>
  </iact:action>
  <iact:action type="add" startTime="36865">
    <iact:property name="dataType" value="strokeEraser"/>
    <iact:actionData xml:id="d21">
      <inkml:trace xmlns:inkml="http://www.w3.org/2003/InkML" xml:id="stk20" contextRef="#ctx0" brushRef="#br1">25747 5423 0,'-34'0'47,"-1"0"-15,0 0-3,-104 0-3,-69 0-15,173 0-4,-69 35-5,69-35 4,0 0 3,1 35 157,68-1-142,36-34-11,34 0-2,0 0-3,0 0-2,1 0 2,-1 0 0,-35 0 1,-34 0 1,0 0 5,0 0-10</inkml:trace>
    </iact:actionData>
  </iact:action>
  <iact:action type="add" startTime="46279">
    <iact:property name="dataType"/>
    <iact:actionData xml:id="d22">
      <inkml:trace xmlns:inkml="http://www.w3.org/2003/InkML" xml:id="stk21" contextRef="#ctx0" brushRef="#br0">20084 7196 0,'-69'0'7,"34"0"5,0 0-8,0 0 5,-34 0-2,34 0 7,0 0-6,1 0 4,-71 0-4,71 0 2,-71 35 4,1-35-6,69 0 0,-104 35 0,70 0 1,-1-1 1,36-34-1,-1 0 42,0 0-42,0 0 1,1 35 11,-1-35-9,0 35 4,35 0-12,-35-35 2,35 34 76,0 1-64,0 0-4,0 0-10,0-1 56,35-34-36,0 0-20,0 0 5,34 0-1,35 35 0,-69-35 4,0 0-8,0 0 4,34 0 0,-34 0 4,0 0-8,34 0 3,-34 0 11,0 0-5,-1 0-4,1 0 2,0 0 5,0 0-9,-1 0 0,36 0 1,-35 0 7,34 0-4,1 0-6,-1 0 3,1 0 1,-1 0 3,1 0-8,-1 0 8,1 0-8,-36 0 17,1 0-17,0 0 38,0 0-25,-1 0-9,1 0 2,0 0 4,-35-35 25,35 35-27,-35-34 81,0-1-63,0 0-5,0-34-8,-70 34 6,35 35 18,1 0-37,-1 0 16,0 0-11,-34-35 5,69 0 2,-35 35 17,0 0 7,0-34 71</inkml:trace>
    </iact:actionData>
  </iact:action>
  <iact:action type="add" startTime="48182">
    <iact:property name="dataType"/>
    <iact:actionData xml:id="d23">
      <inkml:trace xmlns:inkml="http://www.w3.org/2003/InkML" xml:id="stk22" contextRef="#ctx0" brushRef="#br0">17826 7474 0,'-35'0'22,"0"0"-3,-34-34-14,-1 34 10,-34 0-1,34 0-7,-34 0 0,0 0 2,34 0 1,1 0-1,-1 0-7,36 0 5,-1 0 1,0 0 43,0 0-40,1 0-2,-1 34 4,0 1 2,0 0 6,35 0-13,-34 34 7,-1-34-3,35 0 5,0-1-14,-35-34 6,35 35 2,0 0 4,-35 0-8,70-35 219,35 0-221,-36 0 3,1 0 5,35 0-10,-36 0 9,1 0-8,0 0 4,0 0 0,34 0 9,-34 0-10,34 35 2,-34-35 10,69 0-12,-69 0 17,0 0-7,0 0 7,-1 0-16,1 0 8,35 0-5,-36 0-4,1 0 1,0 0-4,0 0 2,-1 0 3,1 0 18,0 0-11,0 0 79,-1-35-75,-34 0 0,0 0-4,0 0 8,0 1-7,0-1 3,0 0 14,0 0-14,0 1 1</inkml:trace>
    </iact:actionData>
  </iact:action>
  <iact:action type="add" startTime="50110">
    <iact:property name="dataType"/>
    <iact:actionData xml:id="d24">
      <inkml:trace xmlns:inkml="http://www.w3.org/2003/InkML" xml:id="stk23" contextRef="#ctx0" brushRef="#br0">19667 7474 0,'35'0'161,"0"0"-155,-1 0 2,36 0-1,-1 0 1,-34 0 0,0 0 0,0-34 59,-70-36 5,0 70 0,0 0-47,1 0-10,-1 0 1,0 0-12,0 0 16,1 0 20,34 35 16,-35 0-47,35-1 219,35-34-204</inkml:trace>
    </iact:actionData>
  </iact:action>
  <iact:action type="add" startTime="52087">
    <iact:property name="dataType"/>
    <iact:actionData xml:id="d25">
      <inkml:trace xmlns:inkml="http://www.w3.org/2003/InkML" xml:id="stk24" contextRef="#ctx0" brushRef="#br0">21509 8170 0,'0'-35'11,"0"0"-3,0 0 1,0-34-1,0 34 0,0-34 0,0 34 0,0 0 0,0-35 0,0 36-1,0-1 2,-35-35-2,0 36 1,35-1-2,-35 0 1,1-69 7,-36 69-7,70-34 4,-35 34-4,1-35 6,-1 36-8,0-1 7,-69-35-1,69 35 2,-34 1-11,-35-36 9,-35-34 0,34 34 1,-34-34 0,105 69-1,-36-34 0,-34-36 2,0 105-1,69-69-10,-35 34 27,-103-104-16,34 104-1,69 1-10,1-1 8,-1 0 3,-104-34-2,105 34 2,-1 35-1,-103-35-5,103 35 7,35 0-4,-34 0-1,-1 0 0,1 0-3,-35 0 1,-1 0 3,36 35-2,0 34 0,-1-69 0,1 35 0,-36 0 5,36 0-5,34-35 6,-104 69-6,104 1 3,-34-36-3,-35 36 5,-35 69-2,34-104 3,-68 69-2,68-34 0,71-36 0,-71 71 2,71-71-1,-71 36-1,71-35 0,-1 69 1,0-34 0,35-1 2,-35-34-7,1 69 7,-1-69-12,35 0 10,0 69-4,0-69-2,0 69 1,0 0 0,0 1 1,0-1-1,0 0-1,0 35 2,0-35-2,0 35 1,0-34-1,0 34 2,0-35-2,0 35 0,0-35 2,0 36-1,0-1 0,35 0 1,34 34-1,1 1 3,-1-69 0,35 173-1,-69-209 2,35 35-1,-36 1 0,1-105 2,0 69-4,0-34 7,-35 0 13,34-35 122,-34-35-131</inkml:trace>
    </iact:actionData>
  </iact:action>
  <iact:action type="add" startTime="54310">
    <iact:property name="dataType"/>
    <iact:actionData xml:id="d26">
      <inkml:trace xmlns:inkml="http://www.w3.org/2003/InkML" xml:id="stk25" contextRef="#ctx0" brushRef="#br0">21404 8309 0,'0'34'6,"0"1"2,0 35-1,0-1 1,0 1 4,0 34-8,0-34 4,0 34 0,0-69 3,-34 138-6,-1-68 5,35-36-1,-35 36-1,35-36-3,-35 70 5,1-69-3,-1 34 4,35 35 1,0-69-6,-35-1 0,35 1 6,-34 34-4,34-69 9,-35 69-9,35-69-1,-35 34 10,35-34-5,0 0 21,-35 0-9,35-1 30,-34 1-14,-1-35 28</inkml:trace>
    </iact:actionData>
  </iact:action>
  <iact:action type="add" startTime="55566">
    <iact:property name="dataType"/>
    <iact:actionData xml:id="d27">
      <inkml:trace xmlns:inkml="http://www.w3.org/2003/InkML" xml:id="stk26" contextRef="#ctx0" brushRef="#br0">15706 11403 0,'35'0'329,"-1"0"-324,71 0 3,-1 0 4,0 0-2,35 0-7,70 0 10,103 0-5,175-35 2,-1 35-3,452-104-4,313-36 6,104-33-2,-243-1 2,452-139 4,-1182 243-1,-139 36 0,-208 34 1,0 0-8,-70 0 411,0-35-407,1 0 30,-1 35-22,35-35-8,-35 35 0,0 0-6,1 0 10,-36-34-5,35 34 12,1 0-1,-36-35-3,35 35-12,70 0 191,69 0-191,1 0 9,34 0-4,-35 0 0,0 0-1,-34 0 1,-36 0 0,71 0-1,-71 0 9,1 0-10,0 0 18,0 0 63,-35 35-30,-35-1-43,0 36 3,0-35-7,-34-1 5,34 1-13,-34 35 7,34-35 0,0 34-1,-34-34 1,69 0 0,-70 34-2,35-34 6,1 0 217</inkml:trace>
    </iact:actionData>
  </iact:action>
  <iact:action type="add" startTime="59926">
    <iact:property name="dataType"/>
    <iact:actionData xml:id="d28">
      <inkml:trace xmlns:inkml="http://www.w3.org/2003/InkML" xml:id="stk27" contextRef="#ctx0" brushRef="#br0">19945 7996 0,'-35'0'260,"1"0"177,-1 0-415,0 0 68,0 0-74,1 0-1,-1 0 6,0 0-18,0 0 4,1 0 0,-1 0 2,0 0-2,0 0 12,1 0-3,-1 0 0,0 0-1,-34 0 5,34 0 2,0 0-6,-34 0-8,69 35-4,-35-35 9,0 0-6,-34 0 1,34 0 7,0 0 10,0 0-9,1 0-12,-1 0 15,0 0 126,35-35-90,0 0-6,0 0 94,35 1-119,-70 34 264,0 0-279,-34 0 22,69 34 17,0 1-44,0 0 296,35-35-280,34 35-6,-34-1 1,0 1 72,-35 0-62,0 0-17,34-35 103,1 0 95,0 0-185,0 0-12,-1 0 1</inkml:trace>
    </iact:actionData>
  </iact:action>
  <iact:action type="add" startTime="68869">
    <iact:property name="dataType"/>
    <iact:actionData xml:id="d29">
      <inkml:trace xmlns:inkml="http://www.w3.org/2003/InkML" xml:id="stk28" contextRef="#ctx0" brushRef="#br0">9417 8100 0,'0'35'186,"0"0"-169,0-1 158,0 1-145,0 0-22,0 0 12,0-1-17,0 1 5,0 0 1,0 34-1,0-34 13,35-35 176,-1 0-180,1 0-6,35-35 7,34 1-10,-35 34 0,70-70 0,35 1 4,0-1-5,243-104 5,-313 140-1,0-36 2,-69 35-4,0 35 4,-1-34 318</inkml:trace>
    </iact:actionData>
  </iact:action>
  <iact:action type="add" startTime="77188">
    <iact:property name="dataType"/>
    <iact:actionData xml:id="d30">
      <inkml:trace xmlns:inkml="http://www.w3.org/2003/InkML" xml:id="stk29" contextRef="#ctx0" brushRef="#br0">3649 2781 0,'0'-34'35,"-35"68"16,0-34-48,1 35 5,-1 0 14,35 0-14,-35 34 2,0-69-1,35 35-7,0 35 14,-34-36-13,34 1 10,0 0 3,0 0-5,0-1 1,0 1-8,0 0 17,0 0-13,0-1 0,34-34-4,1 35 8,0 0-8,0 0 4,34-35 1,-34 0-1,69 34-1,-69-34 1,34 0 4,36 0-9,-1 0 5,0 0 0,0 0 3,-34 0-4,-36 0 2,1 0-4,35 0 3,-36-34 20,-34-1 28,0 0-40,0 0 0,0 1 0,0-1-5,0 0 10,-34 35 84,34 35-78,0 0 0,0-1-17,0 1 0,0 0 3,34 0-9,-34-1 5,35 1 9,0 0-10,0-35-6,34 0 35,1 0-3,-70-35-25,34 0-1,1 1 3,-35-1 25,0 0-7,0 0-25,0 1 19,0-1-14,0-35 7,-35 70-6,1-34-2,-1-1 5,0 35-2,0 0 3,1 0-10,-1 0 8,0 0-4,70 0 119,69 0-116,35 0-2,35-35-6</inkml:trace>
    </iact:actionData>
  </iact:action>
  <iact:action type="add" startTime="78917">
    <iact:property name="dataType"/>
    <iact:actionData xml:id="d31">
      <inkml:trace xmlns:inkml="http://www.w3.org/2003/InkML" xml:id="stk30" contextRef="#ctx0" brushRef="#br0">5490 3129 0,'0'35'79,"0"0"-39,0 34-27,0 1-3,0-1 2,0-34-8,35 0 17,0-35 38,0 0-43,-1-35 4,-34 0-11,35 0-6,0 1 12,-35-1-10,0 0 2,0 0 1,0 1 1,0-36-2,0 35 0,0 1 1,0-1 11,0 104 103,0 36-108,0-1-6,0-35-1,0 36 2,0 34 1,0-70-1,0 1-6,35 34 3,-1-34 2,1-70 85,35-35-79,-70-35-5,69 36 3,-34-36-9,34 0 3</inkml:trace>
    </iact:actionData>
  </iact:action>
  <iact:action type="add" startTime="79912">
    <iact:property name="dataType"/>
    <iact:actionData xml:id="d32">
      <inkml:trace xmlns:inkml="http://www.w3.org/2003/InkML" xml:id="stk31" contextRef="#ctx0" brushRef="#br0">6081 3199 0,'-35'0'15,"1"0"2,-36 69-12,70 1 3,0-36-1,0 36 1,0-35 4,0 34-8,0-34 4,0 0-1,35-35 30,0 0-5,-1 0-21,1-35 3,-35 70 104,35 34-114,-35-34 6,0 69-3,0 1 1,0 68 0,-70 1 4,70-70-4,-69 1-4,-1-36 3,36 36 3,-1-71-3,0 1 20,0-35-11,1 0-4,-36 0 9,70-35-5,-35-34 9,35-1-10,0 1-5,0-1-1,0-104-6,35 70 4,0 0 1,34 0 0,1-35 2</inkml:trace>
    </iact:actionData>
  </iact:action>
  <iact:action type="add" startTime="80782">
    <iact:property name="dataType"/>
    <iact:actionData xml:id="d33">
      <inkml:trace xmlns:inkml="http://www.w3.org/2003/InkML" xml:id="stk32" contextRef="#ctx0" brushRef="#br0">6359 2608 0,'0'34'6,"35"71"4,-35-1-4,35 35 2,-35-35 3,34 1-3,36-1 5,-1 0-8,-69 0 5,35 1-2,-35-71 4,0 36-5,0 0 1,0-1-6,0-34 6,0 0 0,0-1 1,35-68 94,-35-1-92,0-35-1,35 36-2,-1-71 1,1 70-2,0-34 6,0-1-4,-1 36 131,1 34-105,0 69-26,-35-34 4,35 0 0,-1 34-5,1-34 6,34 69-3,1-69-8,-70 0 8,35 0-4,-35-1 5,0-68 136</inkml:trace>
    </iact:actionData>
  </iact:action>
  <iact:action type="add" startTime="82165">
    <iact:property name="dataType"/>
    <iact:actionData xml:id="d34">
      <inkml:trace xmlns:inkml="http://www.w3.org/2003/InkML" xml:id="stk33" contextRef="#ctx0" brushRef="#br0">4274 4207 0,'0'0'4,"104"0"1,-34 0 3,34 0 2,0 0-3,1 0 1,-1 0 0,0 0 1,0 0-2,70 34 0,-35 1 0,-69-35 1,69 0 0,-35 0-1,-35 0 1,36 0-1,-36 0 1,70 35 0,-69-35 0,-36 35 0,1-35 7,69 34-12,-69-34 27,0 0-22,0 0 1,-1 0 3,1 0-3,0 0 1,0 0 4,-1 0 117,36 0-119,-35 0-1,34 0-3,35 0-5,-34 0 4,34 0 0,35 0 2,-35 0-1,0 0 0,-69 0-1,0 0 1,0 0 0</inkml:trace>
    </iact:actionData>
  </iact:action>
  <iact:action type="add" startTime="92750">
    <iact:property name="dataType"/>
    <iact:actionData xml:id="d35">
      <inkml:trace xmlns:inkml="http://www.w3.org/2003/InkML" xml:id="stk34" contextRef="#ctx0" brushRef="#br0">3093 10534 0,'35'0'97,"34"0"-91,-34-35 6,34 0-5,1 0 1,-1-34 3,1 69-2,-1-35-1,-34 0 4,104-34-4,-69 34 5,-1 35 0,-34 0 39,34 0-35,-34 35 1,35-35-14,-36 69 5,105 1 6,-69-36-7,-1 1 6,35 0-3,-34 0 2,-1-35-11,-34 0 9,104 0-2,-69 0-1,34 0-1,35 0 2,-35 0 0,35-35 0,35 0-1,-70-34 0,0 69 4,1-35-4,34-35 6,-35 36-6,-35-1 6,1 35-2,-35 0-5,34 0 7,-34 0-5,0 69-1,69-34 1,-35 69-2,175 70 8,-140-104 0,0 34-2,35-34 2,-104-36 0,34-34-13,35 0 13,-34 0-6,-1-34 11,105-71-10,-104 71-1,-1-1-7,1 0 8,-1 35 3,140-104-3,-140 104 6,35-35-7,-69 35 4,0 0-3,0 0-1,-1 0 245</inkml:trace>
    </iact:actionData>
  </iact:action>
  <iact:action type="add" startTime="100935">
    <iact:property name="dataType"/>
    <iact:actionData xml:id="d36">
      <inkml:trace xmlns:inkml="http://www.w3.org/2003/InkML" xml:id="stk35" contextRef="#ctx0" brushRef="#br0">5386 12306 0,'35'0'80,"0"0"-74,34 0 1,1 0 1,-1 0 8,1-34-8,-1-1 0,-34 35-1,69 0 1,0 0 0,-34 0 0,69 0 2,-104 0-4,69-35 2,-69 35 10,34-35-11,1 35 11,-1 0-11,-69-34 1,0-1 82,-35 35-74,35-35-11,-34 35 8,-36 0-6,70-35-2,-35 35 14,1 0 29,-1 0-33,0 0-3,70 0 160,0 0-148,34 35-7,-34 0-9,0-35 0,-35 35 0,34-35-4,-34 34 5,35-34-2,0 35 5,-35 0-9,35-35 5,-35 35 20,0-1 20,0 1 24,0 0-64,0 0-4,-35-35 10,35 34-7,-35 1 9,35 0 0,-35-35 67</inkml:trace>
    </iact:actionData>
  </iact:action>
  <iact:action type="add" startTime="102399">
    <iact:property name="dataType"/>
    <iact:actionData xml:id="d37">
      <inkml:trace xmlns:inkml="http://www.w3.org/2003/InkML" xml:id="stk36" contextRef="#ctx0" brushRef="#br0">8305 11785 0,'0'0'2,"-35"0"10,0 0 12,1 0-16,-1 0 8,0 0 0,0 0-8,1 0-1,-36 35 2,35-1-2,-34 1 5,-1-35-8,36 70 6,-36-35 1,35-1 2,1 1-1,-1-35-2,35 35-3,-35 0 2,35-1 12,0 1-6,0 0 1,0 0-7,0-1 7,35 36-6,0-1 2,34-69-4,1 70 7,-36-35-7,71-35-4,-36 0 9,1 35-4,-36-35-5,1 0 8,35 0-2,-1 34-1,1-34-7,-36 0 6,36 0 0,-35 0 0,34 0-1,1 0 2,-36 0 178,1-34-182</inkml:trace>
    </iact:actionData>
  </iact:action>
  <iact:action type="add" startTime="103255">
    <iact:property name="dataType"/>
    <iact:actionData xml:id="d38">
      <inkml:trace xmlns:inkml="http://www.w3.org/2003/InkML" xml:id="stk37" contextRef="#ctx0" brushRef="#br0">9208 11924 0,'-69'35'12,"-1"0"-9,36 34 4,-36-34 6,70 0-4,-35 34-2,35-34 5,0 0-4,0-1 10,0 36-8,0-35 4,35-35-10,-35 69 15,70-69-7,-70 35 1,34-35-9,1 0 11,0 0-4,34 0-6,-34 0 16,0 0-5,-35-35 13,0 0-13,0 1-8,0-1 7,0 0 14,0 0 19,0 1-39,-35 34-5,35-35 3,-69 35 8,34-35 13</inkml:trace>
    </iact:actionData>
  </iact:action>
  <iact:action type="add" startTime="104358">
    <iact:property name="dataType"/>
    <iact:actionData xml:id="d39">
      <inkml:trace xmlns:inkml="http://www.w3.org/2003/InkML" xml:id="stk38" contextRef="#ctx0" brushRef="#br0">10042 12445 0,'0'-34'21,"35"-1"2,0 35-13,-1 0 16,1 0 3,0 0-13,0 0 17,-1 35-30,1-35 14,-35 34 10,0 1 4,0 35-18,-35-35-9,35-1 5,-34 1-1,-1 0 2,0 34-3,0-34 4,1 35 2,-1-70-1,35 34-2,0 1 50,0 0-35,35-35 0,34 35-11,-34-35-10,69 34 6,-34 1-1,-1-35-2,-34 0 8</inkml:trace>
    </iact:actionData>
  </iact:action>
  <iact:action type="add" startTime="105351">
    <iact:property name="dataType"/>
    <iact:actionData xml:id="d40">
      <inkml:trace xmlns:inkml="http://www.w3.org/2003/InkML" xml:id="stk39" contextRef="#ctx0" brushRef="#br0">11536 13384 0,'0'-69'94,"0"-36"-87,-34 1 5,34 34-4,0-69-1,-70 0 2,35-34-1,1 33 0,-36-207 6,35 208-1,35 34-4,0-34-2,-34 0 1,34 70 0,0-1-1,0-34 0,0 69 0,0-69 1,0 69 0,0 0 0,0 1 0,0-36 0,34 140 135,1-1-117,-35-34-11,35-35 518,0 0-525,34 35 0,-34-35 7,0 0-6,-1 0-2,1 35 181,-70-35-85,1 0-95,-71 0-4,1 0 10,69-35-4,1 35-2,-1 0 1,0 0-6,0 0 19,35-35-1,-34 35 56,-1 0-48,0 0 119,35 35-122,0 0-17,0-1-1,0 1 0,0 0 0,0 0 0</inkml:trace>
    </iact:actionData>
  </iact:action>
  <iact:action type="add" startTime="108310">
    <iact:property name="dataType"/>
    <iact:actionData xml:id="d41">
      <inkml:trace xmlns:inkml="http://www.w3.org/2003/InkML" xml:id="stk40" contextRef="#ctx0" brushRef="#br0">7679 13662 0,'35'0'44,"0"0"-34,0 0-2,-1 0 4,36 0-8,34 0 5,0 0-2,35 0 1,35 0-1,35 0 3,-36 0-2,36 0 1,-70 0-2,0 0 0,-35 0 1,35 0 4,-35 0-4,35 0-5,-69 0 5,34 0 3,0 0-6,0 0 6,-34 0-6,-1 0 5,1 0-3,-1 0 2,-34 0-1,0 0-1,0 0 5,-1 0-8,36 0 4,-1 0-1,36 0 6,-36 0-9,1 0 8,-1 0-8,1 0 10,-1 0-11,1 0 4,-36 0 1,1 0 10,0 0-10</inkml:trace>
    </iact:actionData>
  </iact:action>
  <iact:action type="add" startTime="109462">
    <iact:property name="dataType"/>
    <iact:actionData xml:id="d42">
      <inkml:trace xmlns:inkml="http://www.w3.org/2003/InkML" xml:id="stk41" contextRef="#ctx0" brushRef="#br0">12127 13002 0,'70'-35'54,"-36"35"-46,36 0 6,34-35-11,70 0 4,-35 1 1,0-1 4,69 35-8,-34 0 6,69-35-3,-173 35 4,34-35-4,-69 35 5,-1 0-6,-34-34 75,-34-1-68,-1 35-4,-69-35 5,-1 0-10,-34 1 1,-208-36 9,277 70-3,-68 0-4,68-35 2,140 35 150,-36 0-150,36 0 0,69 35-7,-35 0 7,0-35 0,35 35-1,-35-1 3,-34-34-4,-1 35 0,-34-35 7,0 35 21,-35 0 70,35-1-91,-35 1-6,34 35 9,-34-36 3,0 1 14,0 0-7,0 0 0</inkml:trace>
    </iact:actionData>
  </iact:action>
  <iact:action type="add" startTime="111502">
    <iact:property name="dataType"/>
    <iact:actionData xml:id="d43">
      <inkml:trace xmlns:inkml="http://www.w3.org/2003/InkML" xml:id="stk42" contextRef="#ctx0" brushRef="#br0">15220 12654 0,'0'35'49,"0"34"-44,0-34 7,0 35-8,34-1 8,-34 1-2,0 34-2,-34-35 6,34-34-6,-35 0 4,0 0-9,0-70 61,35-35-55,-34-34-5,-1 0 8,0-35-5,35-70 7,0 105-7,0 34 1,0 1 7,0-35-12,35 69 3,0 0 2,-1 35 10,36 0-13,-35 0 13,-1 0-10,1 0 27,0 0-19,0 0 8,-35 70 8,0-36-17,0 1 17,0 0-22,0 0-5,-35-35 22,0 34 3,0 1-14,1-35 8,34 35 32,0 0-32,0 0-7,0-1-6,0 1-8,0 0 14,34 0-8,1-1 23,69-34-16,-69 35-2,35 0-6,-36-35-5,1 0 60,0 0-31,-35 35-28,34-35 25,-34 34-20,35-34 44,0 0-16,-35 35 22,35-35-50,-1 0-5,36 0 4,-1-35 0,1-69 1</inkml:trace>
    </iact:actionData>
  </iact:action>
  <iact:action type="add" startTime="113558">
    <iact:property name="dataType"/>
    <iact:actionData xml:id="d44">
      <inkml:trace xmlns:inkml="http://www.w3.org/2003/InkML" xml:id="stk43" contextRef="#ctx0" brushRef="#br0">16783 12133 0,'0'-35'34,"-35"35"-19,1 0-10,-1 0 18,0 0-20,0 0 5,1 0-1,-1 0 0,-35 0 1,36 35 4,-1-1-1,0-34-3,0 35 0,1 0 9,-1 0-14,0-35 3,35 34 6,-35 1-7,35 0 20,0 0-9,0-1 9,0 1-17,0 0 7,35 35-6,-35 34 7,35-69-12,34 69 8,-69-69-4,35-1-1,-35 1 5,70 0-7,-36-35 14,36 35 3,-1-35-12,36 34 3,68-34-3,-68 35-7,-71-35 11,71 0-8,-71 0 1,1 0 4,0 0-4</inkml:trace>
    </iact:actionData>
  </iact:action>
  <iact:action type="add" startTime="114806">
    <iact:property name="dataType"/>
    <iact:actionData xml:id="d45">
      <inkml:trace xmlns:inkml="http://www.w3.org/2003/InkML" xml:id="stk44" contextRef="#ctx0" brushRef="#br0">16019 13697 0,'34'0'57,"36"0"-52,34 0 7,0 0-6,35 0 3,70 0-2,69 0 0,69 0 0,-69 0 1,35-35 0,-209 35 0,70-35-1,-70 1 7</inkml:trace>
    </iact:actionData>
  </iact:action>
  <iact:action type="add" startTime="115549">
    <iact:property name="dataType"/>
    <iact:actionData xml:id="d46">
      <inkml:trace xmlns:inkml="http://www.w3.org/2003/InkML" xml:id="stk45" contextRef="#ctx0" brushRef="#br0">18347 12863 0,'0'0'2,"35"0"7,138 0-1,-69-35 1,70 0-1,35 0 0,-1-34 2,-69 34 2,-35 0 0,1 35-1,-71 0-1,1-34 46,-70-1-16,1 35-31,-36 0 15,35 0-21,-34 0 6,-1-35-2,36 35 1,-1 0 12,0 0 116,70 35-81,0 0-45,34-35-1,35 34 4,-69-34-9,0 0 2,0 0 3,-1 0-1,1 35-1,0-35 32,-35 35-14,0 0-10,0-1-6,0 1 9,0 0 62,0 0 106</inkml:trace>
    </iact:actionData>
  </iact:action>
  <iact:action type="add" startTime="116772">
    <iact:property name="dataType"/>
    <iact:actionData xml:id="d47">
      <inkml:trace xmlns:inkml="http://www.w3.org/2003/InkML" xml:id="stk46" contextRef="#ctx0" brushRef="#br0">20640 12654 0,'0'139'8,"-35"-35"-4,1 35 4,-1-34-1,35-1 7,-35 0-6,0-34 3,35-35 1,-34-140 42,-1 1-51,35-35 5,0-70-1,0 36 5,0-71-8,0 1 9,69 34-9,1 70 7,34-35-7,-34 105 12,-36-1-13,36 70 9,-35-69-3,-1 69 3,1 0-3,0 0 6,0 0-11,-1 0 4,1 0 1,0 0-2,-35 35 1,35-35-1,-1 69 12,-34-34-12,35 69 0,0-69 1,-35 0 0,0 34 1,0 36-2,0-71 0,0 1 4,0 0-3,0 34-3,-35-69 3,35 35 1,-35 0-2,-34-35 1,-1 35 3,1-1-6,-1-34 4,36 35 6,-1 0-1,35 0 120,0-1-130,69 1 9,1-35-9,34 70 5,104-1 3,-103 1-7,-36-70 9,-34 0-7,0 0 1,-1 0 108,-34-70-92,0 36-14,0-1 0,0 0-7,0 0 4,0-34 0,0 34 2,-34-35-1,-1 36 0,0-1 0,0 35 3,1 0 3,-1 0 12,0 0-17,0 0 0,1 35 1,-1 34-3,-34 1 11,69-36-15,0 1 12,0 0-6,0 0 1,0 34-7,0-34 5,34-35 0,1 35 0,0 0 0,69-1 0,-35 1 7,70-35-1,105 35-7,-140-35 6,-69 0-5,34 0-1,1 0 1,-36 0 0,1-35 0,35 0 0,-70 1 0,34-36-1,1 35 8,35-69-7,-36 69 4,-34 0 5,0-34-8,35 104 62,-35-1-60,35 36 1,0-35-3,34 139 6,1-1 0,-70-138-6,0 0-7,0-70 156,34-69-149,1 34-5,0 1 4,34-1 4,-34 1 0,35-36 4,-1 1-13</inkml:trace>
    </iact:actionData>
  </iact:action>
  <iact:action type="add" startTime="118540">
    <iact:property name="dataType"/>
    <iact:actionData xml:id="d48">
      <inkml:trace xmlns:inkml="http://www.w3.org/2003/InkML" xml:id="stk47" contextRef="#ctx0" brushRef="#br0">23107 12480 0,'35'35'10,"-70"-70"-10,105 140 1,-70-1 7,34 0 0,-34 105 6,35-140-4,0 1 3,-35-1-5,35 1-2,-35-35 13,0-70 87,0 0-97,0-69 0,0-1-6,0-34 6,0-104-1,34 69 0,1 35-1,-35 35 1,35 0 0,0 34 4,-1 1-5,36 34 6,-35-35-3,34 70 3,-34 0-6,0 0 1,-1 0 1,1 0-2,0 0 1,34 70 1,-69-35-3,35-1 3,0 1 2,0 0-4,-35 0 5,0 34 1,0-34 3,0 0 2,0-1-13,-35 1 2,0 0 9,0 0-5,1-1 3,-1-34 4,0 0 81</inkml:trace>
    </iact:actionData>
  </iact:action>
  <iact:action type="add" startTime="124573">
    <iact:property name="dataType"/>
    <iact:actionData xml:id="d49">
      <inkml:trace xmlns:inkml="http://www.w3.org/2003/InkML" xml:id="stk48" contextRef="#ctx0" brushRef="#br0">7992 15018 0,'0'0'6,"0"-35"14,-35 35 5,1 0-10,-36 0 3,35 0-3,-34 0-7,34 0 7,-34 0 1,34 35 0,35 0-4,0-1 1,-35 36-9,35-35 8,-35 34-1,35-34 2,0 0-5,0 0-5,0-1 10,0 1-9,0 0 6,35-35-3,-35 35 3,35-35-3,0 34 1,-1-34 6,1 0-3,69 35-2,-69-35-2,104 35 2,-35-35 2,35 35-6,0-1 8,-69-34-5,-1 0 0,-34 0 1,0 0-2,0 0 3,-1 0 4,1 0-7,35 0 10,-70-34 5,34 34-15,-34-35 2,0 0 0,0 0-1,0 1-1,0-1 5,0-35-3,0 36-1,0-1 0,-34 0-4,-1 0 8,0 0-8,0 1 10,1 34-3,34-35 9,-35 35-6,0-35-5,0 35 47,1 0-47,-1 0 5,0 0-4,-34-35 6,34 35 46,0 0-13,0-34-40,1 34-1,-1 0-4,-35-35 7,36 35 0</inkml:trace>
    </iact:actionData>
  </iact:action>
  <iact:action type="add" startTime="126110">
    <iact:property name="dataType"/>
    <iact:actionData xml:id="d50">
      <inkml:trace xmlns:inkml="http://www.w3.org/2003/InkML" xml:id="stk49" contextRef="#ctx0" brushRef="#br0">9486 15261 0,'0'-69'26,"35"69"38,0 0-52,0 0 1,-1 0 2,1 0 1,0 0 0,0 0-11,-1 0 14,1 69 6,-35-34 5,0 0-13,0 0-8,0-1-2,0 1-3,0 0 4,0 34 0,-35-34 0,1 0-1,-1 0 4,0-1-6,0-34 13,1 35-15,-1 0 3,-35-35 10,70 35-11,-34-35 6,-1 34 8,35 1 129,35-35-141,-1 0 1,71 0 0,-1 35 0,-35-35 4,36 0-8,-1 0 4,-35 0 0,1 0 0,-36 0 12,1 0 27</inkml:trace>
    </iact:actionData>
  </iact:action>
  <iact:action type="add" startTime="127518">
    <iact:property name="dataType"/>
    <iact:actionData xml:id="d51">
      <inkml:trace xmlns:inkml="http://www.w3.org/2003/InkML" xml:id="stk50" contextRef="#ctx0" brushRef="#br0">7992 16582 0,'104'0'77,"-34"0"-68,104-35-1,-1 1 0,-68 34 0,103-70 0,35 35 4,-69 35-8,104 0 3,-69 0 2,-70 0-2,-35 0 1,-35 0 3,-34 0 9,-70 0 106,-69 0-118,0 0 1,0 0 1,-105 35-7,70-35 5,-69 0-2,-1 0 6,1 0-5,34 0 2,35 0-2,-70 0 0,70 0 0,0 0 3,35 0-1,35 0-6,34 0 8,0 0-6,0 0 4,140 0 90,34 0-91,34 0 1,105 0-2,105 0 2,34 0-5,-105 0 4,-34 0 0,-104 0-1,-70 0 7,0 0-11,-69 0 9,-139 0 103,0 0-103,-35 0-8,-70 0 5,1 0-1,-35 0 0,34 0 0,1 0-1,-1 0 2,105 0-1,34 0 3,36 0-7,-1 0 7,139 0 86,0 0-93,35 0 9,35 0-5,-35 0-1,35 0 2,-35 0-5,-70 0 4,-34 0 0,0 0 4,-105 0 91,-34 0-99,0 0 4,-35 0 5,0 0-5,-70 70-4,70-36 4,35-34 4,69 0-1,70 0 82,69 0-83,35 0-7,70 0 4,-1 0 3,70 0-3,-34 0 0,-105 0 1,-70 0 1,1 0 1,-36 0 2,-103 0 72,-70 35-80,0 0 10,-70 0-9,-34 0 6,-35-1-2,35 36 2,69-35 3,-139 34-2,279-69-2,-1 0-4,139 0 73,0 0-70,105 0-4,-35 0 8,-35-35-5,0 1-1,-105 34-3,71-35 5,-175 35 109,35 0-108,-34 0-3,34 0 2,-34 0-2,-36 0 1,36 0 3,34 35-6,105-70 118,-36 35-112</inkml:trace>
    </iact:actionData>
  </iact:action>
  <iact:action type="add" startTime="141460">
    <iact:property name="dataType"/>
    <iact:actionData xml:id="d52">
      <inkml:trace xmlns:inkml="http://www.w3.org/2003/InkML" xml:id="stk51" contextRef="#ctx0" brushRef="#br0">13274 15574 0,'34'0'49,"36"-35"-22,-35 35-16,34-34-3,-34-1 3,34 0-4,1 35 4,-1-35-3,1 1 4,-1 34-6,1-35 1,-1 0 5,-34 35-5,35-35 0,-36 35 12,36 0-4,-35 0-8,-1 0 6,1 0-10,35 0 5,69 0 0,-105 0 10,71 0-11,-36 35-1,-34 0 2,34-35 3,-69 35-6,35-35 18,-70-35 98,1 35-112,-1-35-2,-35 0 5,1 0-4,34 35 0,0-34 8,1 34-11,-1-35 13,35 0 264,35 35-275,-35 35 1,34-35 1,1 35 7,0-1 16,0-34 22,-1 0-47,-34 35 3,35 0 31,-35 0 124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03-18T16:39:20.38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5322">
    <iact:property name="dataType"/>
    <iact:actionData xml:id="d0">
      <inkml:trace xmlns:inkml="http://www.w3.org/2003/InkML" xml:id="stk0" contextRef="#ctx0" brushRef="#br0">21265 3685 0,'35'0'137,"0"0"-125,34 0-4,-34 0 1,35 0-2,34 0 1,0 0-1,-34 0 2,-1 0-1,1 0 3,-36 0-6,1 0 11,0 0-5,0 0-2,-1 0-2,1 0 1,35 0 0,-36 0-2,36 0 2,34 0 0,-34 0 0,-1 0 0,1 0 0,-1 0 0,1 0-1,-36 0 1,1 0 3,69 0-4,-69 0-1,69 35 2,-69 0 0,0-35 3,34 0-6,-34 0 23,0 0-23,0 0 3,-1 0 16,1 0-16,0 0 0,0 0 7,-1 0 245,1 0-252,0 0 207,0 0-174,-1 0-24,1 0-2,0 0-11,0 0 18,-1 0-7,36 0 1,-35 0 10,-105 0 248,1-35-265</inkml:trace>
    </iact:actionData>
  </iact:action>
  <iact:action type="add" startTime="18136">
    <iact:property name="dataType"/>
    <iact:actionData xml:id="d1">
      <inkml:trace xmlns:inkml="http://www.w3.org/2003/InkML" xml:id="stk1" contextRef="#ctx0" brushRef="#br0">2641 5423 0,'35'0'130,"0"0"-124,-1 0 13,1 0-15,35 0 8,-1 0-3,35 0-1,35 0-5,0 0 6,-34 0 3,-1 0-2,0 0-7,0 35 4,35 0 1,-34 0-1,-1-35 0,35 0 7,0 0-11,0 0 5,-35 0 2,-35 0-5,1 0 6,-1 0-2,1 0-2,34 0 1,-34 0-2,34 0 5,-35 0-6,1 0 3,-35 0 0,-1 0 2,36 0-4,-35 0 15,34 0-17,1 0 10,-1 0-11,1 0 4,-1 0 1,1 0 4,34 0-8,-69 0 4,34 0 0,-34 0-1,34 0 0,-34 0 2,0 0 8,0 0-9,-1 0 0,1 0-1,35 0 1,-1 0 3,35-35-6,-34 0 3,-35 35 2,34 0-2,1 0 0,-105-69 118,-35 69-99,36 0-20,-36 0 1,1 0 0,-1 0-1,-34 0 2,-35 0-1,69 0 0,-34-35-1,35 35 1,-36-35 0,71 35 3,-71-35-7,36 35 10,-1-34-11,1 34 4,-35-35 3,34 35-2,-34-35-1,34 35 4,1 0-4,-1 0 0,36 0 0,-36 0 0,1 0 2,-1 0-1,35 0 4,1 0-8,-36 0 4,35 0-1,1 0 6,-1 0-9,0 0 3,0 0 1,1 0 1,-1 0 3,0 0-8,0 0 4,1 0 0,-1 0 0,-34 0 0,-1 0 0,1 0 1,-1 0-2,1 0 2,-1 0-1,1 0 0,-1 0-1,1 0 1,34 0-1,0 0 0,-34 0 6,34 0 2,0 0 125,0 0-118,1 0-13,-1 0-1,0 0 7,0 0 25,1 0-36,-36 0 4,1 0 4,-1 0-8,35 0 4,-34 0 0,-1 0-1,36 0 9,-1 0-8,0 0 15,0 0-14,1 0 10,-1 0-4,0 0 27,0 0-22</inkml:trace>
    </iact:actionData>
  </iact:action>
  <iact:action type="add" startTime="25128">
    <iact:property name="dataType"/>
    <iact:actionData xml:id="d2">
      <inkml:trace xmlns:inkml="http://www.w3.org/2003/InkML" xml:id="stk2" contextRef="#ctx0" brushRef="#br0">3649 6605 0,'35'0'23,"34"0"-15,-34 0 5,0 0-9,-1 0 15,1 0-2,35 0 0,-36 0-14,36 0 4,-1 0 4,1 0-6,34 0 3,0 0-1,35 0 4,0 0-3,0 0-3,70 35 7,-70 0-5,34 0-1,-68-1 6,-1-34-8,0 35 10,0 0-11,-34 0 6,-1-35-1,105 34-1,-70-34 3,-34 0-4,69 35 2,-70 0 0,-34-35 3,35 0-4,-36 0 7,1 0 14,0 0-18,0 0 10,-1 0-3,1 0 8,0 0-10,34 0-6,1 0-5,-35 0 11,138 0-12,-103 0 4,69-35 0,-70 0 0,1 35 5,-36 0-8,1 0 48,-35-34 69,-69-1-90,-1 35-22,1 0-1,-1 0 1,35 0-2,-34 0 2,34 0 5,-34 0 3,103-35 240,1 35 786,0 0-1026,0 0-3,-1 0-5,1 0-1,0 0 0,0 0 59,-1 0-63,1 0 17,0 0-13,34 35 6,-69 0 155,35-35-97,0 0-16,-35 34 119,-35 1-158,35 0-14,-35-35 6</inkml:trace>
    </iact:actionData>
  </iact:action>
  <iact:action type="add" startTime="131498">
    <iact:property name="dataType"/>
    <iact:actionData xml:id="d3">
      <inkml:trace xmlns:inkml="http://www.w3.org/2003/InkML" xml:id="stk3" contextRef="#ctx0" brushRef="#br0">1494 8274 0,'0'35'173,"0"34"-170,0-34 14,0 34-9,-34 1 1,-1-35-1,35 0 1,0 34 5,-35-34-9,35 0 14,0-1-15,0 1 4,0 0 6,0 0-10,0-1 4,0 1-1,0 0 1,0 0 0,0-1 0,0 1 11,35-35 165,-35-35-175,35-34 6,-1 34-6,-34 0-5,35 1 4,0-36 1,0 35-2,-35 1 4,0-1-3,34-35 0,1 36 11,-35 103 226,-35-34-241,1 34 9,-1-34-9,35 0 5,-35 34-1,0-34 3,35 0-3,0 0 11,-34-1-12,-36 1 86,36 35-61,-36-35-5,35-1-1,35 1-15,-69 0 21,69-70 179,0 0-203,0-34 0,0 34-5,0-35 6,35 36-2,-35-1 0,0 0 1,0 0 0,0 1-1,0-1 14,0 0-11,34 0-1</inkml:trace>
    </iact:actionData>
  </iact:action>
  <iact:action type="add" startTime="138370">
    <iact:property name="dataType"/>
    <iact:actionData xml:id="d4">
      <inkml:trace xmlns:inkml="http://www.w3.org/2003/InkML" xml:id="stk4" contextRef="#ctx0" brushRef="#br0">9104 12689 0,'-35'0'137,"1"0"-133,-1 0 6,-69 0-2,-1 0-1,1 0 1,-35 0 1,0 0 2,35 0-7,0 0 7,-1 0-7,36 0 6,34 0-4,35 35 141,104-35-131,-34 0-7,34 0-4,-34 0 7,-1 0-8,-34 0 8,0 0-2,-1 0-1,1 0-7,-70 0 156,1 0-156,-1 0 16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03-18T16:39:20.38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1825">
    <iact:property name="dataType"/>
    <iact:actionData xml:id="d0">
      <inkml:trace xmlns:inkml="http://www.w3.org/2003/InkML" xml:id="stk0" contextRef="#ctx0" brushRef="#br0">15880 7926 0,'34'0'97,"1"0"-91,0 0 2,69-34-1,-69 34 4,34 0-4,-34 0 1,35 0 0,34 0 2,0 0-2,0 0 0,35 0-2,-34 0 2,-1 0-1,0 0 2,0 0-3,-34 0 2,34 0 0,-34 0 0,-1 0 0,1 0 0,34 0 0,-69 0 0,-1 0 0,1 0 1,-35-35 129,-69 35-112,-1 0-11,35 0-11,-69 0 4,69 0 0,1 0 1,-1 0-1,-35 0 0,36 0 0,-1 0 0,0 0 14,0 0-19,1 0 4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03-18T16:39:20.38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2990">
    <iact:property name="dataType"/>
    <iact:actionData xml:id="d0">
      <inkml:trace xmlns:inkml="http://www.w3.org/2003/InkML" xml:id="stk0" contextRef="#ctx0" brushRef="#br0">2050 4798 0,'35'0'60,"0"0"-16,0 0-3,-1 0 10,1 0-23,0 0-8,0 0-4,-1 0-6,1 0-1,0 34 7,0-34-6,-1 0 0,1 0 0,0 35-1,0-35 15,-1 0 19,1 0-38,0 0 13,0 0-4,-1 0 1,36 35 2,-70 0-7,35-35 10,34 0-4,-34 0 7,0 0-14,-1 0 170,1 0-165</inkml:trace>
    </iact:actionData>
  </iact:action>
  <iact:action type="add" startTime="35293">
    <iact:property name="dataType"/>
    <iact:actionData xml:id="d1">
      <inkml:trace xmlns:inkml="http://www.w3.org/2003/InkML" xml:id="stk1" contextRef="#ctx0" brushRef="#br0">2676 4798 0,'0'-35'25,"35"35"4,-1 0-19,1 0 15,0 0-8,0 0-6,-1 0 9,1 0-15,35 0 9,-36 0-10,1 0 3,0 0 0,34 0 2,-34 0 13,0 0-19,0 0 5,-1 0 11,1 0-9,35 35 2,-1-35 8,1 34-5,-36-34-5,36 0-2,-35 0 4,69 35-3,-69-35-6,34 35 5,-34 0 7,0-35-10,-1 0 2,1 0 0,35 0 0,-36 0 1,36 0 0,-35 0 0,-1 0 0,1 0-1,34 0 5,-34 0-1,0 0-3,0-35 3,-1 35 10,1 0-9,0 0 4,0 0-12,-1 0 10,36 0-5,-35 0-6,-1 0 5,1 0 0,0 0 1,0 0-2,-1 0 11,1 0-9,35 0-3,-1 0 7,-34 0-3,34 0 6,-34 0-8,0 0 14,0 0-13,-1 0 9,1 0-2,0 0-1,34 0-8,-34 0 7,35-35-11,-1 0 5,-34 35 0,34-34 0,1-1 2,-1 35 5,1-35-7,-1 0-3,1 35 24,-35 0-13,-1 0 16,1 0-22,35 0-6,-1 0 3,35 35 1,-69-35 0,69 0-1,-69 35 5,35-35-8,-1 35 9,-34-35-10,0 0 7,34 0-3,-34 0 1,0 0 0,34 0 2,-34 0 2,-1 0 100,1 0-103,0 0 1,0 0-3,34-35 1,-34 35 0,69 0 0,-34 0-1,34 0 5,-35 0-8,1 0 4,-35 0 5,-1 0-10,36 0 5,-1 0 4,-34 0-8,0 0 4,0 0 7,-1 0 73,1 0-78,0 0 10,34 0-12,1 0 1,-1 0-5,-34 0 3,35 0 1,-36 0-1,1 0 1,0 0 0,0 0 0,-1 0 5,1 0-10,0 0 13,0 0-5,-1 0 29,1 0-9,0 0 49,0 0-59,-1 0-13,1 0 0,0 0 12</inkml:trace>
    </iact:actionData>
  </iact:action>
  <iact:action type="add" startTime="43853">
    <iact:property name="dataType"/>
    <iact:actionData xml:id="d2">
      <inkml:trace xmlns:inkml="http://www.w3.org/2003/InkML" xml:id="stk2" contextRef="#ctx0" brushRef="#br0">1356 5041 0,'-35'-35'57,"0"35"55,0 0-82,1 0-4,-1 0-15,0 0 2,0 0 58,1 0-55,-1 0 17,0 0 7,0 0-15,1 0 38,-1 0-54,0 0 88,0 0-66,1 0-16,-36 35 1,35 0-12,1 0 5,-1-35 0,0 34-2,-34-34 10,69 35-9,-35 0 0,0-35 11,0 0 1,35 35 0,-34-1 11,34 1-15,-35-35-7,35 35 3,-35-35 9,0 69-6,35 1-5,-34-70 4,34 35-4,0-1-6,-35 1 3,35 0 20,0 0-12,0-1 1,0 1-5,0 0 2,0 35-8,0-36 16,0 1-18,0 35 16,0-36-11,0 1 3,0 0-2,0 34-1,0 1 4,0-35-3,-35-1 0,35 1 1,0 0-7,-35 34 5,35 1-1,0-35 13,0 0-17,-34-1 10,34 36 2,0-35-4,-35 34-8,35-34 4,0 0 1,-35 34 0,35-34 0,0 34 0,-35 1 3,1-35-7,34 34 4,0 1 0,0-1 0,0 1 9,0-35-11,0-1 4,0 1-2,0 35-2,0-36 2,0 1 5,0 35-8,0-36 2,0 1 0,0 0 1,0 0 0,0 0 2,0 34-2,0-34-2,0 0 2,0-1 2,0 1-2,0 35-2,0-36 13,0 1-13,0 0 4,0 0-2,0-1-1,0 1 2,0 0-3,0 0 2,0 34 2,0 36-5,34-1 14,-34 0-6,0-69 1,0 34-11,35 1 7,0-35-2,-35-1 0,0 36-1,35-35 1,-35 0 0,0-1 0,0 1 0,0 0-1,34-35 60,-34-70-37,0-34-21,0 0-4,0-1 3,0-34 3,0 0-6,0 0 7,0 35-3,0-35-1,0 35-3,0-1 2,0 1 2,0 0-2,0-1 1,35 1 0,-35 35 0,35-1 0,0 1 1,-35 34-1,34-35 14,1 1-13,-35 34 0,35 0 3,0-34-9,-35-1 6,34 35-1,1 1 2</inkml:trace>
    </iact:actionData>
  </iact:action>
  <iact:action type="add" startTime="46421">
    <iact:property name="dataType"/>
    <iact:actionData xml:id="d3">
      <inkml:trace xmlns:inkml="http://www.w3.org/2003/InkML" xml:id="stk3" contextRef="#ctx0" brushRef="#br0">209 6188 0,'0'35'66,"0"0"-55,0-1 2,0 36-3,0-35-1,0-1-6,-35 71 4,0-36 0,35 1 2,0 34-2,0 0 1,0 1 0,0-36 0,0 36 0,0-1 5,0 0-10,0 0 9,0 1-8,0-1 7,0 0-6,0-34 2,0 34 2,0-34-2,0-1 1,0 35 0,0 1 0,0-1 0,0-35 0,0 71 0,35-1 0,-35-70-1,0 1 5,0 34-7,0 0 6,0 1-6,0-1 3,0 35 3,0 0-3,0 0-3,0 0 3,0 0 0,0 0 0,0 0 3,0-35-6,0 1 4,35 69-2,-35-70 1,0-69 0,35 69 3,-35-35-6,34 36 5,1-1-2,-35 0 3,35 70-3,0-35 4,-1-35-5,36 70 4,-35-69 1,-1 103 1,36-69-2,-35-35-1,-1 36 1,-34-71 1,35 105-5,-35-70 3,35-34-2,0-1 2,-1 35-2,1 36 2,139 68 1,-70-138 0,0-1-1,1 1 2,-71-1 0,105 1-1,-104-36 0,34 36 0,1-35 1,-1 0-1,-34-35 21,0 0-28,0 0 15,-1 0-10,36 0-5,-35 0 4,34 0 0,35 0 0,35 0 0,-34 0 1,34 34-1,-70-34-1,105 35 2,-105 0 2,1-35-3,69 35 1,-35-35 1,0 34-2,1-34 3,-1 0-3,0 35 0,0 0 1,-34-35 0,69 35-6,-70-35 9,105 69-3,-139-69 3,69 35-2,-35-35 2,140 35-4,-105-1 3,35 1-2,-69-35 2,173 35-4,-104-35 5,-70 35-4,70 0 5,209 69-6,-105-69 5,0-1 0,209 71-1,-278-105 0,34 34-3,35 1 5,279 69-5,-244-69 4,0 0-1,173 69 2,-68-69 1,-210-35-3,175 0-2,-209 0-1,-70 0-1,-34 0 2,0 0-2,-1 0 19,1 0-11,0 0-12,34 0 6,1 0 0,-1 0-2,36 0 1,-1 0 0,35 0 1,0 0-2,0 0 1,-35 0 0,0 0-1,-34 0 2,34 0-1,-34 0 0,-36 0 1,1 0 4,0 0-8,0 35 24,34 0-11,1-35-1,-36 34-13,1 1 40,-35 0 60,0-70 16,0 0-109,0-34-2,0-1-1,0 35 1,0-34-2,0 34 2,0 0-2,0 1 3,-35-36-3,35 35 29,0 70 98,0 0-125,0 34 2,0 36-8,35-36 4,-35-34 1,0 0 0,0 34 0,35 1 1,-35-35 5,-35-70 121,0 35-126,1-35-1,-71 0 3,36 1-3,-1 34 6,1 0-6,34 0 14,0 0-7,1 0-7,-1 0 8,0 0 0,0 0-13,1 0 5,-1 0 27,0 0-16,105-35 504,-36 35-509</inkml:trace>
    </iact:actionData>
  </iact:action>
  <iact:action type="add" startTime="99478">
    <iact:property name="dataType"/>
    <iact:actionData xml:id="d4">
      <inkml:trace xmlns:inkml="http://www.w3.org/2003/InkML" xml:id="stk4" contextRef="#ctx0" brushRef="#br0">2189 7926 0,'35'0'136,"0"0"-131,0 0 3,-1 0 7,36 0-12,-35 0 4,-1 0 1,1 0 14,0 0 2,34-34-4,-34 34 28,35 0-32,-36 0-12,1 0 10,0 0-7,69 0 2,-69 34-2,0-34 3,-1 35 3,36-35-3,-35 0-2,-1 0 7,1 0 12,-35 35-24,35 0 7,0-35 22,-1 0-23,1 0 5,35 0-5,-36 0 16,1 0-1,0 0-15,0 0 5,-1 0-10,1 0 5,0 0 0,0 0-2,-1 0 1,1 0 1,0 0-2,0 0 2,-1 0-2,1 0 1,0 0 0,0 0 12,34 0 82,-34-35-84,0 35 31,-1-35-46,1 35 16,0 0-15,0 0 10,-1 0-5,1 0 4,0 0 43,-1 0 0,1 0-40,-35-35-7,35 35 6,0 0 1,-1 0 9,1 0-17,0 0 7,34 0 1,-34 0-1,0 0-6,34 0 120,-69-34-98,35 34 57,0 0 1485,0 0-1146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A5E01-352F-4942-BBFE-D948A8A51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A60EF-024B-4B46-80C0-12A2CA0555E2}" type="datetimeFigureOut">
              <a:rPr lang="en-US"/>
              <a:pPr>
                <a:defRPr/>
              </a:pPr>
              <a:t>3/18/2020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2A951-09F6-4108-BD35-F8BA58B50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60997-A1DE-481C-BA61-08017F69D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DBE4B-FF0A-41FC-8736-F67A4AFAC516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2251576"/>
      </p:ext>
    </p:extLst>
  </p:cSld>
  <p:clrMapOvr>
    <a:masterClrMapping/>
  </p:clrMapOvr>
  <p:transition spd="slow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233D1A-C2BF-47BA-9C32-7A3748066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5ADB5-D2AC-44D5-B786-54E2475A1021}" type="datetimeFigureOut">
              <a:rPr lang="en-US"/>
              <a:pPr>
                <a:defRPr/>
              </a:pPr>
              <a:t>3/18/2020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2B8869-DEC5-46EE-B90E-C7F36CB84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83D37F-CD80-45EE-937F-A6D5C0235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96EE4-9C5B-4EB1-A958-303D4F727F35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6444970"/>
      </p:ext>
    </p:extLst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C32AE-8855-4928-B20F-C75B2EEFE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2F8A6-0065-458E-AD12-DD2DFF8120FB}" type="datetimeFigureOut">
              <a:rPr lang="en-US"/>
              <a:pPr>
                <a:defRPr/>
              </a:pPr>
              <a:t>3/18/2020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45C326-60E2-4DAF-A64F-F62F594AE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9099E8-B118-46B4-9E5E-3D854B2CD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39DE9-3AA2-4DCA-B25F-83933629A1CD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1227944"/>
      </p:ext>
    </p:extLst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8382FF-4FFE-49F6-BC42-E7F5EE662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5773E-06FE-4796-B411-FE761D1B7D58}" type="datetimeFigureOut">
              <a:rPr lang="en-US"/>
              <a:pPr>
                <a:defRPr/>
              </a:pPr>
              <a:t>3/18/2020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2409D5-BF66-4828-B48D-1BA31CDB6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0ECB50-66AC-4A37-BE1E-5C56EA9F7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0CF54-A674-44FB-A70C-8F99F8EA6A20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3903392"/>
      </p:ext>
    </p:extLst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3CFA7-A986-4A25-A017-11C61361F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7CA60-E67B-4C52-8466-A834AD3FA9ED}" type="datetimeFigureOut">
              <a:rPr lang="en-US"/>
              <a:pPr>
                <a:defRPr/>
              </a:pPr>
              <a:t>3/18/2020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F4A632-4BA1-4E9D-BC2F-5386522BB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05512-334B-4655-B3B8-8F022E784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D54E8-42E6-4681-8FD1-CB76EF363DC7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6480391"/>
      </p:ext>
    </p:extLst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C71309F-8388-419A-8CA8-8099D7554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2EAE3-0131-4BC9-B355-92FA7A498852}" type="datetimeFigureOut">
              <a:rPr lang="en-US"/>
              <a:pPr>
                <a:defRPr/>
              </a:pPr>
              <a:t>3/18/2020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17E5CBA-BC81-4C53-A340-1A5427609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7153A07-576E-4701-A4C6-74BAD49EA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44EF0B-6499-46B0-8785-C4E2C6FAEEEB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7954917"/>
      </p:ext>
    </p:extLst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AFD1A21-4251-40B4-A619-26171BA2F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28E08B-FA4A-459A-BFBC-033632D8F8F5}" type="datetimeFigureOut">
              <a:rPr lang="en-US"/>
              <a:pPr>
                <a:defRPr/>
              </a:pPr>
              <a:t>3/18/2020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56ABE43-BCFF-47D9-9AAD-768F8CB9D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A667D95-5509-49BB-ABF5-494E76FCF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622F8-E304-49DE-8FF2-D9CCD0A873C1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6121378"/>
      </p:ext>
    </p:extLst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E108AFD-F6AD-4F3C-9F82-A087F0EAA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1ECCFD-0D5C-40C0-9AC6-4E878D925D7F}" type="datetimeFigureOut">
              <a:rPr lang="en-US"/>
              <a:pPr>
                <a:defRPr/>
              </a:pPr>
              <a:t>3/18/2020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D51F57F-9A3D-4BC2-983A-B851BC77C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82B6416-4360-45BD-9D9E-B712B6A92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9D5AD-A8E5-4B18-B9B7-7795739E392A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847836"/>
      </p:ext>
    </p:extLst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26DD8E4-FC3F-4C37-867C-8D00FE26B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DFBCF-8DAA-49FB-9B38-7A5A891DF83B}" type="datetimeFigureOut">
              <a:rPr lang="en-US"/>
              <a:pPr>
                <a:defRPr/>
              </a:pPr>
              <a:t>3/18/2020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66F288A-E504-4BDF-AE1B-195D0761E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5815F65-8BAD-4BFF-93EC-6A9467EC1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ED4EB-BA6F-4644-B80E-69D945D72360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1122608"/>
      </p:ext>
    </p:extLst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0BD871A-C451-4DB3-B57B-1A29EDE86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7FB02-891D-42B1-9443-4FF20727C241}" type="datetimeFigureOut">
              <a:rPr lang="en-US"/>
              <a:pPr>
                <a:defRPr/>
              </a:pPr>
              <a:t>3/18/2020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FC11C0A-644C-46AF-9EF1-67480541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6B6807C-2A09-44A2-BADC-7F8DAE714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08C56-5D53-4E81-B8EA-4E16FA06D405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9419714"/>
      </p:ext>
    </p:extLst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08A000F-98E9-4553-BC89-26E225C02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98AB94-DD46-4E5B-B6DB-17AEA5033427}" type="datetimeFigureOut">
              <a:rPr lang="en-US"/>
              <a:pPr>
                <a:defRPr/>
              </a:pPr>
              <a:t>3/18/2020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7DD1BEF-140D-45D6-B5EE-710D88C3C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33214AD-24E2-487D-BE90-94757C0B8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6FC94-2C99-446B-ACCE-EBF3A68C8373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4921779"/>
      </p:ext>
    </p:extLst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AFBFBEA-58C3-47BF-B0A4-283C759E7E4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71933CC-B652-41E5-866F-99346F02B92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82A6C0-837D-42F2-9DC3-87F5A4156B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F2EFD4A-475E-4E85-817D-56ED416A4A76}" type="datetimeFigureOut">
              <a:rPr lang="en-US"/>
              <a:pPr>
                <a:defRPr/>
              </a:pPr>
              <a:t>3/18/2020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BF33D0-4D1C-40A2-A872-CF55D063C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81C877-BB5C-4A15-9AD5-F228E04B30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3AB976F-1F68-4312-9E7B-E213D9D72046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microsoft.com/office/2011/relationships/inkAction" Target="../ink/inkAction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6.png"/><Relationship Id="rId5" Type="http://schemas.microsoft.com/office/2011/relationships/inkAction" Target="../ink/inkAction3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7.png"/><Relationship Id="rId5" Type="http://schemas.microsoft.com/office/2011/relationships/inkAction" Target="../ink/inkAction4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microsoft.com/office/2011/relationships/inkAction" Target="../ink/inkAction5.xml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microsoft.com/office/2011/relationships/inkAction" Target="../ink/inkAction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microsoft.com/office/2011/relationships/inkAction" Target="../ink/inkAction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>
            <a:extLst>
              <a:ext uri="{FF2B5EF4-FFF2-40B4-BE49-F238E27FC236}">
                <a16:creationId xmlns:a16="http://schemas.microsoft.com/office/drawing/2014/main" id="{38FE15DD-B5EC-4482-8315-812944D4D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051" name="Content Placeholder 3">
            <a:extLst>
              <a:ext uri="{FF2B5EF4-FFF2-40B4-BE49-F238E27FC236}">
                <a16:creationId xmlns:a16="http://schemas.microsoft.com/office/drawing/2014/main" id="{601BC2CF-34BF-4180-B43F-7027A881D99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000" y="584200"/>
            <a:ext cx="9017000" cy="5689600"/>
          </a:xfrm>
        </p:spPr>
      </p:pic>
      <p:pic>
        <p:nvPicPr>
          <p:cNvPr id="2052" name="Audio 4">
            <a:hlinkClick r:id="" action="ppaction://media"/>
            <a:extLst>
              <a:ext uri="{FF2B5EF4-FFF2-40B4-BE49-F238E27FC236}">
                <a16:creationId xmlns:a16="http://schemas.microsoft.com/office/drawing/2014/main" id="{7F0F78E4-C508-4DE4-83BD-BD4745081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Audio 1">
            <a:hlinkClick r:id="" action="ppaction://media"/>
            <a:extLst>
              <a:ext uri="{FF2B5EF4-FFF2-40B4-BE49-F238E27FC236}">
                <a16:creationId xmlns:a16="http://schemas.microsoft.com/office/drawing/2014/main" id="{4963C368-A171-45A7-9C78-3C17053E2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D9E9725-BF9B-4190-B01E-CB55803C2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F15F7F3-5079-4E3C-B8BC-98D0F4C416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6872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4E21FF49-7A00-4F2F-AE4A-E9F27C33A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i="1"/>
              <a:t>The medical criteria of brain death </a:t>
            </a:r>
            <a:endParaRPr lang="en-US" altLang="en-US"/>
          </a:p>
        </p:txBody>
      </p:sp>
      <p:sp>
        <p:nvSpPr>
          <p:cNvPr id="11267" name="Content Placeholder 2">
            <a:extLst>
              <a:ext uri="{FF2B5EF4-FFF2-40B4-BE49-F238E27FC236}">
                <a16:creationId xmlns:a16="http://schemas.microsoft.com/office/drawing/2014/main" id="{191BAD3C-133F-4037-B80F-6EC5BD83CB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altLang="en-US"/>
              <a:t>Know cause of coma: structural brain damage.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altLang="en-US"/>
              <a:t>Exclusion of revisable causes of coma as toxic or metabolic.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altLang="en-US"/>
              <a:t>No hypothermia: temp more 35.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altLang="en-US"/>
              <a:t>Absent brain stem reflexes: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altLang="en-US"/>
              <a:t>No motor response within cranial nerves areas.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altLang="en-US"/>
              <a:t>No pupillary response to light.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altLang="en-US"/>
              <a:t>No corneal reflex.</a:t>
            </a:r>
          </a:p>
          <a:p>
            <a:pPr lvl="1">
              <a:buFont typeface="Wingdings" panose="05000000000000000000" pitchFamily="2" charset="2"/>
              <a:buChar char="q"/>
            </a:pPr>
            <a:endParaRPr lang="en-US" altLang="en-US"/>
          </a:p>
        </p:txBody>
      </p:sp>
      <p:pic>
        <p:nvPicPr>
          <p:cNvPr id="11268" name="Audio 1">
            <a:hlinkClick r:id="" action="ppaction://media"/>
            <a:extLst>
              <a:ext uri="{FF2B5EF4-FFF2-40B4-BE49-F238E27FC236}">
                <a16:creationId xmlns:a16="http://schemas.microsoft.com/office/drawing/2014/main" id="{647735DE-5836-4D71-A7D9-7CDB41E7C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Audio 1">
            <a:hlinkClick r:id="" action="ppaction://media"/>
            <a:extLst>
              <a:ext uri="{FF2B5EF4-FFF2-40B4-BE49-F238E27FC236}">
                <a16:creationId xmlns:a16="http://schemas.microsoft.com/office/drawing/2014/main" id="{77B39EB3-0ED0-4BA8-B703-9A117947E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66A0DE0-ED89-455D-9585-0E264A047D2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50680" y="1213920"/>
              <a:ext cx="8168760" cy="50940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66A0DE0-ED89-455D-9585-0E264A047D2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41320" y="1204560"/>
                <a:ext cx="8187480" cy="511272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879689B-23D1-4157-9ABC-B04A5E235F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39247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701FDE8E-130A-4936-9A50-C1D6D8601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2291" name="Content Placeholder 2">
            <a:extLst>
              <a:ext uri="{FF2B5EF4-FFF2-40B4-BE49-F238E27FC236}">
                <a16:creationId xmlns:a16="http://schemas.microsoft.com/office/drawing/2014/main" id="{5C088D53-800E-4854-9D4C-9C8E50CC07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 typeface="Wingdings" panose="05000000000000000000" pitchFamily="2" charset="2"/>
              <a:buChar char="q"/>
            </a:pPr>
            <a:r>
              <a:rPr lang="en-US" altLang="en-US"/>
              <a:t>No oculovestibular reflex.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altLang="en-US"/>
              <a:t>No oculocephalic reflex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altLang="en-US"/>
              <a:t>No gag reflex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altLang="en-US"/>
              <a:t>Apnea test: </a:t>
            </a:r>
          </a:p>
        </p:txBody>
      </p:sp>
      <p:pic>
        <p:nvPicPr>
          <p:cNvPr id="12292" name="Audio 3">
            <a:hlinkClick r:id="" action="ppaction://media"/>
            <a:extLst>
              <a:ext uri="{FF2B5EF4-FFF2-40B4-BE49-F238E27FC236}">
                <a16:creationId xmlns:a16="http://schemas.microsoft.com/office/drawing/2014/main" id="{8B9480FE-E414-4AA3-A24D-0590B8101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Audio 1">
            <a:hlinkClick r:id="" action="ppaction://media"/>
            <a:extLst>
              <a:ext uri="{FF2B5EF4-FFF2-40B4-BE49-F238E27FC236}">
                <a16:creationId xmlns:a16="http://schemas.microsoft.com/office/drawing/2014/main" id="{C44DDA58-53F3-4030-BBFA-C20EB5800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66FB2EC-3317-4139-9870-4DF343A97D7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113480" y="100080"/>
              <a:ext cx="7918560" cy="59824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66FB2EC-3317-4139-9870-4DF343A97D7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04120" y="90720"/>
                <a:ext cx="7937280" cy="60012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D4C0DF0-9DAA-4F32-B9CF-EB87FB53C7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57517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7850E-B229-4540-BBDD-46A6320891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60350"/>
            <a:ext cx="8229600" cy="5865813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en-US" b="1" i="1" u="sng" dirty="0">
                <a:solidFill>
                  <a:srgbClr val="FF0000"/>
                </a:solidFill>
              </a:rPr>
              <a:t>the rules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that should be followed are:</a:t>
            </a:r>
          </a:p>
          <a:p>
            <a:pPr algn="just">
              <a:buFont typeface="Arial" charset="0"/>
              <a:buChar char="•"/>
              <a:defRPr/>
            </a:pPr>
            <a:r>
              <a:rPr lang="en-US" dirty="0"/>
              <a:t>1.Death certificate should be signed by three physicians of good qualification and not from transplant team.</a:t>
            </a:r>
          </a:p>
          <a:p>
            <a:pPr algn="just">
              <a:buFont typeface="Arial" charset="0"/>
              <a:buChar char="•"/>
              <a:defRPr/>
            </a:pPr>
            <a:r>
              <a:rPr lang="en-US" dirty="0"/>
              <a:t>2.The dead person should  have given a will  </a:t>
            </a:r>
            <a:r>
              <a:rPr lang="ar-EG" dirty="0"/>
              <a:t>وصية </a:t>
            </a:r>
            <a:r>
              <a:rPr lang="en-US" dirty="0"/>
              <a:t> before death or permission for transplantation.</a:t>
            </a:r>
          </a:p>
          <a:p>
            <a:pPr algn="just">
              <a:buFont typeface="Arial" charset="0"/>
              <a:buChar char="•"/>
              <a:defRPr/>
            </a:pPr>
            <a:r>
              <a:rPr lang="en-US" dirty="0"/>
              <a:t>3.Consent of his relatives.</a:t>
            </a:r>
          </a:p>
          <a:p>
            <a:pPr marL="0" indent="0" algn="just">
              <a:buFont typeface="Arial" charset="0"/>
              <a:buNone/>
              <a:defRPr/>
            </a:pPr>
            <a:r>
              <a:rPr lang="en-US" dirty="0"/>
              <a:t> </a:t>
            </a:r>
            <a:r>
              <a:rPr lang="en-US" dirty="0" err="1"/>
              <a:t>Th</a:t>
            </a:r>
            <a:r>
              <a:rPr lang="en-GB" dirty="0"/>
              <a:t>ese rules are put to prevent abuse and loss of confidence in physicians.</a:t>
            </a:r>
            <a:endParaRPr lang="en-US" dirty="0"/>
          </a:p>
        </p:txBody>
      </p:sp>
      <p:pic>
        <p:nvPicPr>
          <p:cNvPr id="13315" name="Audio 3">
            <a:hlinkClick r:id="" action="ppaction://media"/>
            <a:extLst>
              <a:ext uri="{FF2B5EF4-FFF2-40B4-BE49-F238E27FC236}">
                <a16:creationId xmlns:a16="http://schemas.microsoft.com/office/drawing/2014/main" id="{85E2EC6F-BAF2-4984-9A0A-9CCDCFD85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Audio 1">
            <a:hlinkClick r:id="" action="ppaction://media"/>
            <a:extLst>
              <a:ext uri="{FF2B5EF4-FFF2-40B4-BE49-F238E27FC236}">
                <a16:creationId xmlns:a16="http://schemas.microsoft.com/office/drawing/2014/main" id="{7A392D35-AE73-455F-B62D-362892E2A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ACBD8F8-852D-467D-9D6F-5038722A259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25520" y="1326600"/>
              <a:ext cx="8168760" cy="32544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ACBD8F8-852D-467D-9D6F-5038722A259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6160" y="1317240"/>
                <a:ext cx="8187480" cy="327312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C126C1F-CE43-4460-BE6A-AB1ED5F74C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45029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forensic &amp; toxicology\power point\Medical Ethica\Organ Donation.jpg">
            <a:extLst>
              <a:ext uri="{FF2B5EF4-FFF2-40B4-BE49-F238E27FC236}">
                <a16:creationId xmlns:a16="http://schemas.microsoft.com/office/drawing/2014/main" id="{979ECECE-3CCD-4F73-ADF6-47C4434F8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400" y="476250"/>
            <a:ext cx="3059113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D32835-D2E2-4159-9991-5F722917D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8" y="125413"/>
            <a:ext cx="8229600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u="sng" dirty="0"/>
              <a:t>Organ donation and transplantation</a:t>
            </a:r>
            <a:r>
              <a:rPr lang="en-US" sz="3200" b="1" dirty="0"/>
              <a:t>:</a:t>
            </a:r>
            <a:br>
              <a:rPr lang="en-US" sz="3200" b="1" dirty="0"/>
            </a:br>
            <a:endParaRPr lang="en-US" sz="3200" b="1" dirty="0">
              <a:solidFill>
                <a:schemeClr val="accent5">
                  <a:lumMod val="75000"/>
                </a:schemeClr>
              </a:solidFill>
              <a:latin typeface="Algerian" pitchFamily="82" charset="0"/>
            </a:endParaRPr>
          </a:p>
        </p:txBody>
      </p:sp>
      <p:sp>
        <p:nvSpPr>
          <p:cNvPr id="14340" name="Content Placeholder 2">
            <a:extLst>
              <a:ext uri="{FF2B5EF4-FFF2-40B4-BE49-F238E27FC236}">
                <a16:creationId xmlns:a16="http://schemas.microsoft.com/office/drawing/2014/main" id="{9D20D505-E9A6-4E8B-B5FF-B0D27BD52F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6513" y="1125538"/>
            <a:ext cx="8229601" cy="4525962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en-US" altLang="en-US"/>
          </a:p>
        </p:txBody>
      </p:sp>
      <p:sp>
        <p:nvSpPr>
          <p:cNvPr id="14341" name="Rectangle 6">
            <a:extLst>
              <a:ext uri="{FF2B5EF4-FFF2-40B4-BE49-F238E27FC236}">
                <a16:creationId xmlns:a16="http://schemas.microsoft.com/office/drawing/2014/main" id="{C46E73F1-5127-4507-B9E0-EA8D98B9B9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1125538"/>
            <a:ext cx="8567738" cy="907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70C0"/>
                </a:solidFill>
              </a:rPr>
              <a:t>Adult of legal age and sound mind 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 u="sng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They must give informed consent for donation of their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organ voluntarily after being informed of potential risks.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70C0"/>
                </a:solidFill>
              </a:rPr>
              <a:t>Fetuses and anencephalics: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 u="sng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Organs from stillbirths and infants dying a disease are not suitable.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Although anencephalic infants have no higher cortical function they may have good brain stem function.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 The legal criteria for brain death are not easily applied on them.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 u="sng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 u="sng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 u="sng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 u="sng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14342" name="Audio 3">
            <a:hlinkClick r:id="" action="ppaction://media"/>
            <a:extLst>
              <a:ext uri="{FF2B5EF4-FFF2-40B4-BE49-F238E27FC236}">
                <a16:creationId xmlns:a16="http://schemas.microsoft.com/office/drawing/2014/main" id="{38CD6721-573E-464D-9A1A-8F544F17C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Audio 2">
            <a:hlinkClick r:id="" action="ppaction://media"/>
            <a:extLst>
              <a:ext uri="{FF2B5EF4-FFF2-40B4-BE49-F238E27FC236}">
                <a16:creationId xmlns:a16="http://schemas.microsoft.com/office/drawing/2014/main" id="{E0B2DDA8-688B-4BB2-AC54-A6E596B59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D598282-F7B6-4F64-96BD-0552E19A30F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716800" y="2828520"/>
              <a:ext cx="675720" cy="252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D598282-F7B6-4F64-96BD-0552E19A30F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07440" y="2819160"/>
                <a:ext cx="694440" cy="4392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06F7460-C13D-4E0A-B70D-9AF9E2702B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39306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4" descr="med_sketch500">
            <a:extLst>
              <a:ext uri="{FF2B5EF4-FFF2-40B4-BE49-F238E27FC236}">
                <a16:creationId xmlns:a16="http://schemas.microsoft.com/office/drawing/2014/main" id="{5D55B825-F5A9-4D89-A1B3-B5B09C3D4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484313"/>
            <a:ext cx="2339975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40EC0-6994-4501-B39B-FEE68B2E4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50" y="327025"/>
            <a:ext cx="6696075" cy="6126163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400" b="1" u="sng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400" b="1" u="sng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400" b="1" u="sng" dirty="0"/>
          </a:p>
          <a:p>
            <a:pPr marL="457200" indent="-457200"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AutoNum type="arabicParenBoth"/>
              <a:defRPr/>
            </a:pPr>
            <a:r>
              <a:rPr lang="en-US" sz="2000" b="1" dirty="0"/>
              <a:t>Maximal </a:t>
            </a:r>
            <a:r>
              <a:rPr lang="en-US" sz="2000" dirty="0"/>
              <a:t>life support systems at birth and the organ are removed 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as soon as </a:t>
            </a:r>
            <a:r>
              <a:rPr lang="en-US" sz="2000" dirty="0"/>
              <a:t>possible .</a:t>
            </a:r>
          </a:p>
          <a:p>
            <a:pPr marL="457200" indent="-457200"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0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dirty="0"/>
              <a:t>(2) As 1st approach but the organs are removed only after 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brain stem functions are stopped.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0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dirty="0"/>
              <a:t>(3) </a:t>
            </a:r>
            <a:r>
              <a:rPr lang="en-US" sz="2000" b="1" dirty="0"/>
              <a:t>Minimal </a:t>
            </a:r>
            <a:r>
              <a:rPr lang="en-US" sz="2000" dirty="0"/>
              <a:t>care until he deteriorates, then placed on </a:t>
            </a:r>
            <a:r>
              <a:rPr lang="en-US" sz="2000" b="1" dirty="0"/>
              <a:t>maximal </a:t>
            </a:r>
            <a:r>
              <a:rPr lang="en-US" sz="2000" dirty="0"/>
              <a:t>life support systems, and organs are removed 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brain stem functions are stopped.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0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dirty="0"/>
              <a:t>(4) </a:t>
            </a:r>
            <a:r>
              <a:rPr lang="en-US" sz="2000" b="1" dirty="0"/>
              <a:t>Minimal</a:t>
            </a:r>
            <a:r>
              <a:rPr lang="en-US" sz="2000" dirty="0"/>
              <a:t> care until the infant 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dies</a:t>
            </a:r>
            <a:r>
              <a:rPr lang="en-US" sz="2000" dirty="0"/>
              <a:t>, and then the organ are harvested.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sz="2000" dirty="0"/>
          </a:p>
        </p:txBody>
      </p:sp>
      <p:sp>
        <p:nvSpPr>
          <p:cNvPr id="15364" name="TextBox 3">
            <a:extLst>
              <a:ext uri="{FF2B5EF4-FFF2-40B4-BE49-F238E27FC236}">
                <a16:creationId xmlns:a16="http://schemas.microsoft.com/office/drawing/2014/main" id="{5A474345-4981-448F-8FDB-2131DF0264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333375"/>
            <a:ext cx="7559675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2400" b="1" u="sng"/>
              <a:t>Approaches to organ donation from an encephalic infant:</a:t>
            </a:r>
          </a:p>
        </p:txBody>
      </p:sp>
      <p:sp>
        <p:nvSpPr>
          <p:cNvPr id="15365" name="TextBox 5">
            <a:extLst>
              <a:ext uri="{FF2B5EF4-FFF2-40B4-BE49-F238E27FC236}">
                <a16:creationId xmlns:a16="http://schemas.microsoft.com/office/drawing/2014/main" id="{5B333D2D-A06C-4F60-B6DB-BA24F6C9C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5589588"/>
            <a:ext cx="6011863" cy="708025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</a:rPr>
              <a:t>The success rate </a:t>
            </a:r>
            <a:r>
              <a:rPr lang="en-US" altLang="en-US" sz="2000" b="1"/>
              <a:t>was </a:t>
            </a:r>
            <a:r>
              <a:rPr lang="en-US" altLang="en-US" sz="2000" b="1">
                <a:solidFill>
                  <a:srgbClr val="FF0000"/>
                </a:solidFill>
              </a:rPr>
              <a:t>100%</a:t>
            </a:r>
            <a:r>
              <a:rPr lang="en-US" altLang="en-US" sz="2000" b="1"/>
              <a:t> for the 1st approach but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</a:rPr>
              <a:t>0% - 11% </a:t>
            </a:r>
            <a:r>
              <a:rPr lang="en-US" altLang="en-US" sz="2000" b="1"/>
              <a:t>for the other 3 approaches</a:t>
            </a:r>
          </a:p>
        </p:txBody>
      </p:sp>
      <p:pic>
        <p:nvPicPr>
          <p:cNvPr id="15366" name="Audio 1">
            <a:hlinkClick r:id="" action="ppaction://media"/>
            <a:extLst>
              <a:ext uri="{FF2B5EF4-FFF2-40B4-BE49-F238E27FC236}">
                <a16:creationId xmlns:a16="http://schemas.microsoft.com/office/drawing/2014/main" id="{1E73D030-3C3D-4A11-BD3E-BD4065B2B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Audio 1">
            <a:hlinkClick r:id="" action="ppaction://media"/>
            <a:extLst>
              <a:ext uri="{FF2B5EF4-FFF2-40B4-BE49-F238E27FC236}">
                <a16:creationId xmlns:a16="http://schemas.microsoft.com/office/drawing/2014/main" id="{CED00FFE-4DAB-4BE8-9BEB-C6A462DEA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B8EB46C-3F7D-425A-8068-48CB9CCF2A3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-12240" y="1689480"/>
              <a:ext cx="4290840" cy="38926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B8EB46C-3F7D-425A-8068-48CB9CCF2A3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21600" y="1680120"/>
                <a:ext cx="4309560" cy="39114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9CCE4F5-EBE2-4162-98F7-0820F9AC51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12069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1D20A308-1BEE-46E9-AFEE-0CD0C43AA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2B65DA-2822-4602-93DA-37DD090279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 typeface="Arial" charset="0"/>
              <a:buNone/>
              <a:defRPr/>
            </a:pPr>
            <a:r>
              <a:rPr lang="en-US" sz="9600" b="1" i="1" dirty="0">
                <a:solidFill>
                  <a:srgbClr val="FF0000"/>
                </a:solidFill>
              </a:rPr>
              <a:t>THANK YOU</a:t>
            </a:r>
          </a:p>
          <a:p>
            <a:pPr algn="ctr">
              <a:buFont typeface="Arial" charset="0"/>
              <a:buChar char="•"/>
              <a:defRPr/>
            </a:pPr>
            <a:endParaRPr lang="en-US" dirty="0"/>
          </a:p>
        </p:txBody>
      </p:sp>
      <p:pic>
        <p:nvPicPr>
          <p:cNvPr id="16388" name="Audio 1">
            <a:hlinkClick r:id="" action="ppaction://media"/>
            <a:extLst>
              <a:ext uri="{FF2B5EF4-FFF2-40B4-BE49-F238E27FC236}">
                <a16:creationId xmlns:a16="http://schemas.microsoft.com/office/drawing/2014/main" id="{95A7A230-9F69-40B0-89E4-CE2ED8374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6C74710-9D00-4005-968D-D9440D9A45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857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id="{0198E8F8-4032-46C2-A803-A84DD97A6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u="sng"/>
              <a:t>Organ transplantation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3075" name="Content Placeholder 2">
            <a:extLst>
              <a:ext uri="{FF2B5EF4-FFF2-40B4-BE49-F238E27FC236}">
                <a16:creationId xmlns:a16="http://schemas.microsoft.com/office/drawing/2014/main" id="{6B017788-834E-459A-B4D8-A891E88C3A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GB" altLang="en-US"/>
              <a:t>we mean by organ: any part of the body: cells, tissues, blood or a complete organ.</a:t>
            </a:r>
            <a:endParaRPr lang="en-US" altLang="en-US"/>
          </a:p>
          <a:p>
            <a:pPr algn="just">
              <a:buFont typeface="Arial" panose="020B0604020202020204" pitchFamily="34" charset="0"/>
              <a:buNone/>
            </a:pPr>
            <a:r>
              <a:rPr lang="en-GB" altLang="en-US"/>
              <a:t> </a:t>
            </a:r>
            <a:endParaRPr lang="en-US" altLang="en-US"/>
          </a:p>
          <a:p>
            <a:pPr algn="just"/>
            <a:r>
              <a:rPr lang="en-GB" altLang="en-US"/>
              <a:t>    The first discussion of this issue was on starting </a:t>
            </a:r>
            <a:r>
              <a:rPr lang="en-GB" altLang="en-US" b="1" i="1"/>
              <a:t>blood transfusion</a:t>
            </a:r>
            <a:r>
              <a:rPr lang="en-GB" altLang="en-US"/>
              <a:t> early in the twentieth century when a person looses blood due to an injury, a blood disease or during surgical interference.</a:t>
            </a:r>
            <a:endParaRPr lang="en-US" altLang="en-US"/>
          </a:p>
          <a:p>
            <a:endParaRPr lang="en-US" altLang="en-US"/>
          </a:p>
        </p:txBody>
      </p:sp>
      <p:pic>
        <p:nvPicPr>
          <p:cNvPr id="3076" name="Audio 1">
            <a:hlinkClick r:id="" action="ppaction://media"/>
            <a:extLst>
              <a:ext uri="{FF2B5EF4-FFF2-40B4-BE49-F238E27FC236}">
                <a16:creationId xmlns:a16="http://schemas.microsoft.com/office/drawing/2014/main" id="{6F427066-4367-4707-B95A-FCA9784BA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Audio 1">
            <a:hlinkClick r:id="" action="ppaction://media"/>
            <a:extLst>
              <a:ext uri="{FF2B5EF4-FFF2-40B4-BE49-F238E27FC236}">
                <a16:creationId xmlns:a16="http://schemas.microsoft.com/office/drawing/2014/main" id="{B1D6AA1C-F36F-41CB-B11A-F1C03B2D0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FFDF941-3D84-47C5-918D-0790A495D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CFC4A21-6B23-4377-BA2C-10B9083626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80385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F5CD8799-CD27-486F-A3CA-F87FA4661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GB" altLang="en-US" b="1" i="1" u="sng"/>
            </a:br>
            <a:r>
              <a:rPr lang="en-GB" altLang="en-US" b="1" i="1" u="sng"/>
              <a:t>Legal rules have been followed before blood transfusion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191AE-60A2-42D9-BCC2-58655613A9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GB" dirty="0"/>
              <a:t>The need for the blood transfusion</a:t>
            </a:r>
            <a:endParaRPr lang="en-US" dirty="0"/>
          </a:p>
          <a:p>
            <a:pPr>
              <a:buFont typeface="Arial" panose="020B0604020202020204" pitchFamily="34" charset="0"/>
              <a:buNone/>
              <a:defRPr/>
            </a:pPr>
            <a:r>
              <a:rPr lang="en-GB" dirty="0"/>
              <a:t>             - No alternative method of treatment</a:t>
            </a:r>
            <a:endParaRPr lang="en-US" dirty="0"/>
          </a:p>
          <a:p>
            <a:pPr>
              <a:buFont typeface="Arial" panose="020B0604020202020204" pitchFamily="34" charset="0"/>
              <a:buNone/>
              <a:defRPr/>
            </a:pPr>
            <a:r>
              <a:rPr lang="en-GB" dirty="0"/>
              <a:t>             - No harm or damage to the donor</a:t>
            </a:r>
            <a:endParaRPr lang="en-US" dirty="0"/>
          </a:p>
          <a:p>
            <a:pPr>
              <a:buFont typeface="Arial" panose="020B0604020202020204" pitchFamily="34" charset="0"/>
              <a:buNone/>
              <a:defRPr/>
            </a:pPr>
            <a:r>
              <a:rPr lang="en-GB" dirty="0"/>
              <a:t>             - Consent of the donor</a:t>
            </a:r>
            <a:endParaRPr lang="en-US" dirty="0"/>
          </a:p>
          <a:p>
            <a:pPr>
              <a:buFont typeface="Arial" panose="020B0604020202020204" pitchFamily="34" charset="0"/>
              <a:buNone/>
              <a:defRPr/>
            </a:pPr>
            <a:r>
              <a:rPr lang="en-GB" dirty="0"/>
              <a:t>             - Under medical supervision</a:t>
            </a:r>
            <a:endParaRPr lang="en-US" dirty="0"/>
          </a:p>
          <a:p>
            <a:pPr>
              <a:buFont typeface="Arial" panose="020B0604020202020204" pitchFamily="34" charset="0"/>
              <a:buNone/>
              <a:defRPr/>
            </a:pPr>
            <a:r>
              <a:rPr lang="en-GB" dirty="0"/>
              <a:t>             - The donor should be clinically free from a transmissible disease    </a:t>
            </a:r>
            <a:endParaRPr lang="en-US" dirty="0"/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pic>
        <p:nvPicPr>
          <p:cNvPr id="4100" name="Audio 3">
            <a:hlinkClick r:id="" action="ppaction://media"/>
            <a:extLst>
              <a:ext uri="{FF2B5EF4-FFF2-40B4-BE49-F238E27FC236}">
                <a16:creationId xmlns:a16="http://schemas.microsoft.com/office/drawing/2014/main" id="{0B16AA4B-F76C-4E40-B2F6-AE374AE1F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Audio 1">
            <a:hlinkClick r:id="" action="ppaction://media"/>
            <a:extLst>
              <a:ext uri="{FF2B5EF4-FFF2-40B4-BE49-F238E27FC236}">
                <a16:creationId xmlns:a16="http://schemas.microsoft.com/office/drawing/2014/main" id="{4941D220-463F-4E06-8116-B609686B3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C436D90-FBFF-4888-9082-AAC420A82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7B60CBB-5F57-4F92-914B-CA995128D9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03309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E45E116D-2BF2-4D0E-9292-AD4DD8E1F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 altLang="en-US"/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E3900D81-E438-4BB6-BBC2-58AF0C9C85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GB" altLang="en-US" i="1"/>
              <a:t>Organ transplantation has been widely known in the mass media as offering new hope for thousands of  ill patients .</a:t>
            </a:r>
          </a:p>
          <a:p>
            <a:pPr algn="just">
              <a:buFont typeface="Arial" panose="020B0604020202020204" pitchFamily="34" charset="0"/>
              <a:buNone/>
            </a:pPr>
            <a:endParaRPr lang="en-US" altLang="en-US" i="1"/>
          </a:p>
          <a:p>
            <a:pPr algn="just"/>
            <a:r>
              <a:rPr lang="en-GB" altLang="en-US" i="1"/>
              <a:t>The major clinical problems  include  tissue rejection , organ preservation, insufficient facilities and manpower , and the high cost of each operation . The law has an additional restriction</a:t>
            </a:r>
            <a:endParaRPr lang="en-US" altLang="en-US" i="1"/>
          </a:p>
          <a:p>
            <a:pPr algn="just"/>
            <a:endParaRPr lang="en-US" altLang="en-US"/>
          </a:p>
        </p:txBody>
      </p:sp>
      <p:pic>
        <p:nvPicPr>
          <p:cNvPr id="5124" name="Audio 2">
            <a:hlinkClick r:id="" action="ppaction://media"/>
            <a:extLst>
              <a:ext uri="{FF2B5EF4-FFF2-40B4-BE49-F238E27FC236}">
                <a16:creationId xmlns:a16="http://schemas.microsoft.com/office/drawing/2014/main" id="{4EED7CFA-04AD-471A-8B73-92B3A9364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Audio 1">
            <a:hlinkClick r:id="" action="ppaction://media"/>
            <a:extLst>
              <a:ext uri="{FF2B5EF4-FFF2-40B4-BE49-F238E27FC236}">
                <a16:creationId xmlns:a16="http://schemas.microsoft.com/office/drawing/2014/main" id="{EEDC010F-2ACC-42D9-97D8-ED4E31B37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74DF258-4165-42A9-B140-A03BB3EEC7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86714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36B054FE-6470-4C79-9A6C-E5F2D2017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i="1" u="sng"/>
              <a:t>Types of organ transplantation :</a:t>
            </a:r>
            <a:br>
              <a:rPr lang="en-US" altLang="en-US" b="1" i="1" u="sng"/>
            </a:br>
            <a:endParaRPr lang="ar-EG" altLang="en-US"/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00F13F45-45AC-4F94-890D-CDB788C601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u="sng"/>
              <a:t>1- Auto-transplant:</a:t>
            </a:r>
            <a:r>
              <a:rPr lang="en-US" altLang="en-US"/>
              <a:t> from the same person to himself e.g. graft in plastic surgery. There is no legal or ethical obstacles  as regards auto transplant.</a:t>
            </a:r>
          </a:p>
          <a:p>
            <a:r>
              <a:rPr lang="en-GB" altLang="en-US" b="1" u="sng"/>
              <a:t>2- Transplantation from a living person to another living one.</a:t>
            </a:r>
          </a:p>
          <a:p>
            <a:r>
              <a:rPr lang="en-US" altLang="en-US" b="1" u="sng"/>
              <a:t>3- Transplantation from a dead to a living </a:t>
            </a:r>
            <a:endParaRPr lang="en-US" altLang="en-US"/>
          </a:p>
          <a:p>
            <a:endParaRPr lang="en-US" altLang="en-US"/>
          </a:p>
        </p:txBody>
      </p:sp>
      <p:pic>
        <p:nvPicPr>
          <p:cNvPr id="6148" name="Audio 1">
            <a:hlinkClick r:id="" action="ppaction://media"/>
            <a:extLst>
              <a:ext uri="{FF2B5EF4-FFF2-40B4-BE49-F238E27FC236}">
                <a16:creationId xmlns:a16="http://schemas.microsoft.com/office/drawing/2014/main" id="{7776D2CF-F3CB-4DAC-8725-79EF0F5CB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Audio 1">
            <a:hlinkClick r:id="" action="ppaction://media"/>
            <a:extLst>
              <a:ext uri="{FF2B5EF4-FFF2-40B4-BE49-F238E27FC236}">
                <a16:creationId xmlns:a16="http://schemas.microsoft.com/office/drawing/2014/main" id="{3C619F75-93F5-49F4-94FE-31972B8FF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2BE68B5-4514-44E7-A5B8-B871889F0A8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25600" y="913680"/>
              <a:ext cx="8581320" cy="58197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2BE68B5-4514-44E7-A5B8-B871889F0A8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6240" y="904320"/>
                <a:ext cx="8600040" cy="583848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3ABDC22-30ED-4969-99A0-27914A1378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33073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49B553CA-0461-45D6-899C-F512B2AC5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u="sng"/>
              <a:t>Transplantation from a living person to another living one</a:t>
            </a:r>
            <a:endParaRPr lang="en-US" altLang="en-US"/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9CED489C-5690-4281-87B4-CA6353F55F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en-US"/>
              <a:t>	</a:t>
            </a:r>
            <a:endParaRPr lang="en-US" altLang="en-US">
              <a:solidFill>
                <a:srgbClr val="FF0000"/>
              </a:solidFill>
            </a:endParaRPr>
          </a:p>
          <a:p>
            <a:pPr algn="just"/>
            <a:r>
              <a:rPr lang="en-US" altLang="en-US"/>
              <a:t>- There should be no harm or danger on the donor’s life.</a:t>
            </a:r>
          </a:p>
          <a:p>
            <a:pPr algn="just"/>
            <a:r>
              <a:rPr lang="en-US" altLang="en-US"/>
              <a:t>-The operation should be done in a recognized  hospital.</a:t>
            </a:r>
          </a:p>
          <a:p>
            <a:pPr algn="just"/>
            <a:r>
              <a:rPr lang="en-US" altLang="en-US"/>
              <a:t>   -The donor should be related to the recipient up to the third</a:t>
            </a:r>
            <a:r>
              <a:rPr lang="en-GB" altLang="en-US"/>
              <a:t> degree, so as to prevent selling organs</a:t>
            </a:r>
            <a:endParaRPr lang="en-US" altLang="en-US"/>
          </a:p>
        </p:txBody>
      </p:sp>
      <p:pic>
        <p:nvPicPr>
          <p:cNvPr id="7172" name="Audio 3">
            <a:hlinkClick r:id="" action="ppaction://media"/>
            <a:extLst>
              <a:ext uri="{FF2B5EF4-FFF2-40B4-BE49-F238E27FC236}">
                <a16:creationId xmlns:a16="http://schemas.microsoft.com/office/drawing/2014/main" id="{CF28830A-B2DC-4C47-9FC0-78294F2A3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Audio 1">
            <a:hlinkClick r:id="" action="ppaction://media"/>
            <a:extLst>
              <a:ext uri="{FF2B5EF4-FFF2-40B4-BE49-F238E27FC236}">
                <a16:creationId xmlns:a16="http://schemas.microsoft.com/office/drawing/2014/main" id="{912FBD53-3C6B-4830-8A91-990CA78DA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DA1341A-AF93-42C4-AAB5-C7AB8D30CB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16711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C633166C-B78C-4C26-B813-A7CAE38A2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altLang="en-US" b="1" u="sng"/>
            </a:br>
            <a:r>
              <a:rPr lang="en-US" altLang="en-US" b="1" u="sng"/>
              <a:t>Transplantation from a dead to a living</a:t>
            </a:r>
            <a:br>
              <a:rPr lang="en-US" altLang="en-US" b="1" u="sng"/>
            </a:br>
            <a:endParaRPr lang="en-US" altLang="en-US"/>
          </a:p>
        </p:txBody>
      </p:sp>
      <p:sp>
        <p:nvSpPr>
          <p:cNvPr id="8195" name="Content Placeholder 2">
            <a:extLst>
              <a:ext uri="{FF2B5EF4-FFF2-40B4-BE49-F238E27FC236}">
                <a16:creationId xmlns:a16="http://schemas.microsoft.com/office/drawing/2014/main" id="{FE75E5CD-EC85-429A-B57D-57ED25A427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altLang="en-US" b="1" i="1"/>
              <a:t>The importance  of brain death appeared in recent years.</a:t>
            </a:r>
          </a:p>
          <a:p>
            <a:pPr algn="just"/>
            <a:r>
              <a:rPr lang="en-US" altLang="en-US" b="1" i="1"/>
              <a:t>It is the irreversible cessation  of all brain function including the   brainstem.  When the brain cells die, they do not grow back,</a:t>
            </a:r>
            <a:r>
              <a:rPr lang="ar-EG" altLang="en-US" b="1" i="1"/>
              <a:t>     </a:t>
            </a:r>
            <a:r>
              <a:rPr lang="en-US" altLang="en-US" b="1" i="1"/>
              <a:t>thus  any damage is permanent and irreversible </a:t>
            </a:r>
            <a:r>
              <a:rPr lang="en-GB" altLang="en-US" b="1" i="1"/>
              <a:t>function.</a:t>
            </a:r>
            <a:endParaRPr lang="en-US" altLang="en-US" b="1" i="1"/>
          </a:p>
        </p:txBody>
      </p:sp>
      <p:pic>
        <p:nvPicPr>
          <p:cNvPr id="8196" name="Audio 2">
            <a:hlinkClick r:id="" action="ppaction://media"/>
            <a:extLst>
              <a:ext uri="{FF2B5EF4-FFF2-40B4-BE49-F238E27FC236}">
                <a16:creationId xmlns:a16="http://schemas.microsoft.com/office/drawing/2014/main" id="{75774507-425E-4CFE-81D6-4CE18DAB9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Audio 1">
            <a:hlinkClick r:id="" action="ppaction://media"/>
            <a:extLst>
              <a:ext uri="{FF2B5EF4-FFF2-40B4-BE49-F238E27FC236}">
                <a16:creationId xmlns:a16="http://schemas.microsoft.com/office/drawing/2014/main" id="{3686AAE9-2C0F-4EAC-9F47-9E2636FE2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6D96137-91B0-4F63-9774-1C893C8A72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06306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AD5F6FD6-63F9-46A5-B6A7-397C0A05D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 altLang="en-US"/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6BD68A0D-B895-4E56-8F0D-4BD2735D0A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Arial" panose="020B0604020202020204" pitchFamily="34" charset="0"/>
              <a:buNone/>
            </a:pPr>
            <a:r>
              <a:rPr lang="en-US" altLang="en-US" sz="3600" b="1" i="1"/>
              <a:t>	Nowadays modern resuscitative devices and techniques</a:t>
            </a:r>
            <a:r>
              <a:rPr lang="ar-EG" altLang="en-US" sz="3600" b="1" i="1"/>
              <a:t>            </a:t>
            </a:r>
            <a:r>
              <a:rPr lang="en-US" altLang="en-US" sz="3600" b="1" i="1"/>
              <a:t>can  maintain the function of the heart, lungs &amp; visceral organs for </a:t>
            </a:r>
            <a:r>
              <a:rPr lang="ar-EG" altLang="en-US" sz="3600" b="1" i="1"/>
              <a:t>            </a:t>
            </a:r>
            <a:r>
              <a:rPr lang="en-US" altLang="en-US" sz="3600" b="1" i="1"/>
              <a:t>a  period of time after the brain stem centers have stopped 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/>
          </a:p>
        </p:txBody>
      </p:sp>
      <p:pic>
        <p:nvPicPr>
          <p:cNvPr id="9220" name="Audio 1">
            <a:hlinkClick r:id="" action="ppaction://media"/>
            <a:extLst>
              <a:ext uri="{FF2B5EF4-FFF2-40B4-BE49-F238E27FC236}">
                <a16:creationId xmlns:a16="http://schemas.microsoft.com/office/drawing/2014/main" id="{A9C05426-277B-4BC6-9D45-67355FFA7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Audio 2">
            <a:hlinkClick r:id="" action="ppaction://media"/>
            <a:extLst>
              <a:ext uri="{FF2B5EF4-FFF2-40B4-BE49-F238E27FC236}">
                <a16:creationId xmlns:a16="http://schemas.microsoft.com/office/drawing/2014/main" id="{117801B5-7B05-4C8C-823D-BB56B3817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9447FB4-487E-4435-8022-9B108AF16C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7855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19078DF0-C06A-4F9C-85E4-C4B7E24E6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 altLang="en-US"/>
          </a:p>
        </p:txBody>
      </p:sp>
      <p:sp>
        <p:nvSpPr>
          <p:cNvPr id="10243" name="Content Placeholder 2">
            <a:extLst>
              <a:ext uri="{FF2B5EF4-FFF2-40B4-BE49-F238E27FC236}">
                <a16:creationId xmlns:a16="http://schemas.microsoft.com/office/drawing/2014/main" id="{FF5BFB5A-DAFF-4133-998C-B6F334123C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Arial" panose="020B0604020202020204" pitchFamily="34" charset="0"/>
              <a:buNone/>
            </a:pPr>
            <a:r>
              <a:rPr lang="en-US" altLang="en-US" sz="3600" b="1" i="1"/>
              <a:t>	The development of transplant surgery and the need of </a:t>
            </a:r>
            <a:r>
              <a:rPr lang="ar-EG" altLang="en-US" sz="3600" b="1" i="1"/>
              <a:t>           </a:t>
            </a:r>
            <a:r>
              <a:rPr lang="en-US" altLang="en-US" sz="3600" b="1" i="1"/>
              <a:t>viable organs</a:t>
            </a:r>
            <a:r>
              <a:rPr lang="ar-EG" altLang="en-US" sz="3600" b="1" i="1"/>
              <a:t>  </a:t>
            </a:r>
            <a:r>
              <a:rPr lang="en-US" altLang="en-US" sz="3600" b="1" i="1"/>
              <a:t>have resulted in the need for accurate </a:t>
            </a:r>
          </a:p>
          <a:p>
            <a:pPr algn="just">
              <a:buFont typeface="Arial" panose="020B0604020202020204" pitchFamily="34" charset="0"/>
              <a:buNone/>
            </a:pPr>
            <a:r>
              <a:rPr lang="en-GB" altLang="en-US" sz="3600" b="1" i="1"/>
              <a:t>   determination  of the medical criteria of brain</a:t>
            </a:r>
            <a:r>
              <a:rPr lang="ar-EG" altLang="en-US" sz="3600" b="1" i="1"/>
              <a:t>       </a:t>
            </a:r>
            <a:r>
              <a:rPr lang="en-GB" altLang="en-US" sz="3600" b="1" i="1"/>
              <a:t>death. </a:t>
            </a:r>
            <a:endParaRPr lang="en-US" altLang="en-US" sz="3600" b="1" i="1"/>
          </a:p>
        </p:txBody>
      </p:sp>
      <p:pic>
        <p:nvPicPr>
          <p:cNvPr id="10244" name="Audio 1">
            <a:hlinkClick r:id="" action="ppaction://media"/>
            <a:extLst>
              <a:ext uri="{FF2B5EF4-FFF2-40B4-BE49-F238E27FC236}">
                <a16:creationId xmlns:a16="http://schemas.microsoft.com/office/drawing/2014/main" id="{FB04A22B-7A58-4A33-9621-22078EF8E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Audio 1">
            <a:hlinkClick r:id="" action="ppaction://media"/>
            <a:extLst>
              <a:ext uri="{FF2B5EF4-FFF2-40B4-BE49-F238E27FC236}">
                <a16:creationId xmlns:a16="http://schemas.microsoft.com/office/drawing/2014/main" id="{3A36AAF4-AEFE-4DA6-81BE-62ACD473F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E78502C-BB82-432B-9A8C-DBB4ADD487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702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3710</TotalTime>
  <Words>715</Words>
  <Application>Microsoft Office PowerPoint</Application>
  <PresentationFormat>On-screen Show (4:3)</PresentationFormat>
  <Paragraphs>82</Paragraphs>
  <Slides>15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Algerian</vt:lpstr>
      <vt:lpstr>Arial</vt:lpstr>
      <vt:lpstr>Calibri</vt:lpstr>
      <vt:lpstr>Wingdings</vt:lpstr>
      <vt:lpstr>Office Theme</vt:lpstr>
      <vt:lpstr>PowerPoint Presentation</vt:lpstr>
      <vt:lpstr>Organ transplantation </vt:lpstr>
      <vt:lpstr> Legal rules have been followed before blood transfusion </vt:lpstr>
      <vt:lpstr>PowerPoint Presentation</vt:lpstr>
      <vt:lpstr>Types of organ transplantation : </vt:lpstr>
      <vt:lpstr>Transplantation from a living person to another living one</vt:lpstr>
      <vt:lpstr> Transplantation from a dead to a living </vt:lpstr>
      <vt:lpstr>PowerPoint Presentation</vt:lpstr>
      <vt:lpstr>PowerPoint Presentation</vt:lpstr>
      <vt:lpstr>The medical criteria of brain death </vt:lpstr>
      <vt:lpstr>PowerPoint Presentation</vt:lpstr>
      <vt:lpstr>PowerPoint Presentation</vt:lpstr>
      <vt:lpstr>Organ donation and transplantation: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MEDICAL ETHICS</dc:title>
  <dc:creator>DELL</dc:creator>
  <cp:lastModifiedBy>melad.boulis</cp:lastModifiedBy>
  <cp:revision>303</cp:revision>
  <dcterms:created xsi:type="dcterms:W3CDTF">2013-04-11T04:35:23Z</dcterms:created>
  <dcterms:modified xsi:type="dcterms:W3CDTF">2020-03-18T17:01:10Z</dcterms:modified>
</cp:coreProperties>
</file>