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628" r:id="rId2"/>
    <p:sldId id="629" r:id="rId3"/>
    <p:sldId id="630" r:id="rId4"/>
    <p:sldId id="631" r:id="rId5"/>
    <p:sldId id="632" r:id="rId6"/>
    <p:sldId id="633" r:id="rId7"/>
    <p:sldId id="635" r:id="rId8"/>
    <p:sldId id="636" r:id="rId9"/>
    <p:sldId id="637" r:id="rId10"/>
    <p:sldId id="638" r:id="rId11"/>
    <p:sldId id="639" r:id="rId12"/>
    <p:sldId id="640" r:id="rId13"/>
    <p:sldId id="641" r:id="rId14"/>
    <p:sldId id="623" r:id="rId15"/>
    <p:sldId id="625" r:id="rId16"/>
    <p:sldId id="627" r:id="rId17"/>
    <p:sldId id="642" r:id="rId18"/>
    <p:sldId id="643" r:id="rId19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56" autoAdjust="0"/>
    <p:restoredTop sz="86323" autoAdjust="0"/>
  </p:normalViewPr>
  <p:slideViewPr>
    <p:cSldViewPr>
      <p:cViewPr>
        <p:scale>
          <a:sx n="62" d="100"/>
          <a:sy n="62" d="100"/>
        </p:scale>
        <p:origin x="-146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064B1D0-CEA0-49E1-8334-C81A9CA88885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A121E4-AC3C-4352-8D9D-74193A2C725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831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6657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8962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261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985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8135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487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194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0592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009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55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783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06ED-968D-4BFC-88CA-91833CF83861}" type="datetimeFigureOut">
              <a:rPr lang="ar-EG" smtClean="0"/>
              <a:t>19/05/1439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8048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Simple squamous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4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3" b="-2435"/>
          <a:stretch>
            <a:fillRect/>
          </a:stretch>
        </p:blipFill>
        <p:spPr>
          <a:xfrm>
            <a:off x="467544" y="1484784"/>
            <a:ext cx="8352928" cy="504056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28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Tubular gland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6" descr="histology sli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63"/>
          <a:stretch>
            <a:fillRect/>
          </a:stretch>
        </p:blipFill>
        <p:spPr bwMode="auto">
          <a:xfrm>
            <a:off x="539552" y="1556793"/>
            <a:ext cx="792088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99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Arial Black" pitchFamily="34" charset="0"/>
              </a:rPr>
              <a:t>Sebaceous gland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2" descr="C:\Users\اليرموكـ\Desktop\Pictur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7920879" cy="50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5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Taste bud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5" descr="npo0000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556793"/>
            <a:ext cx="8280920" cy="48965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15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Arial Black" pitchFamily="34" charset="0"/>
              </a:rPr>
              <a:t>Germinal </a:t>
            </a:r>
            <a:r>
              <a:rPr lang="en-US" dirty="0" err="1" smtClean="0">
                <a:latin typeface="Arial Black" pitchFamily="34" charset="0"/>
              </a:rPr>
              <a:t>epith</a:t>
            </a:r>
            <a:r>
              <a:rPr lang="en-US" dirty="0" smtClean="0">
                <a:latin typeface="Arial Black" pitchFamily="34" charset="0"/>
              </a:rPr>
              <a:t>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2" descr="C:\Users\اليرموكـ\Desktop\Picture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5471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13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Arial Black" pitchFamily="34" charset="0"/>
              </a:rPr>
              <a:t>EM of microvilli</a:t>
            </a:r>
            <a:r>
              <a:rPr lang="en-US" dirty="0" smtClean="0"/>
              <a:t> </a:t>
            </a:r>
            <a:endParaRPr lang="ar-EG" dirty="0"/>
          </a:p>
        </p:txBody>
      </p:sp>
      <p:pic>
        <p:nvPicPr>
          <p:cNvPr id="5" name="Picture 2" descr="C:\Users\اليرموكـ\Desktop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204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اليرموكـ\Desktop\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1002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اليرموكـ\Desktop\99qv-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3168352" cy="24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 Black" pitchFamily="34" charset="0"/>
              </a:rPr>
              <a:t>EM of cilia </a:t>
            </a:r>
            <a:endParaRPr lang="ar-EG" sz="3600" dirty="0">
              <a:latin typeface="Arial Black" pitchFamily="34" charset="0"/>
            </a:endParaRPr>
          </a:p>
        </p:txBody>
      </p:sp>
      <p:pic>
        <p:nvPicPr>
          <p:cNvPr id="4" name="Picture 2" descr="C:\Users\اليرموكـ\Desktop\image lect 1st year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84785"/>
            <a:ext cx="83529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3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prstClr val="black"/>
                </a:solidFill>
                <a:latin typeface="Arial Black" pitchFamily="34" charset="0"/>
              </a:rPr>
              <a:t>E.M Basal </a:t>
            </a:r>
            <a:r>
              <a:rPr lang="en-US" sz="3600" dirty="0" err="1">
                <a:solidFill>
                  <a:prstClr val="black"/>
                </a:solidFill>
                <a:latin typeface="Arial Black" pitchFamily="34" charset="0"/>
              </a:rPr>
              <a:t>infolding</a:t>
            </a:r>
            <a:endParaRPr lang="ar-EG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29569"/>
            <a:ext cx="38100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اليرموكـ\Desktop\downlo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04456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23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Cell junctions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2" descr="C:\Users\اليرموكـ\Desktop\Picture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8208912" cy="49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49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Arial Black" pitchFamily="34" charset="0"/>
              </a:rPr>
              <a:t>Desmosomes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2" descr="C:\Users\Yasmine\Downloads\1\1\newScaan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809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88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Arial Black" pitchFamily="34" charset="0"/>
              </a:rPr>
              <a:t>Endothelium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Content Placeholder 3" descr="C:\Users\اليرموكـ\Desktop\Pictur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3005"/>
            <a:ext cx="8229600" cy="43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6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Simple cuboidal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2" descr="C:\Users\اليرموكـ\Desktop\Picture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8424936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4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Arial Black" pitchFamily="34" charset="0"/>
              </a:rPr>
              <a:t>Simple </a:t>
            </a:r>
            <a:r>
              <a:rPr lang="en-US" dirty="0" err="1" smtClean="0">
                <a:latin typeface="Arial Black" pitchFamily="34" charset="0"/>
              </a:rPr>
              <a:t>columner</a:t>
            </a:r>
            <a:r>
              <a:rPr lang="en-US" dirty="0" smtClean="0">
                <a:latin typeface="Arial Black" pitchFamily="34" charset="0"/>
              </a:rPr>
              <a:t>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12776"/>
            <a:ext cx="8280920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6948264" y="1563100"/>
            <a:ext cx="36004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6" name="Down Arrow 5"/>
          <p:cNvSpPr/>
          <p:nvPr/>
        </p:nvSpPr>
        <p:spPr>
          <a:xfrm>
            <a:off x="3995936" y="1700808"/>
            <a:ext cx="504056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8335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 Black" pitchFamily="34" charset="0"/>
              </a:rPr>
              <a:t>Pseudo-stratified </a:t>
            </a:r>
            <a:r>
              <a:rPr lang="en-US" dirty="0" err="1" smtClean="0">
                <a:latin typeface="Arial Black" pitchFamily="34" charset="0"/>
              </a:rPr>
              <a:t>columner</a:t>
            </a:r>
            <a:r>
              <a:rPr lang="en-US" dirty="0" smtClean="0">
                <a:latin typeface="Arial Black" pitchFamily="34" charset="0"/>
              </a:rPr>
              <a:t>  ciliated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Content Placeholder 3" descr="C:\Users\Home\AppData\Local\Temp\Rar$DI10.3177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992888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4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 smtClean="0">
                <a:latin typeface="Arial Black" pitchFamily="34" charset="0"/>
              </a:rPr>
              <a:t>Non </a:t>
            </a:r>
            <a:r>
              <a:rPr lang="en-US" dirty="0" err="1" smtClean="0">
                <a:latin typeface="Arial Black" pitchFamily="34" charset="0"/>
              </a:rPr>
              <a:t>Kerat</a:t>
            </a:r>
            <a:r>
              <a:rPr lang="en-US" dirty="0" smtClean="0">
                <a:latin typeface="Arial Black" pitchFamily="34" charset="0"/>
              </a:rPr>
              <a:t>. Stratified squamous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00"/>
            <a:ext cx="7848872" cy="50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9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Arial Black" pitchFamily="34" charset="0"/>
              </a:rPr>
              <a:t>Kerat</a:t>
            </a:r>
            <a:r>
              <a:rPr lang="en-US" dirty="0" smtClean="0"/>
              <a:t>. </a:t>
            </a:r>
            <a:r>
              <a:rPr lang="en-US" dirty="0" smtClean="0">
                <a:latin typeface="Arial Black" pitchFamily="34" charset="0"/>
              </a:rPr>
              <a:t>Stratified </a:t>
            </a:r>
            <a:r>
              <a:rPr lang="en-US" dirty="0">
                <a:latin typeface="Arial Black" pitchFamily="34" charset="0"/>
              </a:rPr>
              <a:t>squamous </a:t>
            </a:r>
            <a:endParaRPr lang="ar-EG" dirty="0"/>
          </a:p>
        </p:txBody>
      </p:sp>
      <p:pic>
        <p:nvPicPr>
          <p:cNvPr id="5" name="Picture 19" descr="2509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12776"/>
            <a:ext cx="40386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13527"/>
          <a:stretch>
            <a:fillRect/>
          </a:stretch>
        </p:blipFill>
        <p:spPr bwMode="auto">
          <a:xfrm>
            <a:off x="323528" y="1556792"/>
            <a:ext cx="41764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Transitional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208911" cy="51411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6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Arial Black" pitchFamily="34" charset="0"/>
              </a:rPr>
              <a:t>Goblet cell </a:t>
            </a:r>
            <a:endParaRPr lang="ar-EG" dirty="0">
              <a:latin typeface="Arial Black" pitchFamily="34" charset="0"/>
            </a:endParaRPr>
          </a:p>
        </p:txBody>
      </p:sp>
      <p:pic>
        <p:nvPicPr>
          <p:cNvPr id="5" name="Picture 9" descr="gobl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556792"/>
            <a:ext cx="4320480" cy="5184576"/>
          </a:xfrm>
        </p:spPr>
      </p:pic>
      <p:pic>
        <p:nvPicPr>
          <p:cNvPr id="6" name="Picture 19" descr="GI125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4077072"/>
            <a:ext cx="1616075" cy="2592388"/>
          </a:xfrm>
          <a:prstGeom prst="rect">
            <a:avLst/>
          </a:prstGeom>
        </p:spPr>
      </p:pic>
      <p:pic>
        <p:nvPicPr>
          <p:cNvPr id="7" name="Picture 2" descr="D:\HISTOLOGY\SECTIONS\Sections first year\pictures first year\epith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51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42</Words>
  <Application>Microsoft Office PowerPoint</Application>
  <PresentationFormat>On-screen Show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Simple squamous </vt:lpstr>
      <vt:lpstr>Endothelium </vt:lpstr>
      <vt:lpstr>Simple cuboidal </vt:lpstr>
      <vt:lpstr>Simple columner </vt:lpstr>
      <vt:lpstr>Pseudo-stratified columner  ciliated </vt:lpstr>
      <vt:lpstr>Non Kerat. Stratified squamous </vt:lpstr>
      <vt:lpstr>Kerat. Stratified squamous </vt:lpstr>
      <vt:lpstr>Transitional </vt:lpstr>
      <vt:lpstr>Goblet cell </vt:lpstr>
      <vt:lpstr>Tubular gland </vt:lpstr>
      <vt:lpstr>Sebaceous gland </vt:lpstr>
      <vt:lpstr>Taste bud </vt:lpstr>
      <vt:lpstr>Germinal epith </vt:lpstr>
      <vt:lpstr>EM of microvilli </vt:lpstr>
      <vt:lpstr>EM of cilia </vt:lpstr>
      <vt:lpstr>E.M Basal infolding</vt:lpstr>
      <vt:lpstr>Cell junctions </vt:lpstr>
      <vt:lpstr>Desmosomes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AL-YARMOUK</dc:creator>
  <cp:lastModifiedBy>اليرموكـ</cp:lastModifiedBy>
  <cp:revision>98</cp:revision>
  <dcterms:created xsi:type="dcterms:W3CDTF">2015-02-15T20:59:46Z</dcterms:created>
  <dcterms:modified xsi:type="dcterms:W3CDTF">2018-02-04T19:19:08Z</dcterms:modified>
</cp:coreProperties>
</file>