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23749000" cy="168021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theme" Target="theme/theme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7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7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7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7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7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7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100" y="254000"/>
            <a:ext cx="22402800" cy="168021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7000"/>
            <a:ext cx="22402800" cy="16548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مخصص</PresentationFormat>
  <Paragraphs>0</Paragraphs>
  <Slides>59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0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faris Salahat</cp:lastModifiedBy>
  <cp:revision>2</cp:revision>
  <dcterms:created xsi:type="dcterms:W3CDTF">2006-08-16T00:00:00Z</dcterms:created>
  <dcterms:modified xsi:type="dcterms:W3CDTF">2024-01-26T08:26:18Z</dcterms:modified>
</cp:coreProperties>
</file>