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4283" r:id="rId5"/>
    <p:sldMasterId id="2147486231" r:id="rId6"/>
    <p:sldMasterId id="2147486245" r:id="rId7"/>
    <p:sldMasterId id="2147487085" r:id="rId8"/>
    <p:sldMasterId id="2147487392" r:id="rId9"/>
    <p:sldMasterId id="2147487406" r:id="rId10"/>
    <p:sldMasterId id="2147487594" r:id="rId11"/>
  </p:sldMasterIdLst>
  <p:notesMasterIdLst>
    <p:notesMasterId r:id="rId45"/>
  </p:notesMasterIdLst>
  <p:sldIdLst>
    <p:sldId id="562" r:id="rId12"/>
    <p:sldId id="558" r:id="rId13"/>
    <p:sldId id="303" r:id="rId14"/>
    <p:sldId id="304" r:id="rId15"/>
    <p:sldId id="305" r:id="rId16"/>
    <p:sldId id="534" r:id="rId17"/>
    <p:sldId id="556" r:id="rId18"/>
    <p:sldId id="307" r:id="rId19"/>
    <p:sldId id="449" r:id="rId20"/>
    <p:sldId id="310" r:id="rId21"/>
    <p:sldId id="312" r:id="rId22"/>
    <p:sldId id="532" r:id="rId23"/>
    <p:sldId id="533" r:id="rId24"/>
    <p:sldId id="524" r:id="rId25"/>
    <p:sldId id="455" r:id="rId26"/>
    <p:sldId id="555" r:id="rId27"/>
    <p:sldId id="379" r:id="rId28"/>
    <p:sldId id="539" r:id="rId29"/>
    <p:sldId id="380" r:id="rId30"/>
    <p:sldId id="381" r:id="rId31"/>
    <p:sldId id="540" r:id="rId32"/>
    <p:sldId id="435" r:id="rId33"/>
    <p:sldId id="566" r:id="rId34"/>
    <p:sldId id="567" r:id="rId35"/>
    <p:sldId id="568" r:id="rId36"/>
    <p:sldId id="569" r:id="rId37"/>
    <p:sldId id="563" r:id="rId38"/>
    <p:sldId id="564" r:id="rId39"/>
    <p:sldId id="565" r:id="rId40"/>
    <p:sldId id="550" r:id="rId41"/>
    <p:sldId id="552" r:id="rId42"/>
    <p:sldId id="553" r:id="rId43"/>
    <p:sldId id="28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34906"/>
    <a:srgbClr val="FF99CC"/>
    <a:srgbClr val="FF66FF"/>
    <a:srgbClr val="CC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31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6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 /><Relationship Id="rId18" Type="http://schemas.openxmlformats.org/officeDocument/2006/relationships/slide" Target="slides/slide7.xml" /><Relationship Id="rId26" Type="http://schemas.openxmlformats.org/officeDocument/2006/relationships/slide" Target="slides/slide15.xml" /><Relationship Id="rId39" Type="http://schemas.openxmlformats.org/officeDocument/2006/relationships/slide" Target="slides/slide28.xml" /><Relationship Id="rId3" Type="http://schemas.openxmlformats.org/officeDocument/2006/relationships/customXml" Target="../customXml/item3.xml" /><Relationship Id="rId21" Type="http://schemas.openxmlformats.org/officeDocument/2006/relationships/slide" Target="slides/slide10.xml" /><Relationship Id="rId34" Type="http://schemas.openxmlformats.org/officeDocument/2006/relationships/slide" Target="slides/slide23.xml" /><Relationship Id="rId42" Type="http://schemas.openxmlformats.org/officeDocument/2006/relationships/slide" Target="slides/slide31.xml" /><Relationship Id="rId47" Type="http://schemas.openxmlformats.org/officeDocument/2006/relationships/viewProps" Target="viewProps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1.xml" /><Relationship Id="rId17" Type="http://schemas.openxmlformats.org/officeDocument/2006/relationships/slide" Target="slides/slide6.xml" /><Relationship Id="rId25" Type="http://schemas.openxmlformats.org/officeDocument/2006/relationships/slide" Target="slides/slide14.xml" /><Relationship Id="rId33" Type="http://schemas.openxmlformats.org/officeDocument/2006/relationships/slide" Target="slides/slide22.xml" /><Relationship Id="rId38" Type="http://schemas.openxmlformats.org/officeDocument/2006/relationships/slide" Target="slides/slide27.xml" /><Relationship Id="rId46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5.xml" /><Relationship Id="rId20" Type="http://schemas.openxmlformats.org/officeDocument/2006/relationships/slide" Target="slides/slide9.xml" /><Relationship Id="rId29" Type="http://schemas.openxmlformats.org/officeDocument/2006/relationships/slide" Target="slides/slide18.xml" /><Relationship Id="rId41" Type="http://schemas.openxmlformats.org/officeDocument/2006/relationships/slide" Target="slides/slide30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Master" Target="slideMasters/slideMaster8.xml" /><Relationship Id="rId24" Type="http://schemas.openxmlformats.org/officeDocument/2006/relationships/slide" Target="slides/slide13.xml" /><Relationship Id="rId32" Type="http://schemas.openxmlformats.org/officeDocument/2006/relationships/slide" Target="slides/slide21.xml" /><Relationship Id="rId37" Type="http://schemas.openxmlformats.org/officeDocument/2006/relationships/slide" Target="slides/slide26.xml" /><Relationship Id="rId40" Type="http://schemas.openxmlformats.org/officeDocument/2006/relationships/slide" Target="slides/slide29.xml" /><Relationship Id="rId45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4.xml" /><Relationship Id="rId23" Type="http://schemas.openxmlformats.org/officeDocument/2006/relationships/slide" Target="slides/slide12.xml" /><Relationship Id="rId28" Type="http://schemas.openxmlformats.org/officeDocument/2006/relationships/slide" Target="slides/slide17.xml" /><Relationship Id="rId36" Type="http://schemas.openxmlformats.org/officeDocument/2006/relationships/slide" Target="slides/slide25.xml" /><Relationship Id="rId49" Type="http://schemas.openxmlformats.org/officeDocument/2006/relationships/tableStyles" Target="tableStyles.xml" /><Relationship Id="rId10" Type="http://schemas.openxmlformats.org/officeDocument/2006/relationships/slideMaster" Target="slideMasters/slideMaster7.xml" /><Relationship Id="rId19" Type="http://schemas.openxmlformats.org/officeDocument/2006/relationships/slide" Target="slides/slide8.xml" /><Relationship Id="rId31" Type="http://schemas.openxmlformats.org/officeDocument/2006/relationships/slide" Target="slides/slide20.xml" /><Relationship Id="rId44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" Target="slides/slide3.xml" /><Relationship Id="rId22" Type="http://schemas.openxmlformats.org/officeDocument/2006/relationships/slide" Target="slides/slide11.xml" /><Relationship Id="rId27" Type="http://schemas.openxmlformats.org/officeDocument/2006/relationships/slide" Target="slides/slide16.xml" /><Relationship Id="rId30" Type="http://schemas.openxmlformats.org/officeDocument/2006/relationships/slide" Target="slides/slide19.xml" /><Relationship Id="rId35" Type="http://schemas.openxmlformats.org/officeDocument/2006/relationships/slide" Target="slides/slide24.xml" /><Relationship Id="rId43" Type="http://schemas.openxmlformats.org/officeDocument/2006/relationships/slide" Target="slides/slide32.xml" /><Relationship Id="rId48" Type="http://schemas.openxmlformats.org/officeDocument/2006/relationships/theme" Target="theme/theme1.xml" /><Relationship Id="rId8" Type="http://schemas.openxmlformats.org/officeDocument/2006/relationships/slideMaster" Target="slideMasters/slideMaster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9951A4-645A-4790-A37B-00633F081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AC9A5-8F19-4232-82A5-CB02894F0B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06F9E7-4FB0-4051-AC44-07A63DE49A1E}" type="datetimeFigureOut">
              <a:rPr lang="ar-EG"/>
              <a:pPr>
                <a:defRPr/>
              </a:pPr>
              <a:t>10/05/1443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DDDC86-480B-4706-A2D9-0D3BFFBFB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CE9C1E-64E2-463C-B39C-14BAE773C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83B8C-206E-465E-8BBF-E4968FA043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0F451-E92B-44A9-BA28-48590DB7B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6DA699B-8545-4EF5-AA5F-D4996076731E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4584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9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5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1EDAB669-5F14-441E-B845-DF8FC36FEC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7EA36A7B-A5C6-4AED-BB06-916802068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D692E1DC-82D6-468D-AD21-615109F2A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87BFBA2B-BAF5-4A37-B009-5773D26EE894}" type="slidenum">
              <a:rPr lang="ar-SA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4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1E0C7728-017C-4E9F-8B90-CA934E8EF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B293ADA6-705C-413A-B2D8-8136DE3BB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7BFF73DD-662D-4CB5-8C48-8D3EA0384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44408FA6-9390-49A2-A1EC-E61E19DBD147}" type="slidenum">
              <a:rPr lang="ar-EG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25</a:t>
            </a:fld>
            <a:endParaRPr lang="ar-EG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8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A49FD6D5-BDDF-4AA5-A691-BAE68DC1A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704AEF7F-D8AA-4228-8E97-78DEF296E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60DF4FAC-494F-4750-8AA4-7AD50F01B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1F2B7354-1155-4CF0-AA95-1C5991B6A3FE}" type="slidenum">
              <a:rPr lang="ar-EG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ar-EG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7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E4AADD8E-B6EB-4383-BE69-02D9CC9C6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DF8C2134-3E64-4412-B9C9-1FC52688A5CE}" type="slidenum">
              <a:rPr lang="ar-SA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DA6CF64F-E4BF-4F1E-B6E8-A28B44416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9D2A3FF2-2D31-40B8-9EA0-2E0BEDB9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46364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319D79EA-9114-4AB7-81D6-8CBF9A422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EA20D967-A51E-49ED-A6A9-637FF24630AF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2C8F4A8C-E181-4668-9C0A-E35450ABC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0612EED-3C95-4F3B-9963-030891AE4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267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04718DC6-5DEF-4977-81A3-A86B17770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F8052F0F-E39D-4053-9065-38F64F3FCA52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DBE70A11-BFF8-4565-A5A0-4EBFAED10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AFBDCCFB-FAE2-44F5-A207-EBFA6C533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24848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16DCA880-BCBF-4AFC-849C-CE26FA3EB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E3741356-D53B-40E6-95AF-1CDC5BE583B7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7815F8B2-ADB9-4BF4-A146-5F0D53EE1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CB69F5F4-FFF6-4A93-99FF-7D8028A3A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88072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90828EB-4286-414E-9100-29A03BC2C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9E38E246-9DB5-41A9-A682-72A7C5CB8A35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201A609-89B9-461A-BE96-FA3D0DEE7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1207F45E-5334-4D01-98F6-6EFCBB348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95554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A024D28C-00A4-4D93-9284-6E2357F32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27CD1370-20D0-4E84-B2D9-9C9D14149066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3D2670FD-DB2D-4BD1-BE13-D5F01958E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BD5A3C6F-BA19-4D73-8018-4764D671F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54914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ED0723A-E603-42DF-8106-BA29D0785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2A3400AC-01C1-42DC-9592-0F50E2799B90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414A3B77-A226-4D71-823A-56E0CFD46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9C2E188C-90DC-477E-9F5B-FDCB1E2D8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75015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040AC945-2924-4C2B-9F66-8515F7739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B310FD14-C8CF-4A79-A35B-A90B825A5730}" type="slidenum">
              <a:rPr lang="ar-SA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404AF986-4707-4C51-A235-5C1127519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43DDEDE-8FC5-4AF4-B1A4-53757A924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3460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57EAFFE2-4986-42F7-AE4F-2438CB394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AFBAB13B-1316-46D9-A087-D01F05C969F6}" type="slidenum">
              <a:rPr lang="ar-SA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D7D96D1-417D-4A41-B634-43085B944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B9E0DE8-1D42-42D0-90F8-F2E48F5EA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0262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3DB06-56B6-4030-A43F-6AFAD9DB96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081CC6F-968A-47DE-BA07-CB83EFD65E0B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4CDEA-AE12-48F1-8D77-D518E2AD4FCA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8EEF7-A7CE-4CB5-88E7-FF7CCC9E5600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D4464-25D7-4FB3-9D9E-717DD3CB256A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1048D651-06A7-4748-8A1E-30A3D441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4C23-D2D3-4940-BCB4-2BF160F99C03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E0E675ED-DA4D-4AFC-A50D-F86448C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0CCCC3D7-D4F7-42A4-9A8C-6B245492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D337-3E80-4A27-8B3F-3AC7DE396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4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0982CE5-4C11-496D-A0BF-C0CCA645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CFCA-6EC1-4261-9516-22D72124AB0F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1D2F10-0B26-44E8-AADE-51185BD7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122FFAE-E8C7-48EA-9EF4-BB4748A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38213-84A7-4BE9-87A4-3A626214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484377-4498-4673-A30E-C357155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F906-6BB0-4882-80F9-82B66F3C7347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EDC7019-A85E-44B7-A3E3-A731A4D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94B1AF4-FAAC-4488-9A3E-60A82453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3ABE-163E-4592-8E76-AC95BB0BB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7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93C4459-96CA-47F4-B304-950199E30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30E6831-54AA-4608-951C-88072C8D9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CADAD6E-62ED-4A22-8A01-520750F78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4291-CDFA-4862-9A6C-E2C9048F4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77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9" indent="0" algn="ctr">
              <a:buNone/>
              <a:defRPr sz="1500"/>
            </a:lvl2pPr>
            <a:lvl3pPr marL="685719" indent="0" algn="ctr">
              <a:buNone/>
              <a:defRPr sz="1400"/>
            </a:lvl3pPr>
            <a:lvl4pPr marL="1028578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5" indent="0" algn="ctr">
              <a:buNone/>
              <a:defRPr sz="1200"/>
            </a:lvl7pPr>
            <a:lvl8pPr marL="2400014" indent="0" algn="ctr">
              <a:buNone/>
              <a:defRPr sz="1200"/>
            </a:lvl8pPr>
            <a:lvl9pPr marL="27428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60AC-E0DD-4A32-95FD-73E3921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2EAE-3760-4449-A5CA-7485D046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A283C-BCCD-4D0E-9E91-1DA4CA1D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92AA-C102-4040-9A40-E3DF711A4A6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593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3CCAB-8198-485B-B7BE-018DE1C0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34EA-617D-4222-B6FE-E9AB74E0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0886-A72F-40A8-A7C9-777C8F49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5D74-20C7-48CA-B1DE-2C456717D43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627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723C-D678-4ADC-9B66-DC64875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FBB4-64C6-4EC0-83E4-04927F4B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39DE-E639-40CF-9BC2-B8B325B6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526C-DA9F-48FB-8336-69ECBA885AF1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818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A3EF1-F4C3-4CE3-A999-3238C0F6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C5DC-B66B-485E-A22F-A5F9B0D0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B5A3A-5365-4989-82B7-DAF03060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1FED-E19B-451D-909A-0D8E2DBF5168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631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B63D4-109C-4214-B68B-BC576982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6E9C8-FC58-4564-96C7-463EC899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A95A8-D58A-49BB-B9DF-7E28AB30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10EE-DCD5-487A-AF2D-DC918EB42990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95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FB411-85BE-46FF-A92E-3E58B6A4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6AE48-9D6B-4C33-B9FA-9F513930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9BA6D-E68A-44F8-A77D-839696F8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4A32-5D54-4E9A-9455-0EDAB08CB765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3E49-1BDD-41FB-B6FC-E190F3A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94C42-3B72-45F8-B35C-31D03557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B53DC-0354-4026-9E5B-04E66826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01E1-6B7B-41DE-A22C-5F403063B30F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528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907ED46-C7AC-42EE-AF43-788F5FFB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48E0-55BE-4EC6-9999-8940BC5D9BF8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414701-0632-4A4D-8A63-72D7BEAF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FE97891-8200-47FD-8995-ACF69FF1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67E1-AB10-43C3-A39B-17F520A51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3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ACAC-4396-4223-B981-3471D2CE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499E7-5869-4531-8B45-7E8A8A9B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D6C5D-F3AF-4CCC-B11E-BAD89280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35C1-FA24-4976-A987-B27E20C988DF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318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9" indent="0">
              <a:buNone/>
              <a:defRPr sz="1800"/>
            </a:lvl3pPr>
            <a:lvl4pPr marL="1028578" indent="0">
              <a:buNone/>
              <a:defRPr sz="1500"/>
            </a:lvl4pPr>
            <a:lvl5pPr marL="1371436" indent="0">
              <a:buNone/>
              <a:defRPr sz="1500"/>
            </a:lvl5pPr>
            <a:lvl6pPr marL="1714295" indent="0">
              <a:buNone/>
              <a:defRPr sz="1500"/>
            </a:lvl6pPr>
            <a:lvl7pPr marL="2057155" indent="0">
              <a:buNone/>
              <a:defRPr sz="1500"/>
            </a:lvl7pPr>
            <a:lvl8pPr marL="2400014" indent="0">
              <a:buNone/>
              <a:defRPr sz="1500"/>
            </a:lvl8pPr>
            <a:lvl9pPr marL="274287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E3AD-3597-4570-9D20-B6C6E0B2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E9BD9-F462-44B7-B75D-CA2EBB1A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1E81-97D2-416B-BF5E-8F71959A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413EB-47D2-4E86-9410-D3D38EE9C7F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3731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02B2-5745-46A9-8383-A37D98F4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3B1BF-F520-4620-88C4-EAEAD5EA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BDC77-AE7E-4CED-9AA9-B1E9399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81966-0376-418E-AF85-C4B214BA847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362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70D9-8CEA-4649-83C6-9B3A171D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2934-E154-4471-A2D3-BF1405CD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81B19-BF29-435C-B60E-0BD81E9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F1859-6732-480C-BF73-C2DC9E68720C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0994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FFAA96-C0B4-4BCD-B68E-0B3E9D88B1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A9D9ABC-4FF1-46D1-A8E2-4DB0B3CC3140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64602-5A04-4778-818A-83EF86260693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E9CD0-9952-49D1-BA7A-6487679CFBD1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C8915-6FFA-4BF4-8A78-DA5C28B07E6F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B6817E59-D6EA-468C-9B35-A9E61ACD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033F-1E5D-4515-97A9-90D753F6F57E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DF79F875-0CDD-41DF-930D-2289551A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569CA1A2-6A56-49BC-BB8F-501CB2D0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9CBB-8F9F-4720-9A3A-AD5BD8CA7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4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819198B-1144-4EBD-9CB3-89CFB58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AC1D-092A-436E-86B8-094027902DB8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C731BBB-0C34-48F4-9C3A-55480762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6E3741C-FA38-4474-859C-A2C064A3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4A0B4-93C7-4C56-93C6-35B789AB1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92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F685B-3C20-45C7-A68C-853E3F0F35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F6DA397D-3112-4925-9DD3-ECEA8F2C10B1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6DF92-A581-4D79-9CD0-0348A691CDB5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C1142-CA52-4B64-BEE0-9A415890649D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7138B5-B958-4269-B8A1-8487A98F0556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8F288A-BBBE-4DAD-A3B0-F248E00D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C685-B790-4113-AC6D-60696AEEB7EC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0F922A0-6A64-43A5-9452-C8855FB4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0D7784-2424-4914-AE6E-BEA65AB4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E31F62B-9871-44F9-98C4-FDDDECCE1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13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72A1C96-7212-4DA2-87AD-BE842F3A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8841-EEF9-4EA0-A3F8-0637F95E3089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2B8D371-D0DB-4E12-BC36-526BA83D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8B15240-6876-4E6F-8560-249160A3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474C5-172A-4B71-BDFD-9B31BB7A4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26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DDE7AD9-7163-4F75-A8E4-2EE8EBF5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B63D-3FE0-482C-9DC9-493F67C55B2C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24DAC2B-4DF4-4ED6-9F51-CC96FD72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82D4132-34F0-43A3-B930-B1D36301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308AF-8D27-4BC9-9EA5-149D9388C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845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629F7C7-ACE5-45E4-B370-5372C863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F477-0C2F-459F-97B0-3ED1545C2D63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A422AA-9ACC-4024-A57A-B9051DB3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2C6DC2C-2996-44C8-9F20-A98DCFF1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29D52-9439-4417-826B-51462020E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85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86AF5-29E0-44BC-B05D-01977780C8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B9802AB4-4C53-40EA-BCC5-3A2B2DF43F76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66DB2-F412-4FB6-9B72-170F15F65C3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C64F8-C4A0-4A57-92E9-3FD88E35DC92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AAE2A-5256-4EC6-8F66-CA07014E2390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96AB92-6206-4A2B-AA0C-54C62E53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7653-50A5-4A6F-869B-CA7C41CA7647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EBFFC4-F9CA-4FEB-AF33-2BE5497F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99ACE5-9BEE-4D28-B49B-1BC62699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A205475-EAD7-4D9C-9AA8-C36B7699C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7FA9AFD-126B-4181-9544-C114AA16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CBFE-1BB6-467A-8840-4DF675BD3A85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ABB79-6183-4B9F-87CD-80F82749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C4F6E64-B72D-413A-8D2F-76557044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2C47B-652B-4425-BD7D-1F2E95388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471785-CB40-4058-924C-1BD93A4010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331E141B-C794-4007-AB66-F755087E5A39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650230F-6FFE-42C7-9817-EE12540C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8AF0-289E-43B4-85FB-0A92709A5D1B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717405-0284-4B81-BDFB-BB8E4C05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A9007B-363A-49E3-99ED-FA4E714B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F97C5-793E-452A-894B-698EA0C21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8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418A22-3CFB-4B35-B167-481566D985D0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40CA3-BA44-4D16-8D1B-908ED726A63F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B41902-8FA9-4602-BD79-BD4320AEF41A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0FE1995-9280-40F7-A1F1-78D54E67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6D18-D3C8-4860-B0B4-EC7B72DFB375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D04593-E05A-4CE5-8CD6-3C0A6EC8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D6C9AD-0ADE-4015-95B7-8B078D5A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CF521D6-8145-4D3A-8A9B-76C145EB1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406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67A3BE6-6939-4EA0-ACED-C7F639B6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A1D9-702A-4449-875B-B5642A0B100F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83508D-12DE-46FF-8787-C2500262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A52A95D-625E-49BE-9CE3-EAFDEDFB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0766-C593-4103-8726-49752E9C4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58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66FFE4F-F0B1-4847-831F-3FC0A7D6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40EC-3F5B-4367-AE73-F6814C414541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073A3BB-93D3-4EC9-8D77-94A5206D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45B79D1-A65B-42E2-88CF-3772574C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B469-0C25-42C2-A181-4B0545F3F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09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905001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1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ECD9D-39DE-4483-9CEC-8D1B236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C4532-24DC-42F5-BEFA-FFFD0F20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E95C-1CE3-4261-B03C-FF96B857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>
                <a:cs typeface="Tahoma" panose="020B0604030504040204" pitchFamily="34" charset="0"/>
              </a:defRPr>
            </a:lvl1pPr>
          </a:lstStyle>
          <a:p>
            <a:fld id="{48C41798-34B5-4A91-B659-B4E5927C3187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731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8E3D40A-588E-4ED9-B5FA-0BFB710EA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00F02-D224-4A99-B96E-46F2AAE1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ADE82C5-B7CC-4199-B32C-5BE08CC9B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BD88-D8E1-4485-ACE0-0C3B08F18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8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9" indent="0" algn="ctr">
              <a:buNone/>
              <a:defRPr sz="1500"/>
            </a:lvl2pPr>
            <a:lvl3pPr marL="685719" indent="0" algn="ctr">
              <a:buNone/>
              <a:defRPr sz="1400"/>
            </a:lvl3pPr>
            <a:lvl4pPr marL="1028578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5" indent="0" algn="ctr">
              <a:buNone/>
              <a:defRPr sz="1200"/>
            </a:lvl7pPr>
            <a:lvl8pPr marL="2400014" indent="0" algn="ctr">
              <a:buNone/>
              <a:defRPr sz="1200"/>
            </a:lvl8pPr>
            <a:lvl9pPr marL="27428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F4EA-6AF7-44E6-BDA6-EC6E975C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5FE5-5E3A-4724-B3CC-C2E7E3E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FBE9F-AACB-45C4-8F8B-CE0241EC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2C544-AC57-4AC4-8FB6-390D75D99D2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1109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CB962-D460-4A67-97B0-0FD3510A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FD3-C935-4735-9856-847E2682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1EC3-6CCC-493F-9BF8-454259BB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8FDC-8066-43DC-9E7B-7B8A7A9033CD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317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2FA3-FC4C-4F21-844D-C6C6AA2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4324E-F4F0-487B-A36A-A1683669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F9D9-8AE6-452D-8DC3-A5FC21A0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1ACD-3F17-49CC-8936-BB7B4FCC9E1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20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C64C8B9-E64C-4539-85F5-EF6459AC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B637-494E-4CA5-9CA8-093955BBF64D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E3E9DA-C9C5-4368-886E-76D8381C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D9C6244-95B3-4CEE-A309-D3D46C64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5841-56E4-4923-AE52-306A38E9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23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06EF-60D3-4879-938E-EB04CA6C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2EAD-DE26-469B-B143-F00BB35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AFD-5355-49C7-AF6B-86B48F79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9052-083E-41F4-A365-6BB9B5E9A200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459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F4067-8DC1-48E1-BA9C-E709CE1D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84B04-BA00-41D9-A6DE-B0B88CE5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FF7F1-8B3E-4251-A92F-E4B2F804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A08F3-0495-4192-AC89-62DA079B2CA4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4913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D268-F59C-48EC-9469-452CCBA2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6DF6-E48C-42AE-8F81-469637D8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8EBE2-3DE8-4647-A91B-C9109ED6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CAF7E-7C3D-4C08-8CE9-26C9222B898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45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36073-1E0B-406B-9DD4-59AB8F47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793F1-65AE-4206-B445-B0DDC585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4707A-D69B-47A4-A69F-7EF7BD5B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8AE1B-5BB8-4EAE-AAAA-44187348CA4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834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C389C-F7F0-4DF3-A769-3439F375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F9363-59B6-438E-9207-C808F011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404B2-8136-444A-911E-B3FB99DD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8E4E-504B-4FA2-B916-67769DB74FC3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818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9" indent="0">
              <a:buNone/>
              <a:defRPr sz="1800"/>
            </a:lvl3pPr>
            <a:lvl4pPr marL="1028578" indent="0">
              <a:buNone/>
              <a:defRPr sz="1500"/>
            </a:lvl4pPr>
            <a:lvl5pPr marL="1371436" indent="0">
              <a:buNone/>
              <a:defRPr sz="1500"/>
            </a:lvl5pPr>
            <a:lvl6pPr marL="1714295" indent="0">
              <a:buNone/>
              <a:defRPr sz="1500"/>
            </a:lvl6pPr>
            <a:lvl7pPr marL="2057155" indent="0">
              <a:buNone/>
              <a:defRPr sz="1500"/>
            </a:lvl7pPr>
            <a:lvl8pPr marL="2400014" indent="0">
              <a:buNone/>
              <a:defRPr sz="1500"/>
            </a:lvl8pPr>
            <a:lvl9pPr marL="274287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67844-328B-4897-8F1D-DDBF48E3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9FE8E-54F8-4D61-9C4E-4ED08E5E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D081-1094-47F5-93E1-73BA8482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42CC-B700-4435-9C17-B1835D8A713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1669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FA04-975F-42AB-8FE5-44AE88D7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972A-7ED2-4608-A9E4-C0D8D074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3369-3528-4AC2-9296-D8C22944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49F1-6DF5-4606-8DAB-049257EC7EA8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1741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0E05-E19B-4252-910C-D6400651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1FBD-49C3-4717-86C6-73756822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E7FB-2A5F-45BC-9E60-8EAD1DC9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34CC-F392-4144-8CE9-61A1118C24B9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7111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1" indent="0" algn="ctr">
              <a:buNone/>
              <a:defRPr/>
            </a:lvl3pPr>
            <a:lvl4pPr marL="1371436" indent="0" algn="ctr">
              <a:buNone/>
              <a:defRPr/>
            </a:lvl4pPr>
            <a:lvl5pPr marL="1828582" indent="0" algn="ctr">
              <a:buNone/>
              <a:defRPr/>
            </a:lvl5pPr>
            <a:lvl6pPr marL="2285728" indent="0" algn="ctr">
              <a:buNone/>
              <a:defRPr/>
            </a:lvl6pPr>
            <a:lvl7pPr marL="2742873" indent="0" algn="ctr">
              <a:buNone/>
              <a:defRPr/>
            </a:lvl7pPr>
            <a:lvl8pPr marL="3200019" indent="0" algn="ctr">
              <a:buNone/>
              <a:defRPr/>
            </a:lvl8pPr>
            <a:lvl9pPr marL="36571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D1922-A6DB-48AC-BE17-DD5D064CF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25D85-1EDA-4CA3-92F0-35D38324D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20DAC-94D9-4032-8506-056A25986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C2705E96-57B5-4393-844A-CFFDCC1E10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1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A54665-84EB-4E3B-A062-4282CD2C0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8F903D-67B6-4ED9-B432-07E52ECB8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EAA10-9473-4C59-BD5C-C9F6B33DF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E9F904AB-D552-477A-906B-F130239A19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3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68FED35-9975-4A81-A72A-79DAB4A0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C425-3C2A-47AD-A89D-20AFC18AECCE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99A95E4-CFCB-4C2B-9E96-BCA782D6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3B823F8B-5F09-451B-9503-4F28398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B747-76FF-4661-9D6B-DB9EBC2F6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89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1" indent="0">
              <a:buNone/>
              <a:defRPr sz="1600"/>
            </a:lvl3pPr>
            <a:lvl4pPr marL="1371436" indent="0">
              <a:buNone/>
              <a:defRPr sz="1400"/>
            </a:lvl4pPr>
            <a:lvl5pPr marL="1828582" indent="0">
              <a:buNone/>
              <a:defRPr sz="1400"/>
            </a:lvl5pPr>
            <a:lvl6pPr marL="2285728" indent="0">
              <a:buNone/>
              <a:defRPr sz="1400"/>
            </a:lvl6pPr>
            <a:lvl7pPr marL="2742873" indent="0">
              <a:buNone/>
              <a:defRPr sz="1400"/>
            </a:lvl7pPr>
            <a:lvl8pPr marL="3200019" indent="0">
              <a:buNone/>
              <a:defRPr sz="1400"/>
            </a:lvl8pPr>
            <a:lvl9pPr marL="36571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44A95-F2F3-4280-BE16-45D2202B3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C9753-B4F5-4F74-99FE-208CB00B3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C937A-83E5-42D2-A558-0DAFA823E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3DCD2592-9F5F-4681-91E0-04332DA459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4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D5F47-7531-4AC7-9674-2E23BACE3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48A6E-6C1A-4496-9870-ED5343A0D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6B198-DC72-4E08-8E55-7D6167628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90695B21-548F-4724-832A-54FB79DEFF1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448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8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9" indent="0">
              <a:buNone/>
              <a:defRPr sz="1600" b="1"/>
            </a:lvl8pPr>
            <a:lvl9pPr marL="36571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8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9" indent="0">
              <a:buNone/>
              <a:defRPr sz="1600" b="1"/>
            </a:lvl8pPr>
            <a:lvl9pPr marL="36571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318568-19EC-4803-99A0-A62C2627A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94221-433D-4A36-B644-2113A21E1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844E16-DA2F-47F0-B18D-198051F5A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5026D265-9D47-4A3A-81D4-34DFC883F3B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24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1C77A0-F82E-4D1B-B5DD-6AA766F1C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44B384-86B8-4F38-90E2-A3CBF29EB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4CDCED-2B2D-4108-8F12-5693D4AF9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34CE1EBE-FC09-4F17-9D63-A12EA22E39C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90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622189-3E3F-4349-A700-AFA7E631D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35E0D6-CC3B-440E-9A3E-BC9ADF410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727387-9BD9-4989-A6A6-79DF45213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A013A0DA-7792-4045-B1C6-19C0B892C6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84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6" indent="0">
              <a:buNone/>
              <a:defRPr sz="900"/>
            </a:lvl4pPr>
            <a:lvl5pPr marL="1828582" indent="0">
              <a:buNone/>
              <a:defRPr sz="900"/>
            </a:lvl5pPr>
            <a:lvl6pPr marL="2285728" indent="0">
              <a:buNone/>
              <a:defRPr sz="900"/>
            </a:lvl6pPr>
            <a:lvl7pPr marL="2742873" indent="0">
              <a:buNone/>
              <a:defRPr sz="900"/>
            </a:lvl7pPr>
            <a:lvl8pPr marL="3200019" indent="0">
              <a:buNone/>
              <a:defRPr sz="900"/>
            </a:lvl8pPr>
            <a:lvl9pPr marL="36571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C8017-3D9C-478F-899D-6AF376585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80D56-4D07-4024-B917-ED8CF68B1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07EF5-5E31-47F9-9F61-1CFF2ED62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E13626B-859C-46B9-87C8-D40D0C3EF1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74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6" indent="0">
              <a:buNone/>
              <a:defRPr sz="2000"/>
            </a:lvl4pPr>
            <a:lvl5pPr marL="1828582" indent="0">
              <a:buNone/>
              <a:defRPr sz="2000"/>
            </a:lvl5pPr>
            <a:lvl6pPr marL="2285728" indent="0">
              <a:buNone/>
              <a:defRPr sz="2000"/>
            </a:lvl6pPr>
            <a:lvl7pPr marL="2742873" indent="0">
              <a:buNone/>
              <a:defRPr sz="2000"/>
            </a:lvl7pPr>
            <a:lvl8pPr marL="3200019" indent="0">
              <a:buNone/>
              <a:defRPr sz="2000"/>
            </a:lvl8pPr>
            <a:lvl9pPr marL="3657165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6" indent="0">
              <a:buNone/>
              <a:defRPr sz="900"/>
            </a:lvl4pPr>
            <a:lvl5pPr marL="1828582" indent="0">
              <a:buNone/>
              <a:defRPr sz="900"/>
            </a:lvl5pPr>
            <a:lvl6pPr marL="2285728" indent="0">
              <a:buNone/>
              <a:defRPr sz="900"/>
            </a:lvl6pPr>
            <a:lvl7pPr marL="2742873" indent="0">
              <a:buNone/>
              <a:defRPr sz="900"/>
            </a:lvl7pPr>
            <a:lvl8pPr marL="3200019" indent="0">
              <a:buNone/>
              <a:defRPr sz="900"/>
            </a:lvl8pPr>
            <a:lvl9pPr marL="36571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47C31-785A-48DB-A63D-33F7BB11B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E4E7B-ACB8-472B-93AA-11597A788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8BA7-FC7C-4475-98C2-D41F67EFE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F419A3A1-155F-4EC1-B7EF-D8450FDB1FA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4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2F156-15B0-4E21-B0D9-FFF92096D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0916EF-D403-4FF1-B186-1E2886760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E62EEE-E738-495B-919D-930470AD1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6810CCB-9835-4428-A6AC-72AA0CAA9E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84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C2DA9B-3F0C-4FBC-B52A-F031FAD0F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AD37E0-A187-47AE-8F81-9F7F8B2C7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46EADE-3EC0-418E-A40D-CF23A065C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FF55FD5-C5B8-4775-8106-67F1CCC4E4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23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80B2C3-4F6F-4AAE-B4D3-EA7C8F0A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CB7C22-5A61-4557-B736-E188B95EB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9977F1-C494-48C1-87F5-DE5F3D221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EF2E3E5-A849-4A89-B66C-96255748899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3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A0CEDD6-231D-4F0A-90E9-4096FE69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577B-574A-4EA0-9984-C71BE57BA3E6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9F90976-D9A5-4502-A2CF-C155EF8C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8223C9D-6C4A-4B38-BEAC-6A6BE85D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91FE-630C-4938-9320-256DD4AF5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094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3EC0E-E7AA-4B5F-B80C-0BB38C19E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D6AC9-0C72-4104-B99E-BBBB26149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E8B25-0ACC-4F33-A713-092198709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C44F89C-BC2D-4DBB-9FAB-7C8A9CD907B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0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66FAC0-B918-4BD8-BDEA-5A57D844E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BFE783-F520-46E5-9536-A2332A2F6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33B9B9-4AD1-4B31-8885-92AC125B2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BCD1464F-852C-4166-853B-BA9FE98D23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887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57492-272D-483E-B9DE-BBD30F7C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AD79-0C61-47B7-84EF-9F1BD937D52A}" type="datetime1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C1F81-5043-48AB-968E-E027535A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D772-E82B-490E-BE7B-AE1C57AA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526D2D45-DFCF-4374-8E21-503308509C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95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28" y="1122194"/>
            <a:ext cx="6858744" cy="2387260"/>
          </a:xfrm>
        </p:spPr>
        <p:txBody>
          <a:bodyPr anchor="b"/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28" y="3602393"/>
            <a:ext cx="6858744" cy="1654853"/>
          </a:xfrm>
        </p:spPr>
        <p:txBody>
          <a:bodyPr/>
          <a:lstStyle>
            <a:lvl1pPr marL="0" indent="0" algn="ctr">
              <a:buNone/>
              <a:defRPr sz="2200"/>
            </a:lvl1pPr>
            <a:lvl2pPr marL="415549" indent="0" algn="ctr">
              <a:buNone/>
              <a:defRPr sz="1800"/>
            </a:lvl2pPr>
            <a:lvl3pPr marL="831098" indent="0" algn="ctr">
              <a:buNone/>
              <a:defRPr sz="1600"/>
            </a:lvl3pPr>
            <a:lvl4pPr marL="1246647" indent="0" algn="ctr">
              <a:buNone/>
              <a:defRPr sz="1500"/>
            </a:lvl4pPr>
            <a:lvl5pPr marL="1662196" indent="0" algn="ctr">
              <a:buNone/>
              <a:defRPr sz="1500"/>
            </a:lvl5pPr>
            <a:lvl6pPr marL="2077745" indent="0" algn="ctr">
              <a:buNone/>
              <a:defRPr sz="1500"/>
            </a:lvl6pPr>
            <a:lvl7pPr marL="2493294" indent="0" algn="ctr">
              <a:buNone/>
              <a:defRPr sz="1500"/>
            </a:lvl7pPr>
            <a:lvl8pPr marL="2908844" indent="0" algn="ctr">
              <a:buNone/>
              <a:defRPr sz="1500"/>
            </a:lvl8pPr>
            <a:lvl9pPr marL="3324393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A982F5-70B7-4904-A400-69FA0DB53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276B68-F1AF-4127-BE66-B1E0AAC1A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A1055-8B5A-4806-BBDB-A1D2628D9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1C147592-317C-4E22-A216-542475DF760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02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3759C-070C-4B09-BBD2-621C5DA1B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66563-CCBE-4233-9ED0-83F6BC9CF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528553-EB84-47FE-ACD1-F9BFB3509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41A99C95-9547-4BE4-9604-400E0E30BE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96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88" y="1710339"/>
            <a:ext cx="7886811" cy="2851951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88" y="4590034"/>
            <a:ext cx="7886811" cy="1499493"/>
          </a:xfrm>
        </p:spPr>
        <p:txBody>
          <a:bodyPr/>
          <a:lstStyle>
            <a:lvl1pPr marL="0" indent="0">
              <a:buNone/>
              <a:defRPr sz="2200"/>
            </a:lvl1pPr>
            <a:lvl2pPr marL="415549" indent="0">
              <a:buNone/>
              <a:defRPr sz="1800"/>
            </a:lvl2pPr>
            <a:lvl3pPr marL="831098" indent="0">
              <a:buNone/>
              <a:defRPr sz="1600"/>
            </a:lvl3pPr>
            <a:lvl4pPr marL="1246647" indent="0">
              <a:buNone/>
              <a:defRPr sz="1500"/>
            </a:lvl4pPr>
            <a:lvl5pPr marL="1662196" indent="0">
              <a:buNone/>
              <a:defRPr sz="1500"/>
            </a:lvl5pPr>
            <a:lvl6pPr marL="2077745" indent="0">
              <a:buNone/>
              <a:defRPr sz="1500"/>
            </a:lvl6pPr>
            <a:lvl7pPr marL="2493294" indent="0">
              <a:buNone/>
              <a:defRPr sz="1500"/>
            </a:lvl7pPr>
            <a:lvl8pPr marL="2908844" indent="0">
              <a:buNone/>
              <a:defRPr sz="1500"/>
            </a:lvl8pPr>
            <a:lvl9pPr marL="332439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57286-8DC9-4717-A2C2-1687B987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06A5CB-C665-4FDC-840B-E2B3EC2BA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1FCF-5343-4ED5-8B7D-0D983BF82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A77F6CF-909A-4CE3-8609-22B7BA861F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33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5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1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F45BC-D830-4149-BF6F-4AA3994E2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CE4E7-D62B-4F3B-B4B5-E48C7BCEF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463BE-3CE7-4797-939F-16BB1456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6F492A9-1A66-4892-9CA6-AB26864C6F1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58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9" y="364817"/>
            <a:ext cx="7886811" cy="1326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39" y="1681209"/>
            <a:ext cx="3868272" cy="8239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49" indent="0">
              <a:buNone/>
              <a:defRPr sz="1800" b="1"/>
            </a:lvl2pPr>
            <a:lvl3pPr marL="831098" indent="0">
              <a:buNone/>
              <a:defRPr sz="1600" b="1"/>
            </a:lvl3pPr>
            <a:lvl4pPr marL="1246647" indent="0">
              <a:buNone/>
              <a:defRPr sz="1500" b="1"/>
            </a:lvl4pPr>
            <a:lvl5pPr marL="1662196" indent="0">
              <a:buNone/>
              <a:defRPr sz="1500" b="1"/>
            </a:lvl5pPr>
            <a:lvl6pPr marL="2077745" indent="0">
              <a:buNone/>
              <a:defRPr sz="1500" b="1"/>
            </a:lvl6pPr>
            <a:lvl7pPr marL="2493294" indent="0">
              <a:buNone/>
              <a:defRPr sz="1500" b="1"/>
            </a:lvl7pPr>
            <a:lvl8pPr marL="2908844" indent="0">
              <a:buNone/>
              <a:defRPr sz="1500" b="1"/>
            </a:lvl8pPr>
            <a:lvl9pPr marL="33243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39" y="2505167"/>
            <a:ext cx="3868272" cy="368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537" y="1681209"/>
            <a:ext cx="3887613" cy="8239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49" indent="0">
              <a:buNone/>
              <a:defRPr sz="1800" b="1"/>
            </a:lvl2pPr>
            <a:lvl3pPr marL="831098" indent="0">
              <a:buNone/>
              <a:defRPr sz="1600" b="1"/>
            </a:lvl3pPr>
            <a:lvl4pPr marL="1246647" indent="0">
              <a:buNone/>
              <a:defRPr sz="1500" b="1"/>
            </a:lvl4pPr>
            <a:lvl5pPr marL="1662196" indent="0">
              <a:buNone/>
              <a:defRPr sz="1500" b="1"/>
            </a:lvl5pPr>
            <a:lvl6pPr marL="2077745" indent="0">
              <a:buNone/>
              <a:defRPr sz="1500" b="1"/>
            </a:lvl6pPr>
            <a:lvl7pPr marL="2493294" indent="0">
              <a:buNone/>
              <a:defRPr sz="1500" b="1"/>
            </a:lvl7pPr>
            <a:lvl8pPr marL="2908844" indent="0">
              <a:buNone/>
              <a:defRPr sz="1500" b="1"/>
            </a:lvl8pPr>
            <a:lvl9pPr marL="33243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537" y="2505167"/>
            <a:ext cx="3887613" cy="368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04D8B-A18F-4DB4-8F37-F57540255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07F8E3-52BC-48A3-822F-1C24418B0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EAEF00-7942-4D5D-A159-640D1FE19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980B7329-A89C-4A91-815D-4F0CB4F101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92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8049B-85CD-4E1D-91A8-8C2A1F0C0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AAF6E8-6335-4514-91E8-194B4532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8D2F88-5A8F-4149-8CF6-451C126CD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799FFC24-DC3B-4C13-A54D-DA6EB9CF38A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06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18E618-1154-4AF1-93AD-4E0C5F689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4CD242-ED7D-41F7-851A-F5FC6C8C0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0FD84D-4877-4A20-8EB6-907A33F61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679319D-78E2-47D5-8936-30BEBB3CBB7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6ECF614-6A5F-4899-8C05-EF77E42D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5E66-EF03-4835-9A56-396FEE43CC34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70F64-9267-4C83-A7B9-F2B4166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BC99610-F0BE-409B-8B78-299A9072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2889F-E7D0-486B-B416-DF25BCF8B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36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9" y="457755"/>
            <a:ext cx="2950301" cy="159936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4" y="987641"/>
            <a:ext cx="4628536" cy="487300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39" y="2057123"/>
            <a:ext cx="2950301" cy="3811850"/>
          </a:xfrm>
        </p:spPr>
        <p:txBody>
          <a:bodyPr/>
          <a:lstStyle>
            <a:lvl1pPr marL="0" indent="0">
              <a:buNone/>
              <a:defRPr sz="1500"/>
            </a:lvl1pPr>
            <a:lvl2pPr marL="415549" indent="0">
              <a:buNone/>
              <a:defRPr sz="1300"/>
            </a:lvl2pPr>
            <a:lvl3pPr marL="831098" indent="0">
              <a:buNone/>
              <a:defRPr sz="1100"/>
            </a:lvl3pPr>
            <a:lvl4pPr marL="1246647" indent="0">
              <a:buNone/>
              <a:defRPr sz="900"/>
            </a:lvl4pPr>
            <a:lvl5pPr marL="1662196" indent="0">
              <a:buNone/>
              <a:defRPr sz="900"/>
            </a:lvl5pPr>
            <a:lvl6pPr marL="2077745" indent="0">
              <a:buNone/>
              <a:defRPr sz="900"/>
            </a:lvl6pPr>
            <a:lvl7pPr marL="2493294" indent="0">
              <a:buNone/>
              <a:defRPr sz="900"/>
            </a:lvl7pPr>
            <a:lvl8pPr marL="2908844" indent="0">
              <a:buNone/>
              <a:defRPr sz="900"/>
            </a:lvl8pPr>
            <a:lvl9pPr marL="33243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C8AB3-72F5-43A3-98BF-EF6CAE0E9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E6EE8-DC64-4D4C-B414-ED272F0EC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6DBE0-721A-4F82-8A0C-7379FEF60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45847836-F67F-42F9-8A95-C5D83DCD019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632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9" y="457755"/>
            <a:ext cx="2950301" cy="159936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14" y="987641"/>
            <a:ext cx="4628536" cy="4873009"/>
          </a:xfrm>
        </p:spPr>
        <p:txBody>
          <a:bodyPr/>
          <a:lstStyle>
            <a:lvl1pPr marL="0" indent="0">
              <a:buNone/>
              <a:defRPr sz="2900"/>
            </a:lvl1pPr>
            <a:lvl2pPr marL="415549" indent="0">
              <a:buNone/>
              <a:defRPr sz="2500"/>
            </a:lvl2pPr>
            <a:lvl3pPr marL="831098" indent="0">
              <a:buNone/>
              <a:defRPr sz="2200"/>
            </a:lvl3pPr>
            <a:lvl4pPr marL="1246647" indent="0">
              <a:buNone/>
              <a:defRPr sz="1800"/>
            </a:lvl4pPr>
            <a:lvl5pPr marL="1662196" indent="0">
              <a:buNone/>
              <a:defRPr sz="1800"/>
            </a:lvl5pPr>
            <a:lvl6pPr marL="2077745" indent="0">
              <a:buNone/>
              <a:defRPr sz="1800"/>
            </a:lvl6pPr>
            <a:lvl7pPr marL="2493294" indent="0">
              <a:buNone/>
              <a:defRPr sz="1800"/>
            </a:lvl7pPr>
            <a:lvl8pPr marL="2908844" indent="0">
              <a:buNone/>
              <a:defRPr sz="1800"/>
            </a:lvl8pPr>
            <a:lvl9pPr marL="3324393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39" y="2057123"/>
            <a:ext cx="2950301" cy="3811850"/>
          </a:xfrm>
        </p:spPr>
        <p:txBody>
          <a:bodyPr/>
          <a:lstStyle>
            <a:lvl1pPr marL="0" indent="0">
              <a:buNone/>
              <a:defRPr sz="1500"/>
            </a:lvl1pPr>
            <a:lvl2pPr marL="415549" indent="0">
              <a:buNone/>
              <a:defRPr sz="1300"/>
            </a:lvl2pPr>
            <a:lvl3pPr marL="831098" indent="0">
              <a:buNone/>
              <a:defRPr sz="1100"/>
            </a:lvl3pPr>
            <a:lvl4pPr marL="1246647" indent="0">
              <a:buNone/>
              <a:defRPr sz="900"/>
            </a:lvl4pPr>
            <a:lvl5pPr marL="1662196" indent="0">
              <a:buNone/>
              <a:defRPr sz="900"/>
            </a:lvl5pPr>
            <a:lvl6pPr marL="2077745" indent="0">
              <a:buNone/>
              <a:defRPr sz="900"/>
            </a:lvl6pPr>
            <a:lvl7pPr marL="2493294" indent="0">
              <a:buNone/>
              <a:defRPr sz="900"/>
            </a:lvl7pPr>
            <a:lvl8pPr marL="2908844" indent="0">
              <a:buNone/>
              <a:defRPr sz="900"/>
            </a:lvl8pPr>
            <a:lvl9pPr marL="33243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B1317-1446-4AB8-AF92-445A8ED04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A2D96-B579-453B-BD35-6E01B83C4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31006-8E33-4E52-B9B3-E79E35B7A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CCB31940-14B0-4118-A874-5036B070F2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51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8AC5C-0464-4F0D-9E56-236A9B516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E37679-AF9B-4BC2-B302-062C6A853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CF3A3-7328-4B2D-AEC1-C901B3E38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EB937DB7-2743-4E15-8877-EDF557F8B0A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41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23" y="274654"/>
            <a:ext cx="2057624" cy="5850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54" y="274654"/>
            <a:ext cx="6030041" cy="5850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CF807-59E0-46C7-8511-981F1329A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34386C-5F9C-46F8-BB1A-EBA648EB4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56F876-A88D-42F9-9C8B-5BEBE49CC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832B9C5D-8F45-4863-8029-25E1E172A33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38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4653"/>
            <a:ext cx="823049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5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1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23943-3186-47CA-B889-6F7504545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73C76-E75C-42DB-B709-3F7445C85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16E78-AFF3-47BA-A185-E42E7B765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722DA8B4-CA22-4C9B-8074-D02A427D9F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64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4653"/>
            <a:ext cx="823049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54" y="1600755"/>
            <a:ext cx="8230493" cy="2195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54" y="3929756"/>
            <a:ext cx="8230493" cy="2195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CF175-115F-40A1-A2B2-9F513E86D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805D-559B-40D9-901E-11F49A405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47CA9-09B3-4195-B550-AF2393961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FF52E52C-8F4B-4F04-ADF0-D45EBFCF08B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71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CB6350-C0B4-4459-9E1D-95EBF8482C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4528C447-4C64-43AC-9EC1-47867F342189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850F3-6708-4DA8-9F82-CB0552B71D4C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1A79A-B5CA-4AE7-928B-CA08CD5F3174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5D8D12-3CE6-4E84-B046-0908F687896F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332DACAB-7080-4753-B364-BFC3E863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6E88-3C83-4D94-82DA-2341F9D622C2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B7D8A089-6F8D-4E39-8F1C-68D097D4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47707062-DB38-40AF-ACEA-C6089B5B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A997F-1498-4C7E-A512-7A1BA8F9A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547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F2AE55C-C1C6-46C0-8846-D91891CB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7509-8537-4C38-8FBE-4C8A14DAA518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DEB63C8-9448-4F6F-A063-096C7F9E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6DA54A9-C8BA-4AFA-AC54-36E16B9C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5BA2-8171-4D5A-BCAD-A64274C79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11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20344F-EFEC-4AB5-9E78-99DB725043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04912D2-71AF-4F0F-A736-131EEC15B964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E3120-6F83-4CEB-B239-F3C62E9F611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87204-E4B9-47D9-BD32-C6EC6EFB5371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5ED05-5C1F-4226-A23E-4F3A5620FA6B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53F0794-804C-42C9-9201-DBCF6119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C0D3-48AC-4201-A4D3-22CFB0182146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2BCCF3-2CFE-45B6-86AB-05FE4741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FD8A36-E1CA-4526-B807-B3C749B2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CF8C8DF-783F-48D0-B693-C019A9FE9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4843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2CD24F0-7C7E-48BB-A0B8-F013D66E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EA34-4F70-49C6-A6A9-D4A5A6CD2700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20D3627-B5F1-4AE5-B13C-4908EFC7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A5D3189-90ED-420B-A118-0ADEB559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4FD13-C6E5-4BE8-9C79-6D489D1F4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3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A2B92-8AC9-42B1-8B99-8456A34EAF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55E258AA-5B56-4A87-BDEB-5FE5A23E287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451675-C51A-44A2-9717-3DBEA5A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910F-4986-4770-AAD9-33BC60947EA9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B46E2D-2A23-4E41-922F-1685192F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0BED87C-CEB9-4AB5-A5FA-4DE56B0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61A3-E9F0-485F-932D-EEAC911F7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2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D7132867-DD1B-44AD-9E77-D600F6FB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887E-F5F5-4078-BBA3-992B1472C3AD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99049DD-ACB8-466C-970E-F4D891E1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F9474881-3822-454E-BF81-37118416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7B03F-F80F-4E7A-B685-AEBBFD952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712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BABC1A8-729E-446C-AD4A-1092AF24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ABFB-538D-4616-953B-15D0FB0F8850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A0F411B-438E-4E75-9A27-21F15FC3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5348942-56F9-433B-B92D-2BDB44D8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FC0A-3D56-424A-A147-D1B1387AF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520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6217EFA-ABD3-4BA9-BF1F-B9193992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924F-6475-492F-A8EF-6F1343A44C22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CB75D-EB2C-4855-9FA2-4763E29B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4680F53-6620-42E9-B295-32465C17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0DBD0-4DF6-4D70-88CC-B92353844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32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E07E88-8897-4E36-8ABF-00C0ACC3E9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2F9B71A4-E8C9-4F6B-8B6A-1F85E9611CAA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18E3C6E-D0E2-4A43-A790-111A406F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70C3-38C0-4A2B-A8BE-AEB58D9CC278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D3C3F63-3CA3-4D49-87D1-3C06F22D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4897D96-5A67-4882-BA6E-1C2594C8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18CB-1B04-45DA-A3B4-FB63A09F8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628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D71024-2B02-4ED5-987A-208E4CD9FE58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D0E3D-6ACD-491C-B214-357727D03923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F0AFD-A04B-4331-9C55-D7031816F3B1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63F10DE-071E-470F-BBC1-15137C85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1408-82E3-4599-87CF-43914EFB7C84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8B2B3DA-1864-49AD-905E-F746D0CE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3AF3CEB-53FC-4C77-8EA2-83594ACE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F121D5BE-06B8-459C-B8E0-51916D29F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43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35C4B90-AF36-4193-81AC-350E9A87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E3D9-11EE-41DC-A3E3-D5F05218AFDA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4FC6589-7911-461F-B986-29B2FFDC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364C4E6-CBBC-4DDA-9732-065C63BE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9801-312A-4270-89CE-28D2A6B1A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61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6430A2A-CA00-4B27-B9A7-3CF50640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4A67-45C7-4BFD-A78E-68618B4CBDDD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30C2E5A-4F1A-4962-9A33-31F5F9E6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CCCD29-30FF-4986-9C19-21473A60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7C304-28F7-4B58-AB7A-30B55E4F2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46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E883195-7B84-4DF6-ADCA-2A1E059F9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D908B480-3ADE-47DB-A59E-F066B6EB8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C6027C4-572C-4964-AB0B-BD548F6C6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BE6C-5AF3-4193-A050-6E65A4D67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12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3DB06-56B6-4030-A43F-6AFAD9DB96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081CC6F-968A-47DE-BA07-CB83EFD65E0B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4CDEA-AE12-48F1-8D77-D518E2AD4FCA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8EEF7-A7CE-4CB5-88E7-FF7CCC9E5600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D4464-25D7-4FB3-9D9E-717DD3CB256A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1048D651-06A7-4748-8A1E-30A3D441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4C23-D2D3-4940-BCB4-2BF160F99C0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E0E675ED-DA4D-4AFC-A50D-F86448C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0CCCC3D7-D4F7-42A4-9A8C-6B245492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D337-3E80-4A27-8B3F-3AC7DE396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169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907ED46-C7AC-42EE-AF43-788F5FFB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48E0-55BE-4EC6-9999-8940BC5D9BF8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414701-0632-4A4D-8A63-72D7BEAF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FE97891-8200-47FD-8995-ACF69FF1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67E1-AB10-43C3-A39B-17F520A51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0D7738-7148-484D-8549-0A65FDD6A76A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6C2C0-A3FB-4292-96B6-5B80C747B282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90129-A138-47B0-B26F-69042AF97501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2D244A-E5EE-4BB8-80D9-0BF15C89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A99E-39E7-469C-B6A4-13A9F70038AD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AC23E7B-3FE1-432C-94AD-FF1298E5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5BBEF8-45FA-4C45-8138-D1EA2E76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F2D97C-A07F-4208-B18F-0DBA71B8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730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86AF5-29E0-44BC-B05D-01977780C8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B9802AB4-4C53-40EA-BCC5-3A2B2DF43F76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66DB2-F412-4FB6-9B72-170F15F65C3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C64F8-C4A0-4A57-92E9-3FD88E35DC92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AAE2A-5256-4EC6-8F66-CA07014E2390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96AB92-6206-4A2B-AA0C-54C62E53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7653-50A5-4A6F-869B-CA7C41CA764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EBFFC4-F9CA-4FEB-AF33-2BE5497F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99ACE5-9BEE-4D28-B49B-1BC62699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A205475-EAD7-4D9C-9AA8-C36B7699C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1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C64C8B9-E64C-4539-85F5-EF6459AC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B637-494E-4CA5-9CA8-093955BBF64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E3E9DA-C9C5-4368-886E-76D8381C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D9C6244-95B3-4CEE-A309-D3D46C64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5841-56E4-4923-AE52-306A38E9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0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68FED35-9975-4A81-A72A-79DAB4A0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C425-3C2A-47AD-A89D-20AFC18AECCE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99A95E4-CFCB-4C2B-9E96-BCA782D6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3B823F8B-5F09-451B-9503-4F28398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B747-76FF-4661-9D6B-DB9EBC2F6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59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A0CEDD6-231D-4F0A-90E9-4096FE69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577B-574A-4EA0-9984-C71BE57BA3E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9F90976-D9A5-4502-A2CF-C155EF8C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8223C9D-6C4A-4B38-BEAC-6A6BE85D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91FE-630C-4938-9320-256DD4AF5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902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6ECF614-6A5F-4899-8C05-EF77E42D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5E66-EF03-4835-9A56-396FEE43CC3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70F64-9267-4C83-A7B9-F2B4166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BC99610-F0BE-409B-8B78-299A9072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2889F-E7D0-486B-B416-DF25BCF8B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7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A2B92-8AC9-42B1-8B99-8456A34EAF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55E258AA-5B56-4A87-BDEB-5FE5A23E287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451675-C51A-44A2-9717-3DBEA5A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910F-4986-4770-AAD9-33BC60947EA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B46E2D-2A23-4E41-922F-1685192F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0BED87C-CEB9-4AB5-A5FA-4DE56B0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61A3-E9F0-485F-932D-EEAC911F7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335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0D7738-7148-484D-8549-0A65FDD6A76A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6C2C0-A3FB-4292-96B6-5B80C747B282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90129-A138-47B0-B26F-69042AF97501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2D244A-E5EE-4BB8-80D9-0BF15C89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A99E-39E7-469C-B6A4-13A9F70038AD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AC23E7B-3FE1-432C-94AD-FF1298E5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5BBEF8-45FA-4C45-8138-D1EA2E76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F2D97C-A07F-4208-B18F-0DBA71B8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58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0982CE5-4C11-496D-A0BF-C0CCA645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CFCA-6EC1-4261-9516-22D72124AB0F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1D2F10-0B26-44E8-AADE-51185BD7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122FFAE-E8C7-48EA-9EF4-BB4748A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38213-84A7-4BE9-87A4-3A626214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57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484377-4498-4673-A30E-C357155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F906-6BB0-4882-80F9-82B66F3C734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EDC7019-A85E-44B7-A3E3-A731A4D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94B1AF4-FAAC-4488-9A3E-60A82453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3ABE-163E-4592-8E76-AC95BB0BB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012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93C4459-96CA-47F4-B304-950199E30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30E6831-54AA-4608-951C-88072C8D9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CADAD6E-62ED-4A22-8A01-520750F78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4291-CDFA-4862-9A6C-E2C9048F4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3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13" Type="http://schemas.openxmlformats.org/officeDocument/2006/relationships/slideLayout" Target="../slideLayouts/slideLayout60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slideLayout" Target="../slideLayouts/slideLayout59.xml" /><Relationship Id="rId2" Type="http://schemas.openxmlformats.org/officeDocument/2006/relationships/slideLayout" Target="../slideLayouts/slideLayout49.xml" /><Relationship Id="rId16" Type="http://schemas.openxmlformats.org/officeDocument/2006/relationships/theme" Target="../theme/theme5.xml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2.xml" /><Relationship Id="rId15" Type="http://schemas.openxmlformats.org/officeDocument/2006/relationships/slideLayout" Target="../slideLayouts/slideLayout62.xml" /><Relationship Id="rId10" Type="http://schemas.openxmlformats.org/officeDocument/2006/relationships/slideLayout" Target="../slideLayouts/slideLayout57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Relationship Id="rId14" Type="http://schemas.openxmlformats.org/officeDocument/2006/relationships/slideLayout" Target="../slideLayouts/slideLayout61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 /><Relationship Id="rId13" Type="http://schemas.openxmlformats.org/officeDocument/2006/relationships/slideLayout" Target="../slideLayouts/slideLayout75.xml" /><Relationship Id="rId3" Type="http://schemas.openxmlformats.org/officeDocument/2006/relationships/slideLayout" Target="../slideLayouts/slideLayout65.xml" /><Relationship Id="rId7" Type="http://schemas.openxmlformats.org/officeDocument/2006/relationships/slideLayout" Target="../slideLayouts/slideLayout69.xml" /><Relationship Id="rId12" Type="http://schemas.openxmlformats.org/officeDocument/2006/relationships/slideLayout" Target="../slideLayouts/slideLayout74.xml" /><Relationship Id="rId2" Type="http://schemas.openxmlformats.org/officeDocument/2006/relationships/slideLayout" Target="../slideLayouts/slideLayout64.xml" /><Relationship Id="rId1" Type="http://schemas.openxmlformats.org/officeDocument/2006/relationships/slideLayout" Target="../slideLayouts/slideLayout63.xml" /><Relationship Id="rId6" Type="http://schemas.openxmlformats.org/officeDocument/2006/relationships/slideLayout" Target="../slideLayouts/slideLayout68.xml" /><Relationship Id="rId11" Type="http://schemas.openxmlformats.org/officeDocument/2006/relationships/slideLayout" Target="../slideLayouts/slideLayout73.xml" /><Relationship Id="rId5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2.xml" /><Relationship Id="rId4" Type="http://schemas.openxmlformats.org/officeDocument/2006/relationships/slideLayout" Target="../slideLayouts/slideLayout66.xml" /><Relationship Id="rId9" Type="http://schemas.openxmlformats.org/officeDocument/2006/relationships/slideLayout" Target="../slideLayouts/slideLayout71.xml" /><Relationship Id="rId14" Type="http://schemas.openxmlformats.org/officeDocument/2006/relationships/theme" Target="../theme/theme6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 /><Relationship Id="rId13" Type="http://schemas.openxmlformats.org/officeDocument/2006/relationships/theme" Target="../theme/theme7.xml" /><Relationship Id="rId3" Type="http://schemas.openxmlformats.org/officeDocument/2006/relationships/slideLayout" Target="../slideLayouts/slideLayout78.xml" /><Relationship Id="rId7" Type="http://schemas.openxmlformats.org/officeDocument/2006/relationships/slideLayout" Target="../slideLayouts/slideLayout82.xml" /><Relationship Id="rId12" Type="http://schemas.openxmlformats.org/officeDocument/2006/relationships/slideLayout" Target="../slideLayouts/slideLayout87.xml" /><Relationship Id="rId2" Type="http://schemas.openxmlformats.org/officeDocument/2006/relationships/slideLayout" Target="../slideLayouts/slideLayout77.xml" /><Relationship Id="rId1" Type="http://schemas.openxmlformats.org/officeDocument/2006/relationships/slideLayout" Target="../slideLayouts/slideLayout76.xml" /><Relationship Id="rId6" Type="http://schemas.openxmlformats.org/officeDocument/2006/relationships/slideLayout" Target="../slideLayouts/slideLayout81.xml" /><Relationship Id="rId11" Type="http://schemas.openxmlformats.org/officeDocument/2006/relationships/slideLayout" Target="../slideLayouts/slideLayout86.xml" /><Relationship Id="rId5" Type="http://schemas.openxmlformats.org/officeDocument/2006/relationships/slideLayout" Target="../slideLayouts/slideLayout80.xml" /><Relationship Id="rId10" Type="http://schemas.openxmlformats.org/officeDocument/2006/relationships/slideLayout" Target="../slideLayouts/slideLayout85.xml" /><Relationship Id="rId4" Type="http://schemas.openxmlformats.org/officeDocument/2006/relationships/slideLayout" Target="../slideLayouts/slideLayout79.xml" /><Relationship Id="rId9" Type="http://schemas.openxmlformats.org/officeDocument/2006/relationships/slideLayout" Target="../slideLayouts/slideLayout84.xml" /><Relationship Id="rId14" Type="http://schemas.openxmlformats.org/officeDocument/2006/relationships/image" Target="../media/image2.jpeg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 /><Relationship Id="rId13" Type="http://schemas.openxmlformats.org/officeDocument/2006/relationships/theme" Target="../theme/theme8.xml" /><Relationship Id="rId3" Type="http://schemas.openxmlformats.org/officeDocument/2006/relationships/slideLayout" Target="../slideLayouts/slideLayout90.xml" /><Relationship Id="rId7" Type="http://schemas.openxmlformats.org/officeDocument/2006/relationships/slideLayout" Target="../slideLayouts/slideLayout94.xml" /><Relationship Id="rId12" Type="http://schemas.openxmlformats.org/officeDocument/2006/relationships/slideLayout" Target="../slideLayouts/slideLayout99.xml" /><Relationship Id="rId2" Type="http://schemas.openxmlformats.org/officeDocument/2006/relationships/slideLayout" Target="../slideLayouts/slideLayout89.xml" /><Relationship Id="rId1" Type="http://schemas.openxmlformats.org/officeDocument/2006/relationships/slideLayout" Target="../slideLayouts/slideLayout88.xml" /><Relationship Id="rId6" Type="http://schemas.openxmlformats.org/officeDocument/2006/relationships/slideLayout" Target="../slideLayouts/slideLayout93.xml" /><Relationship Id="rId11" Type="http://schemas.openxmlformats.org/officeDocument/2006/relationships/slideLayout" Target="../slideLayouts/slideLayout98.xml" /><Relationship Id="rId5" Type="http://schemas.openxmlformats.org/officeDocument/2006/relationships/slideLayout" Target="../slideLayouts/slideLayout92.xml" /><Relationship Id="rId10" Type="http://schemas.openxmlformats.org/officeDocument/2006/relationships/slideLayout" Target="../slideLayouts/slideLayout97.xml" /><Relationship Id="rId4" Type="http://schemas.openxmlformats.org/officeDocument/2006/relationships/slideLayout" Target="../slideLayouts/slideLayout91.xml" /><Relationship Id="rId9" Type="http://schemas.openxmlformats.org/officeDocument/2006/relationships/slideLayout" Target="../slideLayouts/slideLayout96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EBF967-657B-4CAC-888F-678436B6C1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9F728D8B-40C5-4540-B956-7E8F7A5E2F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4B724997-78CE-45C1-BC8B-373FFF5E89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0817E94E-3BBE-407E-9292-1DB828D7F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DDF7B7E-97A3-4B88-ADD0-49AF7BD8B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DA055-B46D-4F98-8E8C-AB3C53360CD2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B9A0B-B8B7-4C3D-97F9-DA924411B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6DC4E8A-9BC3-4687-B52F-A1E01D019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C62230E-EAAB-488C-A7C8-3F5B2D2B4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7" r:id="rId1"/>
    <p:sldLayoutId id="2147487496" r:id="rId2"/>
    <p:sldLayoutId id="2147487518" r:id="rId3"/>
    <p:sldLayoutId id="2147487497" r:id="rId4"/>
    <p:sldLayoutId id="2147487498" r:id="rId5"/>
    <p:sldLayoutId id="2147487499" r:id="rId6"/>
    <p:sldLayoutId id="2147487500" r:id="rId7"/>
    <p:sldLayoutId id="2147487519" r:id="rId8"/>
    <p:sldLayoutId id="2147487520" r:id="rId9"/>
    <p:sldLayoutId id="2147487501" r:id="rId10"/>
    <p:sldLayoutId id="2147487502" r:id="rId11"/>
    <p:sldLayoutId id="2147487521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903A1B0-3EBE-4B8E-9CBF-CD69D01D89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AC57CC5-4C0D-489E-9C20-5AA5BA92C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DB07-4D90-4383-8E1B-84FA5DC3B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06C48D-724B-4247-ADDD-DA37111E8A46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079B-5B82-401F-A695-7333C6366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528B8-E9F3-47BE-896F-3D599B96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486D903-1F8B-4B64-916F-B840B53120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2" r:id="rId1"/>
    <p:sldLayoutId id="2147487523" r:id="rId2"/>
    <p:sldLayoutId id="2147487524" r:id="rId3"/>
    <p:sldLayoutId id="2147487525" r:id="rId4"/>
    <p:sldLayoutId id="2147487526" r:id="rId5"/>
    <p:sldLayoutId id="2147487527" r:id="rId6"/>
    <p:sldLayoutId id="2147487528" r:id="rId7"/>
    <p:sldLayoutId id="2147487529" r:id="rId8"/>
    <p:sldLayoutId id="2147487530" r:id="rId9"/>
    <p:sldLayoutId id="2147487531" r:id="rId10"/>
    <p:sldLayoutId id="2147487532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4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291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43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582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6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5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4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4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39AB4D-9C5C-4D5D-BAB2-B151526917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4E1AB0F7-FD06-4A02-9620-25005D7463F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Title Placeholder 21">
            <a:extLst>
              <a:ext uri="{FF2B5EF4-FFF2-40B4-BE49-F238E27FC236}">
                <a16:creationId xmlns:a16="http://schemas.microsoft.com/office/drawing/2014/main" id="{93AC6E4A-82A7-482A-BCF8-84EABAD89C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12">
            <a:extLst>
              <a:ext uri="{FF2B5EF4-FFF2-40B4-BE49-F238E27FC236}">
                <a16:creationId xmlns:a16="http://schemas.microsoft.com/office/drawing/2014/main" id="{24BA87E4-E039-4C00-BCA7-56E38FC05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F0B95B-5B3A-45AA-8CA5-9CBC2AC37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1473F-3918-4786-AFB8-C65020AB8962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6BB52-7E8C-4534-9227-6676A214B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3EA0C98-D95B-4EF3-BA29-259D2C61C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E800C22E-D614-4416-90C5-7E64B0B968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33" r:id="rId1"/>
    <p:sldLayoutId id="2147487503" r:id="rId2"/>
    <p:sldLayoutId id="2147487534" r:id="rId3"/>
    <p:sldLayoutId id="2147487504" r:id="rId4"/>
    <p:sldLayoutId id="2147487505" r:id="rId5"/>
    <p:sldLayoutId id="2147487506" r:id="rId6"/>
    <p:sldLayoutId id="2147487507" r:id="rId7"/>
    <p:sldLayoutId id="2147487535" r:id="rId8"/>
    <p:sldLayoutId id="2147487536" r:id="rId9"/>
    <p:sldLayoutId id="2147487508" r:id="rId10"/>
    <p:sldLayoutId id="2147487509" r:id="rId11"/>
    <p:sldLayoutId id="2147487537" r:id="rId12"/>
    <p:sldLayoutId id="2147487538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8EA0020-FDC5-4C59-8A96-1F6DD3814D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0CECE70-E80E-4C3B-A3F9-DD12444E5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DE358-6480-4A3C-8916-227231EA0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F60D15-4035-41F3-97A1-457F1D68FF17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E544-191E-4140-82A1-81FFBABB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B3CE-041A-403D-AFBC-2A16BADBE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74309EA-EFE6-43EA-A851-BF93EE2858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39" r:id="rId1"/>
    <p:sldLayoutId id="2147487540" r:id="rId2"/>
    <p:sldLayoutId id="2147487541" r:id="rId3"/>
    <p:sldLayoutId id="2147487542" r:id="rId4"/>
    <p:sldLayoutId id="2147487543" r:id="rId5"/>
    <p:sldLayoutId id="2147487544" r:id="rId6"/>
    <p:sldLayoutId id="2147487545" r:id="rId7"/>
    <p:sldLayoutId id="2147487546" r:id="rId8"/>
    <p:sldLayoutId id="2147487547" r:id="rId9"/>
    <p:sldLayoutId id="2147487548" r:id="rId10"/>
    <p:sldLayoutId id="2147487549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4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291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43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582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6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5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4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4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BCCA5F1-D5A7-4059-AE0D-718969D78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6874C1B-21A0-40E1-BDDF-9E9884F2A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3DB33C-F66A-4B18-AC68-C6BA752F0C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219D42-6AF5-4ED5-800D-4EB0E47FD7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282351-2B93-4B41-8B35-2FCF24909B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BD55151-D83E-4CB7-8F78-D5918F2D193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61" r:id="rId1"/>
    <p:sldLayoutId id="2147487562" r:id="rId2"/>
    <p:sldLayoutId id="2147487563" r:id="rId3"/>
    <p:sldLayoutId id="2147487564" r:id="rId4"/>
    <p:sldLayoutId id="2147487565" r:id="rId5"/>
    <p:sldLayoutId id="2147487566" r:id="rId6"/>
    <p:sldLayoutId id="2147487567" r:id="rId7"/>
    <p:sldLayoutId id="2147487568" r:id="rId8"/>
    <p:sldLayoutId id="2147487569" r:id="rId9"/>
    <p:sldLayoutId id="2147487570" r:id="rId10"/>
    <p:sldLayoutId id="2147487571" r:id="rId11"/>
    <p:sldLayoutId id="2147487572" r:id="rId12"/>
    <p:sldLayoutId id="2147487573" r:id="rId13"/>
    <p:sldLayoutId id="2147487574" r:id="rId14"/>
    <p:sldLayoutId id="2147487575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46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91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436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582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00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46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592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37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5BFF58E-2F06-4EB5-8D99-296C93A69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41D81D-5AC4-4099-AA91-9DBFB5FF7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CAE468-2484-45A9-89E8-448A350637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defTabSz="914785" rtl="1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84F370-0C30-4B37-B2E3-EF9F70DDD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 defTabSz="914785" rtl="1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C1314B-7131-47BD-8552-D733C78515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9A14A43-F5F2-4C01-A5EB-40B43B7EAA6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6" r:id="rId1"/>
    <p:sldLayoutId id="2147487577" r:id="rId2"/>
    <p:sldLayoutId id="2147487578" r:id="rId3"/>
    <p:sldLayoutId id="2147487579" r:id="rId4"/>
    <p:sldLayoutId id="2147487580" r:id="rId5"/>
    <p:sldLayoutId id="2147487581" r:id="rId6"/>
    <p:sldLayoutId id="2147487582" r:id="rId7"/>
    <p:sldLayoutId id="2147487583" r:id="rId8"/>
    <p:sldLayoutId id="2147487584" r:id="rId9"/>
    <p:sldLayoutId id="2147487585" r:id="rId10"/>
    <p:sldLayoutId id="2147487586" r:id="rId11"/>
    <p:sldLayoutId id="2147487587" r:id="rId12"/>
    <p:sldLayoutId id="2147487588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15549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31098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46647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62196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0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069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6618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167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49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098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647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196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745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294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8844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393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3222F-80D6-4F96-9341-C46681BCC7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35406738-182E-4DD4-AA9B-BE8095BE15B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6" name="Title Placeholder 21">
            <a:extLst>
              <a:ext uri="{FF2B5EF4-FFF2-40B4-BE49-F238E27FC236}">
                <a16:creationId xmlns:a16="http://schemas.microsoft.com/office/drawing/2014/main" id="{E8006706-9892-4B84-A52F-5550D4CE8A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7" name="Text Placeholder 12">
            <a:extLst>
              <a:ext uri="{FF2B5EF4-FFF2-40B4-BE49-F238E27FC236}">
                <a16:creationId xmlns:a16="http://schemas.microsoft.com/office/drawing/2014/main" id="{30D35CBB-215A-4543-9899-2EDB0FDA4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810254C-33DC-4B1E-92F4-2809BD282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82CB0-7614-480E-A3BC-B030939A0A65}" type="datetimeFigureOut">
              <a:rPr lang="en-US"/>
              <a:pPr>
                <a:defRPr/>
              </a:pPr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7AE8F-9608-4184-85D5-65C2339A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171C083-B504-46BA-ADD5-E56B2D00B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2F22A5AF-FFBE-497A-9BC7-3D73275207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9" r:id="rId1"/>
    <p:sldLayoutId id="2147487510" r:id="rId2"/>
    <p:sldLayoutId id="2147487590" r:id="rId3"/>
    <p:sldLayoutId id="2147487511" r:id="rId4"/>
    <p:sldLayoutId id="2147487512" r:id="rId5"/>
    <p:sldLayoutId id="2147487513" r:id="rId6"/>
    <p:sldLayoutId id="2147487514" r:id="rId7"/>
    <p:sldLayoutId id="2147487591" r:id="rId8"/>
    <p:sldLayoutId id="2147487592" r:id="rId9"/>
    <p:sldLayoutId id="2147487515" r:id="rId10"/>
    <p:sldLayoutId id="2147487516" r:id="rId11"/>
    <p:sldLayoutId id="214748759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EBF967-657B-4CAC-888F-678436B6C1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9F728D8B-40C5-4540-B956-7E8F7A5E2F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4B724997-78CE-45C1-BC8B-373FFF5E89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0817E94E-3BBE-407E-9292-1DB828D7F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DDF7B7E-97A3-4B88-ADD0-49AF7BD8B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DA055-B46D-4F98-8E8C-AB3C53360CD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12/14/2021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B9A0B-B8B7-4C3D-97F9-DA924411B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6DC4E8A-9BC3-4687-B52F-A1E01D019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C62230E-EAAB-488C-A7C8-3F5B2D2B4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2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5" r:id="rId1"/>
    <p:sldLayoutId id="2147487596" r:id="rId2"/>
    <p:sldLayoutId id="2147487597" r:id="rId3"/>
    <p:sldLayoutId id="2147487598" r:id="rId4"/>
    <p:sldLayoutId id="2147487599" r:id="rId5"/>
    <p:sldLayoutId id="2147487600" r:id="rId6"/>
    <p:sldLayoutId id="2147487601" r:id="rId7"/>
    <p:sldLayoutId id="2147487602" r:id="rId8"/>
    <p:sldLayoutId id="2147487603" r:id="rId9"/>
    <p:sldLayoutId id="2147487604" r:id="rId10"/>
    <p:sldLayoutId id="2147487605" r:id="rId11"/>
    <p:sldLayoutId id="2147487606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5.xml" /><Relationship Id="rId4" Type="http://schemas.openxmlformats.org/officeDocument/2006/relationships/image" Target="../media/image23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26.png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9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38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1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89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94.xml" /><Relationship Id="rId5" Type="http://schemas.openxmlformats.org/officeDocument/2006/relationships/image" Target="../media/image38.png" /><Relationship Id="rId4" Type="http://schemas.openxmlformats.org/officeDocument/2006/relationships/image" Target="../media/image37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89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69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69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8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jpe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14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6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19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5ABC35-E198-48F3-9D58-D19C0D4C96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8229600" cy="1524000"/>
          </a:xfrm>
        </p:spPr>
        <p:txBody>
          <a:bodyPr/>
          <a:lstStyle/>
          <a:p>
            <a:pPr marL="0" indent="0" algn="ctr" rtl="0">
              <a:buFont typeface="Wingdings 2" panose="05020102010507070707" pitchFamily="18" charset="2"/>
              <a:buNone/>
              <a:defRPr/>
            </a:pPr>
            <a:r>
              <a:rPr lang="en-US" altLang="en-US" sz="4800" dirty="0">
                <a:solidFill>
                  <a:srgbClr val="696464"/>
                </a:solidFill>
                <a:latin typeface="Arial Black" pitchFamily="34" charset="0"/>
                <a:ea typeface="+mj-ea"/>
                <a:cs typeface="+mj-cs"/>
              </a:rPr>
              <a:t>The Nervous Tissue</a:t>
            </a:r>
            <a:endParaRPr lang="ar-JO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B8EA3EE-41A7-4E2A-B1C7-EB6F765A7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76200"/>
            <a:ext cx="89281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According to the number of processes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sz="38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7283" name="Picture 1">
            <a:extLst>
              <a:ext uri="{FF2B5EF4-FFF2-40B4-BE49-F238E27FC236}">
                <a16:creationId xmlns:a16="http://schemas.microsoft.com/office/drawing/2014/main" id="{7A481AA4-97EF-49A5-84D7-6B1FA1A6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52600"/>
            <a:ext cx="875347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3CAE9E8-6A83-4FD5-9158-52E8E10B1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47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Arial Black" panose="020B0A04020102020204" pitchFamily="34" charset="0"/>
              </a:rPr>
              <a:t>Multipolar Neurons</a:t>
            </a:r>
            <a:endParaRPr lang="en-US" altLang="en-US" sz="3600">
              <a:latin typeface="Arial Black" panose="020B0A04020102020204" pitchFamily="34" charset="0"/>
            </a:endParaRPr>
          </a:p>
        </p:txBody>
      </p:sp>
      <p:sp>
        <p:nvSpPr>
          <p:cNvPr id="98307" name="AutoShape 3">
            <a:extLst>
              <a:ext uri="{FF2B5EF4-FFF2-40B4-BE49-F238E27FC236}">
                <a16:creationId xmlns:a16="http://schemas.microsoft.com/office/drawing/2014/main" id="{85659D28-581D-4234-B3D0-DD3EFA40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055813"/>
            <a:ext cx="6192838" cy="1198562"/>
          </a:xfrm>
          <a:prstGeom prst="downArrowCallout">
            <a:avLst>
              <a:gd name="adj1" fmla="val 165628"/>
              <a:gd name="adj2" fmla="val 165628"/>
              <a:gd name="adj3" fmla="val 16667"/>
              <a:gd name="adj4" fmla="val 66667"/>
            </a:avLst>
          </a:prstGeom>
          <a:solidFill>
            <a:srgbClr val="FFFF00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800" b="1">
                <a:latin typeface="Times New Roman" panose="02020603050405020304" pitchFamily="18" charset="0"/>
              </a:rPr>
              <a:t>According to the shape of the cell body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98308" name="AutoShape 4">
            <a:extLst>
              <a:ext uri="{FF2B5EF4-FFF2-40B4-BE49-F238E27FC236}">
                <a16:creationId xmlns:a16="http://schemas.microsoft.com/office/drawing/2014/main" id="{1373C95F-61D6-4FA9-8520-8FFF8E9C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71813"/>
            <a:ext cx="1981200" cy="10795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Pyramidal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2CD30B10-5FF0-4305-8851-789D1942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719638"/>
            <a:ext cx="2016125" cy="108267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Pyriform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8310" name="AutoShape 6">
            <a:extLst>
              <a:ext uri="{FF2B5EF4-FFF2-40B4-BE49-F238E27FC236}">
                <a16:creationId xmlns:a16="http://schemas.microsoft.com/office/drawing/2014/main" id="{9A1ECE4A-04AD-43F7-B092-9E4BCD4C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141663"/>
            <a:ext cx="1779588" cy="108108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Stellate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8311" name="AutoShape 7">
            <a:extLst>
              <a:ext uri="{FF2B5EF4-FFF2-40B4-BE49-F238E27FC236}">
                <a16:creationId xmlns:a16="http://schemas.microsoft.com/office/drawing/2014/main" id="{9F9A506B-BAA2-4945-B317-FF333A24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2813"/>
            <a:ext cx="1851025" cy="108267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Granule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98312" name="Picture 2" descr="Image004">
            <a:extLst>
              <a:ext uri="{FF2B5EF4-FFF2-40B4-BE49-F238E27FC236}">
                <a16:creationId xmlns:a16="http://schemas.microsoft.com/office/drawing/2014/main" id="{E16FCA0D-38C9-431D-98DC-4F630A13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4775"/>
            <a:ext cx="37338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1">
            <a:extLst>
              <a:ext uri="{FF2B5EF4-FFF2-40B4-BE49-F238E27FC236}">
                <a16:creationId xmlns:a16="http://schemas.microsoft.com/office/drawing/2014/main" id="{69F55908-0B42-471A-A560-A0133016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254375"/>
            <a:ext cx="41576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عنوان 1">
            <a:extLst>
              <a:ext uri="{FF2B5EF4-FFF2-40B4-BE49-F238E27FC236}">
                <a16:creationId xmlns:a16="http://schemas.microsoft.com/office/drawing/2014/main" id="{908BF227-905F-4BC4-A06E-2972A290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696464"/>
                </a:solidFill>
                <a:latin typeface="Arial Black" panose="020B0A04020102020204" pitchFamily="34" charset="0"/>
              </a:rPr>
              <a:t>Neuroglia</a:t>
            </a:r>
            <a:endParaRPr lang="ar-JO" altLang="en-US"/>
          </a:p>
        </p:txBody>
      </p:sp>
      <p:sp>
        <p:nvSpPr>
          <p:cNvPr id="99331" name="عنصر نائب للمحتوى 2">
            <a:extLst>
              <a:ext uri="{FF2B5EF4-FFF2-40B4-BE49-F238E27FC236}">
                <a16:creationId xmlns:a16="http://schemas.microsoft.com/office/drawing/2014/main" id="{69D71D26-2F53-4ED6-A112-80BFA0C596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5" y="1219200"/>
            <a:ext cx="8763000" cy="5407025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Definition :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Supporting cells of the nervous system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Stain :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00"/>
                </a:solidFill>
              </a:rPr>
              <a:t>Gold chloride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00"/>
                </a:solidFill>
              </a:rPr>
              <a:t>Silver stain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00"/>
                </a:solidFill>
              </a:rPr>
              <a:t>Immuno-histochemical  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Shape :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</a:pPr>
            <a:r>
              <a:rPr lang="en-US" altLang="en-US" sz="2800" b="1">
                <a:solidFill>
                  <a:srgbClr val="000000"/>
                </a:solidFill>
              </a:rPr>
              <a:t>Branching cells ….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Origin :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</a:pPr>
            <a:r>
              <a:rPr lang="en-US" altLang="en-US" sz="2800" b="1">
                <a:solidFill>
                  <a:srgbClr val="000000"/>
                </a:solidFill>
              </a:rPr>
              <a:t>All ectodermal in origin  except</a:t>
            </a:r>
            <a:r>
              <a:rPr lang="ar-EG" altLang="en-US" sz="2800" b="1">
                <a:solidFill>
                  <a:srgbClr val="000000"/>
                </a:solidFill>
              </a:rPr>
              <a:t>   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microglia </a:t>
            </a:r>
            <a:r>
              <a:rPr lang="en-US" altLang="en-US" sz="2800" b="1">
                <a:solidFill>
                  <a:srgbClr val="000000"/>
                </a:solidFill>
              </a:rPr>
              <a:t>derived from blood monocytes = mesodermal in origin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F1486C9-97F2-4598-909A-0E90C5047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" y="-334963"/>
            <a:ext cx="8385175" cy="974726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5D515A-01DB-425E-B6F3-54240847EA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88913"/>
            <a:ext cx="7823200" cy="6524625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Site :</a:t>
            </a:r>
          </a:p>
          <a:p>
            <a:pPr marL="547623" lvl="1" indent="-228573"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Inside CNS</a:t>
            </a:r>
          </a:p>
          <a:p>
            <a:pPr marL="319050" lvl="1" indent="0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800" b="1" dirty="0" err="1">
                <a:solidFill>
                  <a:srgbClr val="00B0F0"/>
                </a:solidFill>
              </a:rPr>
              <a:t>macroglia</a:t>
            </a:r>
            <a:r>
              <a:rPr lang="en-US" altLang="en-US" sz="2800" b="1" dirty="0">
                <a:solidFill>
                  <a:srgbClr val="00B0F0"/>
                </a:solidFill>
              </a:rPr>
              <a:t> =astrocytes</a:t>
            </a:r>
            <a:r>
              <a:rPr lang="en-US" altLang="en-US" sz="2800" b="1" dirty="0"/>
              <a:t>, microglia, </a:t>
            </a:r>
            <a:r>
              <a:rPr lang="en-US" altLang="en-US" sz="2800" b="1" dirty="0">
                <a:solidFill>
                  <a:srgbClr val="00B050"/>
                </a:solidFill>
              </a:rPr>
              <a:t>ependymal cell</a:t>
            </a:r>
            <a:r>
              <a:rPr lang="en-US" altLang="en-US" sz="2800" b="1" dirty="0"/>
              <a:t> , oligodendroglia</a:t>
            </a:r>
          </a:p>
          <a:p>
            <a:pPr marL="547623" lvl="1" indent="-228573"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Outside CNS= peripheral NS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solidFill>
                  <a:schemeClr val="accent1"/>
                </a:solidFill>
              </a:rPr>
              <a:t>Schwann cell, </a:t>
            </a:r>
            <a:r>
              <a:rPr lang="en-US" altLang="en-US" sz="2800" b="1" dirty="0">
                <a:solidFill>
                  <a:srgbClr val="00B0F0"/>
                </a:solidFill>
              </a:rPr>
              <a:t>satellite cells </a:t>
            </a:r>
            <a:r>
              <a:rPr lang="en-US" altLang="en-US" sz="2800" b="1" dirty="0"/>
              <a:t>in ganglia, </a:t>
            </a:r>
            <a:r>
              <a:rPr lang="en-US" altLang="en-US" sz="2800" b="1" dirty="0" err="1">
                <a:solidFill>
                  <a:srgbClr val="00B050"/>
                </a:solidFill>
              </a:rPr>
              <a:t>pituicytes</a:t>
            </a:r>
            <a:r>
              <a:rPr lang="en-US" altLang="en-US" sz="2800" b="1" dirty="0"/>
              <a:t> in posterior lobe of pituitary gland.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100356" name="Picture 1">
            <a:extLst>
              <a:ext uri="{FF2B5EF4-FFF2-40B4-BE49-F238E27FC236}">
                <a16:creationId xmlns:a16="http://schemas.microsoft.com/office/drawing/2014/main" id="{13DFEC7F-8EB9-4498-B7B2-590E3BF1E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60" y="3753317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">
            <a:extLst>
              <a:ext uri="{FF2B5EF4-FFF2-40B4-BE49-F238E27FC236}">
                <a16:creationId xmlns:a16="http://schemas.microsoft.com/office/drawing/2014/main" id="{410A4006-A5A4-4E72-921B-1BF66F57E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406775"/>
            <a:ext cx="52800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عنوان 1">
            <a:extLst>
              <a:ext uri="{FF2B5EF4-FFF2-40B4-BE49-F238E27FC236}">
                <a16:creationId xmlns:a16="http://schemas.microsoft.com/office/drawing/2014/main" id="{2D235860-32ED-438B-A1E2-CA9491C9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688975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Types of neuroglia </a:t>
            </a:r>
            <a:endParaRPr lang="ar-JO" altLang="en-US" sz="280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7308C3A-A81B-44F9-BF22-56C4675B5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633174"/>
              </p:ext>
            </p:extLst>
          </p:nvPr>
        </p:nvGraphicFramePr>
        <p:xfrm>
          <a:off x="152400" y="609599"/>
          <a:ext cx="8877301" cy="61376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2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683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cell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05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Regulate microenvironment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B.B.B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&amp; white matter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Astrocytes</a:t>
                      </a:r>
                    </a:p>
                    <a:p>
                      <a:pPr marL="0" indent="0" algn="just" rtl="0">
                        <a:buFont typeface="Wingdings" pitchFamily="2" charset="2"/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protoplasmic  &amp;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Fibrous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789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Myelination of axon in CNS 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White &amp; grey matter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Oligodendrocytes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145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Phagocytic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</a:t>
                      </a:r>
                    </a:p>
                    <a:p>
                      <a:pPr rtl="1"/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&amp; white matter </a:t>
                      </a:r>
                    </a:p>
                    <a:p>
                      <a:pPr rtl="1"/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Mesodermal in origin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Microglia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5026">
                <a:tc>
                  <a:txBody>
                    <a:bodyPr/>
                    <a:lstStyle/>
                    <a:p>
                      <a:pPr algn="just" rtl="0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 in producing &amp; controlling composition of CSF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</a:t>
                      </a:r>
                    </a:p>
                    <a:p>
                      <a:pPr algn="just" rtl="0"/>
                      <a:r>
                        <a:rPr lang="en-US" sz="1800" dirty="0">
                          <a:latin typeface="Times New Roman" panose="02020603050405020304" pitchFamily="18" charset="0"/>
                          <a:cs typeface="+mj-cs"/>
                        </a:rPr>
                        <a:t>Ventricle &amp; central canal of spinal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+mj-cs"/>
                        </a:rPr>
                        <a:t>cord------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with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a ciliated simple columnar shape</a:t>
                      </a:r>
                      <a:endParaRPr lang="ar-JO" sz="1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Ependymal cell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789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Myelination of axon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support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PNS </a:t>
                      </a:r>
                      <a:endParaRPr lang="ar-JO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Schwann cell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754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Regulate microenvironment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neurons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PNS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ganglia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Satellite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86B4B73-2BBA-4F52-B1E0-6A857F277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3402013"/>
            <a:ext cx="8732837" cy="549275"/>
          </a:xfrm>
        </p:spPr>
        <p:txBody>
          <a:bodyPr/>
          <a:lstStyle/>
          <a:p>
            <a:pPr algn="ctr" rtl="0" eaLnBrk="1" hangingPunct="1"/>
            <a:r>
              <a:rPr lang="en-US" altLang="en-US" sz="2000"/>
              <a:t>                                 </a:t>
            </a:r>
            <a:r>
              <a:rPr lang="en-US" altLang="en-US" sz="1800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Protoplasmic               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</a:rPr>
              <a:t>                          </a:t>
            </a:r>
            <a:r>
              <a:rPr lang="en-US" altLang="en-US" sz="1800">
                <a:solidFill>
                  <a:srgbClr val="FF0000"/>
                </a:solidFill>
                <a:latin typeface="Arial Black" panose="020B0A04020102020204" pitchFamily="34" charset="0"/>
              </a:rPr>
              <a:t>Fibrous</a:t>
            </a:r>
          </a:p>
        </p:txBody>
      </p:sp>
      <p:graphicFrame>
        <p:nvGraphicFramePr>
          <p:cNvPr id="21548" name="Group 44">
            <a:extLst>
              <a:ext uri="{FF2B5EF4-FFF2-40B4-BE49-F238E27FC236}">
                <a16:creationId xmlns:a16="http://schemas.microsoft.com/office/drawing/2014/main" id="{FB2EBC0E-9A0F-4A71-895E-E2A7605758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888" y="4038600"/>
          <a:ext cx="8875712" cy="2667000"/>
        </p:xfrm>
        <a:graphic>
          <a:graphicData uri="http://schemas.openxmlformats.org/drawingml/2006/table">
            <a:tbl>
              <a:tblPr/>
              <a:tblGrid>
                <a:gridCol w="2436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4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Site</a:t>
                      </a:r>
                    </a:p>
                  </a:txBody>
                  <a:tcPr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Gray matter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White matter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79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Processes </a:t>
                      </a:r>
                      <a:endParaRPr kumimoji="0" lang="ar-EG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No, length, thickness, course</a:t>
                      </a:r>
                    </a:p>
                  </a:txBody>
                  <a:tcPr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Numerous, short thick &amp; wavy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Fewer, longer, thinner &amp; straight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74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GFAP</a:t>
                      </a:r>
                    </a:p>
                  </a:txBody>
                  <a:tcPr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Few bundles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Rich in it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421" name="Picture 2" descr="Image017">
            <a:extLst>
              <a:ext uri="{FF2B5EF4-FFF2-40B4-BE49-F238E27FC236}">
                <a16:creationId xmlns:a16="http://schemas.microsoft.com/office/drawing/2014/main" id="{0D71A143-4134-4974-8141-017686DD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0163"/>
            <a:ext cx="243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2" name="Picture 2" descr="Image015">
            <a:extLst>
              <a:ext uri="{FF2B5EF4-FFF2-40B4-BE49-F238E27FC236}">
                <a16:creationId xmlns:a16="http://schemas.microsoft.com/office/drawing/2014/main" id="{48B0F6B2-58B2-437E-A90D-D6B93CBB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463"/>
            <a:ext cx="248443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3" name="Picture 1">
            <a:extLst>
              <a:ext uri="{FF2B5EF4-FFF2-40B4-BE49-F238E27FC236}">
                <a16:creationId xmlns:a16="http://schemas.microsoft.com/office/drawing/2014/main" id="{53368D40-DF5E-4A96-9F10-BF6BD9652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0163"/>
            <a:ext cx="3952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2A235C-195B-494A-AF81-523AB736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8" y="-152400"/>
            <a:ext cx="3733800" cy="762000"/>
          </a:xfrm>
        </p:spPr>
        <p:txBody>
          <a:bodyPr/>
          <a:lstStyle/>
          <a:p>
            <a:pPr algn="l" rtl="0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Neuron</a:t>
            </a:r>
            <a:endParaRPr lang="ar-JO" sz="2800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B02638-87E4-498F-A447-097CA20A5E7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181600" y="-76200"/>
            <a:ext cx="3733800" cy="762000"/>
          </a:xfrm>
        </p:spPr>
        <p:txBody>
          <a:bodyPr/>
          <a:lstStyle/>
          <a:p>
            <a:pPr algn="l" rtl="0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Neuroglia</a:t>
            </a:r>
            <a:endParaRPr lang="ar-JO" sz="2800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25C86857-6D93-44B0-BC9E-6636FC404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685800"/>
            <a:ext cx="5311775" cy="2028825"/>
          </a:xfrm>
        </p:spPr>
        <p:txBody>
          <a:bodyPr/>
          <a:lstStyle/>
          <a:p>
            <a:pPr marL="514288" indent="-514288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nerve impulse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able to divide 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synapse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3017" indent="-273017" algn="l" rtl="0">
              <a:defRPr/>
            </a:pPr>
            <a:endParaRPr lang="ar-JO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E81CC43-334F-4EEC-9402-DB64A9E5D990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843463" y="846138"/>
            <a:ext cx="4876800" cy="2057400"/>
          </a:xfrm>
        </p:spPr>
        <p:txBody>
          <a:bodyPr/>
          <a:lstStyle/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Small 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transmit nerve impulse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Able to divide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form synapse 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endParaRPr lang="ar-JO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0703659-B001-41EE-936A-9A974FF166F2}"/>
              </a:ext>
            </a:extLst>
          </p:cNvPr>
          <p:cNvSpPr/>
          <p:nvPr/>
        </p:nvSpPr>
        <p:spPr>
          <a:xfrm>
            <a:off x="0" y="2667000"/>
            <a:ext cx="9040813" cy="4786313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Function of neuroglia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Supportive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Nutritive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Electrical insulation= formation of myelin sheath 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Repair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Formation of blood brain barrier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Formation of CSF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Phagocytosis </a:t>
            </a:r>
          </a:p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defRPr/>
            </a:pPr>
            <a:endParaRPr lang="ar-J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6B24-79F6-4A27-A922-CC405100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4763"/>
            <a:ext cx="7772400" cy="711200"/>
          </a:xfrm>
        </p:spPr>
        <p:txBody>
          <a:bodyPr/>
          <a:lstStyle/>
          <a:p>
            <a:pPr>
              <a:defRPr/>
            </a:pPr>
            <a:r>
              <a:rPr lang="en-US" sz="3600" b="1" cap="all" dirty="0">
                <a:latin typeface="Arial Black" panose="020B0A04020102020204" pitchFamily="34" charset="0"/>
              </a:rPr>
              <a:t>Synapse</a:t>
            </a:r>
            <a:endParaRPr lang="en-US" sz="3600" dirty="0"/>
          </a:p>
        </p:txBody>
      </p:sp>
      <p:sp>
        <p:nvSpPr>
          <p:cNvPr id="112643" name="Rectangle 8">
            <a:extLst>
              <a:ext uri="{FF2B5EF4-FFF2-40B4-BE49-F238E27FC236}">
                <a16:creationId xmlns:a16="http://schemas.microsoft.com/office/drawing/2014/main" id="{1C3D4EB9-6212-44A8-8D01-940658BD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988" y="1847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44" name="Rectangle 9">
            <a:extLst>
              <a:ext uri="{FF2B5EF4-FFF2-40B4-BE49-F238E27FC236}">
                <a16:creationId xmlns:a16="http://schemas.microsoft.com/office/drawing/2014/main" id="{DAAC0146-382E-4B18-976D-40B268DF4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576263"/>
            <a:ext cx="8915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>
            <a:spAutoFit/>
          </a:bodyPr>
          <a:lstStyle>
            <a:lvl1pPr indent="455613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: </a:t>
            </a:r>
            <a:r>
              <a:rPr lang="en-US" altLang="en-US" sz="2400">
                <a:cs typeface="Times New Roman" panose="02020603050405020304" pitchFamily="18" charset="0"/>
              </a:rPr>
              <a:t>Synapse is a specialized area of 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functional contact </a:t>
            </a:r>
            <a:r>
              <a:rPr lang="en-US" altLang="en-US" sz="2400">
                <a:cs typeface="Times New Roman" panose="02020603050405020304" pitchFamily="18" charset="0"/>
              </a:rPr>
              <a:t>.Through synapses nerve impulses are transmitted from a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presynaptic</a:t>
            </a:r>
            <a:r>
              <a:rPr lang="en-US" altLang="en-US" sz="2400">
                <a:cs typeface="Times New Roman" panose="02020603050405020304" pitchFamily="18" charset="0"/>
              </a:rPr>
              <a:t> neuron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to a postsynaptic cell (another neuron, muscle or gland). </a:t>
            </a:r>
            <a:endParaRPr lang="en-US" altLang="en-US" sz="2400"/>
          </a:p>
        </p:txBody>
      </p:sp>
      <p:pic>
        <p:nvPicPr>
          <p:cNvPr id="112645" name="Picture 2">
            <a:extLst>
              <a:ext uri="{FF2B5EF4-FFF2-40B4-BE49-F238E27FC236}">
                <a16:creationId xmlns:a16="http://schemas.microsoft.com/office/drawing/2014/main" id="{676514F5-2467-4F8F-8895-E4450047C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003551"/>
            <a:ext cx="4346575" cy="37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3">
            <a:extLst>
              <a:ext uri="{FF2B5EF4-FFF2-40B4-BE49-F238E27FC236}">
                <a16:creationId xmlns:a16="http://schemas.microsoft.com/office/drawing/2014/main" id="{4EB0239D-2815-4B89-9EAD-EA35E79C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003551"/>
            <a:ext cx="4613275" cy="37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4">
            <a:extLst>
              <a:ext uri="{FF2B5EF4-FFF2-40B4-BE49-F238E27FC236}">
                <a16:creationId xmlns:a16="http://schemas.microsoft.com/office/drawing/2014/main" id="{4C4DB233-12FF-40E9-B30B-BFD1CA1F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3688"/>
            <a:ext cx="31051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وان 1">
            <a:extLst>
              <a:ext uri="{FF2B5EF4-FFF2-40B4-BE49-F238E27FC236}">
                <a16:creationId xmlns:a16="http://schemas.microsoft.com/office/drawing/2014/main" id="{0FF6CE72-5358-4488-83A9-E409EE9D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152400"/>
            <a:ext cx="7886700" cy="838200"/>
          </a:xfrm>
        </p:spPr>
        <p:txBody>
          <a:bodyPr/>
          <a:lstStyle/>
          <a:p>
            <a:pPr defTabSz="912813">
              <a:lnSpc>
                <a:spcPct val="100000"/>
              </a:lnSpc>
            </a:pPr>
            <a:r>
              <a:rPr lang="en-US" altLang="ja-JP" sz="3200" b="1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Classification of synapse</a:t>
            </a:r>
            <a:r>
              <a:rPr lang="en-US" altLang="ja-JP" sz="3200" b="1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:</a:t>
            </a:r>
            <a:br>
              <a:rPr lang="en-US" altLang="ja-JP" sz="3200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</a:br>
            <a:endParaRPr lang="ar-JO" altLang="en-US">
              <a:ea typeface="MS PGothic" panose="020B0600070205080204" pitchFamily="34" charset="-12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71179C-FA79-4834-9415-8595CB2D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" y="762000"/>
            <a:ext cx="8963025" cy="4351338"/>
          </a:xfrm>
        </p:spPr>
        <p:txBody>
          <a:bodyPr/>
          <a:lstStyle/>
          <a:p>
            <a:pPr marL="0" indent="0" defTabSz="91429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1- </a:t>
            </a:r>
            <a:r>
              <a:rPr lang="en-US" sz="28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According to the </a:t>
            </a:r>
            <a:r>
              <a:rPr lang="en-US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effect </a:t>
            </a:r>
            <a:r>
              <a:rPr lang="en-US" sz="2800" b="1" u="sng" dirty="0">
                <a:solidFill>
                  <a:prstClr val="black"/>
                </a:solidFill>
                <a:latin typeface="Perpetua"/>
              </a:rPr>
              <a:t>on the target neuron, synapse could be: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  <a:p>
            <a:pPr marL="171429" indent="-171429" defTabSz="91429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prstClr val="black"/>
                </a:solidFill>
                <a:latin typeface="Perpetua"/>
              </a:rPr>
              <a:t>Excitatory </a:t>
            </a:r>
          </a:p>
          <a:p>
            <a:pPr marL="171429" indent="-171429" defTabSz="91429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prstClr val="black"/>
                </a:solidFill>
                <a:latin typeface="Perpetua"/>
              </a:rPr>
              <a:t>Inhibitory </a:t>
            </a:r>
          </a:p>
          <a:p>
            <a:pPr marL="171429" indent="-171429" defTabSz="685719">
              <a:defRPr/>
            </a:pPr>
            <a:endParaRPr lang="ar-JO" dirty="0"/>
          </a:p>
        </p:txBody>
      </p:sp>
      <p:pic>
        <p:nvPicPr>
          <p:cNvPr id="113668" name="Picture 3" descr="C:\Users\MCC\Desktop\ability-neural-stem-cells-motor-neurons-rise.jpg">
            <a:extLst>
              <a:ext uri="{FF2B5EF4-FFF2-40B4-BE49-F238E27FC236}">
                <a16:creationId xmlns:a16="http://schemas.microsoft.com/office/drawing/2014/main" id="{C13F3E56-74D4-4F71-A0F3-1523AE65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5921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471A-F873-48C9-8ED4-A85F51769D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4724400" cy="6477000"/>
          </a:xfrm>
        </p:spPr>
        <p:txBody>
          <a:bodyPr/>
          <a:lstStyle/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sz="2800" b="1" u="sng" dirty="0">
                <a:latin typeface="Arial Black" panose="020B0A04020102020204" pitchFamily="34" charset="0"/>
              </a:rPr>
              <a:t>2- According to the </a:t>
            </a:r>
            <a:r>
              <a:rPr lang="en-US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components: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Axodendritic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axon and dendrite 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Axosomatic</a:t>
            </a:r>
            <a:r>
              <a:rPr lang="en-US" sz="2400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axon and cell body.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Axo-axonic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two axons.</a:t>
            </a: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Dendrodendritic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two dendrites.</a:t>
            </a: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273017" indent="-273017" algn="l" rtl="0">
              <a:buFont typeface="Wingdings" pitchFamily="2" charset="2"/>
              <a:buChar char="Ø"/>
              <a:defRPr/>
            </a:pPr>
            <a:r>
              <a:rPr lang="en-US" sz="2400" b="1" dirty="0" err="1"/>
              <a:t>Axodendritic</a:t>
            </a:r>
            <a:r>
              <a:rPr lang="en-US" sz="2400" dirty="0"/>
              <a:t> and </a:t>
            </a:r>
            <a:r>
              <a:rPr lang="en-US" sz="2400" b="1" dirty="0" err="1"/>
              <a:t>axosomatic</a:t>
            </a:r>
            <a:r>
              <a:rPr lang="en-US" sz="2400" b="1" dirty="0"/>
              <a:t> </a:t>
            </a:r>
            <a:r>
              <a:rPr lang="en-US" sz="2400" dirty="0"/>
              <a:t>synapses are </a:t>
            </a:r>
            <a:r>
              <a:rPr lang="en-US" sz="2400" b="1" dirty="0"/>
              <a:t>     </a:t>
            </a:r>
            <a:r>
              <a:rPr lang="en-US" sz="2400" dirty="0">
                <a:latin typeface="Arial Black" panose="020B0A04020102020204" pitchFamily="34" charset="0"/>
              </a:rPr>
              <a:t> common </a:t>
            </a:r>
          </a:p>
          <a:p>
            <a:pPr marL="273017" indent="-273017" algn="l" rtl="0">
              <a:buFont typeface="Wingdings" pitchFamily="2" charset="2"/>
              <a:buChar char="Ø"/>
              <a:defRPr/>
            </a:pPr>
            <a:r>
              <a:rPr lang="en-US" sz="2400" b="1" dirty="0" err="1"/>
              <a:t>axoaxonic</a:t>
            </a:r>
            <a:r>
              <a:rPr lang="en-US" sz="2400" dirty="0"/>
              <a:t> and </a:t>
            </a:r>
            <a:r>
              <a:rPr lang="en-US" sz="2400" b="1" dirty="0" err="1"/>
              <a:t>dendrodendritic</a:t>
            </a:r>
            <a:r>
              <a:rPr lang="en-US" sz="2400" dirty="0"/>
              <a:t> synapses are     </a:t>
            </a:r>
            <a:r>
              <a:rPr lang="en-US" sz="2400" b="1" u="sng" dirty="0">
                <a:latin typeface="Arial Black" panose="020B0A04020102020204" pitchFamily="34" charset="0"/>
              </a:rPr>
              <a:t>rare.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73017" indent="-273017" algn="l" rtl="0">
              <a:defRPr/>
            </a:pPr>
            <a:endParaRPr lang="en-US" sz="2400" dirty="0"/>
          </a:p>
        </p:txBody>
      </p:sp>
      <p:sp>
        <p:nvSpPr>
          <p:cNvPr id="114691" name="Rectangle 5">
            <a:extLst>
              <a:ext uri="{FF2B5EF4-FFF2-40B4-BE49-F238E27FC236}">
                <a16:creationId xmlns:a16="http://schemas.microsoft.com/office/drawing/2014/main" id="{58CF81BC-9117-44BE-B1AE-2099E9F0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0350" y="2643188"/>
            <a:ext cx="24701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-21104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4692" name="Picture 7" descr="00195">
            <a:extLst>
              <a:ext uri="{FF2B5EF4-FFF2-40B4-BE49-F238E27FC236}">
                <a16:creationId xmlns:a16="http://schemas.microsoft.com/office/drawing/2014/main" id="{73341DB9-514F-4DC2-BA0C-7C0CE572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F70DC72F-EC9A-467A-951B-C3B0031BE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0"/>
            <a:ext cx="4876800" cy="3144838"/>
          </a:xfrm>
        </p:spPr>
        <p:txBody>
          <a:bodyPr/>
          <a:lstStyle/>
          <a:p>
            <a:pPr marL="0" indent="0" algn="l" rtl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Categories of Tissue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imes" panose="02020603050405020304" pitchFamily="18" charset="0"/>
              </a:rPr>
              <a:t>Epithelial Tissue 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 Connective Tissue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 Muscle Tissue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 Nervous Tissue</a:t>
            </a:r>
          </a:p>
          <a:p>
            <a:pPr marL="0" indent="0" algn="l" rtl="0"/>
            <a:endParaRPr lang="ar-EG" altLang="en-US" sz="2400">
              <a:latin typeface="Arial Black" panose="020B0A04020102020204" pitchFamily="34" charset="0"/>
            </a:endParaRPr>
          </a:p>
        </p:txBody>
      </p:sp>
      <p:pic>
        <p:nvPicPr>
          <p:cNvPr id="89091" name="Picture 4" descr="stratsquam">
            <a:extLst>
              <a:ext uri="{FF2B5EF4-FFF2-40B4-BE49-F238E27FC236}">
                <a16:creationId xmlns:a16="http://schemas.microsoft.com/office/drawing/2014/main" id="{88254B2E-F7F8-4379-84A4-E37766C5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13063" r="15239" b="43962"/>
          <a:stretch>
            <a:fillRect/>
          </a:stretch>
        </p:blipFill>
        <p:spPr bwMode="auto">
          <a:xfrm>
            <a:off x="152400" y="3498850"/>
            <a:ext cx="2590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2">
            <a:extLst>
              <a:ext uri="{FF2B5EF4-FFF2-40B4-BE49-F238E27FC236}">
                <a16:creationId xmlns:a16="http://schemas.microsoft.com/office/drawing/2014/main" id="{36496316-D32C-429F-A532-4D2C5B8D5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243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Epithelial tissue</a:t>
            </a:r>
          </a:p>
        </p:txBody>
      </p:sp>
      <p:pic>
        <p:nvPicPr>
          <p:cNvPr id="89093" name="Picture 2" descr="Loose (areolar) connective tissue: underlies basement membranes. Black lines label the cell nuclei (blue blob), broad collagen fibre (purple) and elastic fibre">
            <a:extLst>
              <a:ext uri="{FF2B5EF4-FFF2-40B4-BE49-F238E27FC236}">
                <a16:creationId xmlns:a16="http://schemas.microsoft.com/office/drawing/2014/main" id="{A28B07E1-BCD8-4476-85F3-4C533EFE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3"/>
          <a:stretch>
            <a:fillRect/>
          </a:stretch>
        </p:blipFill>
        <p:spPr bwMode="auto">
          <a:xfrm>
            <a:off x="3195638" y="3475038"/>
            <a:ext cx="25606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3">
            <a:extLst>
              <a:ext uri="{FF2B5EF4-FFF2-40B4-BE49-F238E27FC236}">
                <a16:creationId xmlns:a16="http://schemas.microsoft.com/office/drawing/2014/main" id="{170141B7-5567-48D9-87A7-E646D95BF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5802313"/>
            <a:ext cx="246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Connective tissue</a:t>
            </a:r>
          </a:p>
        </p:txBody>
      </p:sp>
      <p:pic>
        <p:nvPicPr>
          <p:cNvPr id="89095" name="Picture 3" descr="Skeletal muscle fibre showing striations">
            <a:extLst>
              <a:ext uri="{FF2B5EF4-FFF2-40B4-BE49-F238E27FC236}">
                <a16:creationId xmlns:a16="http://schemas.microsoft.com/office/drawing/2014/main" id="{539DE43D-0902-4200-99B9-2BFF8F1B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8" b="5267"/>
          <a:stretch>
            <a:fillRect/>
          </a:stretch>
        </p:blipFill>
        <p:spPr bwMode="auto">
          <a:xfrm>
            <a:off x="6346825" y="3352800"/>
            <a:ext cx="26717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Rectangle 5">
            <a:extLst>
              <a:ext uri="{FF2B5EF4-FFF2-40B4-BE49-F238E27FC236}">
                <a16:creationId xmlns:a16="http://schemas.microsoft.com/office/drawing/2014/main" id="{CF332B2D-9EC7-44D6-BBB9-128875EC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684838"/>
            <a:ext cx="242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tissue</a:t>
            </a:r>
          </a:p>
        </p:txBody>
      </p:sp>
      <p:pic>
        <p:nvPicPr>
          <p:cNvPr id="89097" name="Picture 5" descr="Nervous%20Tissue-high%20mag%20D-%20copy">
            <a:extLst>
              <a:ext uri="{FF2B5EF4-FFF2-40B4-BE49-F238E27FC236}">
                <a16:creationId xmlns:a16="http://schemas.microsoft.com/office/drawing/2014/main" id="{09D4DC77-9B04-421C-85BF-8BEF783D6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22659" r="42174" b="27333"/>
          <a:stretch>
            <a:fillRect/>
          </a:stretch>
        </p:blipFill>
        <p:spPr bwMode="auto">
          <a:xfrm>
            <a:off x="6346825" y="304800"/>
            <a:ext cx="26939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Rectangle 7">
            <a:extLst>
              <a:ext uri="{FF2B5EF4-FFF2-40B4-BE49-F238E27FC236}">
                <a16:creationId xmlns:a16="http://schemas.microsoft.com/office/drawing/2014/main" id="{6423D5DC-6F58-45A2-A4A2-B03A95E4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2609850"/>
            <a:ext cx="236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tissue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029848CC-625C-4F75-877A-F1674B9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en-US" sz="2400" b="1" u="sng">
                <a:latin typeface="Arial Black" panose="020B0A04020102020204" pitchFamily="34" charset="0"/>
              </a:rPr>
              <a:t>3- According to </a:t>
            </a:r>
            <a:r>
              <a:rPr lang="en-US" altLang="en-US" sz="2400" b="1" u="sng">
                <a:solidFill>
                  <a:srgbClr val="FF0000"/>
                </a:solidFill>
                <a:latin typeface="Arial Black" panose="020B0A04020102020204" pitchFamily="34" charset="0"/>
              </a:rPr>
              <a:t>mode of transmission of nerve impulse</a:t>
            </a:r>
            <a:r>
              <a:rPr lang="en-US" altLang="en-US" sz="2400" b="1" u="sng"/>
              <a:t>:</a:t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8D49A-E103-4558-B88E-30C343D1E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8763000" cy="6248400"/>
          </a:xfrm>
        </p:spPr>
        <p:txBody>
          <a:bodyPr/>
          <a:lstStyle/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latin typeface="Arial Black" pitchFamily="34" charset="0"/>
              </a:rPr>
              <a:t>1- Chemical synapse:</a:t>
            </a:r>
            <a:endParaRPr lang="en-US" altLang="en-US" sz="2400" dirty="0">
              <a:latin typeface="Arial Black" pitchFamily="34" charset="0"/>
            </a:endParaRP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communication between neurons.</a:t>
            </a: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:With EM, chemical synapse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of:</a:t>
            </a:r>
          </a:p>
        </p:txBody>
      </p:sp>
      <p:pic>
        <p:nvPicPr>
          <p:cNvPr id="115716" name="Picture 2" descr="C:\Users\MCC\Desktop\pixta_50335563_S.jpg">
            <a:extLst>
              <a:ext uri="{FF2B5EF4-FFF2-40B4-BE49-F238E27FC236}">
                <a16:creationId xmlns:a16="http://schemas.microsoft.com/office/drawing/2014/main" id="{35AEBACE-4A55-4332-B345-7E471B4A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57463"/>
            <a:ext cx="74930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C781BF-FB7C-4D85-BD24-50A28933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3" y="76200"/>
            <a:ext cx="9278937" cy="7924800"/>
          </a:xfrm>
        </p:spPr>
        <p:txBody>
          <a:bodyPr/>
          <a:lstStyle/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bouton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bulbous expansion "synaptic knob" found at the terminations of the axon. 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 numerous mitochondria and many synaptic vesicles assembled around the presynaptic membrane. These membrane- bound synaptic vesicles are filled with the neurotransmitter e.g. acetylcholine and biogenic amines.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Presynaptic membrane: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electron dense membrane of the axon terminal end at the site of synapse.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Synaptic cleft: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a gap of 20 nm between the pre and postsynaptic membranes. Into this gap the neurotransmitter is released by exocytosis. </a:t>
            </a: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Postsynaptic membrane: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contains the specific receptors for the neurotransmitter.</a:t>
            </a:r>
          </a:p>
          <a:p>
            <a:pPr marL="171429" indent="-171429" defTabSz="685719">
              <a:buFont typeface="Wingdings" pitchFamily="2" charset="2"/>
              <a:buChar char="q"/>
              <a:defRPr/>
            </a:pPr>
            <a:endParaRPr lang="ar-JO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FB403234-BEBB-474C-B8D8-2FF8F55E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8588"/>
            <a:ext cx="7886700" cy="930275"/>
          </a:xfrm>
        </p:spPr>
        <p:txBody>
          <a:bodyPr/>
          <a:lstStyle/>
          <a:p>
            <a:r>
              <a:rPr lang="en-US" altLang="en-US" sz="2800" b="1">
                <a:latin typeface="Arial Black" panose="020B0A04020102020204" pitchFamily="34" charset="0"/>
              </a:rPr>
              <a:t>2- Electrical synapse:</a:t>
            </a:r>
            <a:br>
              <a:rPr lang="en-US" altLang="en-US" sz="2800"/>
            </a:br>
            <a:endParaRPr lang="ar-EG" altLang="en-US" sz="2800"/>
          </a:p>
        </p:txBody>
      </p:sp>
      <p:sp>
        <p:nvSpPr>
          <p:cNvPr id="117763" name="Content Placeholder 2">
            <a:extLst>
              <a:ext uri="{FF2B5EF4-FFF2-40B4-BE49-F238E27FC236}">
                <a16:creationId xmlns:a16="http://schemas.microsoft.com/office/drawing/2014/main" id="{CED6D1FF-6B64-4BFB-8FFF-5F3F6741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667000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Number: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Few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the nervous system.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It is formed of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gap junctions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allows movement of ions between neurons "electrical coupling" thus permits the direct spread of electrical current from one cell to another.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impulse: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do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 require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neurotransmitters.</a:t>
            </a:r>
          </a:p>
          <a:p>
            <a:endParaRPr lang="ar-EG" altLang="en-US"/>
          </a:p>
        </p:txBody>
      </p:sp>
      <p:pic>
        <p:nvPicPr>
          <p:cNvPr id="117764" name="Picture 9" descr="Image result for electrical synapse image">
            <a:extLst>
              <a:ext uri="{FF2B5EF4-FFF2-40B4-BE49-F238E27FC236}">
                <a16:creationId xmlns:a16="http://schemas.microsoft.com/office/drawing/2014/main" id="{7B47F915-BE8C-4962-918E-54F070ED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97263"/>
            <a:ext cx="42672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1">
            <a:extLst>
              <a:ext uri="{FF2B5EF4-FFF2-40B4-BE49-F238E27FC236}">
                <a16:creationId xmlns:a16="http://schemas.microsoft.com/office/drawing/2014/main" id="{291DA348-B492-4C41-9FD3-4BB964ECC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7263"/>
            <a:ext cx="4495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عنوان 1">
            <a:extLst>
              <a:ext uri="{FF2B5EF4-FFF2-40B4-BE49-F238E27FC236}">
                <a16:creationId xmlns:a16="http://schemas.microsoft.com/office/drawing/2014/main" id="{90FD29FE-A141-4249-94D3-9D61864C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752600"/>
          </a:xfrm>
        </p:spPr>
        <p:txBody>
          <a:bodyPr/>
          <a:lstStyle/>
          <a:p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</a:rPr>
              <a:t>Myelin Sheath</a:t>
            </a:r>
            <a:b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altLang="en-US" sz="2000">
                <a:solidFill>
                  <a:srgbClr val="696464"/>
                </a:solidFill>
              </a:rPr>
              <a:t>Segmented protein-lipoid sheath around most long or large-diameter axons</a:t>
            </a:r>
            <a:br>
              <a:rPr lang="en-US" altLang="en-US" sz="2000">
                <a:solidFill>
                  <a:srgbClr val="696464"/>
                </a:solidFill>
              </a:rPr>
            </a:br>
            <a:r>
              <a:rPr lang="en-US" altLang="en-US" sz="2000" b="1">
                <a:solidFill>
                  <a:srgbClr val="FF0000"/>
                </a:solidFill>
              </a:rPr>
              <a:t>Functions :</a:t>
            </a:r>
            <a:br>
              <a:rPr lang="en-US" altLang="en-US" sz="2000">
                <a:solidFill>
                  <a:srgbClr val="696464"/>
                </a:solidFill>
              </a:rPr>
            </a:br>
            <a:r>
              <a:rPr lang="en-US" altLang="en-US" sz="2000">
                <a:solidFill>
                  <a:srgbClr val="696464"/>
                </a:solidFill>
              </a:rPr>
              <a:t>1. Protect and electrically insulate the axon</a:t>
            </a:r>
            <a:br>
              <a:rPr lang="en-US" altLang="en-US" sz="2000">
                <a:solidFill>
                  <a:srgbClr val="696464"/>
                </a:solidFill>
              </a:rPr>
            </a:br>
            <a:r>
              <a:rPr lang="en-US" altLang="en-US" sz="2000">
                <a:solidFill>
                  <a:srgbClr val="696464"/>
                </a:solidFill>
              </a:rPr>
              <a:t>2. Increase speed of nerve impulse transmission</a:t>
            </a:r>
            <a:endParaRPr lang="ar-JO" altLang="en-US"/>
          </a:p>
        </p:txBody>
      </p:sp>
      <p:pic>
        <p:nvPicPr>
          <p:cNvPr id="104451" name="Picture 2" descr="C:\Users\MCC\Desktop\NEURON+Dendrites.+Cell+Body.+Axon.+Myelin+Sheath..jpg">
            <a:extLst>
              <a:ext uri="{FF2B5EF4-FFF2-40B4-BE49-F238E27FC236}">
                <a16:creationId xmlns:a16="http://schemas.microsoft.com/office/drawing/2014/main" id="{D7F89EEC-D6BB-445E-857A-F4547A648BE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86106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31244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Content Placeholder 2">
            <a:extLst>
              <a:ext uri="{FF2B5EF4-FFF2-40B4-BE49-F238E27FC236}">
                <a16:creationId xmlns:a16="http://schemas.microsoft.com/office/drawing/2014/main" id="{7BAA1656-3CBE-4FA3-A056-7CDC074700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77000"/>
          </a:xfrm>
        </p:spPr>
        <p:txBody>
          <a:bodyPr/>
          <a:lstStyle/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altLang="en-US" sz="2800" dirty="0">
                <a:latin typeface="Arial Black" pitchFamily="34" charset="0"/>
              </a:rPr>
              <a:t>Myelin Sheaths in the   </a:t>
            </a:r>
            <a:r>
              <a:rPr lang="en-US" altLang="en-US" sz="3200" dirty="0">
                <a:solidFill>
                  <a:srgbClr val="FF0000"/>
                </a:solidFill>
                <a:latin typeface="Arial Black" pitchFamily="34" charset="0"/>
              </a:rPr>
              <a:t>PNS</a:t>
            </a:r>
          </a:p>
          <a:p>
            <a:pPr marL="273017" indent="-273017" algn="l" rtl="0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Schwann cells </a:t>
            </a:r>
            <a:r>
              <a:rPr lang="en-US" altLang="en-US" sz="2800" b="1" dirty="0">
                <a:latin typeface="Times New Roman" pitchFamily="18" charset="0"/>
              </a:rPr>
              <a:t>wraps many times around the axon </a:t>
            </a:r>
          </a:p>
          <a:p>
            <a:pPr marL="547623" lvl="1" indent="-228573" algn="l" rtl="0" eaLnBrk="1" hangingPunct="1">
              <a:buFont typeface="Wingdings" pitchFamily="2" charset="2"/>
              <a:buChar char="q"/>
              <a:defRPr/>
            </a:pPr>
            <a:r>
              <a:rPr lang="en-US" altLang="en-US" sz="2800" b="1" dirty="0">
                <a:latin typeface="Times New Roman" pitchFamily="18" charset="0"/>
              </a:rPr>
              <a:t>Myelin sheath </a:t>
            </a:r>
            <a:r>
              <a:rPr lang="en-US" altLang="en-US" sz="2800" dirty="0">
                <a:latin typeface="Times New Roman" pitchFamily="18" charset="0"/>
              </a:rPr>
              <a:t>—concentric layers of Schwann cell membrane </a:t>
            </a:r>
          </a:p>
          <a:p>
            <a:pPr marL="273017" indent="-273017" algn="l" rtl="0" eaLnBrk="1" hangingPunct="1">
              <a:defRPr/>
            </a:pPr>
            <a:r>
              <a:rPr lang="en-US" altLang="en-US" sz="2800" b="1" dirty="0">
                <a:latin typeface="Times New Roman" pitchFamily="18" charset="0"/>
              </a:rPr>
              <a:t>Nodes of Ranvier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---???? </a:t>
            </a:r>
          </a:p>
          <a:p>
            <a:pPr marL="547623" lvl="1" indent="-228573" algn="l" rtl="0" eaLnBrk="1" hangingPunct="1">
              <a:defRPr/>
            </a:pPr>
            <a:r>
              <a:rPr lang="en-US" altLang="en-US" sz="2800" b="1" dirty="0">
                <a:latin typeface="Times New Roman" pitchFamily="18" charset="0"/>
              </a:rPr>
              <a:t>Myelin sheath </a:t>
            </a:r>
            <a:r>
              <a:rPr lang="en-US" altLang="en-US" sz="2800" dirty="0">
                <a:latin typeface="Times New Roman" pitchFamily="18" charset="0"/>
              </a:rPr>
              <a:t>gaps between adjacent Schwann cells </a:t>
            </a:r>
            <a:r>
              <a:rPr lang="sv-SE" altLang="en-US" sz="2800" dirty="0">
                <a:solidFill>
                  <a:srgbClr val="0000CC"/>
                </a:solidFill>
              </a:rPr>
              <a:t>Myelinated nerve are separated by nodes of Ranvier, at these points , the axons are bare. Impulses jump from one node to the next </a:t>
            </a:r>
          </a:p>
          <a:p>
            <a:pPr marL="547623" lvl="1" indent="-228573" algn="l" rtl="0" eaLnBrk="1" hangingPunct="1">
              <a:buFont typeface="Wingdings" pitchFamily="2" charset="2"/>
              <a:buChar char="q"/>
              <a:defRPr/>
            </a:pPr>
            <a:r>
              <a:rPr lang="en-US" altLang="en-US" sz="2800" b="1" dirty="0" err="1">
                <a:latin typeface="Times New Roman" pitchFamily="18" charset="0"/>
              </a:rPr>
              <a:t>Unmyelinated</a:t>
            </a:r>
            <a:r>
              <a:rPr lang="en-US" altLang="en-US" sz="2800" b="1" dirty="0">
                <a:latin typeface="Times New Roman" pitchFamily="18" charset="0"/>
              </a:rPr>
              <a:t> Axons</a:t>
            </a:r>
            <a:r>
              <a:rPr lang="en-US" altLang="en-US" sz="2800" dirty="0">
                <a:latin typeface="Times New Roman" pitchFamily="18" charset="0"/>
              </a:rPr>
              <a:t>. Thin nerve fibers are </a:t>
            </a:r>
            <a:r>
              <a:rPr lang="en-US" altLang="en-US" sz="2800" dirty="0" err="1">
                <a:latin typeface="Times New Roman" pitchFamily="18" charset="0"/>
              </a:rPr>
              <a:t>unmyelinated</a:t>
            </a:r>
            <a:r>
              <a:rPr lang="en-US" altLang="en-US" sz="2800" dirty="0">
                <a:latin typeface="Times New Roman" pitchFamily="18" charset="0"/>
              </a:rPr>
              <a:t>. One Schwann cell may incompletely enclose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15 or more </a:t>
            </a:r>
            <a:r>
              <a:rPr lang="en-US" altLang="en-US" sz="2800" dirty="0" err="1">
                <a:latin typeface="Times New Roman" pitchFamily="18" charset="0"/>
              </a:rPr>
              <a:t>unmyelinated</a:t>
            </a:r>
            <a:r>
              <a:rPr lang="en-US" altLang="en-US" sz="2800" dirty="0">
                <a:latin typeface="Times New Roman" pitchFamily="18" charset="0"/>
              </a:rPr>
              <a:t> axons. </a:t>
            </a:r>
            <a:r>
              <a:rPr lang="sv-SE" altLang="en-US" sz="2800" dirty="0">
                <a:solidFill>
                  <a:srgbClr val="0000CC"/>
                </a:solidFill>
              </a:rPr>
              <a:t>Conduction in unmyelinated nerve is </a:t>
            </a:r>
            <a:r>
              <a:rPr lang="sv-SE" altLang="en-US" sz="2800" b="1" dirty="0">
                <a:solidFill>
                  <a:srgbClr val="FF0000"/>
                </a:solidFill>
              </a:rPr>
              <a:t>slower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73017" indent="-273017" algn="l" rtl="0"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marL="273017" indent="-273017" algn="l" rtl="0" eaLnBrk="1" hangingPunct="1"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73017" indent="-273017" algn="l" rtl="0" eaLnBrk="1" hangingPunct="1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3017" indent="-273017" algn="l" rtl="0">
              <a:defRPr/>
            </a:pPr>
            <a:endParaRPr lang="ar-EG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38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>
            <a:extLst>
              <a:ext uri="{FF2B5EF4-FFF2-40B4-BE49-F238E27FC236}">
                <a16:creationId xmlns:a16="http://schemas.microsoft.com/office/drawing/2014/main" id="{9860D76A-2BFC-4D6E-BCCC-09C9624D9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4163"/>
            <a:ext cx="5559425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2">
            <a:extLst>
              <a:ext uri="{FF2B5EF4-FFF2-40B4-BE49-F238E27FC236}">
                <a16:creationId xmlns:a16="http://schemas.microsoft.com/office/drawing/2014/main" id="{AC39EFF8-E7A4-4310-90C8-65594CB8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60325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92C8"/>
                </a:solidFill>
                <a:latin typeface="Arial" panose="020B0604020202020204" pitchFamily="34" charset="0"/>
              </a:rPr>
              <a:t>A Schwann cell</a:t>
            </a:r>
          </a:p>
          <a:p>
            <a:r>
              <a:rPr lang="en-US" altLang="en-US" b="1">
                <a:solidFill>
                  <a:srgbClr val="0092C8"/>
                </a:solidFill>
                <a:latin typeface="Arial" panose="020B0604020202020204" pitchFamily="34" charset="0"/>
              </a:rPr>
              <a:t>envelopes an axon.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FC27B-5F5D-45CC-A98F-AD69EAF02970}"/>
              </a:ext>
            </a:extLst>
          </p:cNvPr>
          <p:cNvSpPr/>
          <p:nvPr/>
        </p:nvSpPr>
        <p:spPr>
          <a:xfrm>
            <a:off x="34925" y="476250"/>
            <a:ext cx="2274888" cy="2308225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285716" indent="-285716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</a:t>
            </a:r>
          </a:p>
          <a:p>
            <a:pPr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membrane</a:t>
            </a:r>
          </a:p>
          <a:p>
            <a:pPr>
              <a:defRPr/>
            </a:pPr>
            <a:endParaRPr lang="en-US" alt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6" indent="-285716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</a:t>
            </a:r>
          </a:p>
          <a:p>
            <a:pPr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6" indent="-285716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</a:t>
            </a:r>
          </a:p>
          <a:p>
            <a:pPr>
              <a:defRPr/>
            </a:pPr>
            <a:r>
              <a:rPr lang="en-US" altLang="en-US" b="1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6501" name="Rectangle 4">
            <a:extLst>
              <a:ext uri="{FF2B5EF4-FFF2-40B4-BE49-F238E27FC236}">
                <a16:creationId xmlns:a16="http://schemas.microsoft.com/office/drawing/2014/main" id="{512C82B3-54BB-40C8-9E14-F4EC7B3B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1570038"/>
            <a:ext cx="2676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Schwann cell nucleus 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DC3412D9-D7E2-47AA-933C-DFF8B19B4C52}"/>
              </a:ext>
            </a:extLst>
          </p:cNvPr>
          <p:cNvSpPr/>
          <p:nvPr/>
        </p:nvSpPr>
        <p:spPr>
          <a:xfrm>
            <a:off x="2649538" y="1643063"/>
            <a:ext cx="733425" cy="222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7CD670-E7C6-4EE3-9BF6-DD6D4215C35D}"/>
              </a:ext>
            </a:extLst>
          </p:cNvPr>
          <p:cNvCxnSpPr/>
          <p:nvPr/>
        </p:nvCxnSpPr>
        <p:spPr>
          <a:xfrm>
            <a:off x="1676400" y="762000"/>
            <a:ext cx="481013" cy="2968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5FB278-971E-4686-A9F3-914DC6E5022E}"/>
              </a:ext>
            </a:extLst>
          </p:cNvPr>
          <p:cNvCxnSpPr/>
          <p:nvPr/>
        </p:nvCxnSpPr>
        <p:spPr>
          <a:xfrm flipV="1">
            <a:off x="1016000" y="1965325"/>
            <a:ext cx="889000" cy="3222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383A25-6B67-41AC-9AE1-6D8C54D09F20}"/>
              </a:ext>
            </a:extLst>
          </p:cNvPr>
          <p:cNvCxnSpPr/>
          <p:nvPr/>
        </p:nvCxnSpPr>
        <p:spPr>
          <a:xfrm flipV="1">
            <a:off x="1295400" y="1327150"/>
            <a:ext cx="906463" cy="42703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6" name="Rectangle 16">
            <a:extLst>
              <a:ext uri="{FF2B5EF4-FFF2-40B4-BE49-F238E27FC236}">
                <a16:creationId xmlns:a16="http://schemas.microsoft.com/office/drawing/2014/main" id="{27727F85-76C5-49BA-8202-C9F7C9FD4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071813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231F20"/>
                </a:solidFill>
                <a:latin typeface="Arial" panose="020B0604020202020204" pitchFamily="34" charset="0"/>
              </a:rPr>
              <a:t>Neurilemma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b="1">
              <a:solidFill>
                <a:srgbClr val="231F20"/>
              </a:solidFill>
              <a:latin typeface="Arial" panose="020B0604020202020204" pitchFamily="34" charset="0"/>
            </a:endParaRPr>
          </a:p>
        </p:txBody>
      </p:sp>
      <p:sp>
        <p:nvSpPr>
          <p:cNvPr id="106507" name="Rectangle 28">
            <a:extLst>
              <a:ext uri="{FF2B5EF4-FFF2-40B4-BE49-F238E27FC236}">
                <a16:creationId xmlns:a16="http://schemas.microsoft.com/office/drawing/2014/main" id="{328FD9A9-7440-4BEB-A601-1B9F1CFA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211763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231F20"/>
                </a:solidFill>
                <a:latin typeface="Arial" panose="020B0604020202020204" pitchFamily="34" charset="0"/>
              </a:rPr>
              <a:t>Myelin sheath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7F4215-B320-4FC9-AE99-E3879995FBE1}"/>
              </a:ext>
            </a:extLst>
          </p:cNvPr>
          <p:cNvCxnSpPr/>
          <p:nvPr/>
        </p:nvCxnSpPr>
        <p:spPr>
          <a:xfrm>
            <a:off x="1508125" y="3243263"/>
            <a:ext cx="649288" cy="158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86B3D2-E553-4FD7-9821-55B6447DA92A}"/>
              </a:ext>
            </a:extLst>
          </p:cNvPr>
          <p:cNvCxnSpPr/>
          <p:nvPr/>
        </p:nvCxnSpPr>
        <p:spPr>
          <a:xfrm>
            <a:off x="1592263" y="5334000"/>
            <a:ext cx="649287" cy="158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10" name="Rectangle 22">
            <a:extLst>
              <a:ext uri="{FF2B5EF4-FFF2-40B4-BE49-F238E27FC236}">
                <a16:creationId xmlns:a16="http://schemas.microsoft.com/office/drawing/2014/main" id="{A0446805-BFFE-4E55-B3C4-60D4B64C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60420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Myelination of a nerve</a:t>
            </a:r>
            <a:b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fiber (axon)------????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11" name="Rectangle 23">
            <a:extLst>
              <a:ext uri="{FF2B5EF4-FFF2-40B4-BE49-F238E27FC236}">
                <a16:creationId xmlns:a16="http://schemas.microsoft.com/office/drawing/2014/main" id="{6784F720-F100-4248-9B3F-B9FA171A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4526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Schwann cell then</a:t>
            </a: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rotates around the axon,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wrapping its plasma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loosely around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 successive layers.</a:t>
            </a:r>
          </a:p>
        </p:txBody>
      </p:sp>
      <p:sp>
        <p:nvSpPr>
          <p:cNvPr id="106512" name="Rectangle 24">
            <a:extLst>
              <a:ext uri="{FF2B5EF4-FFF2-40B4-BE49-F238E27FC236}">
                <a16:creationId xmlns:a16="http://schemas.microsoft.com/office/drawing/2014/main" id="{DCC5CFD4-C5DC-4062-B675-221F5394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5678488"/>
            <a:ext cx="312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Unmyelinated nerve</a:t>
            </a:r>
            <a:b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fiber (axon)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6513" name="Picture 2">
            <a:extLst>
              <a:ext uri="{FF2B5EF4-FFF2-40B4-BE49-F238E27FC236}">
                <a16:creationId xmlns:a16="http://schemas.microsoft.com/office/drawing/2014/main" id="{01404A5B-9E66-4C5F-8FAD-589E9DFA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76213"/>
            <a:ext cx="29051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4" name="Picture 10">
            <a:extLst>
              <a:ext uri="{FF2B5EF4-FFF2-40B4-BE49-F238E27FC236}">
                <a16:creationId xmlns:a16="http://schemas.microsoft.com/office/drawing/2014/main" id="{35F5CAB4-AFE1-4D28-A8C0-ABA0FCD9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071813"/>
            <a:ext cx="25463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1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E18E20-C95F-449B-AC3A-36B92607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52400"/>
            <a:ext cx="7772400" cy="685800"/>
          </a:xfrm>
        </p:spPr>
        <p:txBody>
          <a:bodyPr/>
          <a:lstStyle/>
          <a:p>
            <a:pPr marL="273017" indent="-273017" rtl="0">
              <a:spcBef>
                <a:spcPts val="575"/>
              </a:spcBef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Myelin Sheaths in the </a:t>
            </a:r>
            <a:r>
              <a:rPr lang="en-US" altLang="en-US" sz="2800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CNS</a:t>
            </a:r>
            <a:endParaRPr lang="ar-JO" sz="2800" dirty="0"/>
          </a:p>
        </p:txBody>
      </p:sp>
      <p:sp>
        <p:nvSpPr>
          <p:cNvPr id="107523" name="عنصر نائب للمحتوى 2">
            <a:extLst>
              <a:ext uri="{FF2B5EF4-FFF2-40B4-BE49-F238E27FC236}">
                <a16:creationId xmlns:a16="http://schemas.microsoft.com/office/drawing/2014/main" id="{DD7699D7-78EE-4135-BD57-737E8C2171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915400" cy="3429000"/>
          </a:xfrm>
        </p:spPr>
        <p:txBody>
          <a:bodyPr/>
          <a:lstStyle/>
          <a:p>
            <a:pPr algn="l" rtl="0" eaLnBrk="1" hangingPunct="1">
              <a:buClr>
                <a:srgbClr val="D34817"/>
              </a:buClr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by processes of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oligodendrocytes,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the whole cells</a:t>
            </a:r>
          </a:p>
          <a:p>
            <a:pPr algn="l" rtl="0" eaLnBrk="1" hangingPunct="1">
              <a:buClr>
                <a:srgbClr val="D34817"/>
              </a:buClr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of Ranvier are present</a:t>
            </a:r>
          </a:p>
          <a:p>
            <a:pPr algn="l" rtl="0" eaLnBrk="1" hangingPunct="1">
              <a:buClr>
                <a:srgbClr val="D34817"/>
              </a:buClr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neurilemma</a:t>
            </a:r>
          </a:p>
          <a:p>
            <a:pPr algn="l" rtl="0" eaLnBrk="1" hangingPunct="1">
              <a:buClr>
                <a:srgbClr val="D34817"/>
              </a:buClr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Thinnest fibers are unmyelinated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algn="l" rtl="0"/>
            <a:endParaRPr lang="ar-JO" altLang="en-US"/>
          </a:p>
        </p:txBody>
      </p:sp>
      <p:pic>
        <p:nvPicPr>
          <p:cNvPr id="107524" name="Picture 2" descr="C:\Users\MCC\Desktop\oligodendrocyte (1).jpg">
            <a:extLst>
              <a:ext uri="{FF2B5EF4-FFF2-40B4-BE49-F238E27FC236}">
                <a16:creationId xmlns:a16="http://schemas.microsoft.com/office/drawing/2014/main" id="{288CED59-BB16-46FD-85D5-DF46A539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8075"/>
            <a:ext cx="457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3" descr="C:\Users\MCC\Desktop\oligodendrocyte.jpg">
            <a:extLst>
              <a:ext uri="{FF2B5EF4-FFF2-40B4-BE49-F238E27FC236}">
                <a16:creationId xmlns:a16="http://schemas.microsoft.com/office/drawing/2014/main" id="{C344E29B-37B2-43E1-833B-B14D7EB5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24000"/>
            <a:ext cx="36750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1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>
            <a:extLst>
              <a:ext uri="{FF2B5EF4-FFF2-40B4-BE49-F238E27FC236}">
                <a16:creationId xmlns:a16="http://schemas.microsoft.com/office/drawing/2014/main" id="{E19153B6-A651-4358-B6FB-97D5B29C7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5545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326674F7-B9A3-4FC8-9575-8DDB3A82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76200"/>
            <a:ext cx="4760913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 marL="377825" indent="-377825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 of neuron to injury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 to the cell body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occurs as a result of injury or disease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degeneration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permanent loss of neuron leading to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atrophy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the innervated muscle</a:t>
            </a:r>
          </a:p>
          <a:p>
            <a:pPr marL="0" indent="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perikaryon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enlarges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eccentric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nucleus and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chromotolysis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(loss of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Nissl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substance)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 to the axon </a:t>
            </a:r>
          </a:p>
          <a:p>
            <a:pPr marL="0" indent="0" defTabSz="9144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proximal portion </a:t>
            </a:r>
          </a:p>
          <a:p>
            <a:pPr marL="0" indent="0" defTabSz="9144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Retrograde degeneration</a:t>
            </a:r>
          </a:p>
          <a:p>
            <a:pPr marL="285750" indent="-285750" defTabSz="9144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incomplete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degeneration</a:t>
            </a:r>
          </a:p>
          <a:p>
            <a:pPr marL="0" indent="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 degeneration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perikaryon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becomes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Nissle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body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reappear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8" name="Picture 6" descr="07_09">
            <a:extLst>
              <a:ext uri="{FF2B5EF4-FFF2-40B4-BE49-F238E27FC236}">
                <a16:creationId xmlns:a16="http://schemas.microsoft.com/office/drawing/2014/main" id="{95A29704-4A2D-46F3-8F59-C79F659F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/>
          <a:stretch>
            <a:fillRect/>
          </a:stretch>
        </p:blipFill>
        <p:spPr bwMode="auto">
          <a:xfrm>
            <a:off x="4724400" y="460375"/>
            <a:ext cx="4267200" cy="5414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7">
            <a:extLst>
              <a:ext uri="{FF2B5EF4-FFF2-40B4-BE49-F238E27FC236}">
                <a16:creationId xmlns:a16="http://schemas.microsoft.com/office/drawing/2014/main" id="{BAAC2012-DED3-443F-8208-F70283B6A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23900"/>
            <a:ext cx="7921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4">
            <a:extLst>
              <a:ext uri="{FF2B5EF4-FFF2-40B4-BE49-F238E27FC236}">
                <a16:creationId xmlns:a16="http://schemas.microsoft.com/office/drawing/2014/main" id="{9DE609A0-F1DC-4E3A-B56F-F4E0DE7E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the axon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distal portion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Anterograde (Wallerian) degeneration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degeneration of the axon and myelin sheath, fragments phagocytoced by Schwann in PNS, microglia in CNS, and blood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monocytes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cells start to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injured site forming large number of new nerve processes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sprouts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neurites,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proximal portion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neurites are guided and mylenated by Schwann cells across the injured site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if the gap is too wide or the sprouts do not reestablish contact, the sprouts grow in disorganized manner forming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neuroma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causing atrophy to end-organ     </a:t>
            </a:r>
          </a:p>
        </p:txBody>
      </p:sp>
      <p:pic>
        <p:nvPicPr>
          <p:cNvPr id="119811" name="Picture 2" descr="C:\Users\MCC\Desktop\327656_0_En_5-1_Fig2_HTML.png">
            <a:extLst>
              <a:ext uri="{FF2B5EF4-FFF2-40B4-BE49-F238E27FC236}">
                <a16:creationId xmlns:a16="http://schemas.microsoft.com/office/drawing/2014/main" id="{3C0D58C5-DBAA-42F1-821B-7E04B993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5562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Users\MCC\Desktop\9dfa7950d162ca376a47c5d1035d5eaa.jpg">
            <a:extLst>
              <a:ext uri="{FF2B5EF4-FFF2-40B4-BE49-F238E27FC236}">
                <a16:creationId xmlns:a16="http://schemas.microsoft.com/office/drawing/2014/main" id="{ADD754D5-30A7-46BE-BDE1-2208AFAF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FC31931-8AF5-4BA7-9BCA-F22BA3A76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1913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The Nervous Tissue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559BDD67-089F-4E08-8858-E63CA0133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743200"/>
            <a:ext cx="4981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1DE528C0-EA91-4031-A1BA-C0AE30FDF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6375"/>
            <a:ext cx="38131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1">
            <a:extLst>
              <a:ext uri="{FF2B5EF4-FFF2-40B4-BE49-F238E27FC236}">
                <a16:creationId xmlns:a16="http://schemas.microsoft.com/office/drawing/2014/main" id="{B0DE9900-01A6-4B24-A55C-4591F3DDA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295400"/>
            <a:ext cx="73707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varieties of cells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Neuroglia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supporting cells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40C916-98BD-4DE2-8E90-6C9F16A8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3" y="152400"/>
            <a:ext cx="5678487" cy="6691313"/>
          </a:xfrm>
        </p:spPr>
        <p:txBody>
          <a:bodyPr/>
          <a:lstStyle/>
          <a:p>
            <a:pPr marL="0" indent="0" defTabSz="685719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Arial Black" pitchFamily="34" charset="0"/>
                <a:cs typeface="Tahoma" panose="020B0604030504040204" pitchFamily="34" charset="0"/>
              </a:rPr>
              <a:t>Nerves can be injured by:</a:t>
            </a: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b="1" dirty="0">
                <a:solidFill>
                  <a:srgbClr val="ED7D31"/>
                </a:solidFill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ED7D31"/>
                </a:solidFill>
                <a:cs typeface="+mj-cs"/>
              </a:rPr>
              <a:t>ischaemia</a:t>
            </a:r>
            <a:r>
              <a:rPr lang="en-US" altLang="en-US" sz="2400" b="1" dirty="0">
                <a:solidFill>
                  <a:srgbClr val="ED7D31"/>
                </a:solidFill>
                <a:cs typeface="+mj-cs"/>
              </a:rPr>
              <a:t> </a:t>
            </a: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+mj-cs"/>
              </a:rPr>
              <a:t>Compression</a:t>
            </a:r>
            <a:endParaRPr lang="en-US" altLang="en-US" sz="2400" dirty="0">
              <a:solidFill>
                <a:prstClr val="black"/>
              </a:solidFill>
              <a:cs typeface="+mj-cs"/>
            </a:endParaRP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cs typeface="+mj-cs"/>
              </a:rPr>
              <a:t>traction</a:t>
            </a:r>
            <a:endParaRPr lang="en-US" altLang="en-US" sz="2400" dirty="0">
              <a:solidFill>
                <a:prstClr val="black"/>
              </a:solidFill>
              <a:cs typeface="+mj-cs"/>
            </a:endParaRP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srgbClr val="00B0F0"/>
                </a:solidFill>
                <a:cs typeface="+mj-cs"/>
              </a:rPr>
              <a:t>laceration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</a:t>
            </a: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+mj-cs"/>
              </a:rPr>
              <a:t>burning. </a:t>
            </a:r>
          </a:p>
          <a:p>
            <a:pPr marL="171429" indent="-171429" defTabSz="685719" eaLnBrk="1" hangingPunct="1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Tahoma" panose="020B0604030504040204" pitchFamily="34" charset="0"/>
              </a:rPr>
              <a:t> Damage varies in severity from: transient and quickly recoverable loss of function </a:t>
            </a:r>
          </a:p>
          <a:p>
            <a:pPr marL="171429" indent="-171429" defTabSz="685719" eaLnBrk="1" hangingPunct="1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Tahoma" panose="020B0604030504040204" pitchFamily="34" charset="0"/>
              </a:rPr>
              <a:t> to complete interruption and degeneration. </a:t>
            </a:r>
          </a:p>
          <a:p>
            <a:pPr marL="171429" indent="-171429" defTabSz="685719" eaLnBrk="1" hangingPunct="1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Tahoma" panose="020B0604030504040204" pitchFamily="34" charset="0"/>
              </a:rPr>
              <a:t> There may be a mixture of types of damage in the various fascicles of a single nerve trunk.</a:t>
            </a:r>
            <a:endParaRPr lang="sv-SE" altLang="en-US" sz="2400" dirty="0">
              <a:solidFill>
                <a:srgbClr val="333300"/>
              </a:solidFill>
            </a:endParaRPr>
          </a:p>
          <a:p>
            <a:pPr marL="171429" indent="-171429" defTabSz="685719">
              <a:defRPr/>
            </a:pPr>
            <a:endParaRPr lang="ar-JO" sz="2400" dirty="0"/>
          </a:p>
        </p:txBody>
      </p:sp>
      <p:pic>
        <p:nvPicPr>
          <p:cNvPr id="121859" name="Picture 2" descr="C:\Users\SONY\Pictures\medical pic.for lectures\10-2_Nerve_Damage[1].jpg">
            <a:extLst>
              <a:ext uri="{FF2B5EF4-FFF2-40B4-BE49-F238E27FC236}">
                <a16:creationId xmlns:a16="http://schemas.microsoft.com/office/drawing/2014/main" id="{4AFA89B1-EE0D-4369-92DA-19A584C2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432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4B1F2F09-08FA-4F23-AB7D-2C5DE2EE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CLASSIFICATION </a:t>
            </a:r>
            <a:r>
              <a:rPr lang="en-US" altLang="en-US" sz="3600">
                <a:latin typeface="Arial Black" panose="020B0A04020102020204" pitchFamily="34" charset="0"/>
                <a:cs typeface="Tahoma" panose="020B0604030504040204" pitchFamily="34" charset="0"/>
              </a:rPr>
              <a:t>of nerve injuries</a:t>
            </a:r>
            <a:endParaRPr lang="en-US" altLang="en-US" sz="3600">
              <a:latin typeface="Arial Black" panose="020B0A04020102020204" pitchFamily="34" charset="0"/>
            </a:endParaRPr>
          </a:p>
        </p:txBody>
      </p:sp>
      <p:pic>
        <p:nvPicPr>
          <p:cNvPr id="122883" name="Content Placeholder 4">
            <a:extLst>
              <a:ext uri="{FF2B5EF4-FFF2-40B4-BE49-F238E27FC236}">
                <a16:creationId xmlns:a16="http://schemas.microsoft.com/office/drawing/2014/main" id="{AD73FB61-6857-46AF-9509-4359F9EE509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267200" cy="5791200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3102102-C41C-4D48-9B9C-9BE41A2A6E25}"/>
              </a:ext>
            </a:extLst>
          </p:cNvPr>
          <p:cNvSpPr/>
          <p:nvPr/>
        </p:nvSpPr>
        <p:spPr>
          <a:xfrm>
            <a:off x="4114800" y="838200"/>
            <a:ext cx="5029200" cy="6051550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342859" indent="-342859" defTabSz="685719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degree injury :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ischaemia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neurapraxia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9" indent="-342859" defTabSz="685719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degree injury: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19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axonotmesis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Axonal degeneration takes place but, because the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endoneurium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preserved, regeneration can, lead to 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complete, or near complete, recovery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the need for intervention. 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50" indent="-382542" algn="just" defTabSz="685719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degree injury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axonotmesis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endoneurium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disrupted but the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perineurial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sheaths are intact and internal damage is limited. The chances of the axons reaching their targets are good, but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will limit recovery.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>
            <a:extLst>
              <a:ext uri="{FF2B5EF4-FFF2-40B4-BE49-F238E27FC236}">
                <a16:creationId xmlns:a16="http://schemas.microsoft.com/office/drawing/2014/main" id="{3D3AB86E-8F07-4324-A137-CF9A876D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1E313B3-6BFF-4FB2-A99F-96592C9C5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8E6A018-18BB-4869-AA67-BCAF3B89F6B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762000"/>
            <a:ext cx="8001000" cy="5715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287" indent="-274287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287" indent="-274287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287" indent="-274287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287" indent="-274287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Thank You </a:t>
            </a:r>
          </a:p>
        </p:txBody>
      </p:sp>
      <p:pic>
        <p:nvPicPr>
          <p:cNvPr id="124932" name="Picture 4" descr="AG00017_">
            <a:extLst>
              <a:ext uri="{FF2B5EF4-FFF2-40B4-BE49-F238E27FC236}">
                <a16:creationId xmlns:a16="http://schemas.microsoft.com/office/drawing/2014/main" id="{75E63C4E-D865-4A4F-A081-B3C44B585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971800"/>
            <a:ext cx="2159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D5242A9-9D0C-42BA-B831-94560523C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5" y="-339725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en-US" sz="3600" b="1">
                <a:latin typeface="Arial Black" panose="020B0A04020102020204" pitchFamily="34" charset="0"/>
              </a:rPr>
              <a:t>NEURON</a:t>
            </a:r>
            <a:endParaRPr lang="en-US" altLang="en-US" sz="3600" b="1">
              <a:latin typeface="Arial Black" panose="020B0A040201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27A4086-5690-4FF5-A41E-4F6279CE9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175" y="582613"/>
            <a:ext cx="3759200" cy="5970587"/>
          </a:xfrm>
        </p:spPr>
        <p:txBody>
          <a:bodyPr/>
          <a:lstStyle/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endParaRPr lang="fr-FR" altLang="en-US" dirty="0"/>
          </a:p>
          <a:p>
            <a:pPr marL="273017" indent="-273017" algn="l" rtl="0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</a:t>
            </a:r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nerve cells</a:t>
            </a:r>
          </a:p>
          <a:p>
            <a:pPr marL="273017" indent="-273017" algn="l" rtl="0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unit of nervous system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Character: </a:t>
            </a:r>
          </a:p>
          <a:p>
            <a:pPr marL="273017" indent="-273017"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Excitability  </a:t>
            </a:r>
          </a:p>
          <a:p>
            <a:pPr marL="273017" indent="-273017"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messages in the form of nerve impulses from one part of the body to another = synapse </a:t>
            </a:r>
          </a:p>
          <a:p>
            <a:pPr marL="273017" indent="-273017" algn="l" rtl="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17" indent="-273017" algn="l" rtl="0" eaLnBrk="1" hangingPunct="1">
              <a:defRPr/>
            </a:pPr>
            <a:endParaRPr lang="en-US" altLang="en-US" sz="2400" dirty="0"/>
          </a:p>
        </p:txBody>
      </p:sp>
      <p:pic>
        <p:nvPicPr>
          <p:cNvPr id="91140" name="Picture 5">
            <a:extLst>
              <a:ext uri="{FF2B5EF4-FFF2-40B4-BE49-F238E27FC236}">
                <a16:creationId xmlns:a16="http://schemas.microsoft.com/office/drawing/2014/main" id="{48663CE4-4BB8-4F7E-8464-CFDCF0A2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6775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 descr="173826">
            <a:extLst>
              <a:ext uri="{FF2B5EF4-FFF2-40B4-BE49-F238E27FC236}">
                <a16:creationId xmlns:a16="http://schemas.microsoft.com/office/drawing/2014/main" id="{15F2E361-9843-4F11-99A3-CA17AFF1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"/>
          <a:stretch>
            <a:fillRect/>
          </a:stretch>
        </p:blipFill>
        <p:spPr bwMode="auto">
          <a:xfrm>
            <a:off x="3889375" y="90488"/>
            <a:ext cx="5154613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2" name="Picture 1">
            <a:extLst>
              <a:ext uri="{FF2B5EF4-FFF2-40B4-BE49-F238E27FC236}">
                <a16:creationId xmlns:a16="http://schemas.microsoft.com/office/drawing/2014/main" id="{527C95A5-7F1B-4216-865C-BC6F817AF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62375"/>
            <a:ext cx="4724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8">
            <a:extLst>
              <a:ext uri="{FF2B5EF4-FFF2-40B4-BE49-F238E27FC236}">
                <a16:creationId xmlns:a16="http://schemas.microsoft.com/office/drawing/2014/main" id="{80A657A7-EEF4-4BE1-BB59-100562890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985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88B8C4C-E206-4197-964C-164094538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8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fr-FR" altLang="en-US" sz="3600" b="1" u="sng">
                <a:latin typeface="Arial Black" panose="020B0A04020102020204" pitchFamily="34" charset="0"/>
              </a:rPr>
              <a:t>Structure of neuron</a:t>
            </a:r>
            <a:br>
              <a:rPr lang="fr-FR" altLang="en-US" sz="3600">
                <a:latin typeface="Arial Black" panose="020B0A04020102020204" pitchFamily="34" charset="0"/>
              </a:rPr>
            </a:br>
            <a:endParaRPr lang="en-US" altLang="en-US" sz="3600">
              <a:latin typeface="Arial Black" panose="020B0A04020102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EEBF560-9641-4C0F-9743-AE98C86F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503363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1- Cell body</a:t>
            </a:r>
          </a:p>
          <a:p>
            <a:pPr algn="ctr" rtl="1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Soma  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2C9611E-D16D-4C20-9B4B-FE10E815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2146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fr-FR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perikaryon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80EE43F-3145-4FC1-B41C-071CA720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1876425"/>
            <a:ext cx="273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2-Cell processes</a:t>
            </a:r>
          </a:p>
        </p:txBody>
      </p:sp>
      <p:sp>
        <p:nvSpPr>
          <p:cNvPr id="92166" name="Text Box 7">
            <a:extLst>
              <a:ext uri="{FF2B5EF4-FFF2-40B4-BE49-F238E27FC236}">
                <a16:creationId xmlns:a16="http://schemas.microsoft.com/office/drawing/2014/main" id="{B976EE04-DD91-4366-9438-BC0A9CFA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29337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r-FR" altLang="en-US" sz="2400" b="1">
                <a:latin typeface="Arial" panose="020B0604020202020204" pitchFamily="34" charset="0"/>
              </a:rPr>
              <a:t>dendrites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92167" name="Text Box 8">
            <a:extLst>
              <a:ext uri="{FF2B5EF4-FFF2-40B4-BE49-F238E27FC236}">
                <a16:creationId xmlns:a16="http://schemas.microsoft.com/office/drawing/2014/main" id="{E27B94C7-DC7B-488B-A748-446079AB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2895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axon</a:t>
            </a:r>
          </a:p>
        </p:txBody>
      </p:sp>
      <p:sp>
        <p:nvSpPr>
          <p:cNvPr id="92168" name="AutoShape 9">
            <a:extLst>
              <a:ext uri="{FF2B5EF4-FFF2-40B4-BE49-F238E27FC236}">
                <a16:creationId xmlns:a16="http://schemas.microsoft.com/office/drawing/2014/main" id="{DCD09D16-9AE8-4A36-A379-14CAD1C6EAAB}"/>
              </a:ext>
            </a:extLst>
          </p:cNvPr>
          <p:cNvSpPr>
            <a:spLocks noChangeArrowheads="1"/>
          </p:cNvSpPr>
          <p:nvPr/>
        </p:nvSpPr>
        <p:spPr bwMode="auto">
          <a:xfrm rot="3029623">
            <a:off x="3511551" y="895350"/>
            <a:ext cx="381000" cy="1508125"/>
          </a:xfrm>
          <a:prstGeom prst="downArrow">
            <a:avLst>
              <a:gd name="adj1" fmla="val 50000"/>
              <a:gd name="adj2" fmla="val 65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69" name="AutoShape 10">
            <a:extLst>
              <a:ext uri="{FF2B5EF4-FFF2-40B4-BE49-F238E27FC236}">
                <a16:creationId xmlns:a16="http://schemas.microsoft.com/office/drawing/2014/main" id="{5B8D4B02-C8A0-4995-8550-50BF71963A7D}"/>
              </a:ext>
            </a:extLst>
          </p:cNvPr>
          <p:cNvSpPr>
            <a:spLocks noChangeArrowheads="1"/>
          </p:cNvSpPr>
          <p:nvPr/>
        </p:nvSpPr>
        <p:spPr bwMode="auto">
          <a:xfrm rot="-3431686">
            <a:off x="5289551" y="771525"/>
            <a:ext cx="381000" cy="1577975"/>
          </a:xfrm>
          <a:prstGeom prst="downArrow">
            <a:avLst>
              <a:gd name="adj1" fmla="val 50000"/>
              <a:gd name="adj2" fmla="val 64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0" name="AutoShape 12">
            <a:extLst>
              <a:ext uri="{FF2B5EF4-FFF2-40B4-BE49-F238E27FC236}">
                <a16:creationId xmlns:a16="http://schemas.microsoft.com/office/drawing/2014/main" id="{0CC95EAD-C49D-4853-9129-C698A5898923}"/>
              </a:ext>
            </a:extLst>
          </p:cNvPr>
          <p:cNvSpPr>
            <a:spLocks noChangeArrowheads="1"/>
          </p:cNvSpPr>
          <p:nvPr/>
        </p:nvSpPr>
        <p:spPr bwMode="auto">
          <a:xfrm rot="3029623">
            <a:off x="6407150" y="2193925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1" name="AutoShape 13">
            <a:extLst>
              <a:ext uri="{FF2B5EF4-FFF2-40B4-BE49-F238E27FC236}">
                <a16:creationId xmlns:a16="http://schemas.microsoft.com/office/drawing/2014/main" id="{A933793E-0091-4E30-93DD-3815249BDE0E}"/>
              </a:ext>
            </a:extLst>
          </p:cNvPr>
          <p:cNvSpPr>
            <a:spLocks noChangeArrowheads="1"/>
          </p:cNvSpPr>
          <p:nvPr/>
        </p:nvSpPr>
        <p:spPr bwMode="auto">
          <a:xfrm rot="-3431686">
            <a:off x="7766050" y="21590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2" name="Rectangle 14">
            <a:extLst>
              <a:ext uri="{FF2B5EF4-FFF2-40B4-BE49-F238E27FC236}">
                <a16:creationId xmlns:a16="http://schemas.microsoft.com/office/drawing/2014/main" id="{42D62FB3-A74F-4C66-A690-D29174AC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62300"/>
            <a:ext cx="838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3" name="Rectangle 15">
            <a:extLst>
              <a:ext uri="{FF2B5EF4-FFF2-40B4-BE49-F238E27FC236}">
                <a16:creationId xmlns:a16="http://schemas.microsoft.com/office/drawing/2014/main" id="{5E01C7AB-508B-4C9A-B884-CADCE5DB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155950"/>
            <a:ext cx="1219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4" name="Line 16">
            <a:extLst>
              <a:ext uri="{FF2B5EF4-FFF2-40B4-BE49-F238E27FC236}">
                <a16:creationId xmlns:a16="http://schemas.microsoft.com/office/drawing/2014/main" id="{67AB1428-88F7-4956-A3BB-CED92BDC68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28956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175" name="Text Box 17">
            <a:extLst>
              <a:ext uri="{FF2B5EF4-FFF2-40B4-BE49-F238E27FC236}">
                <a16:creationId xmlns:a16="http://schemas.microsoft.com/office/drawing/2014/main" id="{92F496E5-1B4B-438B-8D67-483F88B1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52095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around</a:t>
            </a:r>
          </a:p>
        </p:txBody>
      </p:sp>
      <p:sp>
        <p:nvSpPr>
          <p:cNvPr id="92176" name="Line 18">
            <a:extLst>
              <a:ext uri="{FF2B5EF4-FFF2-40B4-BE49-F238E27FC236}">
                <a16:creationId xmlns:a16="http://schemas.microsoft.com/office/drawing/2014/main" id="{8CCC1667-0071-4FBF-B492-FC238A472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8956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177" name="Text Box 19">
            <a:extLst>
              <a:ext uri="{FF2B5EF4-FFF2-40B4-BE49-F238E27FC236}">
                <a16:creationId xmlns:a16="http://schemas.microsoft.com/office/drawing/2014/main" id="{0313B888-6C17-4E35-846D-A45CAE0C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524125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nucleus</a:t>
            </a:r>
          </a:p>
        </p:txBody>
      </p:sp>
      <p:pic>
        <p:nvPicPr>
          <p:cNvPr id="92178" name="Picture 2" descr="11_04MotorNeuron-L">
            <a:extLst>
              <a:ext uri="{FF2B5EF4-FFF2-40B4-BE49-F238E27FC236}">
                <a16:creationId xmlns:a16="http://schemas.microsoft.com/office/drawing/2014/main" id="{D1A046E9-98ED-42BD-95FE-FB76CAD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2225"/>
            <a:ext cx="39751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9" name="Picture 2">
            <a:extLst>
              <a:ext uri="{FF2B5EF4-FFF2-40B4-BE49-F238E27FC236}">
                <a16:creationId xmlns:a16="http://schemas.microsoft.com/office/drawing/2014/main" id="{8672D614-C97F-4EB3-B7D8-9C6EA4BC3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3432175"/>
            <a:ext cx="4810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عنوان 1">
            <a:extLst>
              <a:ext uri="{FF2B5EF4-FFF2-40B4-BE49-F238E27FC236}">
                <a16:creationId xmlns:a16="http://schemas.microsoft.com/office/drawing/2014/main" id="{FBD884FD-8807-4AD4-9542-ECFC0D76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New York" pitchFamily="-84" charset="0"/>
                <a:ea typeface="MS PGothic" panose="020B0600070205080204" pitchFamily="34" charset="-128"/>
                <a:sym typeface="New York" pitchFamily="-84" charset="0"/>
              </a:rPr>
              <a:t>. </a:t>
            </a:r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  <a:ea typeface="MS PGothic" panose="020B0600070205080204" pitchFamily="34" charset="-128"/>
                <a:sym typeface="New York" pitchFamily="-84" charset="0"/>
              </a:rPr>
              <a:t>Perikaryon = nerve cell body contains</a:t>
            </a:r>
            <a:endParaRPr lang="ar-JO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97B4BA-3C9F-4567-B936-5E55311DEB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763000" cy="4572000"/>
          </a:xfrm>
        </p:spPr>
        <p:txBody>
          <a:bodyPr/>
          <a:lstStyle/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Nucleus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: large, central, active &amp; prominent  nucleolus</a:t>
            </a:r>
          </a:p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Rough endoplasmic reticulum (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rER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) </a:t>
            </a:r>
          </a:p>
          <a:p>
            <a:pPr marL="0" indent="0" algn="l" rtl="0"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Nissl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bodies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are condensations of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rER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and 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free ribosomes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.</a:t>
            </a:r>
          </a:p>
          <a:p>
            <a:pPr marL="0" indent="0" algn="l" rtl="0"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for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synthesis of structural and transport proteins (neurotransmitters)</a:t>
            </a:r>
          </a:p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Golgi apparatus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: near  to the nucleus .</a:t>
            </a:r>
          </a:p>
          <a:p>
            <a:pPr marL="0" indent="0" algn="l" rtl="0"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Expected, since intense synthetic activity of neurotransmitters that must be packaged in vesicles.</a:t>
            </a:r>
          </a:p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Mitochondria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: abundant for high energy requirements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endParaRPr lang="ar-JO" dirty="0"/>
          </a:p>
        </p:txBody>
      </p:sp>
      <p:pic>
        <p:nvPicPr>
          <p:cNvPr id="93188" name="Picture 5" descr="Image006">
            <a:extLst>
              <a:ext uri="{FF2B5EF4-FFF2-40B4-BE49-F238E27FC236}">
                <a16:creationId xmlns:a16="http://schemas.microsoft.com/office/drawing/2014/main" id="{35FF560B-E71F-4898-99E1-EF80D27A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704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20BA8103-C16D-4BCD-A40D-E56719499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971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26AE8A-49A7-4A4F-9B27-56B6DD54AB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4463" y="304800"/>
            <a:ext cx="8963025" cy="5181600"/>
          </a:xfrm>
        </p:spPr>
        <p:txBody>
          <a:bodyPr/>
          <a:lstStyle/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Cytoskeleton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neurofilaments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,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microtubules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)</a:t>
            </a: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Droid Sans"/>
              </a:rPr>
              <a:t>Two of the known roles of cytoskeletal components include maintaining the link structure or the physical form of neurons and transporting cell components from the </a:t>
            </a:r>
            <a:r>
              <a:rPr lang="en-US" sz="2000" dirty="0">
                <a:solidFill>
                  <a:srgbClr val="FF0000"/>
                </a:solidFill>
                <a:latin typeface="Droid Sans"/>
              </a:rPr>
              <a:t>soma </a:t>
            </a:r>
            <a:r>
              <a:rPr lang="en-US" sz="2000" dirty="0">
                <a:solidFill>
                  <a:srgbClr val="000000"/>
                </a:solidFill>
                <a:latin typeface="Droid Sans"/>
              </a:rPr>
              <a:t> to the  synapses</a:t>
            </a:r>
            <a:r>
              <a:rPr lang="en-US" sz="2000" dirty="0">
                <a:solidFill>
                  <a:srgbClr val="07365F"/>
                </a:solidFill>
                <a:latin typeface="Droid Sans"/>
              </a:rPr>
              <a:t>.</a:t>
            </a:r>
          </a:p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Inclusions : </a:t>
            </a:r>
          </a:p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pigment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</a:t>
            </a:r>
          </a:p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residual bodies </a:t>
            </a: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increase with age.</a:t>
            </a: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rgbClr val="07365F"/>
              </a:solidFill>
              <a:latin typeface="Droid Sans"/>
            </a:endParaRP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7365F"/>
                </a:solidFill>
                <a:latin typeface="Droid Sans"/>
              </a:rPr>
              <a:t> </a:t>
            </a:r>
            <a:endParaRPr lang="ar-JO" sz="2000" dirty="0"/>
          </a:p>
        </p:txBody>
      </p:sp>
      <p:pic>
        <p:nvPicPr>
          <p:cNvPr id="94211" name="Picture 7" descr="C:\Users\MCC\Desktop\v2-Cytoskeleton1.png">
            <a:extLst>
              <a:ext uri="{FF2B5EF4-FFF2-40B4-BE49-F238E27FC236}">
                <a16:creationId xmlns:a16="http://schemas.microsoft.com/office/drawing/2014/main" id="{20BDB283-8C3D-4211-8A25-9D62E44D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79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>
            <a:extLst>
              <a:ext uri="{FF2B5EF4-FFF2-40B4-BE49-F238E27FC236}">
                <a16:creationId xmlns:a16="http://schemas.microsoft.com/office/drawing/2014/main" id="{2861C03E-3992-4BD7-9F58-9E33FA8B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4267200" cy="914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5" name="Rectangle 13">
            <a:extLst>
              <a:ext uri="{FF2B5EF4-FFF2-40B4-BE49-F238E27FC236}">
                <a16:creationId xmlns:a16="http://schemas.microsoft.com/office/drawing/2014/main" id="{D5CCD208-B31E-4796-B637-1CBEC7F3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4267200" cy="1066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6" name="Rectangle 14">
            <a:extLst>
              <a:ext uri="{FF2B5EF4-FFF2-40B4-BE49-F238E27FC236}">
                <a16:creationId xmlns:a16="http://schemas.microsoft.com/office/drawing/2014/main" id="{D324E48C-D453-41C6-9F7A-6BE8159A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95800"/>
            <a:ext cx="4267200" cy="914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7" name="Rectangle 15">
            <a:extLst>
              <a:ext uri="{FF2B5EF4-FFF2-40B4-BE49-F238E27FC236}">
                <a16:creationId xmlns:a16="http://schemas.microsoft.com/office/drawing/2014/main" id="{905FCE43-9292-4A53-98D5-BD54B629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10200"/>
            <a:ext cx="4267200" cy="762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8" name="Rectangle 16">
            <a:extLst>
              <a:ext uri="{FF2B5EF4-FFF2-40B4-BE49-F238E27FC236}">
                <a16:creationId xmlns:a16="http://schemas.microsoft.com/office/drawing/2014/main" id="{E491A232-98DC-4E6B-85D7-B127296A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172200"/>
            <a:ext cx="4267200" cy="685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9" name="Rectangle 10">
            <a:extLst>
              <a:ext uri="{FF2B5EF4-FFF2-40B4-BE49-F238E27FC236}">
                <a16:creationId xmlns:a16="http://schemas.microsoft.com/office/drawing/2014/main" id="{3EBEE9F5-DA69-4F94-B69A-594C6C35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4267200" cy="6096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40" name="Rectangle 11">
            <a:extLst>
              <a:ext uri="{FF2B5EF4-FFF2-40B4-BE49-F238E27FC236}">
                <a16:creationId xmlns:a16="http://schemas.microsoft.com/office/drawing/2014/main" id="{B49CCDE4-48A6-4F41-8726-FF73F7C8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43000"/>
            <a:ext cx="4267200" cy="13716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pic>
        <p:nvPicPr>
          <p:cNvPr id="95241" name="Picture 2" descr="C:\Histology\Pictures\nervous tissue\neuron_pre_injury.jpg">
            <a:extLst>
              <a:ext uri="{FF2B5EF4-FFF2-40B4-BE49-F238E27FC236}">
                <a16:creationId xmlns:a16="http://schemas.microsoft.com/office/drawing/2014/main" id="{83A04832-3255-429D-B37A-D34B38BE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2256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TextBox 2">
            <a:extLst>
              <a:ext uri="{FF2B5EF4-FFF2-40B4-BE49-F238E27FC236}">
                <a16:creationId xmlns:a16="http://schemas.microsoft.com/office/drawing/2014/main" id="{9FAC186E-3EA4-4A47-ABA9-D3B3FD00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39957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 i="1">
                <a:solidFill>
                  <a:srgbClr val="FF0000"/>
                </a:solidFill>
                <a:latin typeface="Calibri" panose="020F0502020204030204" pitchFamily="34" charset="0"/>
              </a:rPr>
              <a:t>The nerve cell processes</a:t>
            </a:r>
            <a:r>
              <a:rPr lang="en-US" altLang="en-US" sz="2000" b="1" i="1">
                <a:latin typeface="Calibri" panose="020F0502020204030204" pitchFamily="34" charset="0"/>
              </a:rPr>
              <a:t>:.</a:t>
            </a:r>
          </a:p>
          <a:p>
            <a:pPr algn="r" rtl="1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473136" name="Group 48">
            <a:extLst>
              <a:ext uri="{FF2B5EF4-FFF2-40B4-BE49-F238E27FC236}">
                <a16:creationId xmlns:a16="http://schemas.microsoft.com/office/drawing/2014/main" id="{E807E5F9-1897-4E81-93A8-49F59113C81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289675" cy="7143751"/>
        </p:xfrm>
        <a:graphic>
          <a:graphicData uri="http://schemas.openxmlformats.org/drawingml/2006/table">
            <a:tbl>
              <a:tblPr/>
              <a:tblGrid>
                <a:gridCol w="198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AXON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Dendrite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Origin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axon hillock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any part of cell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 single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Usually multiple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Thickness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 near cell then tapers  away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Branching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branch except at its termination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branches.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Organelles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US" alt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Nissl bodies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No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golgi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 most of organelles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golgi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alt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Nissl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Surrounding structures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Surrounded with sheaths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surrounded with sheaths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Direction of impulse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Towards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5281" name="Text Box 42">
            <a:extLst>
              <a:ext uri="{FF2B5EF4-FFF2-40B4-BE49-F238E27FC236}">
                <a16:creationId xmlns:a16="http://schemas.microsoft.com/office/drawing/2014/main" id="{82F1F518-F1FE-4F39-AE16-399E9D7B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862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ar-EG" altLang="en-US" sz="1400">
              <a:latin typeface="Arial" panose="020B0604020202020204" pitchFamily="34" charset="0"/>
            </a:endParaRPr>
          </a:p>
        </p:txBody>
      </p:sp>
      <p:sp>
        <p:nvSpPr>
          <p:cNvPr id="95282" name="Text Box 43">
            <a:extLst>
              <a:ext uri="{FF2B5EF4-FFF2-40B4-BE49-F238E27FC236}">
                <a16:creationId xmlns:a16="http://schemas.microsoft.com/office/drawing/2014/main" id="{3A6D6188-E060-4D1D-BBFF-6D275219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106863"/>
            <a:ext cx="112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ar-EG" altLang="en-US" sz="1400">
              <a:latin typeface="Arial" panose="020B0604020202020204" pitchFamily="34" charset="0"/>
            </a:endParaRPr>
          </a:p>
        </p:txBody>
      </p:sp>
      <p:sp>
        <p:nvSpPr>
          <p:cNvPr id="95283" name="Text Box 44">
            <a:extLst>
              <a:ext uri="{FF2B5EF4-FFF2-40B4-BE49-F238E27FC236}">
                <a16:creationId xmlns:a16="http://schemas.microsoft.com/office/drawing/2014/main" id="{71AB422C-B307-451E-B464-04BCC1E8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267200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Axoplasm</a:t>
            </a:r>
          </a:p>
        </p:txBody>
      </p:sp>
      <p:sp>
        <p:nvSpPr>
          <p:cNvPr id="95284" name="Line 45">
            <a:extLst>
              <a:ext uri="{FF2B5EF4-FFF2-40B4-BE49-F238E27FC236}">
                <a16:creationId xmlns:a16="http://schemas.microsoft.com/office/drawing/2014/main" id="{287D5F05-A1C7-4E60-BD0B-CF3B4B3D53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4419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285" name="Text Box 46">
            <a:extLst>
              <a:ext uri="{FF2B5EF4-FFF2-40B4-BE49-F238E27FC236}">
                <a16:creationId xmlns:a16="http://schemas.microsoft.com/office/drawing/2014/main" id="{9F1E3DAF-B61F-4AB7-ABE8-FBAA2629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616450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Axolemma</a:t>
            </a:r>
          </a:p>
        </p:txBody>
      </p:sp>
      <p:sp>
        <p:nvSpPr>
          <p:cNvPr id="95286" name="Line 47">
            <a:extLst>
              <a:ext uri="{FF2B5EF4-FFF2-40B4-BE49-F238E27FC236}">
                <a16:creationId xmlns:a16="http://schemas.microsoft.com/office/drawing/2014/main" id="{96F85AEC-B936-4DAB-B2BC-4FD88EC911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4724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7A0223D6-DCB2-4754-A0D9-02A9E978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tx1"/>
                </a:solidFill>
                <a:latin typeface="Arial Black" panose="020B0A04020102020204" pitchFamily="34" charset="0"/>
              </a:rPr>
              <a:t>Classification of neurons</a:t>
            </a:r>
            <a:endParaRPr lang="en-US" alt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9512-2CC4-479D-A362-31BDDCEC0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3733800" cy="762000"/>
          </a:xfrm>
        </p:spPr>
        <p:txBody>
          <a:bodyPr/>
          <a:lstStyle/>
          <a:p>
            <a:pPr marL="342859" indent="-342859" algn="l" rtl="0">
              <a:buFont typeface="Wingdings" pitchFamily="2" charset="2"/>
              <a:buChar char="q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Functionally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3386-0216-4AFE-AC35-A169C87D71C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3000" y="1333500"/>
            <a:ext cx="3733800" cy="762000"/>
          </a:xfrm>
        </p:spPr>
        <p:txBody>
          <a:bodyPr/>
          <a:lstStyle/>
          <a:p>
            <a:pPr marL="342859" indent="-342859" algn="l" rtl="0" eaLnBrk="1" hangingPunct="1">
              <a:buFont typeface="Wingdings" pitchFamily="2" charset="2"/>
              <a:buChar char="q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Morphologically</a:t>
            </a:r>
          </a:p>
        </p:txBody>
      </p:sp>
      <p:sp>
        <p:nvSpPr>
          <p:cNvPr id="96261" name="Content Placeholder 4">
            <a:extLst>
              <a:ext uri="{FF2B5EF4-FFF2-40B4-BE49-F238E27FC236}">
                <a16:creationId xmlns:a16="http://schemas.microsoft.com/office/drawing/2014/main" id="{D7314088-0DCB-47BC-AB08-970A375FF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65363"/>
            <a:ext cx="3733800" cy="38862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Sensory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Interneurons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Neurosecretory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4DBF3-4FAD-43C4-BD3A-F3A420D7DB85}"/>
              </a:ext>
            </a:extLst>
          </p:cNvPr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marL="273017" indent="-273017" algn="l" rtl="0">
              <a:buFont typeface="Wingdings" pitchFamily="2" charset="2"/>
              <a:buChar char="v"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Size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(long axon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 II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axon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73017" indent="-273017" algn="l" rtl="0">
              <a:buFont typeface="Wingdings" pitchFamily="2" charset="2"/>
              <a:buChar char="v"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No of Processes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Process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Processes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Processes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0647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0647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1D16F7-EBE8-4BF8-ADF7-23193B855F0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customXml/itemProps2.xml><?xml version="1.0" encoding="utf-8"?>
<ds:datastoreItem xmlns:ds="http://schemas.openxmlformats.org/officeDocument/2006/customXml" ds:itemID="{4BE57DA0-22C8-4040-A413-0A6A32A89F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BD7A9-08AA-4885-8B37-88BD3FC9472A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20992457</TotalTime>
  <Words>1365</Words>
  <Application>Microsoft Office PowerPoint</Application>
  <PresentationFormat>On-screen Show (4:3)</PresentationFormat>
  <Paragraphs>297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Equity</vt:lpstr>
      <vt:lpstr>Office Theme</vt:lpstr>
      <vt:lpstr>1_Equity</vt:lpstr>
      <vt:lpstr>1_Office Theme</vt:lpstr>
      <vt:lpstr>Default Design</vt:lpstr>
      <vt:lpstr>1_Default Design</vt:lpstr>
      <vt:lpstr>2_Equity</vt:lpstr>
      <vt:lpstr>3_Equity</vt:lpstr>
      <vt:lpstr>PowerPoint Presentation</vt:lpstr>
      <vt:lpstr>PowerPoint Presentation</vt:lpstr>
      <vt:lpstr>The Nervous Tissue</vt:lpstr>
      <vt:lpstr>NEURON</vt:lpstr>
      <vt:lpstr>Structure of neuron </vt:lpstr>
      <vt:lpstr>. Perikaryon = nerve cell body contains</vt:lpstr>
      <vt:lpstr>PowerPoint Presentation</vt:lpstr>
      <vt:lpstr>PowerPoint Presentation</vt:lpstr>
      <vt:lpstr>Classification of neurons</vt:lpstr>
      <vt:lpstr>According to the number of processes </vt:lpstr>
      <vt:lpstr>Multipolar Neurons</vt:lpstr>
      <vt:lpstr>Neuroglia</vt:lpstr>
      <vt:lpstr> </vt:lpstr>
      <vt:lpstr>Types of neuroglia </vt:lpstr>
      <vt:lpstr>                                 Protoplasmic                                           Fibrous</vt:lpstr>
      <vt:lpstr>PowerPoint Presentation</vt:lpstr>
      <vt:lpstr>Synapse</vt:lpstr>
      <vt:lpstr>Classification of synapse: </vt:lpstr>
      <vt:lpstr>PowerPoint Presentation</vt:lpstr>
      <vt:lpstr>3- According to mode of transmission of nerve impulse: </vt:lpstr>
      <vt:lpstr>PowerPoint Presentation</vt:lpstr>
      <vt:lpstr>2- Electrical synapse: </vt:lpstr>
      <vt:lpstr>Myelin Sheath Segmented protein-lipoid sheath around most long or large-diameter axons Functions : 1. Protect and electrically insulate the axon 2. Increase speed of nerve impulse transmission</vt:lpstr>
      <vt:lpstr>PowerPoint Presentation</vt:lpstr>
      <vt:lpstr>PowerPoint Presentation</vt:lpstr>
      <vt:lpstr>Myelin Sheaths in the CNS</vt:lpstr>
      <vt:lpstr>PowerPoint Presentation</vt:lpstr>
      <vt:lpstr>PowerPoint Presentation</vt:lpstr>
      <vt:lpstr>PowerPoint Presentation</vt:lpstr>
      <vt:lpstr>PowerPoint Presentation</vt:lpstr>
      <vt:lpstr>CLASSIFICATION of nerve injuries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</dc:title>
  <dc:creator>Teshreen Zeitoun</dc:creator>
  <cp:lastModifiedBy>Sanabil Hassanat</cp:lastModifiedBy>
  <cp:revision>407</cp:revision>
  <dcterms:created xsi:type="dcterms:W3CDTF">2006-08-16T00:00:00Z</dcterms:created>
  <dcterms:modified xsi:type="dcterms:W3CDTF">2021-12-14T10:07:42Z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