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notesMasterIdLst>
    <p:notesMasterId r:id="rId34"/>
  </p:notesMasterIdLst>
  <p:sldIdLst>
    <p:sldId id="353" r:id="rId2"/>
    <p:sldId id="257" r:id="rId3"/>
    <p:sldId id="321" r:id="rId4"/>
    <p:sldId id="355" r:id="rId5"/>
    <p:sldId id="322" r:id="rId6"/>
    <p:sldId id="323" r:id="rId7"/>
    <p:sldId id="324" r:id="rId8"/>
    <p:sldId id="354" r:id="rId9"/>
    <p:sldId id="325" r:id="rId10"/>
    <p:sldId id="326" r:id="rId11"/>
    <p:sldId id="327" r:id="rId12"/>
    <p:sldId id="328" r:id="rId13"/>
    <p:sldId id="330" r:id="rId14"/>
    <p:sldId id="356" r:id="rId15"/>
    <p:sldId id="331" r:id="rId16"/>
    <p:sldId id="332" r:id="rId17"/>
    <p:sldId id="333" r:id="rId18"/>
    <p:sldId id="334" r:id="rId19"/>
    <p:sldId id="336" r:id="rId20"/>
    <p:sldId id="337" r:id="rId21"/>
    <p:sldId id="339" r:id="rId22"/>
    <p:sldId id="340" r:id="rId23"/>
    <p:sldId id="341" r:id="rId24"/>
    <p:sldId id="342" r:id="rId25"/>
    <p:sldId id="343" r:id="rId26"/>
    <p:sldId id="344" r:id="rId27"/>
    <p:sldId id="346" r:id="rId28"/>
    <p:sldId id="347" r:id="rId29"/>
    <p:sldId id="348" r:id="rId30"/>
    <p:sldId id="350" r:id="rId31"/>
    <p:sldId id="351" r:id="rId32"/>
    <p:sldId id="352" r:id="rId3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34" autoAdjust="0"/>
    <p:restoredTop sz="93825" autoAdjust="0"/>
  </p:normalViewPr>
  <p:slideViewPr>
    <p:cSldViewPr>
      <p:cViewPr varScale="1">
        <p:scale>
          <a:sx n="70" d="100"/>
          <a:sy n="70" d="100"/>
        </p:scale>
        <p:origin x="1380"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8A2802BD-34DE-43EC-A9B7-192A8822BD50}" type="datetimeFigureOut">
              <a:rPr lang="fa-IR" smtClean="0"/>
              <a:pPr/>
              <a:t>03/04/1445</a:t>
            </a:fld>
            <a:endParaRPr lang="fa-I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fa-I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fa-IR"/>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8F671033-56F8-4D71-B009-785751571874}" type="slidenum">
              <a:rPr lang="fa-IR" smtClean="0"/>
              <a:pPr/>
              <a:t>‹#›</a:t>
            </a:fld>
            <a:endParaRPr lang="fa-IR"/>
          </a:p>
        </p:txBody>
      </p:sp>
    </p:spTree>
    <p:extLst>
      <p:ext uri="{BB962C8B-B14F-4D97-AF65-F5344CB8AC3E}">
        <p14:creationId xmlns:p14="http://schemas.microsoft.com/office/powerpoint/2010/main" val="2270366298"/>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F671033-56F8-4D71-B009-785751571874}" type="slidenum">
              <a:rPr lang="fa-IR" smtClean="0"/>
              <a:pPr/>
              <a:t>5</a:t>
            </a:fld>
            <a:endParaRPr lang="fa-IR"/>
          </a:p>
        </p:txBody>
      </p:sp>
    </p:spTree>
    <p:extLst>
      <p:ext uri="{BB962C8B-B14F-4D97-AF65-F5344CB8AC3E}">
        <p14:creationId xmlns:p14="http://schemas.microsoft.com/office/powerpoint/2010/main" val="36956689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9" name="Rectangle 8"/>
          <p:cNvSpPr/>
          <p:nvPr/>
        </p:nvSpPr>
        <p:spPr>
          <a:xfrm>
            <a:off x="0" y="0"/>
            <a:ext cx="9144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9"/>
          <p:cNvSpPr/>
          <p:nvPr/>
        </p:nvSpPr>
        <p:spPr>
          <a:xfrm>
            <a:off x="4762" y="0"/>
            <a:ext cx="9139239" cy="4572001"/>
          </a:xfrm>
          <a:custGeom>
            <a:avLst/>
            <a:gdLst/>
            <a:ahLst/>
            <a:cxnLst/>
            <a:rect l="l" t="t" r="r" b="b"/>
            <a:pathLst>
              <a:path w="9139239" h="4572001">
                <a:moveTo>
                  <a:pt x="9139239" y="4171458"/>
                </a:moveTo>
                <a:lnTo>
                  <a:pt x="9139239" y="4479120"/>
                </a:lnTo>
                <a:lnTo>
                  <a:pt x="9061857" y="4572001"/>
                </a:lnTo>
                <a:lnTo>
                  <a:pt x="8867616" y="4572001"/>
                </a:lnTo>
                <a:cubicBezTo>
                  <a:pt x="8974940" y="4496648"/>
                  <a:pt x="9059271" y="4392377"/>
                  <a:pt x="9109281" y="4270954"/>
                </a:cubicBezTo>
                <a:close/>
                <a:moveTo>
                  <a:pt x="9139239" y="4017903"/>
                </a:moveTo>
                <a:lnTo>
                  <a:pt x="9139239" y="4146549"/>
                </a:lnTo>
                <a:lnTo>
                  <a:pt x="9061849" y="4168266"/>
                </a:lnTo>
                <a:cubicBezTo>
                  <a:pt x="8867508" y="4236060"/>
                  <a:pt x="8712637" y="4384208"/>
                  <a:pt x="8639677" y="4572001"/>
                </a:cubicBezTo>
                <a:lnTo>
                  <a:pt x="8502130" y="4572001"/>
                </a:lnTo>
                <a:cubicBezTo>
                  <a:pt x="8583823" y="4319597"/>
                  <a:pt x="8787913" y="4120306"/>
                  <a:pt x="9046727" y="4039822"/>
                </a:cubicBezTo>
                <a:close/>
                <a:moveTo>
                  <a:pt x="7620280" y="3999419"/>
                </a:moveTo>
                <a:lnTo>
                  <a:pt x="7637367" y="4001042"/>
                </a:lnTo>
                <a:cubicBezTo>
                  <a:pt x="7669753" y="4001569"/>
                  <a:pt x="7701646" y="4004550"/>
                  <a:pt x="7732829" y="4010107"/>
                </a:cubicBezTo>
                <a:cubicBezTo>
                  <a:pt x="7738405" y="4009688"/>
                  <a:pt x="7743733" y="4010636"/>
                  <a:pt x="7749042" y="4011646"/>
                </a:cubicBezTo>
                <a:lnTo>
                  <a:pt x="7749159" y="4012794"/>
                </a:lnTo>
                <a:cubicBezTo>
                  <a:pt x="8061238" y="4064450"/>
                  <a:pt x="8314467" y="4283539"/>
                  <a:pt x="8407830" y="4572001"/>
                </a:cubicBezTo>
                <a:lnTo>
                  <a:pt x="8270283" y="4572001"/>
                </a:lnTo>
                <a:cubicBezTo>
                  <a:pt x="8186900" y="4357380"/>
                  <a:pt x="7996531" y="4194541"/>
                  <a:pt x="7762529" y="4144250"/>
                </a:cubicBezTo>
                <a:cubicBezTo>
                  <a:pt x="7797023" y="4319651"/>
                  <a:pt x="7899246" y="4471530"/>
                  <a:pt x="8042344" y="4572001"/>
                </a:cubicBezTo>
                <a:lnTo>
                  <a:pt x="7848103" y="4572001"/>
                </a:lnTo>
                <a:cubicBezTo>
                  <a:pt x="7731971" y="4452596"/>
                  <a:pt x="7653409" y="4298519"/>
                  <a:pt x="7629044" y="4127511"/>
                </a:cubicBezTo>
                <a:cubicBezTo>
                  <a:pt x="7628876" y="4127458"/>
                  <a:pt x="7628708" y="4127453"/>
                  <a:pt x="7628538" y="4127448"/>
                </a:cubicBezTo>
                <a:lnTo>
                  <a:pt x="7628000" y="4120772"/>
                </a:lnTo>
                <a:cubicBezTo>
                  <a:pt x="7622941" y="4090522"/>
                  <a:pt x="7620490" y="4059631"/>
                  <a:pt x="7620533" y="4028296"/>
                </a:cubicBezTo>
                <a:cubicBezTo>
                  <a:pt x="7619221" y="4022668"/>
                  <a:pt x="7619162" y="4017001"/>
                  <a:pt x="7619162" y="4011320"/>
                </a:cubicBezTo>
                <a:lnTo>
                  <a:pt x="7619756" y="3999880"/>
                </a:lnTo>
                <a:lnTo>
                  <a:pt x="7620254" y="3999913"/>
                </a:lnTo>
                <a:close/>
                <a:moveTo>
                  <a:pt x="7597529" y="3999419"/>
                </a:moveTo>
                <a:lnTo>
                  <a:pt x="7597555" y="3999913"/>
                </a:lnTo>
                <a:lnTo>
                  <a:pt x="7598053" y="3999880"/>
                </a:lnTo>
                <a:lnTo>
                  <a:pt x="7598647" y="4011320"/>
                </a:lnTo>
                <a:cubicBezTo>
                  <a:pt x="7598647" y="4017001"/>
                  <a:pt x="7598588" y="4022668"/>
                  <a:pt x="7597276" y="4028296"/>
                </a:cubicBezTo>
                <a:cubicBezTo>
                  <a:pt x="7597319" y="4059631"/>
                  <a:pt x="7594868" y="4090522"/>
                  <a:pt x="7589809" y="4120772"/>
                </a:cubicBezTo>
                <a:lnTo>
                  <a:pt x="7589271" y="4127448"/>
                </a:lnTo>
                <a:cubicBezTo>
                  <a:pt x="7589101" y="4127453"/>
                  <a:pt x="7588933" y="4127458"/>
                  <a:pt x="7588765" y="4127511"/>
                </a:cubicBezTo>
                <a:cubicBezTo>
                  <a:pt x="7564400" y="4298519"/>
                  <a:pt x="7485838" y="4452596"/>
                  <a:pt x="7369706" y="4572001"/>
                </a:cubicBezTo>
                <a:lnTo>
                  <a:pt x="7175465" y="4572001"/>
                </a:lnTo>
                <a:cubicBezTo>
                  <a:pt x="7318563" y="4471530"/>
                  <a:pt x="7420786" y="4319651"/>
                  <a:pt x="7455280" y="4144250"/>
                </a:cubicBezTo>
                <a:cubicBezTo>
                  <a:pt x="7221278" y="4194541"/>
                  <a:pt x="7030909" y="4357380"/>
                  <a:pt x="6947526" y="4572001"/>
                </a:cubicBezTo>
                <a:lnTo>
                  <a:pt x="6809978" y="4572001"/>
                </a:lnTo>
                <a:cubicBezTo>
                  <a:pt x="6903341" y="4283539"/>
                  <a:pt x="7156571" y="4064450"/>
                  <a:pt x="7468650" y="4012794"/>
                </a:cubicBezTo>
                <a:lnTo>
                  <a:pt x="7468767" y="4011646"/>
                </a:lnTo>
                <a:cubicBezTo>
                  <a:pt x="7474076" y="4010636"/>
                  <a:pt x="7479404" y="4009688"/>
                  <a:pt x="7484980" y="4010107"/>
                </a:cubicBezTo>
                <a:cubicBezTo>
                  <a:pt x="7516163" y="4004550"/>
                  <a:pt x="7548056" y="4001569"/>
                  <a:pt x="7580442" y="4001042"/>
                </a:cubicBezTo>
                <a:close/>
                <a:moveTo>
                  <a:pt x="5928129" y="3999419"/>
                </a:moveTo>
                <a:lnTo>
                  <a:pt x="5945217" y="4001042"/>
                </a:lnTo>
                <a:cubicBezTo>
                  <a:pt x="5977602" y="4001569"/>
                  <a:pt x="6009495" y="4004550"/>
                  <a:pt x="6040678" y="4010107"/>
                </a:cubicBezTo>
                <a:cubicBezTo>
                  <a:pt x="6046254" y="4009688"/>
                  <a:pt x="6051582" y="4010636"/>
                  <a:pt x="6056891" y="4011646"/>
                </a:cubicBezTo>
                <a:lnTo>
                  <a:pt x="6057008" y="4012794"/>
                </a:lnTo>
                <a:cubicBezTo>
                  <a:pt x="6369087" y="4064450"/>
                  <a:pt x="6622316" y="4283539"/>
                  <a:pt x="6715680" y="4572001"/>
                </a:cubicBezTo>
                <a:lnTo>
                  <a:pt x="6578131" y="4572001"/>
                </a:lnTo>
                <a:cubicBezTo>
                  <a:pt x="6494748" y="4357380"/>
                  <a:pt x="6304380" y="4194541"/>
                  <a:pt x="6070378" y="4144250"/>
                </a:cubicBezTo>
                <a:cubicBezTo>
                  <a:pt x="6104872" y="4319650"/>
                  <a:pt x="6207095" y="4471530"/>
                  <a:pt x="6350192" y="4572001"/>
                </a:cubicBezTo>
                <a:lnTo>
                  <a:pt x="6155952" y="4572001"/>
                </a:lnTo>
                <a:cubicBezTo>
                  <a:pt x="6039820" y="4452596"/>
                  <a:pt x="5961257" y="4298519"/>
                  <a:pt x="5936893" y="4127511"/>
                </a:cubicBezTo>
                <a:cubicBezTo>
                  <a:pt x="5936725" y="4127458"/>
                  <a:pt x="5936557" y="4127453"/>
                  <a:pt x="5936387" y="4127448"/>
                </a:cubicBezTo>
                <a:lnTo>
                  <a:pt x="5935849" y="4120772"/>
                </a:lnTo>
                <a:cubicBezTo>
                  <a:pt x="5930790" y="4090522"/>
                  <a:pt x="5928340" y="4059631"/>
                  <a:pt x="5928382" y="4028296"/>
                </a:cubicBezTo>
                <a:cubicBezTo>
                  <a:pt x="5927070" y="4022668"/>
                  <a:pt x="5927011" y="4017001"/>
                  <a:pt x="5927011" y="4011320"/>
                </a:cubicBezTo>
                <a:lnTo>
                  <a:pt x="5927605" y="3999880"/>
                </a:lnTo>
                <a:lnTo>
                  <a:pt x="5928103" y="3999913"/>
                </a:lnTo>
                <a:close/>
                <a:moveTo>
                  <a:pt x="5905378" y="3999419"/>
                </a:moveTo>
                <a:lnTo>
                  <a:pt x="5905404" y="3999913"/>
                </a:lnTo>
                <a:lnTo>
                  <a:pt x="5905902" y="3999880"/>
                </a:lnTo>
                <a:lnTo>
                  <a:pt x="5906496" y="4011320"/>
                </a:lnTo>
                <a:cubicBezTo>
                  <a:pt x="5906496" y="4017001"/>
                  <a:pt x="5906437" y="4022668"/>
                  <a:pt x="5905125" y="4028296"/>
                </a:cubicBezTo>
                <a:cubicBezTo>
                  <a:pt x="5905167" y="4059631"/>
                  <a:pt x="5902717" y="4090522"/>
                  <a:pt x="5897658" y="4120772"/>
                </a:cubicBezTo>
                <a:lnTo>
                  <a:pt x="5897120" y="4127448"/>
                </a:lnTo>
                <a:cubicBezTo>
                  <a:pt x="5896950" y="4127453"/>
                  <a:pt x="5896782" y="4127458"/>
                  <a:pt x="5896614" y="4127511"/>
                </a:cubicBezTo>
                <a:cubicBezTo>
                  <a:pt x="5872249" y="4298519"/>
                  <a:pt x="5793686" y="4452596"/>
                  <a:pt x="5677555" y="4572001"/>
                </a:cubicBezTo>
                <a:lnTo>
                  <a:pt x="5483314" y="4572001"/>
                </a:lnTo>
                <a:cubicBezTo>
                  <a:pt x="5626412" y="4471530"/>
                  <a:pt x="5728635" y="4319650"/>
                  <a:pt x="5763129" y="4144250"/>
                </a:cubicBezTo>
                <a:cubicBezTo>
                  <a:pt x="5529126" y="4194541"/>
                  <a:pt x="5338758" y="4357380"/>
                  <a:pt x="5255375" y="4572001"/>
                </a:cubicBezTo>
                <a:lnTo>
                  <a:pt x="5117827" y="4572001"/>
                </a:lnTo>
                <a:cubicBezTo>
                  <a:pt x="5211190" y="4283539"/>
                  <a:pt x="5464420" y="4064450"/>
                  <a:pt x="5776499" y="4012794"/>
                </a:cubicBezTo>
                <a:lnTo>
                  <a:pt x="5776616" y="4011646"/>
                </a:lnTo>
                <a:cubicBezTo>
                  <a:pt x="5781926" y="4010636"/>
                  <a:pt x="5787253" y="4009688"/>
                  <a:pt x="5792829" y="4010107"/>
                </a:cubicBezTo>
                <a:cubicBezTo>
                  <a:pt x="5824012" y="4004550"/>
                  <a:pt x="5855905" y="4001569"/>
                  <a:pt x="5888290" y="4001042"/>
                </a:cubicBezTo>
                <a:close/>
                <a:moveTo>
                  <a:pt x="4235979" y="3999419"/>
                </a:moveTo>
                <a:lnTo>
                  <a:pt x="4253065" y="4001042"/>
                </a:lnTo>
                <a:cubicBezTo>
                  <a:pt x="4285451" y="4001569"/>
                  <a:pt x="4317343" y="4004550"/>
                  <a:pt x="4348528" y="4010107"/>
                </a:cubicBezTo>
                <a:cubicBezTo>
                  <a:pt x="4354104" y="4009688"/>
                  <a:pt x="4359431" y="4010636"/>
                  <a:pt x="4364739" y="4011646"/>
                </a:cubicBezTo>
                <a:lnTo>
                  <a:pt x="4364856" y="4012794"/>
                </a:lnTo>
                <a:cubicBezTo>
                  <a:pt x="4676936" y="4064450"/>
                  <a:pt x="4930165" y="4283539"/>
                  <a:pt x="5023528" y="4572001"/>
                </a:cubicBezTo>
                <a:lnTo>
                  <a:pt x="4885980" y="4572001"/>
                </a:lnTo>
                <a:cubicBezTo>
                  <a:pt x="4802597" y="4357380"/>
                  <a:pt x="4612229" y="4194541"/>
                  <a:pt x="4378227" y="4144250"/>
                </a:cubicBezTo>
                <a:cubicBezTo>
                  <a:pt x="4412722" y="4319651"/>
                  <a:pt x="4514944" y="4471530"/>
                  <a:pt x="4658041" y="4572001"/>
                </a:cubicBezTo>
                <a:lnTo>
                  <a:pt x="4463800" y="4572001"/>
                </a:lnTo>
                <a:cubicBezTo>
                  <a:pt x="4347669" y="4452596"/>
                  <a:pt x="4269106" y="4298519"/>
                  <a:pt x="4244741" y="4127511"/>
                </a:cubicBezTo>
                <a:cubicBezTo>
                  <a:pt x="4244574" y="4127458"/>
                  <a:pt x="4244405" y="4127453"/>
                  <a:pt x="4244236" y="4127448"/>
                </a:cubicBezTo>
                <a:lnTo>
                  <a:pt x="4243697" y="4120772"/>
                </a:lnTo>
                <a:cubicBezTo>
                  <a:pt x="4238639" y="4090522"/>
                  <a:pt x="4236188" y="4059631"/>
                  <a:pt x="4236230" y="4028296"/>
                </a:cubicBezTo>
                <a:cubicBezTo>
                  <a:pt x="4234918" y="4022668"/>
                  <a:pt x="4234860" y="4017001"/>
                  <a:pt x="4234860" y="4011320"/>
                </a:cubicBezTo>
                <a:lnTo>
                  <a:pt x="4235454" y="3999880"/>
                </a:lnTo>
                <a:lnTo>
                  <a:pt x="4235952" y="3999913"/>
                </a:lnTo>
                <a:close/>
                <a:moveTo>
                  <a:pt x="4213227" y="3999419"/>
                </a:moveTo>
                <a:lnTo>
                  <a:pt x="4213253" y="3999913"/>
                </a:lnTo>
                <a:lnTo>
                  <a:pt x="4213751" y="3999880"/>
                </a:lnTo>
                <a:lnTo>
                  <a:pt x="4214345" y="4011320"/>
                </a:lnTo>
                <a:cubicBezTo>
                  <a:pt x="4214345" y="4017001"/>
                  <a:pt x="4214286" y="4022668"/>
                  <a:pt x="4212974" y="4028296"/>
                </a:cubicBezTo>
                <a:cubicBezTo>
                  <a:pt x="4213016" y="4059631"/>
                  <a:pt x="4210566" y="4090522"/>
                  <a:pt x="4205507" y="4120772"/>
                </a:cubicBezTo>
                <a:lnTo>
                  <a:pt x="4204969" y="4127448"/>
                </a:lnTo>
                <a:cubicBezTo>
                  <a:pt x="4204799" y="4127453"/>
                  <a:pt x="4204631" y="4127458"/>
                  <a:pt x="4204463" y="4127511"/>
                </a:cubicBezTo>
                <a:cubicBezTo>
                  <a:pt x="4180098" y="4298519"/>
                  <a:pt x="4101535" y="4452596"/>
                  <a:pt x="3985404" y="4572001"/>
                </a:cubicBezTo>
                <a:lnTo>
                  <a:pt x="3791163" y="4572001"/>
                </a:lnTo>
                <a:cubicBezTo>
                  <a:pt x="3934261" y="4471530"/>
                  <a:pt x="4036484" y="4319651"/>
                  <a:pt x="4070978" y="4144250"/>
                </a:cubicBezTo>
                <a:cubicBezTo>
                  <a:pt x="3836975" y="4194541"/>
                  <a:pt x="3646607" y="4357380"/>
                  <a:pt x="3563224" y="4572001"/>
                </a:cubicBezTo>
                <a:lnTo>
                  <a:pt x="3425676" y="4572001"/>
                </a:lnTo>
                <a:cubicBezTo>
                  <a:pt x="3519039" y="4283539"/>
                  <a:pt x="3772269" y="4064450"/>
                  <a:pt x="4084348" y="4012794"/>
                </a:cubicBezTo>
                <a:lnTo>
                  <a:pt x="4084465" y="4011646"/>
                </a:lnTo>
                <a:cubicBezTo>
                  <a:pt x="4089774" y="4010636"/>
                  <a:pt x="4095102" y="4009688"/>
                  <a:pt x="4100678" y="4010107"/>
                </a:cubicBezTo>
                <a:cubicBezTo>
                  <a:pt x="4131861" y="4004550"/>
                  <a:pt x="4163754" y="4001569"/>
                  <a:pt x="4196139" y="4001042"/>
                </a:cubicBezTo>
                <a:close/>
                <a:moveTo>
                  <a:pt x="2543827" y="3999419"/>
                </a:moveTo>
                <a:lnTo>
                  <a:pt x="2560914" y="4001042"/>
                </a:lnTo>
                <a:cubicBezTo>
                  <a:pt x="2593300" y="4001569"/>
                  <a:pt x="2625192" y="4004550"/>
                  <a:pt x="2656376" y="4010107"/>
                </a:cubicBezTo>
                <a:cubicBezTo>
                  <a:pt x="2661952" y="4009688"/>
                  <a:pt x="2667280" y="4010636"/>
                  <a:pt x="2672588" y="4011646"/>
                </a:cubicBezTo>
                <a:lnTo>
                  <a:pt x="2672706" y="4012794"/>
                </a:lnTo>
                <a:cubicBezTo>
                  <a:pt x="2984785" y="4064450"/>
                  <a:pt x="3238014" y="4283539"/>
                  <a:pt x="3331377" y="4572001"/>
                </a:cubicBezTo>
                <a:lnTo>
                  <a:pt x="3193830" y="4572001"/>
                </a:lnTo>
                <a:cubicBezTo>
                  <a:pt x="3110446" y="4357380"/>
                  <a:pt x="2920078" y="4194541"/>
                  <a:pt x="2686076" y="4144250"/>
                </a:cubicBezTo>
                <a:cubicBezTo>
                  <a:pt x="2720570" y="4319650"/>
                  <a:pt x="2822793" y="4471530"/>
                  <a:pt x="2965890" y="4572001"/>
                </a:cubicBezTo>
                <a:lnTo>
                  <a:pt x="2771649" y="4572001"/>
                </a:lnTo>
                <a:cubicBezTo>
                  <a:pt x="2655518" y="4452596"/>
                  <a:pt x="2576955" y="4298519"/>
                  <a:pt x="2552590" y="4127511"/>
                </a:cubicBezTo>
                <a:cubicBezTo>
                  <a:pt x="2552423" y="4127458"/>
                  <a:pt x="2552254" y="4127453"/>
                  <a:pt x="2552085" y="4127448"/>
                </a:cubicBezTo>
                <a:lnTo>
                  <a:pt x="2551547" y="4120772"/>
                </a:lnTo>
                <a:cubicBezTo>
                  <a:pt x="2546488" y="4090522"/>
                  <a:pt x="2544037" y="4059631"/>
                  <a:pt x="2544079" y="4028296"/>
                </a:cubicBezTo>
                <a:cubicBezTo>
                  <a:pt x="2542767" y="4022668"/>
                  <a:pt x="2542709" y="4017001"/>
                  <a:pt x="2542709" y="4011320"/>
                </a:cubicBezTo>
                <a:lnTo>
                  <a:pt x="2543303" y="3999880"/>
                </a:lnTo>
                <a:lnTo>
                  <a:pt x="2543801" y="3999913"/>
                </a:lnTo>
                <a:close/>
                <a:moveTo>
                  <a:pt x="2521076" y="3999419"/>
                </a:moveTo>
                <a:lnTo>
                  <a:pt x="2521102" y="3999913"/>
                </a:lnTo>
                <a:lnTo>
                  <a:pt x="2521600" y="3999880"/>
                </a:lnTo>
                <a:lnTo>
                  <a:pt x="2522194" y="4011320"/>
                </a:lnTo>
                <a:cubicBezTo>
                  <a:pt x="2522194" y="4017001"/>
                  <a:pt x="2522135" y="4022668"/>
                  <a:pt x="2520823" y="4028296"/>
                </a:cubicBezTo>
                <a:cubicBezTo>
                  <a:pt x="2520865" y="4059631"/>
                  <a:pt x="2518415" y="4090522"/>
                  <a:pt x="2513356" y="4120772"/>
                </a:cubicBezTo>
                <a:lnTo>
                  <a:pt x="2512818" y="4127448"/>
                </a:lnTo>
                <a:cubicBezTo>
                  <a:pt x="2512648" y="4127453"/>
                  <a:pt x="2512480" y="4127458"/>
                  <a:pt x="2512312" y="4127511"/>
                </a:cubicBezTo>
                <a:cubicBezTo>
                  <a:pt x="2487947" y="4298519"/>
                  <a:pt x="2409385" y="4452596"/>
                  <a:pt x="2293253" y="4572001"/>
                </a:cubicBezTo>
                <a:lnTo>
                  <a:pt x="2099012" y="4572001"/>
                </a:lnTo>
                <a:cubicBezTo>
                  <a:pt x="2242110" y="4471530"/>
                  <a:pt x="2344333" y="4319651"/>
                  <a:pt x="2378827" y="4144250"/>
                </a:cubicBezTo>
                <a:cubicBezTo>
                  <a:pt x="2144825" y="4194541"/>
                  <a:pt x="1954456" y="4357380"/>
                  <a:pt x="1871073" y="4572001"/>
                </a:cubicBezTo>
                <a:lnTo>
                  <a:pt x="1733525" y="4572001"/>
                </a:lnTo>
                <a:cubicBezTo>
                  <a:pt x="1826888" y="4283539"/>
                  <a:pt x="2080118" y="4064450"/>
                  <a:pt x="2392197" y="4012794"/>
                </a:cubicBezTo>
                <a:lnTo>
                  <a:pt x="2392314" y="4011646"/>
                </a:lnTo>
                <a:cubicBezTo>
                  <a:pt x="2397623" y="4010636"/>
                  <a:pt x="2402951" y="4009688"/>
                  <a:pt x="2408527" y="4010107"/>
                </a:cubicBezTo>
                <a:cubicBezTo>
                  <a:pt x="2439710" y="4004550"/>
                  <a:pt x="2471603" y="4001569"/>
                  <a:pt x="2503988" y="4001042"/>
                </a:cubicBezTo>
                <a:close/>
                <a:moveTo>
                  <a:pt x="851676" y="3999419"/>
                </a:moveTo>
                <a:lnTo>
                  <a:pt x="868763" y="4001042"/>
                </a:lnTo>
                <a:cubicBezTo>
                  <a:pt x="901149" y="4001569"/>
                  <a:pt x="933041" y="4004550"/>
                  <a:pt x="964225" y="4010107"/>
                </a:cubicBezTo>
                <a:cubicBezTo>
                  <a:pt x="969801" y="4009688"/>
                  <a:pt x="975129" y="4010636"/>
                  <a:pt x="980437" y="4011646"/>
                </a:cubicBezTo>
                <a:lnTo>
                  <a:pt x="980555" y="4012794"/>
                </a:lnTo>
                <a:cubicBezTo>
                  <a:pt x="1292634" y="4064450"/>
                  <a:pt x="1545864" y="4283539"/>
                  <a:pt x="1639226" y="4572001"/>
                </a:cubicBezTo>
                <a:lnTo>
                  <a:pt x="1501679" y="4572001"/>
                </a:lnTo>
                <a:cubicBezTo>
                  <a:pt x="1418296" y="4357380"/>
                  <a:pt x="1227927" y="4194541"/>
                  <a:pt x="993925" y="4144250"/>
                </a:cubicBezTo>
                <a:cubicBezTo>
                  <a:pt x="1028419" y="4319651"/>
                  <a:pt x="1130642" y="4471530"/>
                  <a:pt x="1273740" y="4572001"/>
                </a:cubicBezTo>
                <a:lnTo>
                  <a:pt x="1079499" y="4572001"/>
                </a:lnTo>
                <a:cubicBezTo>
                  <a:pt x="963367" y="4452596"/>
                  <a:pt x="884804" y="4298519"/>
                  <a:pt x="860439" y="4127511"/>
                </a:cubicBezTo>
                <a:cubicBezTo>
                  <a:pt x="860272" y="4127458"/>
                  <a:pt x="860103" y="4127453"/>
                  <a:pt x="859934" y="4127448"/>
                </a:cubicBezTo>
                <a:lnTo>
                  <a:pt x="859396" y="4120772"/>
                </a:lnTo>
                <a:cubicBezTo>
                  <a:pt x="854337" y="4090522"/>
                  <a:pt x="851886" y="4059631"/>
                  <a:pt x="851928" y="4028296"/>
                </a:cubicBezTo>
                <a:cubicBezTo>
                  <a:pt x="850616" y="4022668"/>
                  <a:pt x="850558" y="4017001"/>
                  <a:pt x="850558" y="4011320"/>
                </a:cubicBezTo>
                <a:lnTo>
                  <a:pt x="851152" y="3999880"/>
                </a:lnTo>
                <a:lnTo>
                  <a:pt x="851650" y="3999913"/>
                </a:lnTo>
                <a:close/>
                <a:moveTo>
                  <a:pt x="828925" y="3999419"/>
                </a:moveTo>
                <a:lnTo>
                  <a:pt x="828951" y="3999913"/>
                </a:lnTo>
                <a:lnTo>
                  <a:pt x="829449" y="3999880"/>
                </a:lnTo>
                <a:lnTo>
                  <a:pt x="830043" y="4011320"/>
                </a:lnTo>
                <a:cubicBezTo>
                  <a:pt x="830043" y="4017001"/>
                  <a:pt x="829984" y="4022668"/>
                  <a:pt x="828672" y="4028296"/>
                </a:cubicBezTo>
                <a:cubicBezTo>
                  <a:pt x="828714" y="4059631"/>
                  <a:pt x="826264" y="4090522"/>
                  <a:pt x="821205" y="4120772"/>
                </a:cubicBezTo>
                <a:lnTo>
                  <a:pt x="820667" y="4127448"/>
                </a:lnTo>
                <a:cubicBezTo>
                  <a:pt x="820497" y="4127453"/>
                  <a:pt x="820329" y="4127458"/>
                  <a:pt x="820161" y="4127511"/>
                </a:cubicBezTo>
                <a:cubicBezTo>
                  <a:pt x="795796" y="4298519"/>
                  <a:pt x="717234" y="4452596"/>
                  <a:pt x="601102" y="4572001"/>
                </a:cubicBezTo>
                <a:lnTo>
                  <a:pt x="406861" y="4572001"/>
                </a:lnTo>
                <a:cubicBezTo>
                  <a:pt x="549959" y="4471530"/>
                  <a:pt x="652182" y="4319650"/>
                  <a:pt x="686676" y="4144250"/>
                </a:cubicBezTo>
                <a:cubicBezTo>
                  <a:pt x="452674" y="4194541"/>
                  <a:pt x="262305" y="4357380"/>
                  <a:pt x="178922" y="4572001"/>
                </a:cubicBezTo>
                <a:lnTo>
                  <a:pt x="41374" y="4572001"/>
                </a:lnTo>
                <a:cubicBezTo>
                  <a:pt x="134738" y="4283539"/>
                  <a:pt x="387967" y="4064450"/>
                  <a:pt x="700046" y="4012794"/>
                </a:cubicBezTo>
                <a:lnTo>
                  <a:pt x="700163" y="4011646"/>
                </a:lnTo>
                <a:cubicBezTo>
                  <a:pt x="705472" y="4010636"/>
                  <a:pt x="710800" y="4009688"/>
                  <a:pt x="716376" y="4010107"/>
                </a:cubicBezTo>
                <a:cubicBezTo>
                  <a:pt x="747559" y="4004550"/>
                  <a:pt x="779452" y="4001569"/>
                  <a:pt x="811837" y="4001042"/>
                </a:cubicBezTo>
                <a:close/>
                <a:moveTo>
                  <a:pt x="8305836" y="3304913"/>
                </a:moveTo>
                <a:cubicBezTo>
                  <a:pt x="8030646" y="3363591"/>
                  <a:pt x="7815802" y="3576701"/>
                  <a:pt x="7762527" y="3845480"/>
                </a:cubicBezTo>
                <a:cubicBezTo>
                  <a:pt x="8037717" y="3786801"/>
                  <a:pt x="8252560" y="3573691"/>
                  <a:pt x="8305836" y="3304913"/>
                </a:cubicBezTo>
                <a:close/>
                <a:moveTo>
                  <a:pt x="6911971" y="3304913"/>
                </a:moveTo>
                <a:cubicBezTo>
                  <a:pt x="6965247" y="3573691"/>
                  <a:pt x="7180090" y="3786801"/>
                  <a:pt x="7455280" y="3845480"/>
                </a:cubicBezTo>
                <a:cubicBezTo>
                  <a:pt x="7402005" y="3576701"/>
                  <a:pt x="7187161" y="3363591"/>
                  <a:pt x="6911971" y="3304913"/>
                </a:cubicBezTo>
                <a:close/>
                <a:moveTo>
                  <a:pt x="6613685" y="3304913"/>
                </a:moveTo>
                <a:cubicBezTo>
                  <a:pt x="6338495" y="3363591"/>
                  <a:pt x="6123651" y="3576701"/>
                  <a:pt x="6070376" y="3845480"/>
                </a:cubicBezTo>
                <a:cubicBezTo>
                  <a:pt x="6345566" y="3786801"/>
                  <a:pt x="6560409" y="3573691"/>
                  <a:pt x="6613685" y="3304913"/>
                </a:cubicBezTo>
                <a:close/>
                <a:moveTo>
                  <a:pt x="5219820" y="3304913"/>
                </a:moveTo>
                <a:cubicBezTo>
                  <a:pt x="5273096" y="3573691"/>
                  <a:pt x="5487939" y="3786801"/>
                  <a:pt x="5763129" y="3845480"/>
                </a:cubicBezTo>
                <a:cubicBezTo>
                  <a:pt x="5709854" y="3576701"/>
                  <a:pt x="5495010" y="3363591"/>
                  <a:pt x="5219820" y="3304913"/>
                </a:cubicBezTo>
                <a:close/>
                <a:moveTo>
                  <a:pt x="4921534" y="3304913"/>
                </a:moveTo>
                <a:cubicBezTo>
                  <a:pt x="4646344" y="3363591"/>
                  <a:pt x="4431500" y="3576701"/>
                  <a:pt x="4378225" y="3845480"/>
                </a:cubicBezTo>
                <a:cubicBezTo>
                  <a:pt x="4653415" y="3786801"/>
                  <a:pt x="4868259" y="3573691"/>
                  <a:pt x="4921534" y="3304913"/>
                </a:cubicBezTo>
                <a:close/>
                <a:moveTo>
                  <a:pt x="3527669" y="3304913"/>
                </a:moveTo>
                <a:cubicBezTo>
                  <a:pt x="3580945" y="3573691"/>
                  <a:pt x="3795788" y="3786801"/>
                  <a:pt x="4070978" y="3845480"/>
                </a:cubicBezTo>
                <a:cubicBezTo>
                  <a:pt x="4017703" y="3576701"/>
                  <a:pt x="3802859" y="3363591"/>
                  <a:pt x="3527669" y="3304913"/>
                </a:cubicBezTo>
                <a:close/>
                <a:moveTo>
                  <a:pt x="3229383" y="3304913"/>
                </a:moveTo>
                <a:cubicBezTo>
                  <a:pt x="2954193" y="3363591"/>
                  <a:pt x="2739349" y="3576701"/>
                  <a:pt x="2686074" y="3845480"/>
                </a:cubicBezTo>
                <a:cubicBezTo>
                  <a:pt x="2961264" y="3786801"/>
                  <a:pt x="3176107" y="3573691"/>
                  <a:pt x="3229383" y="3304913"/>
                </a:cubicBezTo>
                <a:close/>
                <a:moveTo>
                  <a:pt x="1835518" y="3304913"/>
                </a:moveTo>
                <a:cubicBezTo>
                  <a:pt x="1888794" y="3573691"/>
                  <a:pt x="2103637" y="3786801"/>
                  <a:pt x="2378827" y="3845480"/>
                </a:cubicBezTo>
                <a:cubicBezTo>
                  <a:pt x="2325552" y="3576701"/>
                  <a:pt x="2110708" y="3363591"/>
                  <a:pt x="1835518" y="3304913"/>
                </a:cubicBezTo>
                <a:close/>
                <a:moveTo>
                  <a:pt x="1537232" y="3304913"/>
                </a:moveTo>
                <a:cubicBezTo>
                  <a:pt x="1262042" y="3363591"/>
                  <a:pt x="1047198" y="3576701"/>
                  <a:pt x="993923" y="3845480"/>
                </a:cubicBezTo>
                <a:cubicBezTo>
                  <a:pt x="1269113" y="3786801"/>
                  <a:pt x="1483956" y="3573691"/>
                  <a:pt x="1537232" y="3304913"/>
                </a:cubicBezTo>
                <a:close/>
                <a:moveTo>
                  <a:pt x="143367" y="3304913"/>
                </a:moveTo>
                <a:cubicBezTo>
                  <a:pt x="196643" y="3573691"/>
                  <a:pt x="411486" y="3786801"/>
                  <a:pt x="686676" y="3845480"/>
                </a:cubicBezTo>
                <a:cubicBezTo>
                  <a:pt x="633401" y="3576701"/>
                  <a:pt x="418557" y="3363591"/>
                  <a:pt x="143367" y="3304913"/>
                </a:cubicBezTo>
                <a:close/>
                <a:moveTo>
                  <a:pt x="8461873" y="3161219"/>
                </a:moveTo>
                <a:lnTo>
                  <a:pt x="8478960" y="3162829"/>
                </a:lnTo>
                <a:cubicBezTo>
                  <a:pt x="8511346" y="3163352"/>
                  <a:pt x="8543239" y="3166310"/>
                  <a:pt x="8574422" y="3171823"/>
                </a:cubicBezTo>
                <a:cubicBezTo>
                  <a:pt x="8579998" y="3171407"/>
                  <a:pt x="8585326" y="3172348"/>
                  <a:pt x="8590635" y="3173350"/>
                </a:cubicBezTo>
                <a:lnTo>
                  <a:pt x="8590752" y="3174489"/>
                </a:lnTo>
                <a:cubicBezTo>
                  <a:pt x="8815033" y="3211322"/>
                  <a:pt x="9008920" y="3333951"/>
                  <a:pt x="9135069" y="3506215"/>
                </a:cubicBezTo>
                <a:lnTo>
                  <a:pt x="9139239" y="3512974"/>
                </a:lnTo>
                <a:lnTo>
                  <a:pt x="9139239" y="3816134"/>
                </a:lnTo>
                <a:lnTo>
                  <a:pt x="9120077" y="3747490"/>
                </a:lnTo>
                <a:cubicBezTo>
                  <a:pt x="9039502" y="3525837"/>
                  <a:pt x="8844913" y="3356256"/>
                  <a:pt x="8604122" y="3304913"/>
                </a:cubicBezTo>
                <a:cubicBezTo>
                  <a:pt x="8650738" y="3540094"/>
                  <a:pt x="8821055" y="3732654"/>
                  <a:pt x="9047261" y="3816429"/>
                </a:cubicBezTo>
                <a:lnTo>
                  <a:pt x="9139239" y="3843104"/>
                </a:lnTo>
                <a:lnTo>
                  <a:pt x="9139239" y="3970603"/>
                </a:lnTo>
                <a:lnTo>
                  <a:pt x="9030179" y="3943797"/>
                </a:lnTo>
                <a:cubicBezTo>
                  <a:pt x="8735297" y="3846211"/>
                  <a:pt x="8514628" y="3594637"/>
                  <a:pt x="8470637" y="3288305"/>
                </a:cubicBezTo>
                <a:cubicBezTo>
                  <a:pt x="8470469" y="3288253"/>
                  <a:pt x="8470301" y="3288248"/>
                  <a:pt x="8470131" y="3288243"/>
                </a:cubicBezTo>
                <a:lnTo>
                  <a:pt x="8469593" y="3281619"/>
                </a:lnTo>
                <a:cubicBezTo>
                  <a:pt x="8464534" y="3251607"/>
                  <a:pt x="8462083" y="3220958"/>
                  <a:pt x="8462126" y="3189869"/>
                </a:cubicBezTo>
                <a:cubicBezTo>
                  <a:pt x="8460814" y="3184286"/>
                  <a:pt x="8460755" y="3178663"/>
                  <a:pt x="8460755" y="3173027"/>
                </a:cubicBezTo>
                <a:lnTo>
                  <a:pt x="8461349" y="3161677"/>
                </a:lnTo>
                <a:lnTo>
                  <a:pt x="8461847" y="3161709"/>
                </a:lnTo>
                <a:close/>
                <a:moveTo>
                  <a:pt x="8448085" y="3161219"/>
                </a:moveTo>
                <a:lnTo>
                  <a:pt x="8448111" y="3161709"/>
                </a:lnTo>
                <a:lnTo>
                  <a:pt x="8448609" y="3161677"/>
                </a:lnTo>
                <a:lnTo>
                  <a:pt x="8449203" y="3173027"/>
                </a:lnTo>
                <a:cubicBezTo>
                  <a:pt x="8449203" y="3178663"/>
                  <a:pt x="8449144" y="3184286"/>
                  <a:pt x="8447832" y="3189869"/>
                </a:cubicBezTo>
                <a:cubicBezTo>
                  <a:pt x="8447875" y="3220958"/>
                  <a:pt x="8445424" y="3251607"/>
                  <a:pt x="8440365" y="3281619"/>
                </a:cubicBezTo>
                <a:lnTo>
                  <a:pt x="8439827" y="3288243"/>
                </a:lnTo>
                <a:cubicBezTo>
                  <a:pt x="8439657" y="3288248"/>
                  <a:pt x="8439489" y="3288253"/>
                  <a:pt x="8439321" y="3288305"/>
                </a:cubicBezTo>
                <a:cubicBezTo>
                  <a:pt x="8389046" y="3638399"/>
                  <a:pt x="8108007" y="3916971"/>
                  <a:pt x="7749156" y="3975903"/>
                </a:cubicBezTo>
                <a:lnTo>
                  <a:pt x="7749040" y="3977042"/>
                </a:lnTo>
                <a:cubicBezTo>
                  <a:pt x="7743729" y="3978045"/>
                  <a:pt x="7738400" y="3978986"/>
                  <a:pt x="7732823" y="3978570"/>
                </a:cubicBezTo>
                <a:cubicBezTo>
                  <a:pt x="7701651" y="3984080"/>
                  <a:pt x="7669771" y="3987038"/>
                  <a:pt x="7637396" y="3987561"/>
                </a:cubicBezTo>
                <a:lnTo>
                  <a:pt x="7620278" y="3989174"/>
                </a:lnTo>
                <a:lnTo>
                  <a:pt x="7620252" y="3988683"/>
                </a:lnTo>
                <a:lnTo>
                  <a:pt x="7619753" y="3988716"/>
                </a:lnTo>
                <a:cubicBezTo>
                  <a:pt x="7619187" y="3984944"/>
                  <a:pt x="7619160" y="3981158"/>
                  <a:pt x="7619160" y="3977366"/>
                </a:cubicBezTo>
                <a:cubicBezTo>
                  <a:pt x="7619160" y="3971728"/>
                  <a:pt x="7619219" y="3966104"/>
                  <a:pt x="7620531" y="3960518"/>
                </a:cubicBezTo>
                <a:cubicBezTo>
                  <a:pt x="7620488" y="3929436"/>
                  <a:pt x="7622938" y="3898794"/>
                  <a:pt x="7627995" y="3868787"/>
                </a:cubicBezTo>
                <a:lnTo>
                  <a:pt x="7628535" y="3862150"/>
                </a:lnTo>
                <a:cubicBezTo>
                  <a:pt x="7628704" y="3862145"/>
                  <a:pt x="7628873" y="3862140"/>
                  <a:pt x="7629040" y="3862087"/>
                </a:cubicBezTo>
                <a:cubicBezTo>
                  <a:pt x="7679317" y="3511992"/>
                  <a:pt x="7960356" y="3233421"/>
                  <a:pt x="8319206" y="3174489"/>
                </a:cubicBezTo>
                <a:lnTo>
                  <a:pt x="8319323" y="3173350"/>
                </a:lnTo>
                <a:cubicBezTo>
                  <a:pt x="8324632" y="3172348"/>
                  <a:pt x="8329960" y="3171407"/>
                  <a:pt x="8335536" y="3171823"/>
                </a:cubicBezTo>
                <a:cubicBezTo>
                  <a:pt x="8366719" y="3166310"/>
                  <a:pt x="8398612" y="3163352"/>
                  <a:pt x="8430998" y="3162829"/>
                </a:cubicBezTo>
                <a:close/>
                <a:moveTo>
                  <a:pt x="6769722" y="3161219"/>
                </a:moveTo>
                <a:lnTo>
                  <a:pt x="6786810" y="3162829"/>
                </a:lnTo>
                <a:cubicBezTo>
                  <a:pt x="6819195" y="3163352"/>
                  <a:pt x="6851088" y="3166310"/>
                  <a:pt x="6882271" y="3171823"/>
                </a:cubicBezTo>
                <a:cubicBezTo>
                  <a:pt x="6887847" y="3171407"/>
                  <a:pt x="6893175" y="3172348"/>
                  <a:pt x="6898484" y="3173350"/>
                </a:cubicBezTo>
                <a:lnTo>
                  <a:pt x="6898601" y="3174489"/>
                </a:lnTo>
                <a:cubicBezTo>
                  <a:pt x="7257451" y="3233421"/>
                  <a:pt x="7538490" y="3511992"/>
                  <a:pt x="7588766" y="3862087"/>
                </a:cubicBezTo>
                <a:cubicBezTo>
                  <a:pt x="7588934" y="3862140"/>
                  <a:pt x="7589103" y="3862145"/>
                  <a:pt x="7589272" y="3862150"/>
                </a:cubicBezTo>
                <a:lnTo>
                  <a:pt x="7589812" y="3868787"/>
                </a:lnTo>
                <a:cubicBezTo>
                  <a:pt x="7594869" y="3898794"/>
                  <a:pt x="7597319" y="3929436"/>
                  <a:pt x="7597276" y="3960518"/>
                </a:cubicBezTo>
                <a:cubicBezTo>
                  <a:pt x="7598588" y="3966104"/>
                  <a:pt x="7598647" y="3971728"/>
                  <a:pt x="7598647" y="3977366"/>
                </a:cubicBezTo>
                <a:cubicBezTo>
                  <a:pt x="7598647" y="3981158"/>
                  <a:pt x="7598620" y="3984944"/>
                  <a:pt x="7598054" y="3988716"/>
                </a:cubicBezTo>
                <a:lnTo>
                  <a:pt x="7597555" y="3988683"/>
                </a:lnTo>
                <a:lnTo>
                  <a:pt x="7597529" y="3989174"/>
                </a:lnTo>
                <a:lnTo>
                  <a:pt x="7580411" y="3987561"/>
                </a:lnTo>
                <a:cubicBezTo>
                  <a:pt x="7548036" y="3987038"/>
                  <a:pt x="7516156" y="3984080"/>
                  <a:pt x="7484984" y="3978570"/>
                </a:cubicBezTo>
                <a:cubicBezTo>
                  <a:pt x="7479407" y="3978986"/>
                  <a:pt x="7474078" y="3978045"/>
                  <a:pt x="7468767" y="3977042"/>
                </a:cubicBezTo>
                <a:lnTo>
                  <a:pt x="7468651" y="3975903"/>
                </a:lnTo>
                <a:cubicBezTo>
                  <a:pt x="7109800" y="3916971"/>
                  <a:pt x="6828761" y="3638399"/>
                  <a:pt x="6778486" y="3288305"/>
                </a:cubicBezTo>
                <a:cubicBezTo>
                  <a:pt x="6778318" y="3288253"/>
                  <a:pt x="6778150" y="3288248"/>
                  <a:pt x="6777980" y="3288243"/>
                </a:cubicBezTo>
                <a:lnTo>
                  <a:pt x="6777442" y="3281619"/>
                </a:lnTo>
                <a:cubicBezTo>
                  <a:pt x="6772383" y="3251607"/>
                  <a:pt x="6769933" y="3220958"/>
                  <a:pt x="6769975" y="3189869"/>
                </a:cubicBezTo>
                <a:cubicBezTo>
                  <a:pt x="6768663" y="3184286"/>
                  <a:pt x="6768604" y="3178663"/>
                  <a:pt x="6768604" y="3173027"/>
                </a:cubicBezTo>
                <a:lnTo>
                  <a:pt x="6769198" y="3161677"/>
                </a:lnTo>
                <a:lnTo>
                  <a:pt x="6769696" y="3161709"/>
                </a:lnTo>
                <a:close/>
                <a:moveTo>
                  <a:pt x="6755934" y="3161219"/>
                </a:moveTo>
                <a:lnTo>
                  <a:pt x="6755960" y="3161709"/>
                </a:lnTo>
                <a:lnTo>
                  <a:pt x="6756458" y="3161677"/>
                </a:lnTo>
                <a:lnTo>
                  <a:pt x="6757052" y="3173027"/>
                </a:lnTo>
                <a:cubicBezTo>
                  <a:pt x="6757052" y="3178663"/>
                  <a:pt x="6756994" y="3184286"/>
                  <a:pt x="6755682" y="3189869"/>
                </a:cubicBezTo>
                <a:cubicBezTo>
                  <a:pt x="6755724" y="3220958"/>
                  <a:pt x="6753273" y="3251607"/>
                  <a:pt x="6748215" y="3281619"/>
                </a:cubicBezTo>
                <a:lnTo>
                  <a:pt x="6747676" y="3288243"/>
                </a:lnTo>
                <a:cubicBezTo>
                  <a:pt x="6747507" y="3288248"/>
                  <a:pt x="6747338" y="3288253"/>
                  <a:pt x="6747171" y="3288305"/>
                </a:cubicBezTo>
                <a:cubicBezTo>
                  <a:pt x="6696895" y="3638399"/>
                  <a:pt x="6415856" y="3916971"/>
                  <a:pt x="6057005" y="3975903"/>
                </a:cubicBezTo>
                <a:lnTo>
                  <a:pt x="6056889" y="3977042"/>
                </a:lnTo>
                <a:cubicBezTo>
                  <a:pt x="6051578" y="3978045"/>
                  <a:pt x="6046249" y="3978986"/>
                  <a:pt x="6040672" y="3978570"/>
                </a:cubicBezTo>
                <a:cubicBezTo>
                  <a:pt x="6009500" y="3984080"/>
                  <a:pt x="5977620" y="3987038"/>
                  <a:pt x="5945246" y="3987561"/>
                </a:cubicBezTo>
                <a:lnTo>
                  <a:pt x="5928127" y="3989174"/>
                </a:lnTo>
                <a:lnTo>
                  <a:pt x="5928101" y="3988683"/>
                </a:lnTo>
                <a:lnTo>
                  <a:pt x="5927602" y="3988716"/>
                </a:lnTo>
                <a:cubicBezTo>
                  <a:pt x="5927036" y="3984944"/>
                  <a:pt x="5927009" y="3981158"/>
                  <a:pt x="5927009" y="3977366"/>
                </a:cubicBezTo>
                <a:cubicBezTo>
                  <a:pt x="5927009" y="3971728"/>
                  <a:pt x="5927068" y="3966104"/>
                  <a:pt x="5928380" y="3960518"/>
                </a:cubicBezTo>
                <a:cubicBezTo>
                  <a:pt x="5928338" y="3929436"/>
                  <a:pt x="5930787" y="3898794"/>
                  <a:pt x="5935844" y="3868787"/>
                </a:cubicBezTo>
                <a:lnTo>
                  <a:pt x="5936384" y="3862150"/>
                </a:lnTo>
                <a:cubicBezTo>
                  <a:pt x="5936553" y="3862145"/>
                  <a:pt x="5936722" y="3862140"/>
                  <a:pt x="5936890" y="3862087"/>
                </a:cubicBezTo>
                <a:cubicBezTo>
                  <a:pt x="5987166" y="3511992"/>
                  <a:pt x="6268205" y="3233421"/>
                  <a:pt x="6627056" y="3174489"/>
                </a:cubicBezTo>
                <a:lnTo>
                  <a:pt x="6627173" y="3173350"/>
                </a:lnTo>
                <a:cubicBezTo>
                  <a:pt x="6632481" y="3172348"/>
                  <a:pt x="6637809" y="3171407"/>
                  <a:pt x="6643385" y="3171823"/>
                </a:cubicBezTo>
                <a:cubicBezTo>
                  <a:pt x="6674569" y="3166310"/>
                  <a:pt x="6706461" y="3163352"/>
                  <a:pt x="6738847" y="3162829"/>
                </a:cubicBezTo>
                <a:close/>
                <a:moveTo>
                  <a:pt x="5077571" y="3161219"/>
                </a:moveTo>
                <a:lnTo>
                  <a:pt x="5094659" y="3162829"/>
                </a:lnTo>
                <a:cubicBezTo>
                  <a:pt x="5127044" y="3163352"/>
                  <a:pt x="5158937" y="3166310"/>
                  <a:pt x="5190120" y="3171823"/>
                </a:cubicBezTo>
                <a:cubicBezTo>
                  <a:pt x="5195696" y="3171407"/>
                  <a:pt x="5201024" y="3172348"/>
                  <a:pt x="5206334" y="3173350"/>
                </a:cubicBezTo>
                <a:lnTo>
                  <a:pt x="5206450" y="3174489"/>
                </a:lnTo>
                <a:cubicBezTo>
                  <a:pt x="5565300" y="3233421"/>
                  <a:pt x="5846339" y="3511992"/>
                  <a:pt x="5896616" y="3862087"/>
                </a:cubicBezTo>
                <a:cubicBezTo>
                  <a:pt x="5896783" y="3862140"/>
                  <a:pt x="5896953" y="3862145"/>
                  <a:pt x="5897121" y="3862150"/>
                </a:cubicBezTo>
                <a:lnTo>
                  <a:pt x="5897662" y="3868787"/>
                </a:lnTo>
                <a:cubicBezTo>
                  <a:pt x="5902718" y="3898794"/>
                  <a:pt x="5905168" y="3929436"/>
                  <a:pt x="5905126" y="3960518"/>
                </a:cubicBezTo>
                <a:cubicBezTo>
                  <a:pt x="5906438" y="3966104"/>
                  <a:pt x="5906496" y="3971728"/>
                  <a:pt x="5906496" y="3977366"/>
                </a:cubicBezTo>
                <a:cubicBezTo>
                  <a:pt x="5906496" y="3981158"/>
                  <a:pt x="5906469" y="3984944"/>
                  <a:pt x="5905903" y="3988716"/>
                </a:cubicBezTo>
                <a:lnTo>
                  <a:pt x="5905404" y="3988683"/>
                </a:lnTo>
                <a:lnTo>
                  <a:pt x="5905378" y="3989174"/>
                </a:lnTo>
                <a:lnTo>
                  <a:pt x="5888260" y="3987561"/>
                </a:lnTo>
                <a:cubicBezTo>
                  <a:pt x="5855886" y="3987038"/>
                  <a:pt x="5824005" y="3984080"/>
                  <a:pt x="5792833" y="3978570"/>
                </a:cubicBezTo>
                <a:cubicBezTo>
                  <a:pt x="5787256" y="3978986"/>
                  <a:pt x="5781927" y="3978045"/>
                  <a:pt x="5776617" y="3977042"/>
                </a:cubicBezTo>
                <a:lnTo>
                  <a:pt x="5776501" y="3975903"/>
                </a:lnTo>
                <a:cubicBezTo>
                  <a:pt x="5417649" y="3916971"/>
                  <a:pt x="5136610" y="3638399"/>
                  <a:pt x="5086335" y="3288305"/>
                </a:cubicBezTo>
                <a:cubicBezTo>
                  <a:pt x="5086167" y="3288253"/>
                  <a:pt x="5085999" y="3288248"/>
                  <a:pt x="5085830" y="3288243"/>
                </a:cubicBezTo>
                <a:lnTo>
                  <a:pt x="5085291" y="3281619"/>
                </a:lnTo>
                <a:cubicBezTo>
                  <a:pt x="5080233" y="3251607"/>
                  <a:pt x="5077782" y="3220958"/>
                  <a:pt x="5077824" y="3189869"/>
                </a:cubicBezTo>
                <a:cubicBezTo>
                  <a:pt x="5076512" y="3184286"/>
                  <a:pt x="5076453" y="3178663"/>
                  <a:pt x="5076453" y="3173027"/>
                </a:cubicBezTo>
                <a:lnTo>
                  <a:pt x="5077047" y="3161677"/>
                </a:lnTo>
                <a:lnTo>
                  <a:pt x="5077545" y="3161709"/>
                </a:lnTo>
                <a:close/>
                <a:moveTo>
                  <a:pt x="5063783" y="3161219"/>
                </a:moveTo>
                <a:lnTo>
                  <a:pt x="5063809" y="3161709"/>
                </a:lnTo>
                <a:lnTo>
                  <a:pt x="5064307" y="3161677"/>
                </a:lnTo>
                <a:lnTo>
                  <a:pt x="5064902" y="3173027"/>
                </a:lnTo>
                <a:cubicBezTo>
                  <a:pt x="5064902" y="3178663"/>
                  <a:pt x="5064842" y="3184286"/>
                  <a:pt x="5063530" y="3189869"/>
                </a:cubicBezTo>
                <a:cubicBezTo>
                  <a:pt x="5063572" y="3220958"/>
                  <a:pt x="5061122" y="3251607"/>
                  <a:pt x="5056063" y="3281619"/>
                </a:cubicBezTo>
                <a:lnTo>
                  <a:pt x="5055525" y="3288243"/>
                </a:lnTo>
                <a:cubicBezTo>
                  <a:pt x="5055355" y="3288248"/>
                  <a:pt x="5055187" y="3288253"/>
                  <a:pt x="5055019" y="3288305"/>
                </a:cubicBezTo>
                <a:cubicBezTo>
                  <a:pt x="5004744" y="3638399"/>
                  <a:pt x="4723705" y="3916971"/>
                  <a:pt x="4364853" y="3975903"/>
                </a:cubicBezTo>
                <a:lnTo>
                  <a:pt x="4364737" y="3977042"/>
                </a:lnTo>
                <a:cubicBezTo>
                  <a:pt x="4359427" y="3978045"/>
                  <a:pt x="4354098" y="3978986"/>
                  <a:pt x="4348521" y="3978570"/>
                </a:cubicBezTo>
                <a:cubicBezTo>
                  <a:pt x="4317350" y="3984080"/>
                  <a:pt x="4285468" y="3987038"/>
                  <a:pt x="4253094" y="3987561"/>
                </a:cubicBezTo>
                <a:lnTo>
                  <a:pt x="4235976" y="3989174"/>
                </a:lnTo>
                <a:lnTo>
                  <a:pt x="4235950" y="3988683"/>
                </a:lnTo>
                <a:lnTo>
                  <a:pt x="4235451" y="3988716"/>
                </a:lnTo>
                <a:cubicBezTo>
                  <a:pt x="4234885" y="3984944"/>
                  <a:pt x="4234858" y="3981158"/>
                  <a:pt x="4234858" y="3977366"/>
                </a:cubicBezTo>
                <a:cubicBezTo>
                  <a:pt x="4234858" y="3971728"/>
                  <a:pt x="4234916" y="3966104"/>
                  <a:pt x="4236228" y="3960518"/>
                </a:cubicBezTo>
                <a:cubicBezTo>
                  <a:pt x="4236186" y="3929436"/>
                  <a:pt x="4238636" y="3898794"/>
                  <a:pt x="4243692" y="3868787"/>
                </a:cubicBezTo>
                <a:lnTo>
                  <a:pt x="4244233" y="3862150"/>
                </a:lnTo>
                <a:cubicBezTo>
                  <a:pt x="4244401" y="3862145"/>
                  <a:pt x="4244571" y="3862140"/>
                  <a:pt x="4244738" y="3862087"/>
                </a:cubicBezTo>
                <a:cubicBezTo>
                  <a:pt x="4295015" y="3511992"/>
                  <a:pt x="4576054" y="3233421"/>
                  <a:pt x="4934904" y="3174489"/>
                </a:cubicBezTo>
                <a:lnTo>
                  <a:pt x="4935021" y="3173350"/>
                </a:lnTo>
                <a:cubicBezTo>
                  <a:pt x="4940330" y="3172348"/>
                  <a:pt x="4945658" y="3171407"/>
                  <a:pt x="4951234" y="3171823"/>
                </a:cubicBezTo>
                <a:cubicBezTo>
                  <a:pt x="4982417" y="3166310"/>
                  <a:pt x="5014310" y="3163352"/>
                  <a:pt x="5046695" y="3162829"/>
                </a:cubicBezTo>
                <a:close/>
                <a:moveTo>
                  <a:pt x="3385420" y="3161219"/>
                </a:moveTo>
                <a:lnTo>
                  <a:pt x="3402507" y="3162829"/>
                </a:lnTo>
                <a:cubicBezTo>
                  <a:pt x="3434893" y="3163352"/>
                  <a:pt x="3466785" y="3166310"/>
                  <a:pt x="3497969" y="3171823"/>
                </a:cubicBezTo>
                <a:cubicBezTo>
                  <a:pt x="3503545" y="3171407"/>
                  <a:pt x="3508873" y="3172348"/>
                  <a:pt x="3514181" y="3173350"/>
                </a:cubicBezTo>
                <a:lnTo>
                  <a:pt x="3514298" y="3174489"/>
                </a:lnTo>
                <a:cubicBezTo>
                  <a:pt x="3873149" y="3233421"/>
                  <a:pt x="4154188" y="3511992"/>
                  <a:pt x="4204464" y="3862087"/>
                </a:cubicBezTo>
                <a:cubicBezTo>
                  <a:pt x="4204632" y="3862140"/>
                  <a:pt x="4204801" y="3862145"/>
                  <a:pt x="4204970" y="3862150"/>
                </a:cubicBezTo>
                <a:lnTo>
                  <a:pt x="4205510" y="3868787"/>
                </a:lnTo>
                <a:cubicBezTo>
                  <a:pt x="4210567" y="3898794"/>
                  <a:pt x="4213016" y="3929436"/>
                  <a:pt x="4212974" y="3960518"/>
                </a:cubicBezTo>
                <a:cubicBezTo>
                  <a:pt x="4214286" y="3966104"/>
                  <a:pt x="4214345" y="3971728"/>
                  <a:pt x="4214345" y="3977366"/>
                </a:cubicBezTo>
                <a:cubicBezTo>
                  <a:pt x="4214345" y="3981158"/>
                  <a:pt x="4214318" y="3984944"/>
                  <a:pt x="4213752" y="3988716"/>
                </a:cubicBezTo>
                <a:lnTo>
                  <a:pt x="4213253" y="3988683"/>
                </a:lnTo>
                <a:lnTo>
                  <a:pt x="4213227" y="3989174"/>
                </a:lnTo>
                <a:lnTo>
                  <a:pt x="4196108" y="3987561"/>
                </a:lnTo>
                <a:cubicBezTo>
                  <a:pt x="4163734" y="3987038"/>
                  <a:pt x="4131854" y="3984080"/>
                  <a:pt x="4100682" y="3978570"/>
                </a:cubicBezTo>
                <a:cubicBezTo>
                  <a:pt x="4095105" y="3978986"/>
                  <a:pt x="4089776" y="3978045"/>
                  <a:pt x="4084465" y="3977042"/>
                </a:cubicBezTo>
                <a:lnTo>
                  <a:pt x="4084349" y="3975903"/>
                </a:lnTo>
                <a:cubicBezTo>
                  <a:pt x="3725498" y="3916971"/>
                  <a:pt x="3444459" y="3638399"/>
                  <a:pt x="3394183" y="3288305"/>
                </a:cubicBezTo>
                <a:cubicBezTo>
                  <a:pt x="3394016" y="3288253"/>
                  <a:pt x="3393847" y="3288248"/>
                  <a:pt x="3393678" y="3288243"/>
                </a:cubicBezTo>
                <a:lnTo>
                  <a:pt x="3393139" y="3281619"/>
                </a:lnTo>
                <a:cubicBezTo>
                  <a:pt x="3388081" y="3251607"/>
                  <a:pt x="3385630" y="3220958"/>
                  <a:pt x="3385672" y="3189869"/>
                </a:cubicBezTo>
                <a:cubicBezTo>
                  <a:pt x="3384360" y="3184286"/>
                  <a:pt x="3384302" y="3178663"/>
                  <a:pt x="3384302" y="3173027"/>
                </a:cubicBezTo>
                <a:lnTo>
                  <a:pt x="3384896" y="3161677"/>
                </a:lnTo>
                <a:lnTo>
                  <a:pt x="3385394" y="3161709"/>
                </a:lnTo>
                <a:close/>
                <a:moveTo>
                  <a:pt x="3371632" y="3161219"/>
                </a:moveTo>
                <a:lnTo>
                  <a:pt x="3371658" y="3161709"/>
                </a:lnTo>
                <a:lnTo>
                  <a:pt x="3372156" y="3161677"/>
                </a:lnTo>
                <a:lnTo>
                  <a:pt x="3372750" y="3173027"/>
                </a:lnTo>
                <a:cubicBezTo>
                  <a:pt x="3372750" y="3178663"/>
                  <a:pt x="3372691" y="3184286"/>
                  <a:pt x="3371379" y="3189869"/>
                </a:cubicBezTo>
                <a:cubicBezTo>
                  <a:pt x="3371421" y="3220958"/>
                  <a:pt x="3368971" y="3251607"/>
                  <a:pt x="3363912" y="3281619"/>
                </a:cubicBezTo>
                <a:lnTo>
                  <a:pt x="3363374" y="3288243"/>
                </a:lnTo>
                <a:cubicBezTo>
                  <a:pt x="3363204" y="3288248"/>
                  <a:pt x="3363036" y="3288253"/>
                  <a:pt x="3362868" y="3288305"/>
                </a:cubicBezTo>
                <a:cubicBezTo>
                  <a:pt x="3312593" y="3638399"/>
                  <a:pt x="3031554" y="3916971"/>
                  <a:pt x="2672703" y="3975903"/>
                </a:cubicBezTo>
                <a:lnTo>
                  <a:pt x="2672586" y="3977042"/>
                </a:lnTo>
                <a:cubicBezTo>
                  <a:pt x="2667276" y="3978045"/>
                  <a:pt x="2661947" y="3978986"/>
                  <a:pt x="2656370" y="3978570"/>
                </a:cubicBezTo>
                <a:cubicBezTo>
                  <a:pt x="2625198" y="3984080"/>
                  <a:pt x="2593318" y="3987038"/>
                  <a:pt x="2560943" y="3987561"/>
                </a:cubicBezTo>
                <a:lnTo>
                  <a:pt x="2543825" y="3989174"/>
                </a:lnTo>
                <a:lnTo>
                  <a:pt x="2543799" y="3988683"/>
                </a:lnTo>
                <a:lnTo>
                  <a:pt x="2543300" y="3988716"/>
                </a:lnTo>
                <a:cubicBezTo>
                  <a:pt x="2542734" y="3984944"/>
                  <a:pt x="2542707" y="3981158"/>
                  <a:pt x="2542707" y="3977366"/>
                </a:cubicBezTo>
                <a:cubicBezTo>
                  <a:pt x="2542707" y="3971728"/>
                  <a:pt x="2542765" y="3966104"/>
                  <a:pt x="2544077" y="3960518"/>
                </a:cubicBezTo>
                <a:cubicBezTo>
                  <a:pt x="2544035" y="3929436"/>
                  <a:pt x="2546485" y="3898794"/>
                  <a:pt x="2551541" y="3868787"/>
                </a:cubicBezTo>
                <a:lnTo>
                  <a:pt x="2552082" y="3862150"/>
                </a:lnTo>
                <a:cubicBezTo>
                  <a:pt x="2552250" y="3862145"/>
                  <a:pt x="2552420" y="3862140"/>
                  <a:pt x="2552587" y="3862087"/>
                </a:cubicBezTo>
                <a:cubicBezTo>
                  <a:pt x="2602864" y="3511992"/>
                  <a:pt x="2883903" y="3233421"/>
                  <a:pt x="3242753" y="3174489"/>
                </a:cubicBezTo>
                <a:lnTo>
                  <a:pt x="3242870" y="3173350"/>
                </a:lnTo>
                <a:cubicBezTo>
                  <a:pt x="3248179" y="3172348"/>
                  <a:pt x="3253507" y="3171407"/>
                  <a:pt x="3259083" y="3171823"/>
                </a:cubicBezTo>
                <a:cubicBezTo>
                  <a:pt x="3290266" y="3166310"/>
                  <a:pt x="3322159" y="3163352"/>
                  <a:pt x="3354544" y="3162829"/>
                </a:cubicBezTo>
                <a:close/>
                <a:moveTo>
                  <a:pt x="1693269" y="3161219"/>
                </a:moveTo>
                <a:lnTo>
                  <a:pt x="1710356" y="3162829"/>
                </a:lnTo>
                <a:cubicBezTo>
                  <a:pt x="1742742" y="3163352"/>
                  <a:pt x="1774634" y="3166310"/>
                  <a:pt x="1805818" y="3171823"/>
                </a:cubicBezTo>
                <a:cubicBezTo>
                  <a:pt x="1811394" y="3171407"/>
                  <a:pt x="1816722" y="3172348"/>
                  <a:pt x="1822030" y="3173350"/>
                </a:cubicBezTo>
                <a:lnTo>
                  <a:pt x="1822148" y="3174489"/>
                </a:lnTo>
                <a:cubicBezTo>
                  <a:pt x="2180998" y="3233421"/>
                  <a:pt x="2462037" y="3511992"/>
                  <a:pt x="2512313" y="3862087"/>
                </a:cubicBezTo>
                <a:cubicBezTo>
                  <a:pt x="2512481" y="3862140"/>
                  <a:pt x="2512650" y="3862145"/>
                  <a:pt x="2512819" y="3862150"/>
                </a:cubicBezTo>
                <a:lnTo>
                  <a:pt x="2513359" y="3868787"/>
                </a:lnTo>
                <a:cubicBezTo>
                  <a:pt x="2518416" y="3898794"/>
                  <a:pt x="2520865" y="3929436"/>
                  <a:pt x="2520823" y="3960518"/>
                </a:cubicBezTo>
                <a:cubicBezTo>
                  <a:pt x="2522135" y="3966104"/>
                  <a:pt x="2522194" y="3971728"/>
                  <a:pt x="2522194" y="3977366"/>
                </a:cubicBezTo>
                <a:cubicBezTo>
                  <a:pt x="2522194" y="3981158"/>
                  <a:pt x="2522167" y="3984944"/>
                  <a:pt x="2521601" y="3988716"/>
                </a:cubicBezTo>
                <a:lnTo>
                  <a:pt x="2521102" y="3988683"/>
                </a:lnTo>
                <a:lnTo>
                  <a:pt x="2521076" y="3989174"/>
                </a:lnTo>
                <a:lnTo>
                  <a:pt x="2503957" y="3987561"/>
                </a:lnTo>
                <a:cubicBezTo>
                  <a:pt x="2471583" y="3987038"/>
                  <a:pt x="2439703" y="3984080"/>
                  <a:pt x="2408531" y="3978570"/>
                </a:cubicBezTo>
                <a:cubicBezTo>
                  <a:pt x="2402954" y="3978986"/>
                  <a:pt x="2397625" y="3978045"/>
                  <a:pt x="2392314" y="3977042"/>
                </a:cubicBezTo>
                <a:lnTo>
                  <a:pt x="2392198" y="3975903"/>
                </a:lnTo>
                <a:cubicBezTo>
                  <a:pt x="2033347" y="3916971"/>
                  <a:pt x="1752308" y="3638399"/>
                  <a:pt x="1702032" y="3288305"/>
                </a:cubicBezTo>
                <a:cubicBezTo>
                  <a:pt x="1701865" y="3288253"/>
                  <a:pt x="1701696" y="3288248"/>
                  <a:pt x="1701527" y="3288243"/>
                </a:cubicBezTo>
                <a:lnTo>
                  <a:pt x="1700989" y="3281619"/>
                </a:lnTo>
                <a:cubicBezTo>
                  <a:pt x="1695930" y="3251607"/>
                  <a:pt x="1693479" y="3220958"/>
                  <a:pt x="1693521" y="3189869"/>
                </a:cubicBezTo>
                <a:cubicBezTo>
                  <a:pt x="1692209" y="3184286"/>
                  <a:pt x="1692151" y="3178663"/>
                  <a:pt x="1692151" y="3173027"/>
                </a:cubicBezTo>
                <a:lnTo>
                  <a:pt x="1692745" y="3161677"/>
                </a:lnTo>
                <a:lnTo>
                  <a:pt x="1693243" y="3161709"/>
                </a:lnTo>
                <a:close/>
                <a:moveTo>
                  <a:pt x="1679481" y="3161219"/>
                </a:moveTo>
                <a:lnTo>
                  <a:pt x="1679507" y="3161709"/>
                </a:lnTo>
                <a:lnTo>
                  <a:pt x="1680005" y="3161677"/>
                </a:lnTo>
                <a:lnTo>
                  <a:pt x="1680599" y="3173027"/>
                </a:lnTo>
                <a:cubicBezTo>
                  <a:pt x="1680599" y="3178663"/>
                  <a:pt x="1680540" y="3184286"/>
                  <a:pt x="1679228" y="3189869"/>
                </a:cubicBezTo>
                <a:cubicBezTo>
                  <a:pt x="1679270" y="3220958"/>
                  <a:pt x="1676820" y="3251607"/>
                  <a:pt x="1671761" y="3281619"/>
                </a:cubicBezTo>
                <a:lnTo>
                  <a:pt x="1671223" y="3288243"/>
                </a:lnTo>
                <a:cubicBezTo>
                  <a:pt x="1671053" y="3288248"/>
                  <a:pt x="1670885" y="3288253"/>
                  <a:pt x="1670717" y="3288305"/>
                </a:cubicBezTo>
                <a:cubicBezTo>
                  <a:pt x="1620442" y="3638399"/>
                  <a:pt x="1339403" y="3916971"/>
                  <a:pt x="980552" y="3975903"/>
                </a:cubicBezTo>
                <a:lnTo>
                  <a:pt x="980435" y="3977042"/>
                </a:lnTo>
                <a:cubicBezTo>
                  <a:pt x="975125" y="3978045"/>
                  <a:pt x="969796" y="3978986"/>
                  <a:pt x="964219" y="3978570"/>
                </a:cubicBezTo>
                <a:cubicBezTo>
                  <a:pt x="933047" y="3984080"/>
                  <a:pt x="901167" y="3987038"/>
                  <a:pt x="868792" y="3987561"/>
                </a:cubicBezTo>
                <a:lnTo>
                  <a:pt x="851674" y="3989174"/>
                </a:lnTo>
                <a:lnTo>
                  <a:pt x="851648" y="3988683"/>
                </a:lnTo>
                <a:lnTo>
                  <a:pt x="851149" y="3988716"/>
                </a:lnTo>
                <a:cubicBezTo>
                  <a:pt x="850583" y="3984944"/>
                  <a:pt x="850556" y="3981158"/>
                  <a:pt x="850556" y="3977366"/>
                </a:cubicBezTo>
                <a:cubicBezTo>
                  <a:pt x="850556" y="3971728"/>
                  <a:pt x="850614" y="3966104"/>
                  <a:pt x="851926" y="3960518"/>
                </a:cubicBezTo>
                <a:cubicBezTo>
                  <a:pt x="851884" y="3929436"/>
                  <a:pt x="854334" y="3898794"/>
                  <a:pt x="859390" y="3868787"/>
                </a:cubicBezTo>
                <a:lnTo>
                  <a:pt x="859931" y="3862150"/>
                </a:lnTo>
                <a:cubicBezTo>
                  <a:pt x="860099" y="3862145"/>
                  <a:pt x="860269" y="3862140"/>
                  <a:pt x="860436" y="3862087"/>
                </a:cubicBezTo>
                <a:cubicBezTo>
                  <a:pt x="910713" y="3511992"/>
                  <a:pt x="1191752" y="3233421"/>
                  <a:pt x="1550602" y="3174489"/>
                </a:cubicBezTo>
                <a:lnTo>
                  <a:pt x="1550719" y="3173350"/>
                </a:lnTo>
                <a:cubicBezTo>
                  <a:pt x="1556028" y="3172348"/>
                  <a:pt x="1561356" y="3171407"/>
                  <a:pt x="1566932" y="3171823"/>
                </a:cubicBezTo>
                <a:cubicBezTo>
                  <a:pt x="1598115" y="3166310"/>
                  <a:pt x="1630008" y="3163352"/>
                  <a:pt x="1662393" y="3162829"/>
                </a:cubicBezTo>
                <a:close/>
                <a:moveTo>
                  <a:pt x="1118" y="3161219"/>
                </a:moveTo>
                <a:lnTo>
                  <a:pt x="18205" y="3162829"/>
                </a:lnTo>
                <a:cubicBezTo>
                  <a:pt x="50591" y="3163352"/>
                  <a:pt x="82483" y="3166310"/>
                  <a:pt x="113667" y="3171823"/>
                </a:cubicBezTo>
                <a:cubicBezTo>
                  <a:pt x="119243" y="3171407"/>
                  <a:pt x="124571" y="3172348"/>
                  <a:pt x="129879" y="3173350"/>
                </a:cubicBezTo>
                <a:lnTo>
                  <a:pt x="129997" y="3174489"/>
                </a:lnTo>
                <a:cubicBezTo>
                  <a:pt x="488847" y="3233421"/>
                  <a:pt x="769886" y="3511992"/>
                  <a:pt x="820162" y="3862087"/>
                </a:cubicBezTo>
                <a:cubicBezTo>
                  <a:pt x="820330" y="3862140"/>
                  <a:pt x="820499" y="3862145"/>
                  <a:pt x="820668" y="3862150"/>
                </a:cubicBezTo>
                <a:lnTo>
                  <a:pt x="821208" y="3868787"/>
                </a:lnTo>
                <a:cubicBezTo>
                  <a:pt x="826265" y="3898794"/>
                  <a:pt x="828714" y="3929436"/>
                  <a:pt x="828672" y="3960518"/>
                </a:cubicBezTo>
                <a:cubicBezTo>
                  <a:pt x="829984" y="3966104"/>
                  <a:pt x="830043" y="3971728"/>
                  <a:pt x="830043" y="3977366"/>
                </a:cubicBezTo>
                <a:cubicBezTo>
                  <a:pt x="830043" y="3981158"/>
                  <a:pt x="830016" y="3984944"/>
                  <a:pt x="829450" y="3988716"/>
                </a:cubicBezTo>
                <a:lnTo>
                  <a:pt x="828951" y="3988683"/>
                </a:lnTo>
                <a:lnTo>
                  <a:pt x="828925" y="3989174"/>
                </a:lnTo>
                <a:lnTo>
                  <a:pt x="811806" y="3987561"/>
                </a:lnTo>
                <a:cubicBezTo>
                  <a:pt x="779432" y="3987038"/>
                  <a:pt x="747552" y="3984080"/>
                  <a:pt x="716380" y="3978570"/>
                </a:cubicBezTo>
                <a:cubicBezTo>
                  <a:pt x="710803" y="3978986"/>
                  <a:pt x="705474" y="3978045"/>
                  <a:pt x="700163" y="3977042"/>
                </a:cubicBezTo>
                <a:lnTo>
                  <a:pt x="700047" y="3975903"/>
                </a:lnTo>
                <a:cubicBezTo>
                  <a:pt x="341196" y="3916971"/>
                  <a:pt x="60157" y="3638399"/>
                  <a:pt x="9881" y="3288305"/>
                </a:cubicBezTo>
                <a:cubicBezTo>
                  <a:pt x="9714" y="3288253"/>
                  <a:pt x="9545" y="3288248"/>
                  <a:pt x="9376" y="3288243"/>
                </a:cubicBezTo>
                <a:lnTo>
                  <a:pt x="8837" y="3281619"/>
                </a:lnTo>
                <a:cubicBezTo>
                  <a:pt x="3779" y="3251607"/>
                  <a:pt x="1328" y="3220958"/>
                  <a:pt x="1370" y="3189869"/>
                </a:cubicBezTo>
                <a:cubicBezTo>
                  <a:pt x="58" y="3184286"/>
                  <a:pt x="0" y="3178663"/>
                  <a:pt x="0" y="3173027"/>
                </a:cubicBezTo>
                <a:lnTo>
                  <a:pt x="594" y="3161677"/>
                </a:lnTo>
                <a:lnTo>
                  <a:pt x="1092" y="3161709"/>
                </a:lnTo>
                <a:close/>
                <a:moveTo>
                  <a:pt x="7762529" y="2447425"/>
                </a:moveTo>
                <a:cubicBezTo>
                  <a:pt x="7815805" y="2718331"/>
                  <a:pt x="8030648" y="2933128"/>
                  <a:pt x="8305838" y="2992271"/>
                </a:cubicBezTo>
                <a:cubicBezTo>
                  <a:pt x="8252563" y="2721365"/>
                  <a:pt x="8037719" y="2506568"/>
                  <a:pt x="7762529" y="2447425"/>
                </a:cubicBezTo>
                <a:close/>
                <a:moveTo>
                  <a:pt x="7455280" y="2447425"/>
                </a:moveTo>
                <a:cubicBezTo>
                  <a:pt x="7180090" y="2506568"/>
                  <a:pt x="6965246" y="2721365"/>
                  <a:pt x="6911971" y="2992271"/>
                </a:cubicBezTo>
                <a:cubicBezTo>
                  <a:pt x="7187161" y="2933128"/>
                  <a:pt x="7402004" y="2718331"/>
                  <a:pt x="7455280" y="2447425"/>
                </a:cubicBezTo>
                <a:close/>
                <a:moveTo>
                  <a:pt x="6070378" y="2447425"/>
                </a:moveTo>
                <a:cubicBezTo>
                  <a:pt x="6123654" y="2718331"/>
                  <a:pt x="6338497" y="2933128"/>
                  <a:pt x="6613687" y="2992271"/>
                </a:cubicBezTo>
                <a:cubicBezTo>
                  <a:pt x="6560412" y="2721365"/>
                  <a:pt x="6345568" y="2506568"/>
                  <a:pt x="6070378" y="2447425"/>
                </a:cubicBezTo>
                <a:close/>
                <a:moveTo>
                  <a:pt x="5763129" y="2447425"/>
                </a:moveTo>
                <a:cubicBezTo>
                  <a:pt x="5487939" y="2506568"/>
                  <a:pt x="5273095" y="2721365"/>
                  <a:pt x="5219820" y="2992271"/>
                </a:cubicBezTo>
                <a:cubicBezTo>
                  <a:pt x="5495010" y="2933128"/>
                  <a:pt x="5709853" y="2718331"/>
                  <a:pt x="5763129" y="2447425"/>
                </a:cubicBezTo>
                <a:close/>
                <a:moveTo>
                  <a:pt x="4378227" y="2447425"/>
                </a:moveTo>
                <a:cubicBezTo>
                  <a:pt x="4431503" y="2718331"/>
                  <a:pt x="4646346" y="2933128"/>
                  <a:pt x="4921536" y="2992271"/>
                </a:cubicBezTo>
                <a:cubicBezTo>
                  <a:pt x="4868261" y="2721365"/>
                  <a:pt x="4653417" y="2506568"/>
                  <a:pt x="4378227" y="2447425"/>
                </a:cubicBezTo>
                <a:close/>
                <a:moveTo>
                  <a:pt x="4070978" y="2447425"/>
                </a:moveTo>
                <a:cubicBezTo>
                  <a:pt x="3795788" y="2506568"/>
                  <a:pt x="3580944" y="2721365"/>
                  <a:pt x="3527669" y="2992271"/>
                </a:cubicBezTo>
                <a:cubicBezTo>
                  <a:pt x="3802859" y="2933128"/>
                  <a:pt x="4017702" y="2718331"/>
                  <a:pt x="4070978" y="2447425"/>
                </a:cubicBezTo>
                <a:close/>
                <a:moveTo>
                  <a:pt x="2686076" y="2447425"/>
                </a:moveTo>
                <a:cubicBezTo>
                  <a:pt x="2739352" y="2718331"/>
                  <a:pt x="2954195" y="2933128"/>
                  <a:pt x="3229385" y="2992271"/>
                </a:cubicBezTo>
                <a:cubicBezTo>
                  <a:pt x="3176110" y="2721365"/>
                  <a:pt x="2961266" y="2506568"/>
                  <a:pt x="2686076" y="2447425"/>
                </a:cubicBezTo>
                <a:close/>
                <a:moveTo>
                  <a:pt x="2378827" y="2447425"/>
                </a:moveTo>
                <a:cubicBezTo>
                  <a:pt x="2103637" y="2506568"/>
                  <a:pt x="1888793" y="2721365"/>
                  <a:pt x="1835518" y="2992271"/>
                </a:cubicBezTo>
                <a:cubicBezTo>
                  <a:pt x="2110708" y="2933128"/>
                  <a:pt x="2325551" y="2718331"/>
                  <a:pt x="2378827" y="2447425"/>
                </a:cubicBezTo>
                <a:close/>
                <a:moveTo>
                  <a:pt x="993925" y="2447425"/>
                </a:moveTo>
                <a:cubicBezTo>
                  <a:pt x="1047201" y="2718331"/>
                  <a:pt x="1262044" y="2933128"/>
                  <a:pt x="1537234" y="2992271"/>
                </a:cubicBezTo>
                <a:cubicBezTo>
                  <a:pt x="1483959" y="2721365"/>
                  <a:pt x="1269115" y="2506568"/>
                  <a:pt x="993925" y="2447425"/>
                </a:cubicBezTo>
                <a:close/>
                <a:moveTo>
                  <a:pt x="686676" y="2447425"/>
                </a:moveTo>
                <a:cubicBezTo>
                  <a:pt x="411486" y="2506568"/>
                  <a:pt x="196642" y="2721365"/>
                  <a:pt x="143367" y="2992271"/>
                </a:cubicBezTo>
                <a:cubicBezTo>
                  <a:pt x="418557" y="2933128"/>
                  <a:pt x="633400" y="2718331"/>
                  <a:pt x="686676" y="2447425"/>
                </a:cubicBezTo>
                <a:close/>
                <a:moveTo>
                  <a:pt x="9139239" y="2321311"/>
                </a:moveTo>
                <a:lnTo>
                  <a:pt x="9139239" y="2449820"/>
                </a:lnTo>
                <a:lnTo>
                  <a:pt x="9047261" y="2476706"/>
                </a:lnTo>
                <a:cubicBezTo>
                  <a:pt x="8821055" y="2561144"/>
                  <a:pt x="8650738" y="2755228"/>
                  <a:pt x="8604122" y="2992271"/>
                </a:cubicBezTo>
                <a:cubicBezTo>
                  <a:pt x="8844913" y="2940521"/>
                  <a:pt x="9039501" y="2769598"/>
                  <a:pt x="9120077" y="2546190"/>
                </a:cubicBezTo>
                <a:lnTo>
                  <a:pt x="9139239" y="2477003"/>
                </a:lnTo>
                <a:lnTo>
                  <a:pt x="9139239" y="2782562"/>
                </a:lnTo>
                <a:lnTo>
                  <a:pt x="9135069" y="2789374"/>
                </a:lnTo>
                <a:cubicBezTo>
                  <a:pt x="9008919" y="2963003"/>
                  <a:pt x="8815033" y="3086603"/>
                  <a:pt x="8590751" y="3123727"/>
                </a:cubicBezTo>
                <a:lnTo>
                  <a:pt x="8590635" y="3124875"/>
                </a:lnTo>
                <a:cubicBezTo>
                  <a:pt x="8585324" y="3125886"/>
                  <a:pt x="8579995" y="3126834"/>
                  <a:pt x="8574418" y="3126415"/>
                </a:cubicBezTo>
                <a:cubicBezTo>
                  <a:pt x="8543246" y="3131969"/>
                  <a:pt x="8511366" y="3134950"/>
                  <a:pt x="8478991" y="3135477"/>
                </a:cubicBezTo>
                <a:lnTo>
                  <a:pt x="8461873" y="3137103"/>
                </a:lnTo>
                <a:lnTo>
                  <a:pt x="8461847" y="3136608"/>
                </a:lnTo>
                <a:lnTo>
                  <a:pt x="8461348" y="3136641"/>
                </a:lnTo>
                <a:cubicBezTo>
                  <a:pt x="8460782" y="3132839"/>
                  <a:pt x="8460755" y="3129023"/>
                  <a:pt x="8460755" y="3125201"/>
                </a:cubicBezTo>
                <a:cubicBezTo>
                  <a:pt x="8460755" y="3119519"/>
                  <a:pt x="8460814" y="3113850"/>
                  <a:pt x="8462126" y="3108220"/>
                </a:cubicBezTo>
                <a:cubicBezTo>
                  <a:pt x="8462083" y="3076892"/>
                  <a:pt x="8464533" y="3046007"/>
                  <a:pt x="8469590" y="3015763"/>
                </a:cubicBezTo>
                <a:lnTo>
                  <a:pt x="8470130" y="3009073"/>
                </a:lnTo>
                <a:cubicBezTo>
                  <a:pt x="8470299" y="3009068"/>
                  <a:pt x="8470468" y="3009063"/>
                  <a:pt x="8470636" y="3009010"/>
                </a:cubicBezTo>
                <a:cubicBezTo>
                  <a:pt x="8514628" y="2700252"/>
                  <a:pt x="8735297" y="2446688"/>
                  <a:pt x="9030178" y="2348329"/>
                </a:cubicBezTo>
                <a:close/>
                <a:moveTo>
                  <a:pt x="7620280" y="2302594"/>
                </a:moveTo>
                <a:lnTo>
                  <a:pt x="7637367" y="2304217"/>
                </a:lnTo>
                <a:cubicBezTo>
                  <a:pt x="7669753" y="2304744"/>
                  <a:pt x="7701646" y="2307725"/>
                  <a:pt x="7732829" y="2313282"/>
                </a:cubicBezTo>
                <a:cubicBezTo>
                  <a:pt x="7738405" y="2312863"/>
                  <a:pt x="7743733" y="2313811"/>
                  <a:pt x="7749042" y="2314821"/>
                </a:cubicBezTo>
                <a:lnTo>
                  <a:pt x="7749159" y="2315969"/>
                </a:lnTo>
                <a:cubicBezTo>
                  <a:pt x="8108009" y="2375367"/>
                  <a:pt x="8389048" y="2656144"/>
                  <a:pt x="8439324" y="3009010"/>
                </a:cubicBezTo>
                <a:cubicBezTo>
                  <a:pt x="8439492" y="3009063"/>
                  <a:pt x="8439661" y="3009068"/>
                  <a:pt x="8439830" y="3009073"/>
                </a:cubicBezTo>
                <a:lnTo>
                  <a:pt x="8440370" y="3015763"/>
                </a:lnTo>
                <a:cubicBezTo>
                  <a:pt x="8445427" y="3046007"/>
                  <a:pt x="8447877" y="3076892"/>
                  <a:pt x="8447834" y="3108220"/>
                </a:cubicBezTo>
                <a:cubicBezTo>
                  <a:pt x="8449146" y="3113850"/>
                  <a:pt x="8449205" y="3119519"/>
                  <a:pt x="8449205" y="3125201"/>
                </a:cubicBezTo>
                <a:cubicBezTo>
                  <a:pt x="8449205" y="3129023"/>
                  <a:pt x="8449178" y="3132839"/>
                  <a:pt x="8448612" y="3136641"/>
                </a:cubicBezTo>
                <a:lnTo>
                  <a:pt x="8448113" y="3136608"/>
                </a:lnTo>
                <a:lnTo>
                  <a:pt x="8448087" y="3137103"/>
                </a:lnTo>
                <a:lnTo>
                  <a:pt x="8430969" y="3135477"/>
                </a:lnTo>
                <a:cubicBezTo>
                  <a:pt x="8398594" y="3134950"/>
                  <a:pt x="8366714" y="3131969"/>
                  <a:pt x="8335542" y="3126415"/>
                </a:cubicBezTo>
                <a:cubicBezTo>
                  <a:pt x="8329965" y="3126834"/>
                  <a:pt x="8324636" y="3125886"/>
                  <a:pt x="8319325" y="3124875"/>
                </a:cubicBezTo>
                <a:lnTo>
                  <a:pt x="8319209" y="3123727"/>
                </a:lnTo>
                <a:cubicBezTo>
                  <a:pt x="7960358" y="3064328"/>
                  <a:pt x="7679319" y="2783551"/>
                  <a:pt x="7629044" y="2430686"/>
                </a:cubicBezTo>
                <a:cubicBezTo>
                  <a:pt x="7628876" y="2430633"/>
                  <a:pt x="7628708" y="2430628"/>
                  <a:pt x="7628538" y="2430623"/>
                </a:cubicBezTo>
                <a:lnTo>
                  <a:pt x="7628000" y="2423947"/>
                </a:lnTo>
                <a:cubicBezTo>
                  <a:pt x="7622941" y="2393697"/>
                  <a:pt x="7620490" y="2362806"/>
                  <a:pt x="7620533" y="2331471"/>
                </a:cubicBezTo>
                <a:cubicBezTo>
                  <a:pt x="7619221" y="2325843"/>
                  <a:pt x="7619162" y="2320176"/>
                  <a:pt x="7619162" y="2314495"/>
                </a:cubicBezTo>
                <a:lnTo>
                  <a:pt x="7619756" y="2303055"/>
                </a:lnTo>
                <a:lnTo>
                  <a:pt x="7620254" y="2303088"/>
                </a:lnTo>
                <a:close/>
                <a:moveTo>
                  <a:pt x="7597529" y="2302594"/>
                </a:moveTo>
                <a:lnTo>
                  <a:pt x="7597555" y="2303088"/>
                </a:lnTo>
                <a:lnTo>
                  <a:pt x="7598053" y="2303055"/>
                </a:lnTo>
                <a:lnTo>
                  <a:pt x="7598647" y="2314495"/>
                </a:lnTo>
                <a:cubicBezTo>
                  <a:pt x="7598647" y="2320176"/>
                  <a:pt x="7598588" y="2325843"/>
                  <a:pt x="7597276" y="2331471"/>
                </a:cubicBezTo>
                <a:cubicBezTo>
                  <a:pt x="7597319" y="2362806"/>
                  <a:pt x="7594868" y="2393697"/>
                  <a:pt x="7589809" y="2423947"/>
                </a:cubicBezTo>
                <a:lnTo>
                  <a:pt x="7589271" y="2430623"/>
                </a:lnTo>
                <a:cubicBezTo>
                  <a:pt x="7589101" y="2430628"/>
                  <a:pt x="7588933" y="2430633"/>
                  <a:pt x="7588765" y="2430686"/>
                </a:cubicBezTo>
                <a:cubicBezTo>
                  <a:pt x="7538490" y="2783551"/>
                  <a:pt x="7257451" y="3064328"/>
                  <a:pt x="6898600" y="3123727"/>
                </a:cubicBezTo>
                <a:lnTo>
                  <a:pt x="6898484" y="3124875"/>
                </a:lnTo>
                <a:cubicBezTo>
                  <a:pt x="6893173" y="3125886"/>
                  <a:pt x="6887844" y="3126834"/>
                  <a:pt x="6882267" y="3126415"/>
                </a:cubicBezTo>
                <a:cubicBezTo>
                  <a:pt x="6851095" y="3131969"/>
                  <a:pt x="6819215" y="3134950"/>
                  <a:pt x="6786841" y="3135477"/>
                </a:cubicBezTo>
                <a:lnTo>
                  <a:pt x="6769722" y="3137103"/>
                </a:lnTo>
                <a:lnTo>
                  <a:pt x="6769696" y="3136608"/>
                </a:lnTo>
                <a:lnTo>
                  <a:pt x="6769197" y="3136641"/>
                </a:lnTo>
                <a:cubicBezTo>
                  <a:pt x="6768631" y="3132839"/>
                  <a:pt x="6768604" y="3129023"/>
                  <a:pt x="6768604" y="3125201"/>
                </a:cubicBezTo>
                <a:cubicBezTo>
                  <a:pt x="6768604" y="3119519"/>
                  <a:pt x="6768663" y="3113850"/>
                  <a:pt x="6769975" y="3108220"/>
                </a:cubicBezTo>
                <a:cubicBezTo>
                  <a:pt x="6769933" y="3076892"/>
                  <a:pt x="6772382" y="3046007"/>
                  <a:pt x="6777439" y="3015763"/>
                </a:cubicBezTo>
                <a:lnTo>
                  <a:pt x="6777979" y="3009073"/>
                </a:lnTo>
                <a:cubicBezTo>
                  <a:pt x="6778148" y="3009068"/>
                  <a:pt x="6778317" y="3009063"/>
                  <a:pt x="6778485" y="3009010"/>
                </a:cubicBezTo>
                <a:cubicBezTo>
                  <a:pt x="6828761" y="2656144"/>
                  <a:pt x="7109800" y="2375367"/>
                  <a:pt x="7468650" y="2315969"/>
                </a:cubicBezTo>
                <a:lnTo>
                  <a:pt x="7468767" y="2314821"/>
                </a:lnTo>
                <a:cubicBezTo>
                  <a:pt x="7474076" y="2313811"/>
                  <a:pt x="7479404" y="2312863"/>
                  <a:pt x="7484980" y="2313282"/>
                </a:cubicBezTo>
                <a:cubicBezTo>
                  <a:pt x="7516163" y="2307725"/>
                  <a:pt x="7548056" y="2304744"/>
                  <a:pt x="7580442" y="2304217"/>
                </a:cubicBezTo>
                <a:close/>
                <a:moveTo>
                  <a:pt x="5928129" y="2302594"/>
                </a:moveTo>
                <a:lnTo>
                  <a:pt x="5945217" y="2304217"/>
                </a:lnTo>
                <a:cubicBezTo>
                  <a:pt x="5977602" y="2304744"/>
                  <a:pt x="6009495" y="2307725"/>
                  <a:pt x="6040678" y="2313282"/>
                </a:cubicBezTo>
                <a:cubicBezTo>
                  <a:pt x="6046254" y="2312863"/>
                  <a:pt x="6051582" y="2313811"/>
                  <a:pt x="6056891" y="2314821"/>
                </a:cubicBezTo>
                <a:lnTo>
                  <a:pt x="6057008" y="2315969"/>
                </a:lnTo>
                <a:cubicBezTo>
                  <a:pt x="6415858" y="2375367"/>
                  <a:pt x="6696897" y="2656144"/>
                  <a:pt x="6747174" y="3009010"/>
                </a:cubicBezTo>
                <a:cubicBezTo>
                  <a:pt x="6747341" y="3009063"/>
                  <a:pt x="6747511" y="3009068"/>
                  <a:pt x="6747679" y="3009073"/>
                </a:cubicBezTo>
                <a:lnTo>
                  <a:pt x="6748220" y="3015763"/>
                </a:lnTo>
                <a:cubicBezTo>
                  <a:pt x="6753276" y="3046007"/>
                  <a:pt x="6755726" y="3076892"/>
                  <a:pt x="6755684" y="3108220"/>
                </a:cubicBezTo>
                <a:cubicBezTo>
                  <a:pt x="6756996" y="3113850"/>
                  <a:pt x="6757054" y="3119519"/>
                  <a:pt x="6757054" y="3125201"/>
                </a:cubicBezTo>
                <a:cubicBezTo>
                  <a:pt x="6757054" y="3129023"/>
                  <a:pt x="6757027" y="3132839"/>
                  <a:pt x="6756461" y="3136641"/>
                </a:cubicBezTo>
                <a:lnTo>
                  <a:pt x="6755962" y="3136608"/>
                </a:lnTo>
                <a:lnTo>
                  <a:pt x="6755936" y="3137103"/>
                </a:lnTo>
                <a:lnTo>
                  <a:pt x="6738818" y="3135477"/>
                </a:lnTo>
                <a:cubicBezTo>
                  <a:pt x="6706444" y="3134950"/>
                  <a:pt x="6674563" y="3131969"/>
                  <a:pt x="6643391" y="3126415"/>
                </a:cubicBezTo>
                <a:cubicBezTo>
                  <a:pt x="6637814" y="3126834"/>
                  <a:pt x="6632485" y="3125886"/>
                  <a:pt x="6627175" y="3124875"/>
                </a:cubicBezTo>
                <a:lnTo>
                  <a:pt x="6627059" y="3123727"/>
                </a:lnTo>
                <a:cubicBezTo>
                  <a:pt x="6268207" y="3064328"/>
                  <a:pt x="5987168" y="2783551"/>
                  <a:pt x="5936893" y="2430686"/>
                </a:cubicBezTo>
                <a:cubicBezTo>
                  <a:pt x="5936725" y="2430633"/>
                  <a:pt x="5936557" y="2430628"/>
                  <a:pt x="5936387" y="2430623"/>
                </a:cubicBezTo>
                <a:lnTo>
                  <a:pt x="5935849" y="2423947"/>
                </a:lnTo>
                <a:cubicBezTo>
                  <a:pt x="5930790" y="2393697"/>
                  <a:pt x="5928340" y="2362806"/>
                  <a:pt x="5928382" y="2331471"/>
                </a:cubicBezTo>
                <a:cubicBezTo>
                  <a:pt x="5927070" y="2325843"/>
                  <a:pt x="5927011" y="2320176"/>
                  <a:pt x="5927011" y="2314495"/>
                </a:cubicBezTo>
                <a:lnTo>
                  <a:pt x="5927605" y="2303055"/>
                </a:lnTo>
                <a:lnTo>
                  <a:pt x="5928103" y="2303088"/>
                </a:lnTo>
                <a:close/>
                <a:moveTo>
                  <a:pt x="5905378" y="2302594"/>
                </a:moveTo>
                <a:lnTo>
                  <a:pt x="5905404" y="2303088"/>
                </a:lnTo>
                <a:lnTo>
                  <a:pt x="5905902" y="2303055"/>
                </a:lnTo>
                <a:lnTo>
                  <a:pt x="5906496" y="2314495"/>
                </a:lnTo>
                <a:cubicBezTo>
                  <a:pt x="5906496" y="2320176"/>
                  <a:pt x="5906438" y="2325843"/>
                  <a:pt x="5905126" y="2331471"/>
                </a:cubicBezTo>
                <a:cubicBezTo>
                  <a:pt x="5905168" y="2362806"/>
                  <a:pt x="5902717" y="2393697"/>
                  <a:pt x="5897659" y="2423947"/>
                </a:cubicBezTo>
                <a:lnTo>
                  <a:pt x="5897120" y="2430623"/>
                </a:lnTo>
                <a:cubicBezTo>
                  <a:pt x="5896951" y="2430628"/>
                  <a:pt x="5896782" y="2430633"/>
                  <a:pt x="5896615" y="2430686"/>
                </a:cubicBezTo>
                <a:cubicBezTo>
                  <a:pt x="5846339" y="2783551"/>
                  <a:pt x="5565300" y="3064328"/>
                  <a:pt x="5206449" y="3123727"/>
                </a:cubicBezTo>
                <a:lnTo>
                  <a:pt x="5206334" y="3124875"/>
                </a:lnTo>
                <a:cubicBezTo>
                  <a:pt x="5201022" y="3125886"/>
                  <a:pt x="5195693" y="3126834"/>
                  <a:pt x="5190116" y="3126415"/>
                </a:cubicBezTo>
                <a:cubicBezTo>
                  <a:pt x="5158944" y="3131969"/>
                  <a:pt x="5127065" y="3134950"/>
                  <a:pt x="5094690" y="3135477"/>
                </a:cubicBezTo>
                <a:lnTo>
                  <a:pt x="5077571" y="3137103"/>
                </a:lnTo>
                <a:lnTo>
                  <a:pt x="5077545" y="3136608"/>
                </a:lnTo>
                <a:lnTo>
                  <a:pt x="5077046" y="3136641"/>
                </a:lnTo>
                <a:cubicBezTo>
                  <a:pt x="5076480" y="3132839"/>
                  <a:pt x="5076453" y="3129023"/>
                  <a:pt x="5076453" y="3125201"/>
                </a:cubicBezTo>
                <a:cubicBezTo>
                  <a:pt x="5076453" y="3119519"/>
                  <a:pt x="5076512" y="3113850"/>
                  <a:pt x="5077824" y="3108220"/>
                </a:cubicBezTo>
                <a:cubicBezTo>
                  <a:pt x="5077782" y="3076892"/>
                  <a:pt x="5080231" y="3046007"/>
                  <a:pt x="5085288" y="3015763"/>
                </a:cubicBezTo>
                <a:lnTo>
                  <a:pt x="5085828" y="3009073"/>
                </a:lnTo>
                <a:cubicBezTo>
                  <a:pt x="5085997" y="3009068"/>
                  <a:pt x="5086166" y="3009063"/>
                  <a:pt x="5086334" y="3009010"/>
                </a:cubicBezTo>
                <a:cubicBezTo>
                  <a:pt x="5136610" y="2656144"/>
                  <a:pt x="5417649" y="2375367"/>
                  <a:pt x="5776501" y="2315969"/>
                </a:cubicBezTo>
                <a:lnTo>
                  <a:pt x="5776617" y="2314821"/>
                </a:lnTo>
                <a:cubicBezTo>
                  <a:pt x="5781926" y="2313811"/>
                  <a:pt x="5787253" y="2312863"/>
                  <a:pt x="5792829" y="2313282"/>
                </a:cubicBezTo>
                <a:cubicBezTo>
                  <a:pt x="5824013" y="2307725"/>
                  <a:pt x="5855905" y="2304744"/>
                  <a:pt x="5888291" y="2304217"/>
                </a:cubicBezTo>
                <a:close/>
                <a:moveTo>
                  <a:pt x="4235979" y="2302594"/>
                </a:moveTo>
                <a:lnTo>
                  <a:pt x="4253065" y="2304217"/>
                </a:lnTo>
                <a:cubicBezTo>
                  <a:pt x="4285451" y="2304744"/>
                  <a:pt x="4317343" y="2307725"/>
                  <a:pt x="4348528" y="2313282"/>
                </a:cubicBezTo>
                <a:cubicBezTo>
                  <a:pt x="4354104" y="2312863"/>
                  <a:pt x="4359431" y="2313811"/>
                  <a:pt x="4364739" y="2314821"/>
                </a:cubicBezTo>
                <a:lnTo>
                  <a:pt x="4364856" y="2315969"/>
                </a:lnTo>
                <a:cubicBezTo>
                  <a:pt x="4723707" y="2375367"/>
                  <a:pt x="5004746" y="2656144"/>
                  <a:pt x="5055022" y="3009010"/>
                </a:cubicBezTo>
                <a:cubicBezTo>
                  <a:pt x="5055190" y="3009063"/>
                  <a:pt x="5055359" y="3009068"/>
                  <a:pt x="5055528" y="3009073"/>
                </a:cubicBezTo>
                <a:lnTo>
                  <a:pt x="5056068" y="3015763"/>
                </a:lnTo>
                <a:cubicBezTo>
                  <a:pt x="5061125" y="3046007"/>
                  <a:pt x="5063574" y="3076892"/>
                  <a:pt x="5063532" y="3108220"/>
                </a:cubicBezTo>
                <a:cubicBezTo>
                  <a:pt x="5064844" y="3113850"/>
                  <a:pt x="5064903" y="3119519"/>
                  <a:pt x="5064903" y="3125201"/>
                </a:cubicBezTo>
                <a:cubicBezTo>
                  <a:pt x="5064903" y="3129023"/>
                  <a:pt x="5064876" y="3132839"/>
                  <a:pt x="5064310" y="3136641"/>
                </a:cubicBezTo>
                <a:lnTo>
                  <a:pt x="5063811" y="3136608"/>
                </a:lnTo>
                <a:lnTo>
                  <a:pt x="5063785" y="3137103"/>
                </a:lnTo>
                <a:lnTo>
                  <a:pt x="5046666" y="3135477"/>
                </a:lnTo>
                <a:cubicBezTo>
                  <a:pt x="5014292" y="3134950"/>
                  <a:pt x="4982412" y="3131969"/>
                  <a:pt x="4951241" y="3126415"/>
                </a:cubicBezTo>
                <a:cubicBezTo>
                  <a:pt x="4945663" y="3126834"/>
                  <a:pt x="4940334" y="3125886"/>
                  <a:pt x="4935023" y="3124875"/>
                </a:cubicBezTo>
                <a:lnTo>
                  <a:pt x="4934907" y="3123727"/>
                </a:lnTo>
                <a:cubicBezTo>
                  <a:pt x="4576056" y="3064328"/>
                  <a:pt x="4295017" y="2783551"/>
                  <a:pt x="4244741" y="2430686"/>
                </a:cubicBezTo>
                <a:cubicBezTo>
                  <a:pt x="4244574" y="2430633"/>
                  <a:pt x="4244405" y="2430628"/>
                  <a:pt x="4244236" y="2430623"/>
                </a:cubicBezTo>
                <a:lnTo>
                  <a:pt x="4243697" y="2423947"/>
                </a:lnTo>
                <a:cubicBezTo>
                  <a:pt x="4238639" y="2393697"/>
                  <a:pt x="4236188" y="2362806"/>
                  <a:pt x="4236230" y="2331471"/>
                </a:cubicBezTo>
                <a:cubicBezTo>
                  <a:pt x="4234918" y="2325843"/>
                  <a:pt x="4234860" y="2320176"/>
                  <a:pt x="4234860" y="2314495"/>
                </a:cubicBezTo>
                <a:lnTo>
                  <a:pt x="4235454" y="2303055"/>
                </a:lnTo>
                <a:lnTo>
                  <a:pt x="4235952" y="2303088"/>
                </a:lnTo>
                <a:close/>
                <a:moveTo>
                  <a:pt x="4213227" y="2302594"/>
                </a:moveTo>
                <a:lnTo>
                  <a:pt x="4213253" y="2303088"/>
                </a:lnTo>
                <a:lnTo>
                  <a:pt x="4213751" y="2303055"/>
                </a:lnTo>
                <a:lnTo>
                  <a:pt x="4214345" y="2314495"/>
                </a:lnTo>
                <a:cubicBezTo>
                  <a:pt x="4214345" y="2320176"/>
                  <a:pt x="4214286" y="2325843"/>
                  <a:pt x="4212974" y="2331471"/>
                </a:cubicBezTo>
                <a:cubicBezTo>
                  <a:pt x="4213016" y="2362806"/>
                  <a:pt x="4210566" y="2393697"/>
                  <a:pt x="4205507" y="2423947"/>
                </a:cubicBezTo>
                <a:lnTo>
                  <a:pt x="4204969" y="2430623"/>
                </a:lnTo>
                <a:cubicBezTo>
                  <a:pt x="4204799" y="2430628"/>
                  <a:pt x="4204631" y="2430633"/>
                  <a:pt x="4204463" y="2430686"/>
                </a:cubicBezTo>
                <a:cubicBezTo>
                  <a:pt x="4154188" y="2783551"/>
                  <a:pt x="3873149" y="3064328"/>
                  <a:pt x="3514297" y="3123727"/>
                </a:cubicBezTo>
                <a:lnTo>
                  <a:pt x="3514181" y="3124875"/>
                </a:lnTo>
                <a:cubicBezTo>
                  <a:pt x="3508871" y="3125886"/>
                  <a:pt x="3503542" y="3126834"/>
                  <a:pt x="3497965" y="3126415"/>
                </a:cubicBezTo>
                <a:cubicBezTo>
                  <a:pt x="3466793" y="3131969"/>
                  <a:pt x="3434912" y="3134950"/>
                  <a:pt x="3402538" y="3135477"/>
                </a:cubicBezTo>
                <a:lnTo>
                  <a:pt x="3385420" y="3137103"/>
                </a:lnTo>
                <a:lnTo>
                  <a:pt x="3385394" y="3136608"/>
                </a:lnTo>
                <a:lnTo>
                  <a:pt x="3384895" y="3136641"/>
                </a:lnTo>
                <a:cubicBezTo>
                  <a:pt x="3384329" y="3132839"/>
                  <a:pt x="3384302" y="3129023"/>
                  <a:pt x="3384302" y="3125201"/>
                </a:cubicBezTo>
                <a:cubicBezTo>
                  <a:pt x="3384302" y="3119519"/>
                  <a:pt x="3384360" y="3113850"/>
                  <a:pt x="3385672" y="3108220"/>
                </a:cubicBezTo>
                <a:cubicBezTo>
                  <a:pt x="3385630" y="3076892"/>
                  <a:pt x="3388080" y="3046007"/>
                  <a:pt x="3393136" y="3015763"/>
                </a:cubicBezTo>
                <a:lnTo>
                  <a:pt x="3393677" y="3009073"/>
                </a:lnTo>
                <a:cubicBezTo>
                  <a:pt x="3393845" y="3009068"/>
                  <a:pt x="3394015" y="3009063"/>
                  <a:pt x="3394182" y="3009010"/>
                </a:cubicBezTo>
                <a:cubicBezTo>
                  <a:pt x="3444459" y="2656144"/>
                  <a:pt x="3725498" y="2375367"/>
                  <a:pt x="4084348" y="2315969"/>
                </a:cubicBezTo>
                <a:lnTo>
                  <a:pt x="4084465" y="2314821"/>
                </a:lnTo>
                <a:cubicBezTo>
                  <a:pt x="4089774" y="2313811"/>
                  <a:pt x="4095102" y="2312863"/>
                  <a:pt x="4100678" y="2313282"/>
                </a:cubicBezTo>
                <a:cubicBezTo>
                  <a:pt x="4131861" y="2307725"/>
                  <a:pt x="4163754" y="2304744"/>
                  <a:pt x="4196139" y="2304217"/>
                </a:cubicBezTo>
                <a:close/>
                <a:moveTo>
                  <a:pt x="2543827" y="2302594"/>
                </a:moveTo>
                <a:lnTo>
                  <a:pt x="2560914" y="2304217"/>
                </a:lnTo>
                <a:cubicBezTo>
                  <a:pt x="2593300" y="2304744"/>
                  <a:pt x="2625192" y="2307725"/>
                  <a:pt x="2656376" y="2313282"/>
                </a:cubicBezTo>
                <a:cubicBezTo>
                  <a:pt x="2661952" y="2312863"/>
                  <a:pt x="2667280" y="2313811"/>
                  <a:pt x="2672588" y="2314821"/>
                </a:cubicBezTo>
                <a:lnTo>
                  <a:pt x="2672706" y="2315969"/>
                </a:lnTo>
                <a:cubicBezTo>
                  <a:pt x="3031556" y="2375367"/>
                  <a:pt x="3312595" y="2656144"/>
                  <a:pt x="3362871" y="3009010"/>
                </a:cubicBezTo>
                <a:cubicBezTo>
                  <a:pt x="3363039" y="3009063"/>
                  <a:pt x="3363208" y="3009068"/>
                  <a:pt x="3363377" y="3009073"/>
                </a:cubicBezTo>
                <a:lnTo>
                  <a:pt x="3363917" y="3015763"/>
                </a:lnTo>
                <a:cubicBezTo>
                  <a:pt x="3368974" y="3046007"/>
                  <a:pt x="3371423" y="3076892"/>
                  <a:pt x="3371381" y="3108220"/>
                </a:cubicBezTo>
                <a:cubicBezTo>
                  <a:pt x="3372693" y="3113850"/>
                  <a:pt x="3372752" y="3119519"/>
                  <a:pt x="3372752" y="3125201"/>
                </a:cubicBezTo>
                <a:cubicBezTo>
                  <a:pt x="3372752" y="3129023"/>
                  <a:pt x="3372725" y="3132839"/>
                  <a:pt x="3372159" y="3136641"/>
                </a:cubicBezTo>
                <a:lnTo>
                  <a:pt x="3371660" y="3136608"/>
                </a:lnTo>
                <a:lnTo>
                  <a:pt x="3371634" y="3137103"/>
                </a:lnTo>
                <a:lnTo>
                  <a:pt x="3354515" y="3135477"/>
                </a:lnTo>
                <a:cubicBezTo>
                  <a:pt x="3322141" y="3134950"/>
                  <a:pt x="3290261" y="3131969"/>
                  <a:pt x="3259089" y="3126415"/>
                </a:cubicBezTo>
                <a:cubicBezTo>
                  <a:pt x="3253512" y="3126834"/>
                  <a:pt x="3248183" y="3125886"/>
                  <a:pt x="3242872" y="3124875"/>
                </a:cubicBezTo>
                <a:lnTo>
                  <a:pt x="3242756" y="3123727"/>
                </a:lnTo>
                <a:cubicBezTo>
                  <a:pt x="2883905" y="3064328"/>
                  <a:pt x="2602866" y="2783551"/>
                  <a:pt x="2552590" y="2430686"/>
                </a:cubicBezTo>
                <a:cubicBezTo>
                  <a:pt x="2552423" y="2430633"/>
                  <a:pt x="2552254" y="2430628"/>
                  <a:pt x="2552085" y="2430623"/>
                </a:cubicBezTo>
                <a:lnTo>
                  <a:pt x="2551547" y="2423947"/>
                </a:lnTo>
                <a:cubicBezTo>
                  <a:pt x="2546488" y="2393697"/>
                  <a:pt x="2544037" y="2362806"/>
                  <a:pt x="2544079" y="2331471"/>
                </a:cubicBezTo>
                <a:cubicBezTo>
                  <a:pt x="2542767" y="2325843"/>
                  <a:pt x="2542709" y="2320176"/>
                  <a:pt x="2542709" y="2314495"/>
                </a:cubicBezTo>
                <a:lnTo>
                  <a:pt x="2543303" y="2303055"/>
                </a:lnTo>
                <a:lnTo>
                  <a:pt x="2543801" y="2303088"/>
                </a:lnTo>
                <a:close/>
                <a:moveTo>
                  <a:pt x="2521076" y="2302594"/>
                </a:moveTo>
                <a:lnTo>
                  <a:pt x="2521102" y="2303088"/>
                </a:lnTo>
                <a:lnTo>
                  <a:pt x="2521600" y="2303055"/>
                </a:lnTo>
                <a:lnTo>
                  <a:pt x="2522194" y="2314495"/>
                </a:lnTo>
                <a:cubicBezTo>
                  <a:pt x="2522194" y="2320176"/>
                  <a:pt x="2522135" y="2325843"/>
                  <a:pt x="2520823" y="2331471"/>
                </a:cubicBezTo>
                <a:cubicBezTo>
                  <a:pt x="2520865" y="2362806"/>
                  <a:pt x="2518415" y="2393697"/>
                  <a:pt x="2513356" y="2423947"/>
                </a:cubicBezTo>
                <a:lnTo>
                  <a:pt x="2512818" y="2430623"/>
                </a:lnTo>
                <a:cubicBezTo>
                  <a:pt x="2512648" y="2430628"/>
                  <a:pt x="2512480" y="2430633"/>
                  <a:pt x="2512312" y="2430686"/>
                </a:cubicBezTo>
                <a:cubicBezTo>
                  <a:pt x="2462037" y="2783551"/>
                  <a:pt x="2180998" y="3064328"/>
                  <a:pt x="1822147" y="3123727"/>
                </a:cubicBezTo>
                <a:lnTo>
                  <a:pt x="1822030" y="3124875"/>
                </a:lnTo>
                <a:cubicBezTo>
                  <a:pt x="1816720" y="3125886"/>
                  <a:pt x="1811391" y="3126834"/>
                  <a:pt x="1805814" y="3126415"/>
                </a:cubicBezTo>
                <a:cubicBezTo>
                  <a:pt x="1774642" y="3131969"/>
                  <a:pt x="1742762" y="3134950"/>
                  <a:pt x="1710387" y="3135477"/>
                </a:cubicBezTo>
                <a:lnTo>
                  <a:pt x="1693269" y="3137103"/>
                </a:lnTo>
                <a:lnTo>
                  <a:pt x="1693243" y="3136608"/>
                </a:lnTo>
                <a:lnTo>
                  <a:pt x="1692744" y="3136641"/>
                </a:lnTo>
                <a:cubicBezTo>
                  <a:pt x="1692178" y="3132839"/>
                  <a:pt x="1692151" y="3129023"/>
                  <a:pt x="1692151" y="3125201"/>
                </a:cubicBezTo>
                <a:cubicBezTo>
                  <a:pt x="1692151" y="3119519"/>
                  <a:pt x="1692209" y="3113850"/>
                  <a:pt x="1693521" y="3108220"/>
                </a:cubicBezTo>
                <a:cubicBezTo>
                  <a:pt x="1693479" y="3076892"/>
                  <a:pt x="1695929" y="3046007"/>
                  <a:pt x="1700985" y="3015763"/>
                </a:cubicBezTo>
                <a:lnTo>
                  <a:pt x="1701526" y="3009073"/>
                </a:lnTo>
                <a:cubicBezTo>
                  <a:pt x="1701694" y="3009068"/>
                  <a:pt x="1701864" y="3009063"/>
                  <a:pt x="1702031" y="3009010"/>
                </a:cubicBezTo>
                <a:cubicBezTo>
                  <a:pt x="1752308" y="2656144"/>
                  <a:pt x="2033347" y="2375367"/>
                  <a:pt x="2392197" y="2315969"/>
                </a:cubicBezTo>
                <a:lnTo>
                  <a:pt x="2392314" y="2314821"/>
                </a:lnTo>
                <a:cubicBezTo>
                  <a:pt x="2397623" y="2313811"/>
                  <a:pt x="2402951" y="2312863"/>
                  <a:pt x="2408527" y="2313282"/>
                </a:cubicBezTo>
                <a:cubicBezTo>
                  <a:pt x="2439710" y="2307725"/>
                  <a:pt x="2471603" y="2304744"/>
                  <a:pt x="2503988" y="2304217"/>
                </a:cubicBezTo>
                <a:close/>
                <a:moveTo>
                  <a:pt x="851676" y="2302594"/>
                </a:moveTo>
                <a:lnTo>
                  <a:pt x="868763" y="2304217"/>
                </a:lnTo>
                <a:cubicBezTo>
                  <a:pt x="901149" y="2304744"/>
                  <a:pt x="933041" y="2307725"/>
                  <a:pt x="964225" y="2313282"/>
                </a:cubicBezTo>
                <a:cubicBezTo>
                  <a:pt x="969801" y="2312863"/>
                  <a:pt x="975129" y="2313811"/>
                  <a:pt x="980437" y="2314821"/>
                </a:cubicBezTo>
                <a:lnTo>
                  <a:pt x="980555" y="2315969"/>
                </a:lnTo>
                <a:cubicBezTo>
                  <a:pt x="1339405" y="2375367"/>
                  <a:pt x="1620444" y="2656144"/>
                  <a:pt x="1670720" y="3009010"/>
                </a:cubicBezTo>
                <a:cubicBezTo>
                  <a:pt x="1670888" y="3009063"/>
                  <a:pt x="1671057" y="3009068"/>
                  <a:pt x="1671226" y="3009073"/>
                </a:cubicBezTo>
                <a:lnTo>
                  <a:pt x="1671766" y="3015763"/>
                </a:lnTo>
                <a:cubicBezTo>
                  <a:pt x="1676823" y="3046007"/>
                  <a:pt x="1679272" y="3076892"/>
                  <a:pt x="1679230" y="3108220"/>
                </a:cubicBezTo>
                <a:cubicBezTo>
                  <a:pt x="1680542" y="3113850"/>
                  <a:pt x="1680601" y="3119519"/>
                  <a:pt x="1680601" y="3125201"/>
                </a:cubicBezTo>
                <a:cubicBezTo>
                  <a:pt x="1680601" y="3129023"/>
                  <a:pt x="1680574" y="3132839"/>
                  <a:pt x="1680008" y="3136641"/>
                </a:cubicBezTo>
                <a:lnTo>
                  <a:pt x="1679509" y="3136608"/>
                </a:lnTo>
                <a:lnTo>
                  <a:pt x="1679483" y="3137103"/>
                </a:lnTo>
                <a:lnTo>
                  <a:pt x="1662364" y="3135477"/>
                </a:lnTo>
                <a:cubicBezTo>
                  <a:pt x="1629990" y="3134950"/>
                  <a:pt x="1598110" y="3131969"/>
                  <a:pt x="1566938" y="3126415"/>
                </a:cubicBezTo>
                <a:cubicBezTo>
                  <a:pt x="1561361" y="3126834"/>
                  <a:pt x="1556032" y="3125886"/>
                  <a:pt x="1550721" y="3124875"/>
                </a:cubicBezTo>
                <a:lnTo>
                  <a:pt x="1550605" y="3123727"/>
                </a:lnTo>
                <a:cubicBezTo>
                  <a:pt x="1191754" y="3064328"/>
                  <a:pt x="910715" y="2783551"/>
                  <a:pt x="860439" y="2430686"/>
                </a:cubicBezTo>
                <a:cubicBezTo>
                  <a:pt x="860272" y="2430633"/>
                  <a:pt x="860103" y="2430628"/>
                  <a:pt x="859934" y="2430623"/>
                </a:cubicBezTo>
                <a:lnTo>
                  <a:pt x="859396" y="2423947"/>
                </a:lnTo>
                <a:cubicBezTo>
                  <a:pt x="854337" y="2393697"/>
                  <a:pt x="851886" y="2362806"/>
                  <a:pt x="851928" y="2331471"/>
                </a:cubicBezTo>
                <a:cubicBezTo>
                  <a:pt x="850616" y="2325843"/>
                  <a:pt x="850558" y="2320176"/>
                  <a:pt x="850558" y="2314495"/>
                </a:cubicBezTo>
                <a:lnTo>
                  <a:pt x="851152" y="2303055"/>
                </a:lnTo>
                <a:lnTo>
                  <a:pt x="851650" y="2303088"/>
                </a:lnTo>
                <a:close/>
                <a:moveTo>
                  <a:pt x="828925" y="2302594"/>
                </a:moveTo>
                <a:lnTo>
                  <a:pt x="828951" y="2303088"/>
                </a:lnTo>
                <a:lnTo>
                  <a:pt x="829449" y="2303055"/>
                </a:lnTo>
                <a:lnTo>
                  <a:pt x="830043" y="2314495"/>
                </a:lnTo>
                <a:cubicBezTo>
                  <a:pt x="830043" y="2320176"/>
                  <a:pt x="829984" y="2325843"/>
                  <a:pt x="828672" y="2331471"/>
                </a:cubicBezTo>
                <a:cubicBezTo>
                  <a:pt x="828714" y="2362806"/>
                  <a:pt x="826264" y="2393697"/>
                  <a:pt x="821205" y="2423947"/>
                </a:cubicBezTo>
                <a:lnTo>
                  <a:pt x="820667" y="2430623"/>
                </a:lnTo>
                <a:cubicBezTo>
                  <a:pt x="820497" y="2430628"/>
                  <a:pt x="820329" y="2430633"/>
                  <a:pt x="820161" y="2430686"/>
                </a:cubicBezTo>
                <a:cubicBezTo>
                  <a:pt x="769886" y="2783551"/>
                  <a:pt x="488847" y="3064328"/>
                  <a:pt x="129995" y="3123727"/>
                </a:cubicBezTo>
                <a:lnTo>
                  <a:pt x="129879" y="3124875"/>
                </a:lnTo>
                <a:cubicBezTo>
                  <a:pt x="124569" y="3125886"/>
                  <a:pt x="119240" y="3126834"/>
                  <a:pt x="113663" y="3126415"/>
                </a:cubicBezTo>
                <a:cubicBezTo>
                  <a:pt x="82491" y="3131969"/>
                  <a:pt x="50611" y="3134950"/>
                  <a:pt x="18236" y="3135477"/>
                </a:cubicBezTo>
                <a:lnTo>
                  <a:pt x="1118" y="3137103"/>
                </a:lnTo>
                <a:lnTo>
                  <a:pt x="1092" y="3136608"/>
                </a:lnTo>
                <a:lnTo>
                  <a:pt x="593" y="3136641"/>
                </a:lnTo>
                <a:cubicBezTo>
                  <a:pt x="27" y="3132839"/>
                  <a:pt x="0" y="3129023"/>
                  <a:pt x="0" y="3125201"/>
                </a:cubicBezTo>
                <a:cubicBezTo>
                  <a:pt x="0" y="3119519"/>
                  <a:pt x="58" y="3113850"/>
                  <a:pt x="1370" y="3108220"/>
                </a:cubicBezTo>
                <a:cubicBezTo>
                  <a:pt x="1328" y="3076892"/>
                  <a:pt x="3778" y="3046007"/>
                  <a:pt x="8835" y="3015763"/>
                </a:cubicBezTo>
                <a:lnTo>
                  <a:pt x="9375" y="3009073"/>
                </a:lnTo>
                <a:cubicBezTo>
                  <a:pt x="9543" y="3009068"/>
                  <a:pt x="9713" y="3009063"/>
                  <a:pt x="9880" y="3009010"/>
                </a:cubicBezTo>
                <a:cubicBezTo>
                  <a:pt x="60157" y="2656144"/>
                  <a:pt x="341196" y="2375367"/>
                  <a:pt x="700046" y="2315969"/>
                </a:cubicBezTo>
                <a:lnTo>
                  <a:pt x="700163" y="2314821"/>
                </a:lnTo>
                <a:cubicBezTo>
                  <a:pt x="705472" y="2313811"/>
                  <a:pt x="710800" y="2312863"/>
                  <a:pt x="716376" y="2313282"/>
                </a:cubicBezTo>
                <a:cubicBezTo>
                  <a:pt x="747559" y="2307725"/>
                  <a:pt x="779452" y="2304744"/>
                  <a:pt x="811837" y="2304217"/>
                </a:cubicBezTo>
                <a:close/>
                <a:moveTo>
                  <a:pt x="8305836" y="1608087"/>
                </a:moveTo>
                <a:cubicBezTo>
                  <a:pt x="8030646" y="1666766"/>
                  <a:pt x="7815802" y="1879876"/>
                  <a:pt x="7762527" y="2148655"/>
                </a:cubicBezTo>
                <a:cubicBezTo>
                  <a:pt x="8037717" y="2089976"/>
                  <a:pt x="8252560" y="1876866"/>
                  <a:pt x="8305836" y="1608087"/>
                </a:cubicBezTo>
                <a:close/>
                <a:moveTo>
                  <a:pt x="6911971" y="1608087"/>
                </a:moveTo>
                <a:cubicBezTo>
                  <a:pt x="6965247" y="1876866"/>
                  <a:pt x="7180090" y="2089976"/>
                  <a:pt x="7455280" y="2148655"/>
                </a:cubicBezTo>
                <a:cubicBezTo>
                  <a:pt x="7402005" y="1879876"/>
                  <a:pt x="7187161" y="1666766"/>
                  <a:pt x="6911971" y="1608087"/>
                </a:cubicBezTo>
                <a:close/>
                <a:moveTo>
                  <a:pt x="6613685" y="1608087"/>
                </a:moveTo>
                <a:cubicBezTo>
                  <a:pt x="6338495" y="1666766"/>
                  <a:pt x="6123651" y="1879876"/>
                  <a:pt x="6070376" y="2148655"/>
                </a:cubicBezTo>
                <a:cubicBezTo>
                  <a:pt x="6345566" y="2089976"/>
                  <a:pt x="6560409" y="1876866"/>
                  <a:pt x="6613685" y="1608087"/>
                </a:cubicBezTo>
                <a:close/>
                <a:moveTo>
                  <a:pt x="5219820" y="1608087"/>
                </a:moveTo>
                <a:cubicBezTo>
                  <a:pt x="5273096" y="1876866"/>
                  <a:pt x="5487939" y="2089976"/>
                  <a:pt x="5763129" y="2148655"/>
                </a:cubicBezTo>
                <a:cubicBezTo>
                  <a:pt x="5709854" y="1879876"/>
                  <a:pt x="5495010" y="1666766"/>
                  <a:pt x="5219820" y="1608087"/>
                </a:cubicBezTo>
                <a:close/>
                <a:moveTo>
                  <a:pt x="4921534" y="1608087"/>
                </a:moveTo>
                <a:cubicBezTo>
                  <a:pt x="4646344" y="1666766"/>
                  <a:pt x="4431500" y="1879876"/>
                  <a:pt x="4378225" y="2148655"/>
                </a:cubicBezTo>
                <a:cubicBezTo>
                  <a:pt x="4653415" y="2089976"/>
                  <a:pt x="4868259" y="1876866"/>
                  <a:pt x="4921534" y="1608087"/>
                </a:cubicBezTo>
                <a:close/>
                <a:moveTo>
                  <a:pt x="3527669" y="1608087"/>
                </a:moveTo>
                <a:cubicBezTo>
                  <a:pt x="3580945" y="1876866"/>
                  <a:pt x="3795788" y="2089976"/>
                  <a:pt x="4070978" y="2148655"/>
                </a:cubicBezTo>
                <a:cubicBezTo>
                  <a:pt x="4017703" y="1879876"/>
                  <a:pt x="3802859" y="1666766"/>
                  <a:pt x="3527669" y="1608087"/>
                </a:cubicBezTo>
                <a:close/>
                <a:moveTo>
                  <a:pt x="3229383" y="1608087"/>
                </a:moveTo>
                <a:cubicBezTo>
                  <a:pt x="2954193" y="1666766"/>
                  <a:pt x="2739349" y="1879876"/>
                  <a:pt x="2686074" y="2148655"/>
                </a:cubicBezTo>
                <a:cubicBezTo>
                  <a:pt x="2961264" y="2089976"/>
                  <a:pt x="3176107" y="1876866"/>
                  <a:pt x="3229383" y="1608087"/>
                </a:cubicBezTo>
                <a:close/>
                <a:moveTo>
                  <a:pt x="1835518" y="1608087"/>
                </a:moveTo>
                <a:cubicBezTo>
                  <a:pt x="1888794" y="1876866"/>
                  <a:pt x="2103637" y="2089976"/>
                  <a:pt x="2378827" y="2148655"/>
                </a:cubicBezTo>
                <a:cubicBezTo>
                  <a:pt x="2325552" y="1879876"/>
                  <a:pt x="2110708" y="1666766"/>
                  <a:pt x="1835518" y="1608087"/>
                </a:cubicBezTo>
                <a:close/>
                <a:moveTo>
                  <a:pt x="1537232" y="1608087"/>
                </a:moveTo>
                <a:cubicBezTo>
                  <a:pt x="1262042" y="1666766"/>
                  <a:pt x="1047198" y="1879876"/>
                  <a:pt x="993923" y="2148655"/>
                </a:cubicBezTo>
                <a:cubicBezTo>
                  <a:pt x="1269113" y="2089976"/>
                  <a:pt x="1483956" y="1876866"/>
                  <a:pt x="1537232" y="1608087"/>
                </a:cubicBezTo>
                <a:close/>
                <a:moveTo>
                  <a:pt x="143367" y="1608087"/>
                </a:moveTo>
                <a:cubicBezTo>
                  <a:pt x="196643" y="1876866"/>
                  <a:pt x="411486" y="2089976"/>
                  <a:pt x="686676" y="2148655"/>
                </a:cubicBezTo>
                <a:cubicBezTo>
                  <a:pt x="633401" y="1879876"/>
                  <a:pt x="418557" y="1666766"/>
                  <a:pt x="143367" y="1608087"/>
                </a:cubicBezTo>
                <a:close/>
                <a:moveTo>
                  <a:pt x="8461873" y="1464394"/>
                </a:moveTo>
                <a:lnTo>
                  <a:pt x="8478960" y="1466004"/>
                </a:lnTo>
                <a:cubicBezTo>
                  <a:pt x="8511346" y="1466527"/>
                  <a:pt x="8543239" y="1469485"/>
                  <a:pt x="8574422" y="1474998"/>
                </a:cubicBezTo>
                <a:cubicBezTo>
                  <a:pt x="8579998" y="1474582"/>
                  <a:pt x="8585326" y="1475523"/>
                  <a:pt x="8590635" y="1476525"/>
                </a:cubicBezTo>
                <a:lnTo>
                  <a:pt x="8590752" y="1477664"/>
                </a:lnTo>
                <a:cubicBezTo>
                  <a:pt x="8815033" y="1514497"/>
                  <a:pt x="9008920" y="1637126"/>
                  <a:pt x="9135069" y="1809390"/>
                </a:cubicBezTo>
                <a:lnTo>
                  <a:pt x="9139239" y="1816149"/>
                </a:lnTo>
                <a:lnTo>
                  <a:pt x="9139239" y="2119309"/>
                </a:lnTo>
                <a:lnTo>
                  <a:pt x="9120077" y="2050665"/>
                </a:lnTo>
                <a:cubicBezTo>
                  <a:pt x="9039502" y="1829012"/>
                  <a:pt x="8844913" y="1659431"/>
                  <a:pt x="8604122" y="1608087"/>
                </a:cubicBezTo>
                <a:cubicBezTo>
                  <a:pt x="8650738" y="1843269"/>
                  <a:pt x="8821055" y="2035829"/>
                  <a:pt x="9047261" y="2119605"/>
                </a:cubicBezTo>
                <a:lnTo>
                  <a:pt x="9139239" y="2146279"/>
                </a:lnTo>
                <a:lnTo>
                  <a:pt x="9139239" y="2273778"/>
                </a:lnTo>
                <a:lnTo>
                  <a:pt x="9030179" y="2246972"/>
                </a:lnTo>
                <a:cubicBezTo>
                  <a:pt x="8735297" y="2149386"/>
                  <a:pt x="8514628" y="1897812"/>
                  <a:pt x="8470637" y="1591480"/>
                </a:cubicBezTo>
                <a:cubicBezTo>
                  <a:pt x="8470469" y="1591427"/>
                  <a:pt x="8470301" y="1591423"/>
                  <a:pt x="8470131" y="1591418"/>
                </a:cubicBezTo>
                <a:lnTo>
                  <a:pt x="8469593" y="1584794"/>
                </a:lnTo>
                <a:cubicBezTo>
                  <a:pt x="8464534" y="1554782"/>
                  <a:pt x="8462083" y="1524133"/>
                  <a:pt x="8462126" y="1493044"/>
                </a:cubicBezTo>
                <a:cubicBezTo>
                  <a:pt x="8460814" y="1487460"/>
                  <a:pt x="8460755" y="1481838"/>
                  <a:pt x="8460755" y="1476202"/>
                </a:cubicBezTo>
                <a:lnTo>
                  <a:pt x="8461349" y="1464852"/>
                </a:lnTo>
                <a:lnTo>
                  <a:pt x="8461847" y="1464884"/>
                </a:lnTo>
                <a:close/>
                <a:moveTo>
                  <a:pt x="8448085" y="1464394"/>
                </a:moveTo>
                <a:lnTo>
                  <a:pt x="8448111" y="1464884"/>
                </a:lnTo>
                <a:lnTo>
                  <a:pt x="8448609" y="1464852"/>
                </a:lnTo>
                <a:lnTo>
                  <a:pt x="8449203" y="1476202"/>
                </a:lnTo>
                <a:cubicBezTo>
                  <a:pt x="8449203" y="1481838"/>
                  <a:pt x="8449144" y="1487460"/>
                  <a:pt x="8447832" y="1493044"/>
                </a:cubicBezTo>
                <a:cubicBezTo>
                  <a:pt x="8447875" y="1524133"/>
                  <a:pt x="8445424" y="1554782"/>
                  <a:pt x="8440365" y="1584794"/>
                </a:cubicBezTo>
                <a:lnTo>
                  <a:pt x="8439827" y="1591418"/>
                </a:lnTo>
                <a:cubicBezTo>
                  <a:pt x="8439657" y="1591423"/>
                  <a:pt x="8439489" y="1591427"/>
                  <a:pt x="8439321" y="1591480"/>
                </a:cubicBezTo>
                <a:cubicBezTo>
                  <a:pt x="8389046" y="1941574"/>
                  <a:pt x="8108007" y="2220146"/>
                  <a:pt x="7749156" y="2279078"/>
                </a:cubicBezTo>
                <a:lnTo>
                  <a:pt x="7749040" y="2280217"/>
                </a:lnTo>
                <a:cubicBezTo>
                  <a:pt x="7743729" y="2281220"/>
                  <a:pt x="7738400" y="2282161"/>
                  <a:pt x="7732823" y="2281745"/>
                </a:cubicBezTo>
                <a:cubicBezTo>
                  <a:pt x="7701651" y="2287255"/>
                  <a:pt x="7669771" y="2290213"/>
                  <a:pt x="7637396" y="2290736"/>
                </a:cubicBezTo>
                <a:lnTo>
                  <a:pt x="7620278" y="2292349"/>
                </a:lnTo>
                <a:lnTo>
                  <a:pt x="7620252" y="2291858"/>
                </a:lnTo>
                <a:lnTo>
                  <a:pt x="7619753" y="2291891"/>
                </a:lnTo>
                <a:cubicBezTo>
                  <a:pt x="7619187" y="2288119"/>
                  <a:pt x="7619160" y="2284333"/>
                  <a:pt x="7619160" y="2280541"/>
                </a:cubicBezTo>
                <a:cubicBezTo>
                  <a:pt x="7619160" y="2274903"/>
                  <a:pt x="7619219" y="2269279"/>
                  <a:pt x="7620531" y="2263693"/>
                </a:cubicBezTo>
                <a:cubicBezTo>
                  <a:pt x="7620488" y="2232611"/>
                  <a:pt x="7622938" y="2201969"/>
                  <a:pt x="7627995" y="2171962"/>
                </a:cubicBezTo>
                <a:lnTo>
                  <a:pt x="7628535" y="2165325"/>
                </a:lnTo>
                <a:cubicBezTo>
                  <a:pt x="7628704" y="2165320"/>
                  <a:pt x="7628873" y="2165315"/>
                  <a:pt x="7629040" y="2165262"/>
                </a:cubicBezTo>
                <a:cubicBezTo>
                  <a:pt x="7679317" y="1815167"/>
                  <a:pt x="7960356" y="1536596"/>
                  <a:pt x="8319206" y="1477664"/>
                </a:cubicBezTo>
                <a:lnTo>
                  <a:pt x="8319323" y="1476525"/>
                </a:lnTo>
                <a:cubicBezTo>
                  <a:pt x="8324632" y="1475523"/>
                  <a:pt x="8329960" y="1474582"/>
                  <a:pt x="8335536" y="1474998"/>
                </a:cubicBezTo>
                <a:cubicBezTo>
                  <a:pt x="8366719" y="1469485"/>
                  <a:pt x="8398612" y="1466527"/>
                  <a:pt x="8430998" y="1466004"/>
                </a:cubicBezTo>
                <a:close/>
                <a:moveTo>
                  <a:pt x="6769722" y="1464394"/>
                </a:moveTo>
                <a:lnTo>
                  <a:pt x="6786810" y="1466004"/>
                </a:lnTo>
                <a:cubicBezTo>
                  <a:pt x="6819195" y="1466527"/>
                  <a:pt x="6851088" y="1469485"/>
                  <a:pt x="6882271" y="1474998"/>
                </a:cubicBezTo>
                <a:cubicBezTo>
                  <a:pt x="6887847" y="1474582"/>
                  <a:pt x="6893175" y="1475523"/>
                  <a:pt x="6898484" y="1476525"/>
                </a:cubicBezTo>
                <a:lnTo>
                  <a:pt x="6898601" y="1477664"/>
                </a:lnTo>
                <a:cubicBezTo>
                  <a:pt x="7257451" y="1536596"/>
                  <a:pt x="7538490" y="1815167"/>
                  <a:pt x="7588766" y="2165262"/>
                </a:cubicBezTo>
                <a:cubicBezTo>
                  <a:pt x="7588934" y="2165315"/>
                  <a:pt x="7589103" y="2165320"/>
                  <a:pt x="7589272" y="2165325"/>
                </a:cubicBezTo>
                <a:lnTo>
                  <a:pt x="7589812" y="2171962"/>
                </a:lnTo>
                <a:cubicBezTo>
                  <a:pt x="7594869" y="2201969"/>
                  <a:pt x="7597319" y="2232611"/>
                  <a:pt x="7597276" y="2263693"/>
                </a:cubicBezTo>
                <a:cubicBezTo>
                  <a:pt x="7598588" y="2269279"/>
                  <a:pt x="7598647" y="2274903"/>
                  <a:pt x="7598647" y="2280541"/>
                </a:cubicBezTo>
                <a:cubicBezTo>
                  <a:pt x="7598647" y="2284333"/>
                  <a:pt x="7598620" y="2288119"/>
                  <a:pt x="7598054" y="2291891"/>
                </a:cubicBezTo>
                <a:lnTo>
                  <a:pt x="7597555" y="2291858"/>
                </a:lnTo>
                <a:lnTo>
                  <a:pt x="7597529" y="2292349"/>
                </a:lnTo>
                <a:lnTo>
                  <a:pt x="7580411" y="2290736"/>
                </a:lnTo>
                <a:cubicBezTo>
                  <a:pt x="7548036" y="2290213"/>
                  <a:pt x="7516156" y="2287255"/>
                  <a:pt x="7484984" y="2281745"/>
                </a:cubicBezTo>
                <a:cubicBezTo>
                  <a:pt x="7479407" y="2282161"/>
                  <a:pt x="7474078" y="2281220"/>
                  <a:pt x="7468767" y="2280217"/>
                </a:cubicBezTo>
                <a:lnTo>
                  <a:pt x="7468651" y="2279078"/>
                </a:lnTo>
                <a:cubicBezTo>
                  <a:pt x="7109800" y="2220146"/>
                  <a:pt x="6828761" y="1941574"/>
                  <a:pt x="6778486" y="1591480"/>
                </a:cubicBezTo>
                <a:cubicBezTo>
                  <a:pt x="6778318" y="1591427"/>
                  <a:pt x="6778150" y="1591423"/>
                  <a:pt x="6777980" y="1591418"/>
                </a:cubicBezTo>
                <a:lnTo>
                  <a:pt x="6777442" y="1584794"/>
                </a:lnTo>
                <a:cubicBezTo>
                  <a:pt x="6772383" y="1554782"/>
                  <a:pt x="6769933" y="1524133"/>
                  <a:pt x="6769975" y="1493044"/>
                </a:cubicBezTo>
                <a:cubicBezTo>
                  <a:pt x="6768663" y="1487460"/>
                  <a:pt x="6768604" y="1481838"/>
                  <a:pt x="6768604" y="1476202"/>
                </a:cubicBezTo>
                <a:lnTo>
                  <a:pt x="6769198" y="1464852"/>
                </a:lnTo>
                <a:lnTo>
                  <a:pt x="6769696" y="1464884"/>
                </a:lnTo>
                <a:close/>
                <a:moveTo>
                  <a:pt x="6755934" y="1464394"/>
                </a:moveTo>
                <a:lnTo>
                  <a:pt x="6755960" y="1464884"/>
                </a:lnTo>
                <a:lnTo>
                  <a:pt x="6756458" y="1464852"/>
                </a:lnTo>
                <a:lnTo>
                  <a:pt x="6757052" y="1476202"/>
                </a:lnTo>
                <a:cubicBezTo>
                  <a:pt x="6757052" y="1481838"/>
                  <a:pt x="6756994" y="1487460"/>
                  <a:pt x="6755682" y="1493044"/>
                </a:cubicBezTo>
                <a:cubicBezTo>
                  <a:pt x="6755724" y="1524133"/>
                  <a:pt x="6753273" y="1554782"/>
                  <a:pt x="6748215" y="1584794"/>
                </a:cubicBezTo>
                <a:lnTo>
                  <a:pt x="6747676" y="1591418"/>
                </a:lnTo>
                <a:cubicBezTo>
                  <a:pt x="6747507" y="1591423"/>
                  <a:pt x="6747338" y="1591427"/>
                  <a:pt x="6747171" y="1591480"/>
                </a:cubicBezTo>
                <a:cubicBezTo>
                  <a:pt x="6696895" y="1941574"/>
                  <a:pt x="6415856" y="2220146"/>
                  <a:pt x="6057005" y="2279078"/>
                </a:cubicBezTo>
                <a:lnTo>
                  <a:pt x="6056889" y="2280217"/>
                </a:lnTo>
                <a:cubicBezTo>
                  <a:pt x="6051578" y="2281220"/>
                  <a:pt x="6046249" y="2282161"/>
                  <a:pt x="6040672" y="2281745"/>
                </a:cubicBezTo>
                <a:cubicBezTo>
                  <a:pt x="6009500" y="2287255"/>
                  <a:pt x="5977620" y="2290213"/>
                  <a:pt x="5945246" y="2290736"/>
                </a:cubicBezTo>
                <a:lnTo>
                  <a:pt x="5928127" y="2292349"/>
                </a:lnTo>
                <a:lnTo>
                  <a:pt x="5928101" y="2291858"/>
                </a:lnTo>
                <a:lnTo>
                  <a:pt x="5927602" y="2291891"/>
                </a:lnTo>
                <a:cubicBezTo>
                  <a:pt x="5927036" y="2288119"/>
                  <a:pt x="5927009" y="2284333"/>
                  <a:pt x="5927009" y="2280541"/>
                </a:cubicBezTo>
                <a:cubicBezTo>
                  <a:pt x="5927009" y="2274903"/>
                  <a:pt x="5927068" y="2269279"/>
                  <a:pt x="5928380" y="2263693"/>
                </a:cubicBezTo>
                <a:cubicBezTo>
                  <a:pt x="5928338" y="2232611"/>
                  <a:pt x="5930787" y="2201969"/>
                  <a:pt x="5935844" y="2171962"/>
                </a:cubicBezTo>
                <a:lnTo>
                  <a:pt x="5936384" y="2165325"/>
                </a:lnTo>
                <a:cubicBezTo>
                  <a:pt x="5936553" y="2165320"/>
                  <a:pt x="5936722" y="2165315"/>
                  <a:pt x="5936890" y="2165262"/>
                </a:cubicBezTo>
                <a:cubicBezTo>
                  <a:pt x="5987166" y="1815167"/>
                  <a:pt x="6268205" y="1536596"/>
                  <a:pt x="6627056" y="1477664"/>
                </a:cubicBezTo>
                <a:lnTo>
                  <a:pt x="6627173" y="1476525"/>
                </a:lnTo>
                <a:cubicBezTo>
                  <a:pt x="6632481" y="1475523"/>
                  <a:pt x="6637809" y="1474582"/>
                  <a:pt x="6643385" y="1474998"/>
                </a:cubicBezTo>
                <a:cubicBezTo>
                  <a:pt x="6674569" y="1469485"/>
                  <a:pt x="6706461" y="1466527"/>
                  <a:pt x="6738847" y="1466004"/>
                </a:cubicBezTo>
                <a:close/>
                <a:moveTo>
                  <a:pt x="5077571" y="1464394"/>
                </a:moveTo>
                <a:lnTo>
                  <a:pt x="5094659" y="1466004"/>
                </a:lnTo>
                <a:cubicBezTo>
                  <a:pt x="5127044" y="1466527"/>
                  <a:pt x="5158937" y="1469485"/>
                  <a:pt x="5190120" y="1474998"/>
                </a:cubicBezTo>
                <a:cubicBezTo>
                  <a:pt x="5195696" y="1474582"/>
                  <a:pt x="5201024" y="1475523"/>
                  <a:pt x="5206334" y="1476525"/>
                </a:cubicBezTo>
                <a:lnTo>
                  <a:pt x="5206450" y="1477664"/>
                </a:lnTo>
                <a:cubicBezTo>
                  <a:pt x="5565300" y="1536596"/>
                  <a:pt x="5846339" y="1815167"/>
                  <a:pt x="5896616" y="2165262"/>
                </a:cubicBezTo>
                <a:cubicBezTo>
                  <a:pt x="5896783" y="2165315"/>
                  <a:pt x="5896953" y="2165320"/>
                  <a:pt x="5897121" y="2165325"/>
                </a:cubicBezTo>
                <a:lnTo>
                  <a:pt x="5897662" y="2171962"/>
                </a:lnTo>
                <a:cubicBezTo>
                  <a:pt x="5902718" y="2201969"/>
                  <a:pt x="5905168" y="2232611"/>
                  <a:pt x="5905126" y="2263693"/>
                </a:cubicBezTo>
                <a:cubicBezTo>
                  <a:pt x="5906438" y="2269279"/>
                  <a:pt x="5906496" y="2274903"/>
                  <a:pt x="5906496" y="2280541"/>
                </a:cubicBezTo>
                <a:cubicBezTo>
                  <a:pt x="5906496" y="2284333"/>
                  <a:pt x="5906469" y="2288119"/>
                  <a:pt x="5905903" y="2291891"/>
                </a:cubicBezTo>
                <a:lnTo>
                  <a:pt x="5905404" y="2291858"/>
                </a:lnTo>
                <a:lnTo>
                  <a:pt x="5905378" y="2292349"/>
                </a:lnTo>
                <a:lnTo>
                  <a:pt x="5888260" y="2290736"/>
                </a:lnTo>
                <a:cubicBezTo>
                  <a:pt x="5855886" y="2290213"/>
                  <a:pt x="5824005" y="2287255"/>
                  <a:pt x="5792833" y="2281745"/>
                </a:cubicBezTo>
                <a:cubicBezTo>
                  <a:pt x="5787256" y="2282161"/>
                  <a:pt x="5781927" y="2281220"/>
                  <a:pt x="5776617" y="2280217"/>
                </a:cubicBezTo>
                <a:lnTo>
                  <a:pt x="5776501" y="2279078"/>
                </a:lnTo>
                <a:cubicBezTo>
                  <a:pt x="5417649" y="2220146"/>
                  <a:pt x="5136610" y="1941574"/>
                  <a:pt x="5086335" y="1591480"/>
                </a:cubicBezTo>
                <a:cubicBezTo>
                  <a:pt x="5086167" y="1591427"/>
                  <a:pt x="5085999" y="1591423"/>
                  <a:pt x="5085830" y="1591418"/>
                </a:cubicBezTo>
                <a:lnTo>
                  <a:pt x="5085291" y="1584794"/>
                </a:lnTo>
                <a:cubicBezTo>
                  <a:pt x="5080233" y="1554782"/>
                  <a:pt x="5077782" y="1524133"/>
                  <a:pt x="5077824" y="1493044"/>
                </a:cubicBezTo>
                <a:cubicBezTo>
                  <a:pt x="5076512" y="1487460"/>
                  <a:pt x="5076453" y="1481838"/>
                  <a:pt x="5076453" y="1476202"/>
                </a:cubicBezTo>
                <a:lnTo>
                  <a:pt x="5077047" y="1464852"/>
                </a:lnTo>
                <a:lnTo>
                  <a:pt x="5077545" y="1464884"/>
                </a:lnTo>
                <a:close/>
                <a:moveTo>
                  <a:pt x="5063783" y="1464394"/>
                </a:moveTo>
                <a:lnTo>
                  <a:pt x="5063809" y="1464884"/>
                </a:lnTo>
                <a:lnTo>
                  <a:pt x="5064307" y="1464852"/>
                </a:lnTo>
                <a:lnTo>
                  <a:pt x="5064902" y="1476202"/>
                </a:lnTo>
                <a:cubicBezTo>
                  <a:pt x="5064902" y="1481838"/>
                  <a:pt x="5064842" y="1487460"/>
                  <a:pt x="5063530" y="1493044"/>
                </a:cubicBezTo>
                <a:cubicBezTo>
                  <a:pt x="5063572" y="1524133"/>
                  <a:pt x="5061122" y="1554782"/>
                  <a:pt x="5056063" y="1584794"/>
                </a:cubicBezTo>
                <a:lnTo>
                  <a:pt x="5055525" y="1591418"/>
                </a:lnTo>
                <a:cubicBezTo>
                  <a:pt x="5055355" y="1591423"/>
                  <a:pt x="5055187" y="1591427"/>
                  <a:pt x="5055019" y="1591480"/>
                </a:cubicBezTo>
                <a:cubicBezTo>
                  <a:pt x="5004744" y="1941574"/>
                  <a:pt x="4723705" y="2220146"/>
                  <a:pt x="4364853" y="2279078"/>
                </a:cubicBezTo>
                <a:lnTo>
                  <a:pt x="4364737" y="2280217"/>
                </a:lnTo>
                <a:cubicBezTo>
                  <a:pt x="4359427" y="2281220"/>
                  <a:pt x="4354098" y="2282161"/>
                  <a:pt x="4348521" y="2281745"/>
                </a:cubicBezTo>
                <a:cubicBezTo>
                  <a:pt x="4317350" y="2287255"/>
                  <a:pt x="4285468" y="2290213"/>
                  <a:pt x="4253094" y="2290736"/>
                </a:cubicBezTo>
                <a:lnTo>
                  <a:pt x="4235976" y="2292349"/>
                </a:lnTo>
                <a:lnTo>
                  <a:pt x="4235950" y="2291858"/>
                </a:lnTo>
                <a:lnTo>
                  <a:pt x="4235451" y="2291891"/>
                </a:lnTo>
                <a:cubicBezTo>
                  <a:pt x="4234885" y="2288119"/>
                  <a:pt x="4234858" y="2284333"/>
                  <a:pt x="4234858" y="2280541"/>
                </a:cubicBezTo>
                <a:cubicBezTo>
                  <a:pt x="4234858" y="2274903"/>
                  <a:pt x="4234916" y="2269279"/>
                  <a:pt x="4236228" y="2263693"/>
                </a:cubicBezTo>
                <a:cubicBezTo>
                  <a:pt x="4236186" y="2232611"/>
                  <a:pt x="4238636" y="2201969"/>
                  <a:pt x="4243692" y="2171962"/>
                </a:cubicBezTo>
                <a:lnTo>
                  <a:pt x="4244233" y="2165325"/>
                </a:lnTo>
                <a:cubicBezTo>
                  <a:pt x="4244401" y="2165320"/>
                  <a:pt x="4244571" y="2165315"/>
                  <a:pt x="4244738" y="2165262"/>
                </a:cubicBezTo>
                <a:cubicBezTo>
                  <a:pt x="4295015" y="1815167"/>
                  <a:pt x="4576054" y="1536596"/>
                  <a:pt x="4934904" y="1477664"/>
                </a:cubicBezTo>
                <a:lnTo>
                  <a:pt x="4935021" y="1476525"/>
                </a:lnTo>
                <a:cubicBezTo>
                  <a:pt x="4940330" y="1475523"/>
                  <a:pt x="4945658" y="1474582"/>
                  <a:pt x="4951234" y="1474998"/>
                </a:cubicBezTo>
                <a:cubicBezTo>
                  <a:pt x="4982417" y="1469485"/>
                  <a:pt x="5014310" y="1466527"/>
                  <a:pt x="5046695" y="1466004"/>
                </a:cubicBezTo>
                <a:close/>
                <a:moveTo>
                  <a:pt x="3385420" y="1464394"/>
                </a:moveTo>
                <a:lnTo>
                  <a:pt x="3402507" y="1466004"/>
                </a:lnTo>
                <a:cubicBezTo>
                  <a:pt x="3434893" y="1466527"/>
                  <a:pt x="3466785" y="1469485"/>
                  <a:pt x="3497969" y="1474998"/>
                </a:cubicBezTo>
                <a:cubicBezTo>
                  <a:pt x="3503545" y="1474582"/>
                  <a:pt x="3508873" y="1475523"/>
                  <a:pt x="3514181" y="1476525"/>
                </a:cubicBezTo>
                <a:lnTo>
                  <a:pt x="3514298" y="1477664"/>
                </a:lnTo>
                <a:cubicBezTo>
                  <a:pt x="3873149" y="1536596"/>
                  <a:pt x="4154188" y="1815167"/>
                  <a:pt x="4204464" y="2165262"/>
                </a:cubicBezTo>
                <a:cubicBezTo>
                  <a:pt x="4204632" y="2165315"/>
                  <a:pt x="4204801" y="2165320"/>
                  <a:pt x="4204970" y="2165325"/>
                </a:cubicBezTo>
                <a:lnTo>
                  <a:pt x="4205510" y="2171962"/>
                </a:lnTo>
                <a:cubicBezTo>
                  <a:pt x="4210567" y="2201969"/>
                  <a:pt x="4213016" y="2232611"/>
                  <a:pt x="4212974" y="2263693"/>
                </a:cubicBezTo>
                <a:cubicBezTo>
                  <a:pt x="4214286" y="2269279"/>
                  <a:pt x="4214345" y="2274903"/>
                  <a:pt x="4214345" y="2280541"/>
                </a:cubicBezTo>
                <a:cubicBezTo>
                  <a:pt x="4214345" y="2284333"/>
                  <a:pt x="4214318" y="2288119"/>
                  <a:pt x="4213752" y="2291891"/>
                </a:cubicBezTo>
                <a:lnTo>
                  <a:pt x="4213253" y="2291858"/>
                </a:lnTo>
                <a:lnTo>
                  <a:pt x="4213227" y="2292349"/>
                </a:lnTo>
                <a:lnTo>
                  <a:pt x="4196108" y="2290736"/>
                </a:lnTo>
                <a:cubicBezTo>
                  <a:pt x="4163734" y="2290213"/>
                  <a:pt x="4131854" y="2287255"/>
                  <a:pt x="4100682" y="2281745"/>
                </a:cubicBezTo>
                <a:cubicBezTo>
                  <a:pt x="4095105" y="2282161"/>
                  <a:pt x="4089776" y="2281220"/>
                  <a:pt x="4084465" y="2280217"/>
                </a:cubicBezTo>
                <a:lnTo>
                  <a:pt x="4084349" y="2279078"/>
                </a:lnTo>
                <a:cubicBezTo>
                  <a:pt x="3725498" y="2220146"/>
                  <a:pt x="3444459" y="1941574"/>
                  <a:pt x="3394183" y="1591480"/>
                </a:cubicBezTo>
                <a:cubicBezTo>
                  <a:pt x="3394016" y="1591427"/>
                  <a:pt x="3393847" y="1591423"/>
                  <a:pt x="3393678" y="1591418"/>
                </a:cubicBezTo>
                <a:lnTo>
                  <a:pt x="3393139" y="1584794"/>
                </a:lnTo>
                <a:cubicBezTo>
                  <a:pt x="3388081" y="1554782"/>
                  <a:pt x="3385630" y="1524133"/>
                  <a:pt x="3385672" y="1493044"/>
                </a:cubicBezTo>
                <a:cubicBezTo>
                  <a:pt x="3384360" y="1487460"/>
                  <a:pt x="3384302" y="1481838"/>
                  <a:pt x="3384302" y="1476202"/>
                </a:cubicBezTo>
                <a:lnTo>
                  <a:pt x="3384896" y="1464852"/>
                </a:lnTo>
                <a:lnTo>
                  <a:pt x="3385394" y="1464884"/>
                </a:lnTo>
                <a:close/>
                <a:moveTo>
                  <a:pt x="3371632" y="1464394"/>
                </a:moveTo>
                <a:lnTo>
                  <a:pt x="3371658" y="1464884"/>
                </a:lnTo>
                <a:lnTo>
                  <a:pt x="3372156" y="1464852"/>
                </a:lnTo>
                <a:lnTo>
                  <a:pt x="3372750" y="1476202"/>
                </a:lnTo>
                <a:cubicBezTo>
                  <a:pt x="3372750" y="1481838"/>
                  <a:pt x="3372691" y="1487460"/>
                  <a:pt x="3371379" y="1493044"/>
                </a:cubicBezTo>
                <a:cubicBezTo>
                  <a:pt x="3371421" y="1524133"/>
                  <a:pt x="3368971" y="1554782"/>
                  <a:pt x="3363912" y="1584794"/>
                </a:cubicBezTo>
                <a:lnTo>
                  <a:pt x="3363374" y="1591418"/>
                </a:lnTo>
                <a:cubicBezTo>
                  <a:pt x="3363204" y="1591423"/>
                  <a:pt x="3363036" y="1591427"/>
                  <a:pt x="3362868" y="1591480"/>
                </a:cubicBezTo>
                <a:cubicBezTo>
                  <a:pt x="3312593" y="1941574"/>
                  <a:pt x="3031554" y="2220146"/>
                  <a:pt x="2672703" y="2279078"/>
                </a:cubicBezTo>
                <a:lnTo>
                  <a:pt x="2672586" y="2280217"/>
                </a:lnTo>
                <a:cubicBezTo>
                  <a:pt x="2667276" y="2281220"/>
                  <a:pt x="2661947" y="2282161"/>
                  <a:pt x="2656370" y="2281745"/>
                </a:cubicBezTo>
                <a:cubicBezTo>
                  <a:pt x="2625198" y="2287255"/>
                  <a:pt x="2593318" y="2290213"/>
                  <a:pt x="2560943" y="2290736"/>
                </a:cubicBezTo>
                <a:lnTo>
                  <a:pt x="2543825" y="2292349"/>
                </a:lnTo>
                <a:lnTo>
                  <a:pt x="2543799" y="2291858"/>
                </a:lnTo>
                <a:lnTo>
                  <a:pt x="2543300" y="2291891"/>
                </a:lnTo>
                <a:cubicBezTo>
                  <a:pt x="2542734" y="2288119"/>
                  <a:pt x="2542707" y="2284333"/>
                  <a:pt x="2542707" y="2280541"/>
                </a:cubicBezTo>
                <a:cubicBezTo>
                  <a:pt x="2542707" y="2274903"/>
                  <a:pt x="2542765" y="2269279"/>
                  <a:pt x="2544077" y="2263693"/>
                </a:cubicBezTo>
                <a:cubicBezTo>
                  <a:pt x="2544035" y="2232611"/>
                  <a:pt x="2546485" y="2201969"/>
                  <a:pt x="2551541" y="2171962"/>
                </a:cubicBezTo>
                <a:lnTo>
                  <a:pt x="2552082" y="2165325"/>
                </a:lnTo>
                <a:cubicBezTo>
                  <a:pt x="2552250" y="2165320"/>
                  <a:pt x="2552420" y="2165315"/>
                  <a:pt x="2552587" y="2165262"/>
                </a:cubicBezTo>
                <a:cubicBezTo>
                  <a:pt x="2602864" y="1815167"/>
                  <a:pt x="2883903" y="1536596"/>
                  <a:pt x="3242753" y="1477664"/>
                </a:cubicBezTo>
                <a:lnTo>
                  <a:pt x="3242870" y="1476525"/>
                </a:lnTo>
                <a:cubicBezTo>
                  <a:pt x="3248179" y="1475523"/>
                  <a:pt x="3253507" y="1474582"/>
                  <a:pt x="3259083" y="1474998"/>
                </a:cubicBezTo>
                <a:cubicBezTo>
                  <a:pt x="3290266" y="1469485"/>
                  <a:pt x="3322159" y="1466527"/>
                  <a:pt x="3354544" y="1466004"/>
                </a:cubicBezTo>
                <a:close/>
                <a:moveTo>
                  <a:pt x="1693269" y="1464394"/>
                </a:moveTo>
                <a:lnTo>
                  <a:pt x="1710356" y="1466004"/>
                </a:lnTo>
                <a:cubicBezTo>
                  <a:pt x="1742742" y="1466527"/>
                  <a:pt x="1774634" y="1469485"/>
                  <a:pt x="1805818" y="1474998"/>
                </a:cubicBezTo>
                <a:cubicBezTo>
                  <a:pt x="1811394" y="1474582"/>
                  <a:pt x="1816722" y="1475523"/>
                  <a:pt x="1822030" y="1476525"/>
                </a:cubicBezTo>
                <a:lnTo>
                  <a:pt x="1822148" y="1477664"/>
                </a:lnTo>
                <a:cubicBezTo>
                  <a:pt x="2180998" y="1536596"/>
                  <a:pt x="2462037" y="1815167"/>
                  <a:pt x="2512313" y="2165262"/>
                </a:cubicBezTo>
                <a:cubicBezTo>
                  <a:pt x="2512481" y="2165315"/>
                  <a:pt x="2512650" y="2165320"/>
                  <a:pt x="2512819" y="2165325"/>
                </a:cubicBezTo>
                <a:lnTo>
                  <a:pt x="2513359" y="2171962"/>
                </a:lnTo>
                <a:cubicBezTo>
                  <a:pt x="2518416" y="2201969"/>
                  <a:pt x="2520865" y="2232611"/>
                  <a:pt x="2520823" y="2263693"/>
                </a:cubicBezTo>
                <a:cubicBezTo>
                  <a:pt x="2522135" y="2269279"/>
                  <a:pt x="2522194" y="2274903"/>
                  <a:pt x="2522194" y="2280541"/>
                </a:cubicBezTo>
                <a:cubicBezTo>
                  <a:pt x="2522194" y="2284333"/>
                  <a:pt x="2522167" y="2288119"/>
                  <a:pt x="2521601" y="2291891"/>
                </a:cubicBezTo>
                <a:lnTo>
                  <a:pt x="2521102" y="2291858"/>
                </a:lnTo>
                <a:lnTo>
                  <a:pt x="2521076" y="2292349"/>
                </a:lnTo>
                <a:lnTo>
                  <a:pt x="2503957" y="2290736"/>
                </a:lnTo>
                <a:cubicBezTo>
                  <a:pt x="2471583" y="2290213"/>
                  <a:pt x="2439703" y="2287255"/>
                  <a:pt x="2408531" y="2281745"/>
                </a:cubicBezTo>
                <a:cubicBezTo>
                  <a:pt x="2402954" y="2282161"/>
                  <a:pt x="2397625" y="2281220"/>
                  <a:pt x="2392314" y="2280217"/>
                </a:cubicBezTo>
                <a:lnTo>
                  <a:pt x="2392198" y="2279078"/>
                </a:lnTo>
                <a:cubicBezTo>
                  <a:pt x="2033347" y="2220146"/>
                  <a:pt x="1752308" y="1941574"/>
                  <a:pt x="1702032" y="1591480"/>
                </a:cubicBezTo>
                <a:cubicBezTo>
                  <a:pt x="1701865" y="1591427"/>
                  <a:pt x="1701696" y="1591423"/>
                  <a:pt x="1701527" y="1591418"/>
                </a:cubicBezTo>
                <a:lnTo>
                  <a:pt x="1700989" y="1584794"/>
                </a:lnTo>
                <a:cubicBezTo>
                  <a:pt x="1695930" y="1554782"/>
                  <a:pt x="1693479" y="1524133"/>
                  <a:pt x="1693521" y="1493044"/>
                </a:cubicBezTo>
                <a:cubicBezTo>
                  <a:pt x="1692209" y="1487460"/>
                  <a:pt x="1692151" y="1481838"/>
                  <a:pt x="1692151" y="1476202"/>
                </a:cubicBezTo>
                <a:lnTo>
                  <a:pt x="1692745" y="1464852"/>
                </a:lnTo>
                <a:lnTo>
                  <a:pt x="1693243" y="1464884"/>
                </a:lnTo>
                <a:close/>
                <a:moveTo>
                  <a:pt x="1679481" y="1464394"/>
                </a:moveTo>
                <a:lnTo>
                  <a:pt x="1679507" y="1464884"/>
                </a:lnTo>
                <a:lnTo>
                  <a:pt x="1680005" y="1464852"/>
                </a:lnTo>
                <a:lnTo>
                  <a:pt x="1680599" y="1476202"/>
                </a:lnTo>
                <a:cubicBezTo>
                  <a:pt x="1680599" y="1481838"/>
                  <a:pt x="1680540" y="1487460"/>
                  <a:pt x="1679228" y="1493044"/>
                </a:cubicBezTo>
                <a:cubicBezTo>
                  <a:pt x="1679270" y="1524133"/>
                  <a:pt x="1676820" y="1554782"/>
                  <a:pt x="1671761" y="1584794"/>
                </a:cubicBezTo>
                <a:lnTo>
                  <a:pt x="1671223" y="1591418"/>
                </a:lnTo>
                <a:cubicBezTo>
                  <a:pt x="1671053" y="1591423"/>
                  <a:pt x="1670885" y="1591427"/>
                  <a:pt x="1670717" y="1591480"/>
                </a:cubicBezTo>
                <a:cubicBezTo>
                  <a:pt x="1620442" y="1941574"/>
                  <a:pt x="1339403" y="2220146"/>
                  <a:pt x="980552" y="2279078"/>
                </a:cubicBezTo>
                <a:lnTo>
                  <a:pt x="980435" y="2280217"/>
                </a:lnTo>
                <a:cubicBezTo>
                  <a:pt x="975125" y="2281220"/>
                  <a:pt x="969796" y="2282161"/>
                  <a:pt x="964219" y="2281745"/>
                </a:cubicBezTo>
                <a:cubicBezTo>
                  <a:pt x="933047" y="2287255"/>
                  <a:pt x="901167" y="2290213"/>
                  <a:pt x="868792" y="2290736"/>
                </a:cubicBezTo>
                <a:lnTo>
                  <a:pt x="851674" y="2292349"/>
                </a:lnTo>
                <a:lnTo>
                  <a:pt x="851648" y="2291858"/>
                </a:lnTo>
                <a:lnTo>
                  <a:pt x="851149" y="2291891"/>
                </a:lnTo>
                <a:cubicBezTo>
                  <a:pt x="850583" y="2288119"/>
                  <a:pt x="850556" y="2284333"/>
                  <a:pt x="850556" y="2280541"/>
                </a:cubicBezTo>
                <a:cubicBezTo>
                  <a:pt x="850556" y="2274903"/>
                  <a:pt x="850614" y="2269279"/>
                  <a:pt x="851926" y="2263693"/>
                </a:cubicBezTo>
                <a:cubicBezTo>
                  <a:pt x="851884" y="2232611"/>
                  <a:pt x="854334" y="2201969"/>
                  <a:pt x="859390" y="2171962"/>
                </a:cubicBezTo>
                <a:lnTo>
                  <a:pt x="859931" y="2165325"/>
                </a:lnTo>
                <a:cubicBezTo>
                  <a:pt x="860099" y="2165320"/>
                  <a:pt x="860269" y="2165315"/>
                  <a:pt x="860436" y="2165262"/>
                </a:cubicBezTo>
                <a:cubicBezTo>
                  <a:pt x="910713" y="1815167"/>
                  <a:pt x="1191752" y="1536596"/>
                  <a:pt x="1550602" y="1477664"/>
                </a:cubicBezTo>
                <a:lnTo>
                  <a:pt x="1550719" y="1476525"/>
                </a:lnTo>
                <a:cubicBezTo>
                  <a:pt x="1556028" y="1475523"/>
                  <a:pt x="1561356" y="1474582"/>
                  <a:pt x="1566932" y="1474998"/>
                </a:cubicBezTo>
                <a:cubicBezTo>
                  <a:pt x="1598115" y="1469485"/>
                  <a:pt x="1630008" y="1466527"/>
                  <a:pt x="1662393" y="1466004"/>
                </a:cubicBezTo>
                <a:close/>
                <a:moveTo>
                  <a:pt x="1118" y="1464394"/>
                </a:moveTo>
                <a:lnTo>
                  <a:pt x="18205" y="1466004"/>
                </a:lnTo>
                <a:cubicBezTo>
                  <a:pt x="50591" y="1466527"/>
                  <a:pt x="82483" y="1469485"/>
                  <a:pt x="113667" y="1474998"/>
                </a:cubicBezTo>
                <a:cubicBezTo>
                  <a:pt x="119243" y="1474582"/>
                  <a:pt x="124571" y="1475523"/>
                  <a:pt x="129879" y="1476525"/>
                </a:cubicBezTo>
                <a:lnTo>
                  <a:pt x="129997" y="1477664"/>
                </a:lnTo>
                <a:cubicBezTo>
                  <a:pt x="488847" y="1536596"/>
                  <a:pt x="769886" y="1815167"/>
                  <a:pt x="820162" y="2165262"/>
                </a:cubicBezTo>
                <a:cubicBezTo>
                  <a:pt x="820330" y="2165315"/>
                  <a:pt x="820499" y="2165320"/>
                  <a:pt x="820668" y="2165325"/>
                </a:cubicBezTo>
                <a:lnTo>
                  <a:pt x="821208" y="2171962"/>
                </a:lnTo>
                <a:cubicBezTo>
                  <a:pt x="826265" y="2201969"/>
                  <a:pt x="828714" y="2232611"/>
                  <a:pt x="828672" y="2263693"/>
                </a:cubicBezTo>
                <a:cubicBezTo>
                  <a:pt x="829984" y="2269279"/>
                  <a:pt x="830043" y="2274903"/>
                  <a:pt x="830043" y="2280541"/>
                </a:cubicBezTo>
                <a:cubicBezTo>
                  <a:pt x="830043" y="2284333"/>
                  <a:pt x="830016" y="2288119"/>
                  <a:pt x="829450" y="2291891"/>
                </a:cubicBezTo>
                <a:lnTo>
                  <a:pt x="828951" y="2291858"/>
                </a:lnTo>
                <a:lnTo>
                  <a:pt x="828925" y="2292349"/>
                </a:lnTo>
                <a:lnTo>
                  <a:pt x="811806" y="2290736"/>
                </a:lnTo>
                <a:cubicBezTo>
                  <a:pt x="779432" y="2290213"/>
                  <a:pt x="747552" y="2287255"/>
                  <a:pt x="716380" y="2281745"/>
                </a:cubicBezTo>
                <a:cubicBezTo>
                  <a:pt x="710803" y="2282161"/>
                  <a:pt x="705474" y="2281220"/>
                  <a:pt x="700163" y="2280217"/>
                </a:cubicBezTo>
                <a:lnTo>
                  <a:pt x="700047" y="2279078"/>
                </a:lnTo>
                <a:cubicBezTo>
                  <a:pt x="341196" y="2220146"/>
                  <a:pt x="60157" y="1941574"/>
                  <a:pt x="9881" y="1591480"/>
                </a:cubicBezTo>
                <a:cubicBezTo>
                  <a:pt x="9714" y="1591427"/>
                  <a:pt x="9545" y="1591423"/>
                  <a:pt x="9376" y="1591418"/>
                </a:cubicBezTo>
                <a:lnTo>
                  <a:pt x="8837" y="1584794"/>
                </a:lnTo>
                <a:cubicBezTo>
                  <a:pt x="3779" y="1554782"/>
                  <a:pt x="1328" y="1524133"/>
                  <a:pt x="1370" y="1493044"/>
                </a:cubicBezTo>
                <a:cubicBezTo>
                  <a:pt x="58" y="1487460"/>
                  <a:pt x="0" y="1481838"/>
                  <a:pt x="0" y="1476202"/>
                </a:cubicBezTo>
                <a:lnTo>
                  <a:pt x="594" y="1464852"/>
                </a:lnTo>
                <a:lnTo>
                  <a:pt x="1092" y="1464884"/>
                </a:lnTo>
                <a:close/>
                <a:moveTo>
                  <a:pt x="7762529" y="750600"/>
                </a:moveTo>
                <a:cubicBezTo>
                  <a:pt x="7815805" y="1021506"/>
                  <a:pt x="8030648" y="1236303"/>
                  <a:pt x="8305838" y="1295446"/>
                </a:cubicBezTo>
                <a:cubicBezTo>
                  <a:pt x="8252563" y="1024540"/>
                  <a:pt x="8037719" y="809743"/>
                  <a:pt x="7762529" y="750600"/>
                </a:cubicBezTo>
                <a:close/>
                <a:moveTo>
                  <a:pt x="7455280" y="750600"/>
                </a:moveTo>
                <a:cubicBezTo>
                  <a:pt x="7180090" y="809743"/>
                  <a:pt x="6965246" y="1024540"/>
                  <a:pt x="6911971" y="1295446"/>
                </a:cubicBezTo>
                <a:cubicBezTo>
                  <a:pt x="7187161" y="1236303"/>
                  <a:pt x="7402004" y="1021506"/>
                  <a:pt x="7455280" y="750600"/>
                </a:cubicBezTo>
                <a:close/>
                <a:moveTo>
                  <a:pt x="6070378" y="750600"/>
                </a:moveTo>
                <a:cubicBezTo>
                  <a:pt x="6123654" y="1021506"/>
                  <a:pt x="6338497" y="1236303"/>
                  <a:pt x="6613687" y="1295446"/>
                </a:cubicBezTo>
                <a:cubicBezTo>
                  <a:pt x="6560412" y="1024540"/>
                  <a:pt x="6345568" y="809743"/>
                  <a:pt x="6070378" y="750600"/>
                </a:cubicBezTo>
                <a:close/>
                <a:moveTo>
                  <a:pt x="5763129" y="750600"/>
                </a:moveTo>
                <a:cubicBezTo>
                  <a:pt x="5487939" y="809743"/>
                  <a:pt x="5273095" y="1024540"/>
                  <a:pt x="5219820" y="1295446"/>
                </a:cubicBezTo>
                <a:cubicBezTo>
                  <a:pt x="5495010" y="1236303"/>
                  <a:pt x="5709853" y="1021506"/>
                  <a:pt x="5763129" y="750600"/>
                </a:cubicBezTo>
                <a:close/>
                <a:moveTo>
                  <a:pt x="4378227" y="750600"/>
                </a:moveTo>
                <a:cubicBezTo>
                  <a:pt x="4431503" y="1021506"/>
                  <a:pt x="4646346" y="1236303"/>
                  <a:pt x="4921536" y="1295446"/>
                </a:cubicBezTo>
                <a:cubicBezTo>
                  <a:pt x="4868261" y="1024540"/>
                  <a:pt x="4653417" y="809743"/>
                  <a:pt x="4378227" y="750600"/>
                </a:cubicBezTo>
                <a:close/>
                <a:moveTo>
                  <a:pt x="4070978" y="750600"/>
                </a:moveTo>
                <a:cubicBezTo>
                  <a:pt x="3795788" y="809743"/>
                  <a:pt x="3580944" y="1024540"/>
                  <a:pt x="3527669" y="1295446"/>
                </a:cubicBezTo>
                <a:cubicBezTo>
                  <a:pt x="3802859" y="1236303"/>
                  <a:pt x="4017702" y="1021506"/>
                  <a:pt x="4070978" y="750600"/>
                </a:cubicBezTo>
                <a:close/>
                <a:moveTo>
                  <a:pt x="2686076" y="750600"/>
                </a:moveTo>
                <a:cubicBezTo>
                  <a:pt x="2739352" y="1021506"/>
                  <a:pt x="2954195" y="1236303"/>
                  <a:pt x="3229385" y="1295446"/>
                </a:cubicBezTo>
                <a:cubicBezTo>
                  <a:pt x="3176110" y="1024540"/>
                  <a:pt x="2961266" y="809743"/>
                  <a:pt x="2686076" y="750600"/>
                </a:cubicBezTo>
                <a:close/>
                <a:moveTo>
                  <a:pt x="2378827" y="750600"/>
                </a:moveTo>
                <a:cubicBezTo>
                  <a:pt x="2103637" y="809743"/>
                  <a:pt x="1888793" y="1024540"/>
                  <a:pt x="1835518" y="1295446"/>
                </a:cubicBezTo>
                <a:cubicBezTo>
                  <a:pt x="2110708" y="1236303"/>
                  <a:pt x="2325551" y="1021506"/>
                  <a:pt x="2378827" y="750600"/>
                </a:cubicBezTo>
                <a:close/>
                <a:moveTo>
                  <a:pt x="993925" y="750600"/>
                </a:moveTo>
                <a:cubicBezTo>
                  <a:pt x="1047201" y="1021506"/>
                  <a:pt x="1262044" y="1236303"/>
                  <a:pt x="1537234" y="1295446"/>
                </a:cubicBezTo>
                <a:cubicBezTo>
                  <a:pt x="1483959" y="1024540"/>
                  <a:pt x="1269115" y="809743"/>
                  <a:pt x="993925" y="750600"/>
                </a:cubicBezTo>
                <a:close/>
                <a:moveTo>
                  <a:pt x="686676" y="750600"/>
                </a:moveTo>
                <a:cubicBezTo>
                  <a:pt x="411486" y="809743"/>
                  <a:pt x="196642" y="1024540"/>
                  <a:pt x="143367" y="1295446"/>
                </a:cubicBezTo>
                <a:cubicBezTo>
                  <a:pt x="418557" y="1236303"/>
                  <a:pt x="633400" y="1021506"/>
                  <a:pt x="686676" y="750600"/>
                </a:cubicBezTo>
                <a:close/>
                <a:moveTo>
                  <a:pt x="9139239" y="624486"/>
                </a:moveTo>
                <a:lnTo>
                  <a:pt x="9139239" y="752995"/>
                </a:lnTo>
                <a:lnTo>
                  <a:pt x="9047261" y="779881"/>
                </a:lnTo>
                <a:cubicBezTo>
                  <a:pt x="8821055" y="864319"/>
                  <a:pt x="8650738" y="1058403"/>
                  <a:pt x="8604122" y="1295446"/>
                </a:cubicBezTo>
                <a:cubicBezTo>
                  <a:pt x="8844913" y="1243696"/>
                  <a:pt x="9039501" y="1072773"/>
                  <a:pt x="9120077" y="849365"/>
                </a:cubicBezTo>
                <a:lnTo>
                  <a:pt x="9139239" y="780178"/>
                </a:lnTo>
                <a:lnTo>
                  <a:pt x="9139239" y="1085737"/>
                </a:lnTo>
                <a:lnTo>
                  <a:pt x="9135069" y="1092549"/>
                </a:lnTo>
                <a:cubicBezTo>
                  <a:pt x="9008919" y="1266178"/>
                  <a:pt x="8815033" y="1389778"/>
                  <a:pt x="8590751" y="1426902"/>
                </a:cubicBezTo>
                <a:lnTo>
                  <a:pt x="8590635" y="1428050"/>
                </a:lnTo>
                <a:cubicBezTo>
                  <a:pt x="8585324" y="1429061"/>
                  <a:pt x="8579995" y="1430009"/>
                  <a:pt x="8574418" y="1429590"/>
                </a:cubicBezTo>
                <a:cubicBezTo>
                  <a:pt x="8543246" y="1435144"/>
                  <a:pt x="8511366" y="1438125"/>
                  <a:pt x="8478991" y="1438652"/>
                </a:cubicBezTo>
                <a:lnTo>
                  <a:pt x="8461873" y="1440278"/>
                </a:lnTo>
                <a:lnTo>
                  <a:pt x="8461847" y="1439783"/>
                </a:lnTo>
                <a:lnTo>
                  <a:pt x="8461348" y="1439816"/>
                </a:lnTo>
                <a:cubicBezTo>
                  <a:pt x="8460782" y="1436014"/>
                  <a:pt x="8460755" y="1432198"/>
                  <a:pt x="8460755" y="1428376"/>
                </a:cubicBezTo>
                <a:cubicBezTo>
                  <a:pt x="8460755" y="1422694"/>
                  <a:pt x="8460814" y="1417025"/>
                  <a:pt x="8462126" y="1411395"/>
                </a:cubicBezTo>
                <a:cubicBezTo>
                  <a:pt x="8462083" y="1380067"/>
                  <a:pt x="8464533" y="1349182"/>
                  <a:pt x="8469590" y="1318938"/>
                </a:cubicBezTo>
                <a:lnTo>
                  <a:pt x="8470130" y="1312248"/>
                </a:lnTo>
                <a:cubicBezTo>
                  <a:pt x="8470299" y="1312243"/>
                  <a:pt x="8470468" y="1312238"/>
                  <a:pt x="8470636" y="1312185"/>
                </a:cubicBezTo>
                <a:cubicBezTo>
                  <a:pt x="8514628" y="1003427"/>
                  <a:pt x="8735297" y="749863"/>
                  <a:pt x="9030178" y="651504"/>
                </a:cubicBezTo>
                <a:close/>
                <a:moveTo>
                  <a:pt x="7620280" y="605769"/>
                </a:moveTo>
                <a:lnTo>
                  <a:pt x="7637367" y="607392"/>
                </a:lnTo>
                <a:cubicBezTo>
                  <a:pt x="7669753" y="607919"/>
                  <a:pt x="7701646" y="610900"/>
                  <a:pt x="7732829" y="616457"/>
                </a:cubicBezTo>
                <a:cubicBezTo>
                  <a:pt x="7738405" y="616038"/>
                  <a:pt x="7743733" y="616986"/>
                  <a:pt x="7749042" y="617996"/>
                </a:cubicBezTo>
                <a:lnTo>
                  <a:pt x="7749159" y="619144"/>
                </a:lnTo>
                <a:cubicBezTo>
                  <a:pt x="8108009" y="678542"/>
                  <a:pt x="8389048" y="959319"/>
                  <a:pt x="8439324" y="1312185"/>
                </a:cubicBezTo>
                <a:cubicBezTo>
                  <a:pt x="8439492" y="1312238"/>
                  <a:pt x="8439661" y="1312243"/>
                  <a:pt x="8439830" y="1312248"/>
                </a:cubicBezTo>
                <a:lnTo>
                  <a:pt x="8440370" y="1318938"/>
                </a:lnTo>
                <a:cubicBezTo>
                  <a:pt x="8445427" y="1349182"/>
                  <a:pt x="8447877" y="1380067"/>
                  <a:pt x="8447834" y="1411395"/>
                </a:cubicBezTo>
                <a:cubicBezTo>
                  <a:pt x="8449146" y="1417025"/>
                  <a:pt x="8449205" y="1422694"/>
                  <a:pt x="8449205" y="1428376"/>
                </a:cubicBezTo>
                <a:cubicBezTo>
                  <a:pt x="8449205" y="1432198"/>
                  <a:pt x="8449178" y="1436014"/>
                  <a:pt x="8448612" y="1439816"/>
                </a:cubicBezTo>
                <a:lnTo>
                  <a:pt x="8448113" y="1439783"/>
                </a:lnTo>
                <a:lnTo>
                  <a:pt x="8448087" y="1440278"/>
                </a:lnTo>
                <a:lnTo>
                  <a:pt x="8430969" y="1438652"/>
                </a:lnTo>
                <a:cubicBezTo>
                  <a:pt x="8398594" y="1438125"/>
                  <a:pt x="8366714" y="1435144"/>
                  <a:pt x="8335542" y="1429590"/>
                </a:cubicBezTo>
                <a:cubicBezTo>
                  <a:pt x="8329965" y="1430009"/>
                  <a:pt x="8324636" y="1429061"/>
                  <a:pt x="8319325" y="1428050"/>
                </a:cubicBezTo>
                <a:lnTo>
                  <a:pt x="8319209" y="1426902"/>
                </a:lnTo>
                <a:cubicBezTo>
                  <a:pt x="7960358" y="1367503"/>
                  <a:pt x="7679319" y="1086726"/>
                  <a:pt x="7629044" y="733861"/>
                </a:cubicBezTo>
                <a:cubicBezTo>
                  <a:pt x="7628876" y="733808"/>
                  <a:pt x="7628708" y="733803"/>
                  <a:pt x="7628538" y="733798"/>
                </a:cubicBezTo>
                <a:lnTo>
                  <a:pt x="7628000" y="727122"/>
                </a:lnTo>
                <a:cubicBezTo>
                  <a:pt x="7622941" y="696872"/>
                  <a:pt x="7620490" y="665981"/>
                  <a:pt x="7620533" y="634646"/>
                </a:cubicBezTo>
                <a:cubicBezTo>
                  <a:pt x="7619221" y="629018"/>
                  <a:pt x="7619162" y="623351"/>
                  <a:pt x="7619162" y="617670"/>
                </a:cubicBezTo>
                <a:lnTo>
                  <a:pt x="7619756" y="606230"/>
                </a:lnTo>
                <a:lnTo>
                  <a:pt x="7620254" y="606263"/>
                </a:lnTo>
                <a:close/>
                <a:moveTo>
                  <a:pt x="7597529" y="605769"/>
                </a:moveTo>
                <a:lnTo>
                  <a:pt x="7597555" y="606263"/>
                </a:lnTo>
                <a:lnTo>
                  <a:pt x="7598053" y="606230"/>
                </a:lnTo>
                <a:lnTo>
                  <a:pt x="7598647" y="617670"/>
                </a:lnTo>
                <a:cubicBezTo>
                  <a:pt x="7598647" y="623351"/>
                  <a:pt x="7598588" y="629018"/>
                  <a:pt x="7597276" y="634646"/>
                </a:cubicBezTo>
                <a:cubicBezTo>
                  <a:pt x="7597319" y="665981"/>
                  <a:pt x="7594868" y="696872"/>
                  <a:pt x="7589809" y="727122"/>
                </a:cubicBezTo>
                <a:lnTo>
                  <a:pt x="7589271" y="733798"/>
                </a:lnTo>
                <a:cubicBezTo>
                  <a:pt x="7589101" y="733803"/>
                  <a:pt x="7588933" y="733808"/>
                  <a:pt x="7588765" y="733861"/>
                </a:cubicBezTo>
                <a:cubicBezTo>
                  <a:pt x="7538490" y="1086726"/>
                  <a:pt x="7257451" y="1367503"/>
                  <a:pt x="6898600" y="1426902"/>
                </a:cubicBezTo>
                <a:lnTo>
                  <a:pt x="6898484" y="1428050"/>
                </a:lnTo>
                <a:cubicBezTo>
                  <a:pt x="6893173" y="1429061"/>
                  <a:pt x="6887844" y="1430009"/>
                  <a:pt x="6882267" y="1429590"/>
                </a:cubicBezTo>
                <a:cubicBezTo>
                  <a:pt x="6851095" y="1435144"/>
                  <a:pt x="6819215" y="1438125"/>
                  <a:pt x="6786841" y="1438652"/>
                </a:cubicBezTo>
                <a:lnTo>
                  <a:pt x="6769722" y="1440278"/>
                </a:lnTo>
                <a:lnTo>
                  <a:pt x="6769696" y="1439783"/>
                </a:lnTo>
                <a:lnTo>
                  <a:pt x="6769197" y="1439816"/>
                </a:lnTo>
                <a:cubicBezTo>
                  <a:pt x="6768631" y="1436014"/>
                  <a:pt x="6768604" y="1432198"/>
                  <a:pt x="6768604" y="1428376"/>
                </a:cubicBezTo>
                <a:cubicBezTo>
                  <a:pt x="6768604" y="1422694"/>
                  <a:pt x="6768663" y="1417025"/>
                  <a:pt x="6769975" y="1411395"/>
                </a:cubicBezTo>
                <a:cubicBezTo>
                  <a:pt x="6769933" y="1380067"/>
                  <a:pt x="6772382" y="1349182"/>
                  <a:pt x="6777439" y="1318938"/>
                </a:cubicBezTo>
                <a:lnTo>
                  <a:pt x="6777979" y="1312248"/>
                </a:lnTo>
                <a:cubicBezTo>
                  <a:pt x="6778148" y="1312243"/>
                  <a:pt x="6778317" y="1312238"/>
                  <a:pt x="6778485" y="1312185"/>
                </a:cubicBezTo>
                <a:cubicBezTo>
                  <a:pt x="6828761" y="959319"/>
                  <a:pt x="7109800" y="678542"/>
                  <a:pt x="7468650" y="619144"/>
                </a:cubicBezTo>
                <a:lnTo>
                  <a:pt x="7468767" y="617996"/>
                </a:lnTo>
                <a:cubicBezTo>
                  <a:pt x="7474076" y="616986"/>
                  <a:pt x="7479404" y="616038"/>
                  <a:pt x="7484980" y="616457"/>
                </a:cubicBezTo>
                <a:cubicBezTo>
                  <a:pt x="7516163" y="610900"/>
                  <a:pt x="7548056" y="607919"/>
                  <a:pt x="7580442" y="607392"/>
                </a:cubicBezTo>
                <a:close/>
                <a:moveTo>
                  <a:pt x="5928129" y="605769"/>
                </a:moveTo>
                <a:lnTo>
                  <a:pt x="5945217" y="607392"/>
                </a:lnTo>
                <a:cubicBezTo>
                  <a:pt x="5977602" y="607919"/>
                  <a:pt x="6009495" y="610900"/>
                  <a:pt x="6040678" y="616457"/>
                </a:cubicBezTo>
                <a:cubicBezTo>
                  <a:pt x="6046254" y="616038"/>
                  <a:pt x="6051582" y="616986"/>
                  <a:pt x="6056891" y="617996"/>
                </a:cubicBezTo>
                <a:lnTo>
                  <a:pt x="6057008" y="619144"/>
                </a:lnTo>
                <a:cubicBezTo>
                  <a:pt x="6415858" y="678542"/>
                  <a:pt x="6696897" y="959319"/>
                  <a:pt x="6747174" y="1312185"/>
                </a:cubicBezTo>
                <a:cubicBezTo>
                  <a:pt x="6747341" y="1312238"/>
                  <a:pt x="6747511" y="1312243"/>
                  <a:pt x="6747679" y="1312248"/>
                </a:cubicBezTo>
                <a:lnTo>
                  <a:pt x="6748220" y="1318938"/>
                </a:lnTo>
                <a:cubicBezTo>
                  <a:pt x="6753276" y="1349182"/>
                  <a:pt x="6755726" y="1380067"/>
                  <a:pt x="6755684" y="1411395"/>
                </a:cubicBezTo>
                <a:cubicBezTo>
                  <a:pt x="6756996" y="1417025"/>
                  <a:pt x="6757054" y="1422694"/>
                  <a:pt x="6757054" y="1428376"/>
                </a:cubicBezTo>
                <a:cubicBezTo>
                  <a:pt x="6757054" y="1432198"/>
                  <a:pt x="6757027" y="1436014"/>
                  <a:pt x="6756461" y="1439816"/>
                </a:cubicBezTo>
                <a:lnTo>
                  <a:pt x="6755962" y="1439783"/>
                </a:lnTo>
                <a:lnTo>
                  <a:pt x="6755936" y="1440278"/>
                </a:lnTo>
                <a:lnTo>
                  <a:pt x="6738818" y="1438652"/>
                </a:lnTo>
                <a:cubicBezTo>
                  <a:pt x="6706444" y="1438125"/>
                  <a:pt x="6674563" y="1435144"/>
                  <a:pt x="6643391" y="1429590"/>
                </a:cubicBezTo>
                <a:cubicBezTo>
                  <a:pt x="6637814" y="1430009"/>
                  <a:pt x="6632485" y="1429061"/>
                  <a:pt x="6627175" y="1428050"/>
                </a:cubicBezTo>
                <a:lnTo>
                  <a:pt x="6627059" y="1426902"/>
                </a:lnTo>
                <a:cubicBezTo>
                  <a:pt x="6268207" y="1367503"/>
                  <a:pt x="5987168" y="1086726"/>
                  <a:pt x="5936893" y="733861"/>
                </a:cubicBezTo>
                <a:cubicBezTo>
                  <a:pt x="5936725" y="733808"/>
                  <a:pt x="5936557" y="733803"/>
                  <a:pt x="5936387" y="733798"/>
                </a:cubicBezTo>
                <a:lnTo>
                  <a:pt x="5935849" y="727122"/>
                </a:lnTo>
                <a:cubicBezTo>
                  <a:pt x="5930790" y="696872"/>
                  <a:pt x="5928340" y="665981"/>
                  <a:pt x="5928382" y="634646"/>
                </a:cubicBezTo>
                <a:cubicBezTo>
                  <a:pt x="5927070" y="629018"/>
                  <a:pt x="5927011" y="623351"/>
                  <a:pt x="5927011" y="617670"/>
                </a:cubicBezTo>
                <a:lnTo>
                  <a:pt x="5927605" y="606230"/>
                </a:lnTo>
                <a:lnTo>
                  <a:pt x="5928103" y="606263"/>
                </a:lnTo>
                <a:close/>
                <a:moveTo>
                  <a:pt x="5905378" y="605769"/>
                </a:moveTo>
                <a:lnTo>
                  <a:pt x="5905404" y="606263"/>
                </a:lnTo>
                <a:lnTo>
                  <a:pt x="5905902" y="606230"/>
                </a:lnTo>
                <a:lnTo>
                  <a:pt x="5906496" y="617670"/>
                </a:lnTo>
                <a:cubicBezTo>
                  <a:pt x="5906496" y="623351"/>
                  <a:pt x="5906438" y="629018"/>
                  <a:pt x="5905126" y="634646"/>
                </a:cubicBezTo>
                <a:cubicBezTo>
                  <a:pt x="5905168" y="665981"/>
                  <a:pt x="5902717" y="696872"/>
                  <a:pt x="5897659" y="727122"/>
                </a:cubicBezTo>
                <a:lnTo>
                  <a:pt x="5897120" y="733798"/>
                </a:lnTo>
                <a:cubicBezTo>
                  <a:pt x="5896951" y="733803"/>
                  <a:pt x="5896782" y="733808"/>
                  <a:pt x="5896615" y="733861"/>
                </a:cubicBezTo>
                <a:cubicBezTo>
                  <a:pt x="5846339" y="1086726"/>
                  <a:pt x="5565300" y="1367503"/>
                  <a:pt x="5206449" y="1426902"/>
                </a:cubicBezTo>
                <a:lnTo>
                  <a:pt x="5206334" y="1428050"/>
                </a:lnTo>
                <a:cubicBezTo>
                  <a:pt x="5201022" y="1429061"/>
                  <a:pt x="5195693" y="1430009"/>
                  <a:pt x="5190116" y="1429590"/>
                </a:cubicBezTo>
                <a:cubicBezTo>
                  <a:pt x="5158944" y="1435144"/>
                  <a:pt x="5127065" y="1438125"/>
                  <a:pt x="5094690" y="1438652"/>
                </a:cubicBezTo>
                <a:lnTo>
                  <a:pt x="5077571" y="1440278"/>
                </a:lnTo>
                <a:lnTo>
                  <a:pt x="5077545" y="1439783"/>
                </a:lnTo>
                <a:lnTo>
                  <a:pt x="5077046" y="1439816"/>
                </a:lnTo>
                <a:cubicBezTo>
                  <a:pt x="5076480" y="1436014"/>
                  <a:pt x="5076453" y="1432198"/>
                  <a:pt x="5076453" y="1428376"/>
                </a:cubicBezTo>
                <a:cubicBezTo>
                  <a:pt x="5076453" y="1422694"/>
                  <a:pt x="5076512" y="1417025"/>
                  <a:pt x="5077824" y="1411395"/>
                </a:cubicBezTo>
                <a:cubicBezTo>
                  <a:pt x="5077782" y="1380067"/>
                  <a:pt x="5080231" y="1349182"/>
                  <a:pt x="5085288" y="1318938"/>
                </a:cubicBezTo>
                <a:lnTo>
                  <a:pt x="5085828" y="1312248"/>
                </a:lnTo>
                <a:cubicBezTo>
                  <a:pt x="5085997" y="1312243"/>
                  <a:pt x="5086166" y="1312238"/>
                  <a:pt x="5086334" y="1312185"/>
                </a:cubicBezTo>
                <a:cubicBezTo>
                  <a:pt x="5136610" y="959319"/>
                  <a:pt x="5417649" y="678542"/>
                  <a:pt x="5776501" y="619144"/>
                </a:cubicBezTo>
                <a:lnTo>
                  <a:pt x="5776617" y="617996"/>
                </a:lnTo>
                <a:cubicBezTo>
                  <a:pt x="5781926" y="616986"/>
                  <a:pt x="5787253" y="616038"/>
                  <a:pt x="5792829" y="616457"/>
                </a:cubicBezTo>
                <a:cubicBezTo>
                  <a:pt x="5824013" y="610900"/>
                  <a:pt x="5855905" y="607919"/>
                  <a:pt x="5888291" y="607392"/>
                </a:cubicBezTo>
                <a:close/>
                <a:moveTo>
                  <a:pt x="4235979" y="605769"/>
                </a:moveTo>
                <a:lnTo>
                  <a:pt x="4253065" y="607392"/>
                </a:lnTo>
                <a:cubicBezTo>
                  <a:pt x="4285451" y="607919"/>
                  <a:pt x="4317343" y="610900"/>
                  <a:pt x="4348528" y="616457"/>
                </a:cubicBezTo>
                <a:cubicBezTo>
                  <a:pt x="4354104" y="616038"/>
                  <a:pt x="4359431" y="616986"/>
                  <a:pt x="4364739" y="617996"/>
                </a:cubicBezTo>
                <a:lnTo>
                  <a:pt x="4364856" y="619144"/>
                </a:lnTo>
                <a:cubicBezTo>
                  <a:pt x="4723707" y="678542"/>
                  <a:pt x="5004746" y="959319"/>
                  <a:pt x="5055022" y="1312185"/>
                </a:cubicBezTo>
                <a:cubicBezTo>
                  <a:pt x="5055190" y="1312238"/>
                  <a:pt x="5055359" y="1312243"/>
                  <a:pt x="5055528" y="1312248"/>
                </a:cubicBezTo>
                <a:lnTo>
                  <a:pt x="5056068" y="1318938"/>
                </a:lnTo>
                <a:cubicBezTo>
                  <a:pt x="5061125" y="1349182"/>
                  <a:pt x="5063574" y="1380067"/>
                  <a:pt x="5063532" y="1411395"/>
                </a:cubicBezTo>
                <a:cubicBezTo>
                  <a:pt x="5064844" y="1417025"/>
                  <a:pt x="5064903" y="1422694"/>
                  <a:pt x="5064903" y="1428376"/>
                </a:cubicBezTo>
                <a:cubicBezTo>
                  <a:pt x="5064903" y="1432198"/>
                  <a:pt x="5064876" y="1436014"/>
                  <a:pt x="5064310" y="1439816"/>
                </a:cubicBezTo>
                <a:lnTo>
                  <a:pt x="5063811" y="1439783"/>
                </a:lnTo>
                <a:lnTo>
                  <a:pt x="5063785" y="1440278"/>
                </a:lnTo>
                <a:lnTo>
                  <a:pt x="5046666" y="1438652"/>
                </a:lnTo>
                <a:cubicBezTo>
                  <a:pt x="5014292" y="1438125"/>
                  <a:pt x="4982412" y="1435144"/>
                  <a:pt x="4951241" y="1429590"/>
                </a:cubicBezTo>
                <a:cubicBezTo>
                  <a:pt x="4945663" y="1430009"/>
                  <a:pt x="4940334" y="1429061"/>
                  <a:pt x="4935023" y="1428050"/>
                </a:cubicBezTo>
                <a:lnTo>
                  <a:pt x="4934907" y="1426902"/>
                </a:lnTo>
                <a:cubicBezTo>
                  <a:pt x="4576056" y="1367503"/>
                  <a:pt x="4295017" y="1086726"/>
                  <a:pt x="4244741" y="733861"/>
                </a:cubicBezTo>
                <a:cubicBezTo>
                  <a:pt x="4244574" y="733808"/>
                  <a:pt x="4244405" y="733803"/>
                  <a:pt x="4244236" y="733798"/>
                </a:cubicBezTo>
                <a:lnTo>
                  <a:pt x="4243697" y="727122"/>
                </a:lnTo>
                <a:cubicBezTo>
                  <a:pt x="4238639" y="696872"/>
                  <a:pt x="4236188" y="665981"/>
                  <a:pt x="4236230" y="634646"/>
                </a:cubicBezTo>
                <a:cubicBezTo>
                  <a:pt x="4234918" y="629018"/>
                  <a:pt x="4234860" y="623351"/>
                  <a:pt x="4234860" y="617670"/>
                </a:cubicBezTo>
                <a:lnTo>
                  <a:pt x="4235454" y="606230"/>
                </a:lnTo>
                <a:lnTo>
                  <a:pt x="4235952" y="606263"/>
                </a:lnTo>
                <a:close/>
                <a:moveTo>
                  <a:pt x="4213227" y="605769"/>
                </a:moveTo>
                <a:lnTo>
                  <a:pt x="4213253" y="606263"/>
                </a:lnTo>
                <a:lnTo>
                  <a:pt x="4213751" y="606230"/>
                </a:lnTo>
                <a:lnTo>
                  <a:pt x="4214345" y="617670"/>
                </a:lnTo>
                <a:cubicBezTo>
                  <a:pt x="4214345" y="623351"/>
                  <a:pt x="4214286" y="629018"/>
                  <a:pt x="4212974" y="634646"/>
                </a:cubicBezTo>
                <a:cubicBezTo>
                  <a:pt x="4213016" y="665981"/>
                  <a:pt x="4210566" y="696872"/>
                  <a:pt x="4205507" y="727122"/>
                </a:cubicBezTo>
                <a:lnTo>
                  <a:pt x="4204969" y="733798"/>
                </a:lnTo>
                <a:cubicBezTo>
                  <a:pt x="4204799" y="733803"/>
                  <a:pt x="4204631" y="733808"/>
                  <a:pt x="4204463" y="733861"/>
                </a:cubicBezTo>
                <a:cubicBezTo>
                  <a:pt x="4154188" y="1086726"/>
                  <a:pt x="3873149" y="1367503"/>
                  <a:pt x="3514297" y="1426902"/>
                </a:cubicBezTo>
                <a:lnTo>
                  <a:pt x="3514181" y="1428050"/>
                </a:lnTo>
                <a:cubicBezTo>
                  <a:pt x="3508871" y="1429061"/>
                  <a:pt x="3503542" y="1430009"/>
                  <a:pt x="3497965" y="1429590"/>
                </a:cubicBezTo>
                <a:cubicBezTo>
                  <a:pt x="3466793" y="1435144"/>
                  <a:pt x="3434912" y="1438125"/>
                  <a:pt x="3402538" y="1438652"/>
                </a:cubicBezTo>
                <a:lnTo>
                  <a:pt x="3385420" y="1440278"/>
                </a:lnTo>
                <a:lnTo>
                  <a:pt x="3385394" y="1439783"/>
                </a:lnTo>
                <a:lnTo>
                  <a:pt x="3384895" y="1439816"/>
                </a:lnTo>
                <a:cubicBezTo>
                  <a:pt x="3384329" y="1436014"/>
                  <a:pt x="3384302" y="1432198"/>
                  <a:pt x="3384302" y="1428376"/>
                </a:cubicBezTo>
                <a:cubicBezTo>
                  <a:pt x="3384302" y="1422694"/>
                  <a:pt x="3384360" y="1417025"/>
                  <a:pt x="3385672" y="1411395"/>
                </a:cubicBezTo>
                <a:cubicBezTo>
                  <a:pt x="3385630" y="1380067"/>
                  <a:pt x="3388080" y="1349182"/>
                  <a:pt x="3393136" y="1318938"/>
                </a:cubicBezTo>
                <a:lnTo>
                  <a:pt x="3393677" y="1312248"/>
                </a:lnTo>
                <a:cubicBezTo>
                  <a:pt x="3393845" y="1312243"/>
                  <a:pt x="3394015" y="1312238"/>
                  <a:pt x="3394182" y="1312185"/>
                </a:cubicBezTo>
                <a:cubicBezTo>
                  <a:pt x="3444459" y="959319"/>
                  <a:pt x="3725498" y="678542"/>
                  <a:pt x="4084348" y="619144"/>
                </a:cubicBezTo>
                <a:lnTo>
                  <a:pt x="4084465" y="617996"/>
                </a:lnTo>
                <a:cubicBezTo>
                  <a:pt x="4089774" y="616986"/>
                  <a:pt x="4095102" y="616038"/>
                  <a:pt x="4100678" y="616457"/>
                </a:cubicBezTo>
                <a:cubicBezTo>
                  <a:pt x="4131861" y="610900"/>
                  <a:pt x="4163754" y="607919"/>
                  <a:pt x="4196139" y="607392"/>
                </a:cubicBezTo>
                <a:close/>
                <a:moveTo>
                  <a:pt x="2543827" y="605769"/>
                </a:moveTo>
                <a:lnTo>
                  <a:pt x="2560914" y="607392"/>
                </a:lnTo>
                <a:cubicBezTo>
                  <a:pt x="2593300" y="607919"/>
                  <a:pt x="2625192" y="610900"/>
                  <a:pt x="2656376" y="616457"/>
                </a:cubicBezTo>
                <a:cubicBezTo>
                  <a:pt x="2661952" y="616038"/>
                  <a:pt x="2667280" y="616986"/>
                  <a:pt x="2672588" y="617996"/>
                </a:cubicBezTo>
                <a:lnTo>
                  <a:pt x="2672706" y="619144"/>
                </a:lnTo>
                <a:cubicBezTo>
                  <a:pt x="3031556" y="678542"/>
                  <a:pt x="3312595" y="959319"/>
                  <a:pt x="3362871" y="1312185"/>
                </a:cubicBezTo>
                <a:cubicBezTo>
                  <a:pt x="3363039" y="1312238"/>
                  <a:pt x="3363208" y="1312243"/>
                  <a:pt x="3363377" y="1312248"/>
                </a:cubicBezTo>
                <a:lnTo>
                  <a:pt x="3363917" y="1318938"/>
                </a:lnTo>
                <a:cubicBezTo>
                  <a:pt x="3368974" y="1349182"/>
                  <a:pt x="3371423" y="1380067"/>
                  <a:pt x="3371381" y="1411395"/>
                </a:cubicBezTo>
                <a:cubicBezTo>
                  <a:pt x="3372693" y="1417025"/>
                  <a:pt x="3372752" y="1422694"/>
                  <a:pt x="3372752" y="1428376"/>
                </a:cubicBezTo>
                <a:cubicBezTo>
                  <a:pt x="3372752" y="1432198"/>
                  <a:pt x="3372725" y="1436014"/>
                  <a:pt x="3372159" y="1439816"/>
                </a:cubicBezTo>
                <a:lnTo>
                  <a:pt x="3371660" y="1439783"/>
                </a:lnTo>
                <a:lnTo>
                  <a:pt x="3371634" y="1440278"/>
                </a:lnTo>
                <a:lnTo>
                  <a:pt x="3354515" y="1438652"/>
                </a:lnTo>
                <a:cubicBezTo>
                  <a:pt x="3322141" y="1438125"/>
                  <a:pt x="3290261" y="1435144"/>
                  <a:pt x="3259089" y="1429590"/>
                </a:cubicBezTo>
                <a:cubicBezTo>
                  <a:pt x="3253512" y="1430009"/>
                  <a:pt x="3248183" y="1429061"/>
                  <a:pt x="3242872" y="1428050"/>
                </a:cubicBezTo>
                <a:lnTo>
                  <a:pt x="3242756" y="1426902"/>
                </a:lnTo>
                <a:cubicBezTo>
                  <a:pt x="2883905" y="1367503"/>
                  <a:pt x="2602866" y="1086726"/>
                  <a:pt x="2552590" y="733861"/>
                </a:cubicBezTo>
                <a:cubicBezTo>
                  <a:pt x="2552423" y="733808"/>
                  <a:pt x="2552254" y="733803"/>
                  <a:pt x="2552085" y="733798"/>
                </a:cubicBezTo>
                <a:lnTo>
                  <a:pt x="2551547" y="727122"/>
                </a:lnTo>
                <a:cubicBezTo>
                  <a:pt x="2546488" y="696872"/>
                  <a:pt x="2544037" y="665981"/>
                  <a:pt x="2544079" y="634646"/>
                </a:cubicBezTo>
                <a:cubicBezTo>
                  <a:pt x="2542767" y="629018"/>
                  <a:pt x="2542709" y="623351"/>
                  <a:pt x="2542709" y="617670"/>
                </a:cubicBezTo>
                <a:lnTo>
                  <a:pt x="2543303" y="606230"/>
                </a:lnTo>
                <a:lnTo>
                  <a:pt x="2543801" y="606263"/>
                </a:lnTo>
                <a:close/>
                <a:moveTo>
                  <a:pt x="2521076" y="605769"/>
                </a:moveTo>
                <a:lnTo>
                  <a:pt x="2521102" y="606263"/>
                </a:lnTo>
                <a:lnTo>
                  <a:pt x="2521600" y="606230"/>
                </a:lnTo>
                <a:lnTo>
                  <a:pt x="2522194" y="617670"/>
                </a:lnTo>
                <a:cubicBezTo>
                  <a:pt x="2522194" y="623351"/>
                  <a:pt x="2522135" y="629018"/>
                  <a:pt x="2520823" y="634646"/>
                </a:cubicBezTo>
                <a:cubicBezTo>
                  <a:pt x="2520865" y="665981"/>
                  <a:pt x="2518415" y="696872"/>
                  <a:pt x="2513356" y="727122"/>
                </a:cubicBezTo>
                <a:lnTo>
                  <a:pt x="2512818" y="733798"/>
                </a:lnTo>
                <a:cubicBezTo>
                  <a:pt x="2512648" y="733803"/>
                  <a:pt x="2512480" y="733808"/>
                  <a:pt x="2512312" y="733861"/>
                </a:cubicBezTo>
                <a:cubicBezTo>
                  <a:pt x="2462037" y="1086726"/>
                  <a:pt x="2180998" y="1367503"/>
                  <a:pt x="1822147" y="1426902"/>
                </a:cubicBezTo>
                <a:lnTo>
                  <a:pt x="1822030" y="1428050"/>
                </a:lnTo>
                <a:cubicBezTo>
                  <a:pt x="1816720" y="1429061"/>
                  <a:pt x="1811391" y="1430009"/>
                  <a:pt x="1805814" y="1429590"/>
                </a:cubicBezTo>
                <a:cubicBezTo>
                  <a:pt x="1774642" y="1435144"/>
                  <a:pt x="1742762" y="1438125"/>
                  <a:pt x="1710387" y="1438652"/>
                </a:cubicBezTo>
                <a:lnTo>
                  <a:pt x="1693269" y="1440278"/>
                </a:lnTo>
                <a:lnTo>
                  <a:pt x="1693243" y="1439783"/>
                </a:lnTo>
                <a:lnTo>
                  <a:pt x="1692744" y="1439816"/>
                </a:lnTo>
                <a:cubicBezTo>
                  <a:pt x="1692178" y="1436014"/>
                  <a:pt x="1692151" y="1432198"/>
                  <a:pt x="1692151" y="1428376"/>
                </a:cubicBezTo>
                <a:cubicBezTo>
                  <a:pt x="1692151" y="1422694"/>
                  <a:pt x="1692209" y="1417025"/>
                  <a:pt x="1693521" y="1411395"/>
                </a:cubicBezTo>
                <a:cubicBezTo>
                  <a:pt x="1693479" y="1380067"/>
                  <a:pt x="1695929" y="1349182"/>
                  <a:pt x="1700985" y="1318938"/>
                </a:cubicBezTo>
                <a:lnTo>
                  <a:pt x="1701526" y="1312248"/>
                </a:lnTo>
                <a:cubicBezTo>
                  <a:pt x="1701694" y="1312243"/>
                  <a:pt x="1701864" y="1312238"/>
                  <a:pt x="1702031" y="1312185"/>
                </a:cubicBezTo>
                <a:cubicBezTo>
                  <a:pt x="1752308" y="959319"/>
                  <a:pt x="2033347" y="678542"/>
                  <a:pt x="2392197" y="619144"/>
                </a:cubicBezTo>
                <a:lnTo>
                  <a:pt x="2392314" y="617996"/>
                </a:lnTo>
                <a:cubicBezTo>
                  <a:pt x="2397623" y="616986"/>
                  <a:pt x="2402951" y="616038"/>
                  <a:pt x="2408527" y="616457"/>
                </a:cubicBezTo>
                <a:cubicBezTo>
                  <a:pt x="2439710" y="610900"/>
                  <a:pt x="2471603" y="607919"/>
                  <a:pt x="2503988" y="607392"/>
                </a:cubicBezTo>
                <a:close/>
                <a:moveTo>
                  <a:pt x="851676" y="605769"/>
                </a:moveTo>
                <a:lnTo>
                  <a:pt x="868763" y="607392"/>
                </a:lnTo>
                <a:cubicBezTo>
                  <a:pt x="901149" y="607919"/>
                  <a:pt x="933041" y="610900"/>
                  <a:pt x="964225" y="616457"/>
                </a:cubicBezTo>
                <a:cubicBezTo>
                  <a:pt x="969801" y="616038"/>
                  <a:pt x="975129" y="616986"/>
                  <a:pt x="980437" y="617996"/>
                </a:cubicBezTo>
                <a:lnTo>
                  <a:pt x="980555" y="619144"/>
                </a:lnTo>
                <a:cubicBezTo>
                  <a:pt x="1339405" y="678542"/>
                  <a:pt x="1620444" y="959319"/>
                  <a:pt x="1670720" y="1312185"/>
                </a:cubicBezTo>
                <a:cubicBezTo>
                  <a:pt x="1670888" y="1312238"/>
                  <a:pt x="1671057" y="1312243"/>
                  <a:pt x="1671226" y="1312248"/>
                </a:cubicBezTo>
                <a:lnTo>
                  <a:pt x="1671766" y="1318938"/>
                </a:lnTo>
                <a:cubicBezTo>
                  <a:pt x="1676823" y="1349182"/>
                  <a:pt x="1679272" y="1380067"/>
                  <a:pt x="1679230" y="1411395"/>
                </a:cubicBezTo>
                <a:cubicBezTo>
                  <a:pt x="1680542" y="1417025"/>
                  <a:pt x="1680601" y="1422694"/>
                  <a:pt x="1680601" y="1428376"/>
                </a:cubicBezTo>
                <a:cubicBezTo>
                  <a:pt x="1680601" y="1432198"/>
                  <a:pt x="1680574" y="1436014"/>
                  <a:pt x="1680008" y="1439816"/>
                </a:cubicBezTo>
                <a:lnTo>
                  <a:pt x="1679509" y="1439783"/>
                </a:lnTo>
                <a:lnTo>
                  <a:pt x="1679483" y="1440278"/>
                </a:lnTo>
                <a:lnTo>
                  <a:pt x="1662364" y="1438652"/>
                </a:lnTo>
                <a:cubicBezTo>
                  <a:pt x="1629990" y="1438125"/>
                  <a:pt x="1598110" y="1435144"/>
                  <a:pt x="1566938" y="1429590"/>
                </a:cubicBezTo>
                <a:cubicBezTo>
                  <a:pt x="1561361" y="1430009"/>
                  <a:pt x="1556032" y="1429061"/>
                  <a:pt x="1550721" y="1428050"/>
                </a:cubicBezTo>
                <a:lnTo>
                  <a:pt x="1550605" y="1426902"/>
                </a:lnTo>
                <a:cubicBezTo>
                  <a:pt x="1191754" y="1367503"/>
                  <a:pt x="910715" y="1086726"/>
                  <a:pt x="860439" y="733861"/>
                </a:cubicBezTo>
                <a:cubicBezTo>
                  <a:pt x="860272" y="733808"/>
                  <a:pt x="860103" y="733803"/>
                  <a:pt x="859934" y="733798"/>
                </a:cubicBezTo>
                <a:lnTo>
                  <a:pt x="859396" y="727122"/>
                </a:lnTo>
                <a:cubicBezTo>
                  <a:pt x="854337" y="696872"/>
                  <a:pt x="851886" y="665981"/>
                  <a:pt x="851928" y="634646"/>
                </a:cubicBezTo>
                <a:cubicBezTo>
                  <a:pt x="850616" y="629018"/>
                  <a:pt x="850558" y="623351"/>
                  <a:pt x="850558" y="617670"/>
                </a:cubicBezTo>
                <a:lnTo>
                  <a:pt x="851152" y="606230"/>
                </a:lnTo>
                <a:lnTo>
                  <a:pt x="851650" y="606263"/>
                </a:lnTo>
                <a:close/>
                <a:moveTo>
                  <a:pt x="828925" y="605769"/>
                </a:moveTo>
                <a:lnTo>
                  <a:pt x="828951" y="606263"/>
                </a:lnTo>
                <a:lnTo>
                  <a:pt x="829449" y="606230"/>
                </a:lnTo>
                <a:lnTo>
                  <a:pt x="830043" y="617670"/>
                </a:lnTo>
                <a:cubicBezTo>
                  <a:pt x="830043" y="623351"/>
                  <a:pt x="829984" y="629018"/>
                  <a:pt x="828672" y="634646"/>
                </a:cubicBezTo>
                <a:cubicBezTo>
                  <a:pt x="828714" y="665981"/>
                  <a:pt x="826264" y="696872"/>
                  <a:pt x="821205" y="727122"/>
                </a:cubicBezTo>
                <a:lnTo>
                  <a:pt x="820667" y="733798"/>
                </a:lnTo>
                <a:cubicBezTo>
                  <a:pt x="820497" y="733803"/>
                  <a:pt x="820329" y="733808"/>
                  <a:pt x="820161" y="733861"/>
                </a:cubicBezTo>
                <a:cubicBezTo>
                  <a:pt x="769886" y="1086726"/>
                  <a:pt x="488847" y="1367503"/>
                  <a:pt x="129995" y="1426902"/>
                </a:cubicBezTo>
                <a:lnTo>
                  <a:pt x="129879" y="1428050"/>
                </a:lnTo>
                <a:cubicBezTo>
                  <a:pt x="124569" y="1429061"/>
                  <a:pt x="119240" y="1430009"/>
                  <a:pt x="113663" y="1429590"/>
                </a:cubicBezTo>
                <a:cubicBezTo>
                  <a:pt x="82491" y="1435144"/>
                  <a:pt x="50611" y="1438125"/>
                  <a:pt x="18236" y="1438652"/>
                </a:cubicBezTo>
                <a:lnTo>
                  <a:pt x="1118" y="1440278"/>
                </a:lnTo>
                <a:lnTo>
                  <a:pt x="1092" y="1439783"/>
                </a:lnTo>
                <a:lnTo>
                  <a:pt x="593" y="1439816"/>
                </a:lnTo>
                <a:cubicBezTo>
                  <a:pt x="27" y="1436014"/>
                  <a:pt x="0" y="1432198"/>
                  <a:pt x="0" y="1428376"/>
                </a:cubicBezTo>
                <a:cubicBezTo>
                  <a:pt x="0" y="1422694"/>
                  <a:pt x="58" y="1417025"/>
                  <a:pt x="1370" y="1411395"/>
                </a:cubicBezTo>
                <a:cubicBezTo>
                  <a:pt x="1328" y="1380067"/>
                  <a:pt x="3778" y="1349182"/>
                  <a:pt x="8835" y="1318938"/>
                </a:cubicBezTo>
                <a:lnTo>
                  <a:pt x="9375" y="1312248"/>
                </a:lnTo>
                <a:cubicBezTo>
                  <a:pt x="9543" y="1312243"/>
                  <a:pt x="9713" y="1312238"/>
                  <a:pt x="9880" y="1312185"/>
                </a:cubicBezTo>
                <a:cubicBezTo>
                  <a:pt x="60157" y="959319"/>
                  <a:pt x="341196" y="678542"/>
                  <a:pt x="700046" y="619144"/>
                </a:cubicBezTo>
                <a:lnTo>
                  <a:pt x="700163" y="617996"/>
                </a:lnTo>
                <a:cubicBezTo>
                  <a:pt x="705472" y="616986"/>
                  <a:pt x="710800" y="616038"/>
                  <a:pt x="716376" y="616457"/>
                </a:cubicBezTo>
                <a:cubicBezTo>
                  <a:pt x="747559" y="610900"/>
                  <a:pt x="779452" y="607919"/>
                  <a:pt x="811837" y="607392"/>
                </a:cubicBezTo>
                <a:close/>
                <a:moveTo>
                  <a:pt x="8824701" y="0"/>
                </a:moveTo>
                <a:lnTo>
                  <a:pt x="9033411" y="0"/>
                </a:lnTo>
                <a:cubicBezTo>
                  <a:pt x="9066347" y="30426"/>
                  <a:pt x="9096640" y="63469"/>
                  <a:pt x="9123965" y="98781"/>
                </a:cubicBezTo>
                <a:lnTo>
                  <a:pt x="9139239" y="122382"/>
                </a:lnTo>
                <a:lnTo>
                  <a:pt x="9139239" y="425734"/>
                </a:lnTo>
                <a:lnTo>
                  <a:pt x="9104305" y="314451"/>
                </a:lnTo>
                <a:cubicBezTo>
                  <a:pt x="9046997" y="183490"/>
                  <a:pt x="8948803" y="73504"/>
                  <a:pt x="8824701" y="0"/>
                </a:cubicBezTo>
                <a:close/>
                <a:moveTo>
                  <a:pt x="8494877" y="0"/>
                </a:moveTo>
                <a:lnTo>
                  <a:pt x="8628893" y="0"/>
                </a:lnTo>
                <a:cubicBezTo>
                  <a:pt x="8697052" y="198004"/>
                  <a:pt x="8856086" y="355591"/>
                  <a:pt x="9058275" y="426756"/>
                </a:cubicBezTo>
                <a:lnTo>
                  <a:pt x="9139239" y="449526"/>
                </a:lnTo>
                <a:lnTo>
                  <a:pt x="9139239" y="577136"/>
                </a:lnTo>
                <a:lnTo>
                  <a:pt x="9043252" y="554355"/>
                </a:lnTo>
                <a:cubicBezTo>
                  <a:pt x="8776836" y="470904"/>
                  <a:pt x="8569058" y="262348"/>
                  <a:pt x="8494877" y="0"/>
                </a:cubicBezTo>
                <a:close/>
                <a:moveTo>
                  <a:pt x="7876547" y="0"/>
                </a:moveTo>
                <a:lnTo>
                  <a:pt x="8085257" y="0"/>
                </a:lnTo>
                <a:cubicBezTo>
                  <a:pt x="7919787" y="98005"/>
                  <a:pt x="7800378" y="260867"/>
                  <a:pt x="7762527" y="451830"/>
                </a:cubicBezTo>
                <a:cubicBezTo>
                  <a:pt x="8006579" y="399791"/>
                  <a:pt x="8203169" y="226290"/>
                  <a:pt x="8281065" y="0"/>
                </a:cubicBezTo>
                <a:lnTo>
                  <a:pt x="8415081" y="0"/>
                </a:lnTo>
                <a:cubicBezTo>
                  <a:pt x="8330303" y="299826"/>
                  <a:pt x="8071031" y="529393"/>
                  <a:pt x="7749156" y="582253"/>
                </a:cubicBezTo>
                <a:lnTo>
                  <a:pt x="7749040" y="583392"/>
                </a:lnTo>
                <a:cubicBezTo>
                  <a:pt x="7743729" y="584395"/>
                  <a:pt x="7738400" y="585336"/>
                  <a:pt x="7732823" y="584920"/>
                </a:cubicBezTo>
                <a:cubicBezTo>
                  <a:pt x="7701651" y="590430"/>
                  <a:pt x="7669771" y="593388"/>
                  <a:pt x="7637396" y="593911"/>
                </a:cubicBezTo>
                <a:lnTo>
                  <a:pt x="7620278" y="595524"/>
                </a:lnTo>
                <a:lnTo>
                  <a:pt x="7620252" y="595033"/>
                </a:lnTo>
                <a:lnTo>
                  <a:pt x="7619753" y="595066"/>
                </a:lnTo>
                <a:cubicBezTo>
                  <a:pt x="7619187" y="591293"/>
                  <a:pt x="7619160" y="587507"/>
                  <a:pt x="7619160" y="583715"/>
                </a:cubicBezTo>
                <a:cubicBezTo>
                  <a:pt x="7619160" y="578078"/>
                  <a:pt x="7619219" y="572454"/>
                  <a:pt x="7620531" y="566868"/>
                </a:cubicBezTo>
                <a:cubicBezTo>
                  <a:pt x="7620488" y="535786"/>
                  <a:pt x="7622938" y="505143"/>
                  <a:pt x="7627995" y="475137"/>
                </a:cubicBezTo>
                <a:lnTo>
                  <a:pt x="7628535" y="468500"/>
                </a:lnTo>
                <a:cubicBezTo>
                  <a:pt x="7628704" y="468495"/>
                  <a:pt x="7628873" y="468490"/>
                  <a:pt x="7629040" y="468437"/>
                </a:cubicBezTo>
                <a:cubicBezTo>
                  <a:pt x="7655343" y="285283"/>
                  <a:pt x="7744803" y="121704"/>
                  <a:pt x="7876547" y="0"/>
                </a:cubicBezTo>
                <a:close/>
                <a:moveTo>
                  <a:pt x="6802727" y="0"/>
                </a:moveTo>
                <a:lnTo>
                  <a:pt x="6936742" y="0"/>
                </a:lnTo>
                <a:cubicBezTo>
                  <a:pt x="7014638" y="226290"/>
                  <a:pt x="7211228" y="399791"/>
                  <a:pt x="7455280" y="451830"/>
                </a:cubicBezTo>
                <a:cubicBezTo>
                  <a:pt x="7417429" y="260867"/>
                  <a:pt x="7298020" y="98005"/>
                  <a:pt x="7132550" y="0"/>
                </a:cubicBezTo>
                <a:lnTo>
                  <a:pt x="7341259" y="0"/>
                </a:lnTo>
                <a:cubicBezTo>
                  <a:pt x="7473003" y="121704"/>
                  <a:pt x="7562464" y="285283"/>
                  <a:pt x="7588766" y="468437"/>
                </a:cubicBezTo>
                <a:cubicBezTo>
                  <a:pt x="7588934" y="468490"/>
                  <a:pt x="7589103" y="468495"/>
                  <a:pt x="7589272" y="468500"/>
                </a:cubicBezTo>
                <a:lnTo>
                  <a:pt x="7589812" y="475137"/>
                </a:lnTo>
                <a:cubicBezTo>
                  <a:pt x="7594869" y="505143"/>
                  <a:pt x="7597319" y="535786"/>
                  <a:pt x="7597276" y="566868"/>
                </a:cubicBezTo>
                <a:cubicBezTo>
                  <a:pt x="7598588" y="572454"/>
                  <a:pt x="7598647" y="578078"/>
                  <a:pt x="7598647" y="583715"/>
                </a:cubicBezTo>
                <a:cubicBezTo>
                  <a:pt x="7598647" y="587507"/>
                  <a:pt x="7598620" y="591293"/>
                  <a:pt x="7598054" y="595066"/>
                </a:cubicBezTo>
                <a:lnTo>
                  <a:pt x="7597555" y="595033"/>
                </a:lnTo>
                <a:lnTo>
                  <a:pt x="7597529" y="595524"/>
                </a:lnTo>
                <a:lnTo>
                  <a:pt x="7580411" y="593911"/>
                </a:lnTo>
                <a:cubicBezTo>
                  <a:pt x="7548036" y="593388"/>
                  <a:pt x="7516156" y="590430"/>
                  <a:pt x="7484984" y="584920"/>
                </a:cubicBezTo>
                <a:cubicBezTo>
                  <a:pt x="7479407" y="585336"/>
                  <a:pt x="7474078" y="584395"/>
                  <a:pt x="7468767" y="583392"/>
                </a:cubicBezTo>
                <a:lnTo>
                  <a:pt x="7468651" y="582253"/>
                </a:lnTo>
                <a:cubicBezTo>
                  <a:pt x="7146776" y="529393"/>
                  <a:pt x="6887504" y="299826"/>
                  <a:pt x="6802727" y="0"/>
                </a:cubicBezTo>
                <a:close/>
                <a:moveTo>
                  <a:pt x="6184397" y="0"/>
                </a:moveTo>
                <a:lnTo>
                  <a:pt x="6393106" y="0"/>
                </a:lnTo>
                <a:cubicBezTo>
                  <a:pt x="6227636" y="98005"/>
                  <a:pt x="6108227" y="260867"/>
                  <a:pt x="6070376" y="451830"/>
                </a:cubicBezTo>
                <a:cubicBezTo>
                  <a:pt x="6314429" y="399791"/>
                  <a:pt x="6511018" y="226290"/>
                  <a:pt x="6588914" y="0"/>
                </a:cubicBezTo>
                <a:lnTo>
                  <a:pt x="6722931" y="0"/>
                </a:lnTo>
                <a:cubicBezTo>
                  <a:pt x="6638152" y="299826"/>
                  <a:pt x="6378880" y="529393"/>
                  <a:pt x="6057005" y="582253"/>
                </a:cubicBezTo>
                <a:lnTo>
                  <a:pt x="6056889" y="583392"/>
                </a:lnTo>
                <a:cubicBezTo>
                  <a:pt x="6051578" y="584395"/>
                  <a:pt x="6046249" y="585336"/>
                  <a:pt x="6040672" y="584920"/>
                </a:cubicBezTo>
                <a:cubicBezTo>
                  <a:pt x="6009500" y="590430"/>
                  <a:pt x="5977620" y="593388"/>
                  <a:pt x="5945246" y="593911"/>
                </a:cubicBezTo>
                <a:lnTo>
                  <a:pt x="5928127" y="595524"/>
                </a:lnTo>
                <a:lnTo>
                  <a:pt x="5928101" y="595033"/>
                </a:lnTo>
                <a:lnTo>
                  <a:pt x="5927602" y="595066"/>
                </a:lnTo>
                <a:cubicBezTo>
                  <a:pt x="5927036" y="591293"/>
                  <a:pt x="5927009" y="587507"/>
                  <a:pt x="5927009" y="583715"/>
                </a:cubicBezTo>
                <a:cubicBezTo>
                  <a:pt x="5927009" y="578078"/>
                  <a:pt x="5927068" y="572454"/>
                  <a:pt x="5928380" y="566868"/>
                </a:cubicBezTo>
                <a:cubicBezTo>
                  <a:pt x="5928338" y="535786"/>
                  <a:pt x="5930787" y="505143"/>
                  <a:pt x="5935844" y="475137"/>
                </a:cubicBezTo>
                <a:lnTo>
                  <a:pt x="5936384" y="468500"/>
                </a:lnTo>
                <a:cubicBezTo>
                  <a:pt x="5936553" y="468495"/>
                  <a:pt x="5936722" y="468490"/>
                  <a:pt x="5936890" y="468437"/>
                </a:cubicBezTo>
                <a:cubicBezTo>
                  <a:pt x="5963192" y="285283"/>
                  <a:pt x="6052653" y="121703"/>
                  <a:pt x="6184397" y="0"/>
                </a:cubicBezTo>
                <a:close/>
                <a:moveTo>
                  <a:pt x="5110576" y="0"/>
                </a:moveTo>
                <a:lnTo>
                  <a:pt x="5244592" y="0"/>
                </a:lnTo>
                <a:cubicBezTo>
                  <a:pt x="5322488" y="226290"/>
                  <a:pt x="5519077" y="399791"/>
                  <a:pt x="5763129" y="451830"/>
                </a:cubicBezTo>
                <a:cubicBezTo>
                  <a:pt x="5725278" y="260867"/>
                  <a:pt x="5605869" y="98005"/>
                  <a:pt x="5440399" y="0"/>
                </a:cubicBezTo>
                <a:lnTo>
                  <a:pt x="5649109" y="0"/>
                </a:lnTo>
                <a:cubicBezTo>
                  <a:pt x="5780853" y="121704"/>
                  <a:pt x="5870314" y="285283"/>
                  <a:pt x="5896616" y="468437"/>
                </a:cubicBezTo>
                <a:cubicBezTo>
                  <a:pt x="5896783" y="468490"/>
                  <a:pt x="5896953" y="468495"/>
                  <a:pt x="5897121" y="468500"/>
                </a:cubicBezTo>
                <a:lnTo>
                  <a:pt x="5897662" y="475137"/>
                </a:lnTo>
                <a:cubicBezTo>
                  <a:pt x="5902718" y="505143"/>
                  <a:pt x="5905168" y="535786"/>
                  <a:pt x="5905126" y="566868"/>
                </a:cubicBezTo>
                <a:cubicBezTo>
                  <a:pt x="5906438" y="572454"/>
                  <a:pt x="5906496" y="578078"/>
                  <a:pt x="5906496" y="583715"/>
                </a:cubicBezTo>
                <a:cubicBezTo>
                  <a:pt x="5906496" y="587507"/>
                  <a:pt x="5906469" y="591293"/>
                  <a:pt x="5905903" y="595066"/>
                </a:cubicBezTo>
                <a:lnTo>
                  <a:pt x="5905404" y="595033"/>
                </a:lnTo>
                <a:lnTo>
                  <a:pt x="5905378" y="595524"/>
                </a:lnTo>
                <a:lnTo>
                  <a:pt x="5888260" y="593911"/>
                </a:lnTo>
                <a:cubicBezTo>
                  <a:pt x="5855886" y="593388"/>
                  <a:pt x="5824005" y="590430"/>
                  <a:pt x="5792833" y="584920"/>
                </a:cubicBezTo>
                <a:cubicBezTo>
                  <a:pt x="5787256" y="585336"/>
                  <a:pt x="5781927" y="584395"/>
                  <a:pt x="5776617" y="583392"/>
                </a:cubicBezTo>
                <a:lnTo>
                  <a:pt x="5776501" y="582253"/>
                </a:lnTo>
                <a:cubicBezTo>
                  <a:pt x="5454626" y="529393"/>
                  <a:pt x="5195354" y="299826"/>
                  <a:pt x="5110576" y="0"/>
                </a:cubicBezTo>
                <a:close/>
                <a:moveTo>
                  <a:pt x="4492246" y="0"/>
                </a:moveTo>
                <a:lnTo>
                  <a:pt x="4700955" y="0"/>
                </a:lnTo>
                <a:cubicBezTo>
                  <a:pt x="4535485" y="98005"/>
                  <a:pt x="4416076" y="260867"/>
                  <a:pt x="4378225" y="451830"/>
                </a:cubicBezTo>
                <a:cubicBezTo>
                  <a:pt x="4622279" y="399791"/>
                  <a:pt x="4818867" y="226290"/>
                  <a:pt x="4896763" y="0"/>
                </a:cubicBezTo>
                <a:lnTo>
                  <a:pt x="5030779" y="0"/>
                </a:lnTo>
                <a:cubicBezTo>
                  <a:pt x="4946001" y="299826"/>
                  <a:pt x="4686729" y="529393"/>
                  <a:pt x="4364853" y="582253"/>
                </a:cubicBezTo>
                <a:lnTo>
                  <a:pt x="4364737" y="583392"/>
                </a:lnTo>
                <a:cubicBezTo>
                  <a:pt x="4359427" y="584395"/>
                  <a:pt x="4354098" y="585336"/>
                  <a:pt x="4348521" y="584920"/>
                </a:cubicBezTo>
                <a:cubicBezTo>
                  <a:pt x="4317350" y="590430"/>
                  <a:pt x="4285468" y="593388"/>
                  <a:pt x="4253094" y="593911"/>
                </a:cubicBezTo>
                <a:lnTo>
                  <a:pt x="4235976" y="595524"/>
                </a:lnTo>
                <a:lnTo>
                  <a:pt x="4235950" y="595033"/>
                </a:lnTo>
                <a:lnTo>
                  <a:pt x="4235451" y="595066"/>
                </a:lnTo>
                <a:cubicBezTo>
                  <a:pt x="4234885" y="591293"/>
                  <a:pt x="4234858" y="587507"/>
                  <a:pt x="4234858" y="583715"/>
                </a:cubicBezTo>
                <a:cubicBezTo>
                  <a:pt x="4234858" y="578078"/>
                  <a:pt x="4234916" y="572454"/>
                  <a:pt x="4236228" y="566868"/>
                </a:cubicBezTo>
                <a:cubicBezTo>
                  <a:pt x="4236186" y="535786"/>
                  <a:pt x="4238636" y="505143"/>
                  <a:pt x="4243692" y="475137"/>
                </a:cubicBezTo>
                <a:lnTo>
                  <a:pt x="4244233" y="468500"/>
                </a:lnTo>
                <a:cubicBezTo>
                  <a:pt x="4244401" y="468495"/>
                  <a:pt x="4244571" y="468490"/>
                  <a:pt x="4244738" y="468437"/>
                </a:cubicBezTo>
                <a:cubicBezTo>
                  <a:pt x="4271041" y="285283"/>
                  <a:pt x="4360502" y="121704"/>
                  <a:pt x="4492246" y="0"/>
                </a:cubicBezTo>
                <a:close/>
                <a:moveTo>
                  <a:pt x="3418424" y="0"/>
                </a:moveTo>
                <a:lnTo>
                  <a:pt x="3552441" y="0"/>
                </a:lnTo>
                <a:cubicBezTo>
                  <a:pt x="3630337" y="226291"/>
                  <a:pt x="3826926" y="399791"/>
                  <a:pt x="4070978" y="451830"/>
                </a:cubicBezTo>
                <a:cubicBezTo>
                  <a:pt x="4033127" y="260867"/>
                  <a:pt x="3913719" y="98005"/>
                  <a:pt x="3748249" y="0"/>
                </a:cubicBezTo>
                <a:lnTo>
                  <a:pt x="3956957" y="0"/>
                </a:lnTo>
                <a:cubicBezTo>
                  <a:pt x="4088702" y="121703"/>
                  <a:pt x="4178162" y="285283"/>
                  <a:pt x="4204464" y="468437"/>
                </a:cubicBezTo>
                <a:cubicBezTo>
                  <a:pt x="4204632" y="468490"/>
                  <a:pt x="4204801" y="468495"/>
                  <a:pt x="4204970" y="468499"/>
                </a:cubicBezTo>
                <a:lnTo>
                  <a:pt x="4205510" y="475137"/>
                </a:lnTo>
                <a:cubicBezTo>
                  <a:pt x="4210567" y="505143"/>
                  <a:pt x="4213016" y="535786"/>
                  <a:pt x="4212974" y="566868"/>
                </a:cubicBezTo>
                <a:cubicBezTo>
                  <a:pt x="4214286" y="572454"/>
                  <a:pt x="4214345" y="578078"/>
                  <a:pt x="4214345" y="583715"/>
                </a:cubicBezTo>
                <a:cubicBezTo>
                  <a:pt x="4214345" y="587508"/>
                  <a:pt x="4214318" y="591293"/>
                  <a:pt x="4213752" y="595066"/>
                </a:cubicBezTo>
                <a:lnTo>
                  <a:pt x="4213253" y="595033"/>
                </a:lnTo>
                <a:lnTo>
                  <a:pt x="4213227" y="595524"/>
                </a:lnTo>
                <a:lnTo>
                  <a:pt x="4196108" y="593911"/>
                </a:lnTo>
                <a:cubicBezTo>
                  <a:pt x="4163734" y="593388"/>
                  <a:pt x="4131854" y="590430"/>
                  <a:pt x="4100682" y="584920"/>
                </a:cubicBezTo>
                <a:cubicBezTo>
                  <a:pt x="4095105" y="585336"/>
                  <a:pt x="4089776" y="584395"/>
                  <a:pt x="4084465" y="583392"/>
                </a:cubicBezTo>
                <a:lnTo>
                  <a:pt x="4084349" y="582253"/>
                </a:lnTo>
                <a:cubicBezTo>
                  <a:pt x="3762475" y="529393"/>
                  <a:pt x="3503203" y="299826"/>
                  <a:pt x="3418424" y="0"/>
                </a:cubicBezTo>
                <a:close/>
                <a:moveTo>
                  <a:pt x="2800095" y="0"/>
                </a:moveTo>
                <a:lnTo>
                  <a:pt x="3008804" y="0"/>
                </a:lnTo>
                <a:cubicBezTo>
                  <a:pt x="2843334" y="98005"/>
                  <a:pt x="2723925" y="260867"/>
                  <a:pt x="2686074" y="451830"/>
                </a:cubicBezTo>
                <a:cubicBezTo>
                  <a:pt x="2930126" y="399791"/>
                  <a:pt x="3126716" y="226291"/>
                  <a:pt x="3204612" y="0"/>
                </a:cubicBezTo>
                <a:lnTo>
                  <a:pt x="3338628" y="0"/>
                </a:lnTo>
                <a:cubicBezTo>
                  <a:pt x="3253850" y="299826"/>
                  <a:pt x="2994578" y="529393"/>
                  <a:pt x="2672703" y="582253"/>
                </a:cubicBezTo>
                <a:lnTo>
                  <a:pt x="2672586" y="583392"/>
                </a:lnTo>
                <a:cubicBezTo>
                  <a:pt x="2667276" y="584395"/>
                  <a:pt x="2661947" y="585336"/>
                  <a:pt x="2656370" y="584920"/>
                </a:cubicBezTo>
                <a:cubicBezTo>
                  <a:pt x="2625198" y="590430"/>
                  <a:pt x="2593318" y="593388"/>
                  <a:pt x="2560943" y="593911"/>
                </a:cubicBezTo>
                <a:lnTo>
                  <a:pt x="2543825" y="595524"/>
                </a:lnTo>
                <a:lnTo>
                  <a:pt x="2543799" y="595033"/>
                </a:lnTo>
                <a:lnTo>
                  <a:pt x="2543300" y="595066"/>
                </a:lnTo>
                <a:cubicBezTo>
                  <a:pt x="2542734" y="591293"/>
                  <a:pt x="2542707" y="587507"/>
                  <a:pt x="2542707" y="583715"/>
                </a:cubicBezTo>
                <a:cubicBezTo>
                  <a:pt x="2542707" y="578078"/>
                  <a:pt x="2542765" y="572454"/>
                  <a:pt x="2544077" y="566868"/>
                </a:cubicBezTo>
                <a:cubicBezTo>
                  <a:pt x="2544035" y="535786"/>
                  <a:pt x="2546485" y="505143"/>
                  <a:pt x="2551541" y="475137"/>
                </a:cubicBezTo>
                <a:lnTo>
                  <a:pt x="2552082" y="468499"/>
                </a:lnTo>
                <a:cubicBezTo>
                  <a:pt x="2552250" y="468495"/>
                  <a:pt x="2552420" y="468490"/>
                  <a:pt x="2552587" y="468437"/>
                </a:cubicBezTo>
                <a:cubicBezTo>
                  <a:pt x="2578890" y="285283"/>
                  <a:pt x="2668350" y="121703"/>
                  <a:pt x="2800095" y="0"/>
                </a:cubicBezTo>
                <a:close/>
                <a:moveTo>
                  <a:pt x="1726273" y="0"/>
                </a:moveTo>
                <a:lnTo>
                  <a:pt x="1860290" y="0"/>
                </a:lnTo>
                <a:cubicBezTo>
                  <a:pt x="1938186" y="226291"/>
                  <a:pt x="2134775" y="399791"/>
                  <a:pt x="2378827" y="451830"/>
                </a:cubicBezTo>
                <a:cubicBezTo>
                  <a:pt x="2340976" y="260867"/>
                  <a:pt x="2221567" y="98005"/>
                  <a:pt x="2056098" y="0"/>
                </a:cubicBezTo>
                <a:lnTo>
                  <a:pt x="2264806" y="0"/>
                </a:lnTo>
                <a:cubicBezTo>
                  <a:pt x="2396551" y="121703"/>
                  <a:pt x="2486011" y="285283"/>
                  <a:pt x="2512313" y="468437"/>
                </a:cubicBezTo>
                <a:cubicBezTo>
                  <a:pt x="2512481" y="468490"/>
                  <a:pt x="2512650" y="468495"/>
                  <a:pt x="2512819" y="468499"/>
                </a:cubicBezTo>
                <a:lnTo>
                  <a:pt x="2513359" y="475137"/>
                </a:lnTo>
                <a:cubicBezTo>
                  <a:pt x="2518416" y="505143"/>
                  <a:pt x="2520865" y="535786"/>
                  <a:pt x="2520823" y="566868"/>
                </a:cubicBezTo>
                <a:cubicBezTo>
                  <a:pt x="2522135" y="572454"/>
                  <a:pt x="2522194" y="578078"/>
                  <a:pt x="2522194" y="583715"/>
                </a:cubicBezTo>
                <a:cubicBezTo>
                  <a:pt x="2522194" y="587508"/>
                  <a:pt x="2522167" y="591293"/>
                  <a:pt x="2521601" y="595066"/>
                </a:cubicBezTo>
                <a:lnTo>
                  <a:pt x="2521102" y="595033"/>
                </a:lnTo>
                <a:lnTo>
                  <a:pt x="2521076" y="595524"/>
                </a:lnTo>
                <a:lnTo>
                  <a:pt x="2503957" y="593911"/>
                </a:lnTo>
                <a:cubicBezTo>
                  <a:pt x="2471583" y="593388"/>
                  <a:pt x="2439703" y="590430"/>
                  <a:pt x="2408531" y="584920"/>
                </a:cubicBezTo>
                <a:cubicBezTo>
                  <a:pt x="2402954" y="585336"/>
                  <a:pt x="2397625" y="584395"/>
                  <a:pt x="2392314" y="583392"/>
                </a:cubicBezTo>
                <a:lnTo>
                  <a:pt x="2392198" y="582253"/>
                </a:lnTo>
                <a:cubicBezTo>
                  <a:pt x="2070324" y="529393"/>
                  <a:pt x="1811051" y="299826"/>
                  <a:pt x="1726273" y="0"/>
                </a:cubicBezTo>
                <a:close/>
                <a:moveTo>
                  <a:pt x="1107944" y="0"/>
                </a:moveTo>
                <a:lnTo>
                  <a:pt x="1316652" y="0"/>
                </a:lnTo>
                <a:cubicBezTo>
                  <a:pt x="1151183" y="98005"/>
                  <a:pt x="1031774" y="260867"/>
                  <a:pt x="993923" y="451830"/>
                </a:cubicBezTo>
                <a:cubicBezTo>
                  <a:pt x="1237975" y="399791"/>
                  <a:pt x="1434564" y="226291"/>
                  <a:pt x="1512461" y="0"/>
                </a:cubicBezTo>
                <a:lnTo>
                  <a:pt x="1646477" y="0"/>
                </a:lnTo>
                <a:cubicBezTo>
                  <a:pt x="1561699" y="299826"/>
                  <a:pt x="1302427" y="529393"/>
                  <a:pt x="980552" y="582253"/>
                </a:cubicBezTo>
                <a:lnTo>
                  <a:pt x="980435" y="583392"/>
                </a:lnTo>
                <a:cubicBezTo>
                  <a:pt x="975125" y="584395"/>
                  <a:pt x="969796" y="585336"/>
                  <a:pt x="964219" y="584920"/>
                </a:cubicBezTo>
                <a:cubicBezTo>
                  <a:pt x="933047" y="590430"/>
                  <a:pt x="901167" y="593388"/>
                  <a:pt x="868792" y="593911"/>
                </a:cubicBezTo>
                <a:lnTo>
                  <a:pt x="851674" y="595524"/>
                </a:lnTo>
                <a:lnTo>
                  <a:pt x="851648" y="595033"/>
                </a:lnTo>
                <a:lnTo>
                  <a:pt x="851149" y="595066"/>
                </a:lnTo>
                <a:cubicBezTo>
                  <a:pt x="850583" y="591293"/>
                  <a:pt x="850556" y="587507"/>
                  <a:pt x="850556" y="583715"/>
                </a:cubicBezTo>
                <a:cubicBezTo>
                  <a:pt x="850556" y="578078"/>
                  <a:pt x="850614" y="572454"/>
                  <a:pt x="851926" y="566868"/>
                </a:cubicBezTo>
                <a:cubicBezTo>
                  <a:pt x="851884" y="535786"/>
                  <a:pt x="854334" y="505143"/>
                  <a:pt x="859390" y="475137"/>
                </a:cubicBezTo>
                <a:lnTo>
                  <a:pt x="859931" y="468499"/>
                </a:lnTo>
                <a:cubicBezTo>
                  <a:pt x="860099" y="468495"/>
                  <a:pt x="860269" y="468490"/>
                  <a:pt x="860436" y="468437"/>
                </a:cubicBezTo>
                <a:cubicBezTo>
                  <a:pt x="886739" y="285283"/>
                  <a:pt x="976199" y="121704"/>
                  <a:pt x="1107944" y="0"/>
                </a:cubicBezTo>
                <a:close/>
                <a:moveTo>
                  <a:pt x="34122" y="0"/>
                </a:moveTo>
                <a:lnTo>
                  <a:pt x="168138" y="0"/>
                </a:lnTo>
                <a:cubicBezTo>
                  <a:pt x="246034" y="226290"/>
                  <a:pt x="442624" y="399791"/>
                  <a:pt x="686676" y="451830"/>
                </a:cubicBezTo>
                <a:cubicBezTo>
                  <a:pt x="648825" y="260867"/>
                  <a:pt x="529416" y="98005"/>
                  <a:pt x="363946" y="0"/>
                </a:cubicBezTo>
                <a:lnTo>
                  <a:pt x="572655" y="0"/>
                </a:lnTo>
                <a:cubicBezTo>
                  <a:pt x="704400" y="121703"/>
                  <a:pt x="793860" y="285283"/>
                  <a:pt x="820162" y="468437"/>
                </a:cubicBezTo>
                <a:cubicBezTo>
                  <a:pt x="820330" y="468490"/>
                  <a:pt x="820499" y="468495"/>
                  <a:pt x="820668" y="468500"/>
                </a:cubicBezTo>
                <a:lnTo>
                  <a:pt x="821208" y="475137"/>
                </a:lnTo>
                <a:cubicBezTo>
                  <a:pt x="826265" y="505143"/>
                  <a:pt x="828714" y="535786"/>
                  <a:pt x="828672" y="566868"/>
                </a:cubicBezTo>
                <a:cubicBezTo>
                  <a:pt x="829984" y="572454"/>
                  <a:pt x="830043" y="578078"/>
                  <a:pt x="830043" y="583715"/>
                </a:cubicBezTo>
                <a:cubicBezTo>
                  <a:pt x="830043" y="587508"/>
                  <a:pt x="830016" y="591293"/>
                  <a:pt x="829450" y="595066"/>
                </a:cubicBezTo>
                <a:lnTo>
                  <a:pt x="828951" y="595033"/>
                </a:lnTo>
                <a:lnTo>
                  <a:pt x="828925" y="595524"/>
                </a:lnTo>
                <a:lnTo>
                  <a:pt x="811806" y="593911"/>
                </a:lnTo>
                <a:cubicBezTo>
                  <a:pt x="779432" y="593388"/>
                  <a:pt x="747552" y="590430"/>
                  <a:pt x="716380" y="584920"/>
                </a:cubicBezTo>
                <a:cubicBezTo>
                  <a:pt x="710803" y="585336"/>
                  <a:pt x="705474" y="584395"/>
                  <a:pt x="700163" y="583392"/>
                </a:cubicBezTo>
                <a:lnTo>
                  <a:pt x="700047" y="582253"/>
                </a:lnTo>
                <a:cubicBezTo>
                  <a:pt x="378172" y="529393"/>
                  <a:pt x="118900" y="299826"/>
                  <a:pt x="3412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42900" y="4960137"/>
            <a:ext cx="5829300" cy="1463040"/>
          </a:xfrm>
        </p:spPr>
        <p:txBody>
          <a:bodyPr anchor="ctr">
            <a:normAutofit/>
          </a:bodyPr>
          <a:lstStyle>
            <a:lvl1pPr algn="r">
              <a:defRPr sz="4400" spc="200" baseline="0"/>
            </a:lvl1pPr>
          </a:lstStyle>
          <a:p>
            <a:r>
              <a:rPr lang="ar-SA"/>
              <a:t>انقر لتحرير نمط عنوان الشكل الرئيسي</a:t>
            </a:r>
            <a:endParaRPr lang="en-US" dirty="0"/>
          </a:p>
        </p:txBody>
      </p:sp>
      <p:sp>
        <p:nvSpPr>
          <p:cNvPr id="3" name="Subtitle 2"/>
          <p:cNvSpPr>
            <a:spLocks noGrp="1"/>
          </p:cNvSpPr>
          <p:nvPr>
            <p:ph type="subTitle" idx="1"/>
          </p:nvPr>
        </p:nvSpPr>
        <p:spPr>
          <a:xfrm>
            <a:off x="6457950" y="4960137"/>
            <a:ext cx="2400300" cy="1463040"/>
          </a:xfrm>
        </p:spPr>
        <p:txBody>
          <a:bodyPr lIns="91440" rIns="91440" anchor="ctr">
            <a:normAutofit/>
          </a:bodyPr>
          <a:lstStyle>
            <a:lvl1pPr marL="0" indent="0" algn="l">
              <a:lnSpc>
                <a:spcPct val="100000"/>
              </a:lnSpc>
              <a:spcBef>
                <a:spcPts val="0"/>
              </a:spcBef>
              <a:buNone/>
              <a:defRPr sz="160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الفرعي للشكل الرئيسي</a:t>
            </a:r>
            <a:endParaRPr lang="en-US" dirty="0"/>
          </a:p>
        </p:txBody>
      </p:sp>
      <p:sp>
        <p:nvSpPr>
          <p:cNvPr id="4" name="Date Placeholder 3"/>
          <p:cNvSpPr>
            <a:spLocks noGrp="1"/>
          </p:cNvSpPr>
          <p:nvPr>
            <p:ph type="dt" sz="half" idx="10"/>
          </p:nvPr>
        </p:nvSpPr>
        <p:spPr/>
        <p:txBody>
          <a:bodyPr/>
          <a:lstStyle>
            <a:lvl1pPr algn="l">
              <a:defRPr/>
            </a:lvl1pPr>
          </a:lstStyle>
          <a:p>
            <a:fld id="{7B6F7E54-4149-4338-8054-206F3A4DAFD5}" type="datetime1">
              <a:rPr lang="en-US" smtClean="0"/>
              <a:pPr/>
              <a:t>10/17/2023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cxnSp>
        <p:nvCxnSpPr>
          <p:cNvPr id="8" name="Straight Connector 7"/>
          <p:cNvCxnSpPr/>
          <p:nvPr/>
        </p:nvCxnSpPr>
        <p:spPr>
          <a:xfrm flipV="1">
            <a:off x="6290132"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90901391"/>
      </p:ext>
    </p:extLst>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عنوان الشكل الرئيسي</a:t>
            </a:r>
            <a:endParaRPr lang="en-US" dirty="0"/>
          </a:p>
        </p:txBody>
      </p:sp>
      <p:sp>
        <p:nvSpPr>
          <p:cNvPr id="3" name="Vertical Text Placeholder 2"/>
          <p:cNvSpPr>
            <a:spLocks noGrp="1"/>
          </p:cNvSpPr>
          <p:nvPr>
            <p:ph type="body" orient="vert" idx="1"/>
          </p:nvPr>
        </p:nvSpPr>
        <p:spPr/>
        <p:txBody>
          <a:bodyPr vert="eaVe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7B6F7E54-4149-4338-8054-206F3A4DAFD5}" type="datetime1">
              <a:rPr lang="en-US" smtClean="0"/>
              <a:pPr/>
              <a:t>10/17/2023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683970818"/>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762000"/>
            <a:ext cx="1971675" cy="5410200"/>
          </a:xfrm>
        </p:spPr>
        <p:txBody>
          <a:bodyPr vert="eaVert" lIns="45720" tIns="91440" rIns="45720" bIns="91440"/>
          <a:lstStyle/>
          <a:p>
            <a:r>
              <a:rPr lang="ar-SA"/>
              <a:t>انقر لتحرير نمط عنوان الشكل الرئيسي</a:t>
            </a:r>
            <a:endParaRPr lang="en-US" dirty="0"/>
          </a:p>
        </p:txBody>
      </p:sp>
      <p:sp>
        <p:nvSpPr>
          <p:cNvPr id="3" name="Vertical Text Placeholder 2"/>
          <p:cNvSpPr>
            <a:spLocks noGrp="1"/>
          </p:cNvSpPr>
          <p:nvPr>
            <p:ph type="body" orient="vert" idx="1"/>
          </p:nvPr>
        </p:nvSpPr>
        <p:spPr>
          <a:xfrm>
            <a:off x="742951" y="762000"/>
            <a:ext cx="5686425" cy="5410200"/>
          </a:xfrm>
        </p:spPr>
        <p:txBody>
          <a:bodyPr vert="eaVe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7B6F7E54-4149-4338-8054-206F3A4DAFD5}" type="datetime1">
              <a:rPr lang="en-US" smtClean="0"/>
              <a:pPr/>
              <a:t>10/17/2023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cxnSp>
        <p:nvCxnSpPr>
          <p:cNvPr id="7" name="Straight Connector 6"/>
          <p:cNvCxnSpPr/>
          <p:nvPr/>
        </p:nvCxnSpPr>
        <p:spPr>
          <a:xfrm rot="5400000" flipV="1">
            <a:off x="7543800" y="173563"/>
            <a:ext cx="0" cy="6858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11728511"/>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عنوان الشكل الرئيسي</a:t>
            </a:r>
            <a:endParaRPr lang="en-US" dirty="0"/>
          </a:p>
        </p:txBody>
      </p:sp>
      <p:sp>
        <p:nvSpPr>
          <p:cNvPr id="3" name="Content Placeholder 2"/>
          <p:cNvSpPr>
            <a:spLocks noGrp="1"/>
          </p:cNvSpPr>
          <p:nvPr>
            <p:ph idx="1"/>
          </p:nvPr>
        </p:nvSpPr>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7B6F7E54-4149-4338-8054-206F3A4DAFD5}" type="datetime1">
              <a:rPr lang="en-US" smtClean="0"/>
              <a:pPr/>
              <a:t>10/17/2023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224909325"/>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9" name="Rectangle 8"/>
          <p:cNvSpPr/>
          <p:nvPr/>
        </p:nvSpPr>
        <p:spPr>
          <a:xfrm>
            <a:off x="0" y="0"/>
            <a:ext cx="9144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Freeform 10"/>
          <p:cNvSpPr/>
          <p:nvPr/>
        </p:nvSpPr>
        <p:spPr>
          <a:xfrm>
            <a:off x="4762" y="0"/>
            <a:ext cx="9139239" cy="4572001"/>
          </a:xfrm>
          <a:custGeom>
            <a:avLst/>
            <a:gdLst/>
            <a:ahLst/>
            <a:cxnLst/>
            <a:rect l="l" t="t" r="r" b="b"/>
            <a:pathLst>
              <a:path w="9139239" h="4572001">
                <a:moveTo>
                  <a:pt x="9139239" y="4171458"/>
                </a:moveTo>
                <a:lnTo>
                  <a:pt x="9139239" y="4479120"/>
                </a:lnTo>
                <a:lnTo>
                  <a:pt x="9061857" y="4572001"/>
                </a:lnTo>
                <a:lnTo>
                  <a:pt x="8867616" y="4572001"/>
                </a:lnTo>
                <a:cubicBezTo>
                  <a:pt x="8974940" y="4496648"/>
                  <a:pt x="9059271" y="4392377"/>
                  <a:pt x="9109281" y="4270954"/>
                </a:cubicBezTo>
                <a:close/>
                <a:moveTo>
                  <a:pt x="9139239" y="4017903"/>
                </a:moveTo>
                <a:lnTo>
                  <a:pt x="9139239" y="4146549"/>
                </a:lnTo>
                <a:lnTo>
                  <a:pt x="9061849" y="4168266"/>
                </a:lnTo>
                <a:cubicBezTo>
                  <a:pt x="8867508" y="4236060"/>
                  <a:pt x="8712637" y="4384208"/>
                  <a:pt x="8639677" y="4572001"/>
                </a:cubicBezTo>
                <a:lnTo>
                  <a:pt x="8502130" y="4572001"/>
                </a:lnTo>
                <a:cubicBezTo>
                  <a:pt x="8583823" y="4319597"/>
                  <a:pt x="8787913" y="4120306"/>
                  <a:pt x="9046727" y="4039822"/>
                </a:cubicBezTo>
                <a:close/>
                <a:moveTo>
                  <a:pt x="7620280" y="3999419"/>
                </a:moveTo>
                <a:lnTo>
                  <a:pt x="7637367" y="4001042"/>
                </a:lnTo>
                <a:cubicBezTo>
                  <a:pt x="7669753" y="4001569"/>
                  <a:pt x="7701646" y="4004550"/>
                  <a:pt x="7732829" y="4010107"/>
                </a:cubicBezTo>
                <a:cubicBezTo>
                  <a:pt x="7738405" y="4009688"/>
                  <a:pt x="7743733" y="4010636"/>
                  <a:pt x="7749042" y="4011646"/>
                </a:cubicBezTo>
                <a:lnTo>
                  <a:pt x="7749159" y="4012794"/>
                </a:lnTo>
                <a:cubicBezTo>
                  <a:pt x="8061238" y="4064450"/>
                  <a:pt x="8314467" y="4283539"/>
                  <a:pt x="8407830" y="4572001"/>
                </a:cubicBezTo>
                <a:lnTo>
                  <a:pt x="8270283" y="4572001"/>
                </a:lnTo>
                <a:cubicBezTo>
                  <a:pt x="8186900" y="4357380"/>
                  <a:pt x="7996531" y="4194541"/>
                  <a:pt x="7762529" y="4144250"/>
                </a:cubicBezTo>
                <a:cubicBezTo>
                  <a:pt x="7797023" y="4319651"/>
                  <a:pt x="7899246" y="4471530"/>
                  <a:pt x="8042344" y="4572001"/>
                </a:cubicBezTo>
                <a:lnTo>
                  <a:pt x="7848103" y="4572001"/>
                </a:lnTo>
                <a:cubicBezTo>
                  <a:pt x="7731971" y="4452596"/>
                  <a:pt x="7653409" y="4298519"/>
                  <a:pt x="7629044" y="4127511"/>
                </a:cubicBezTo>
                <a:cubicBezTo>
                  <a:pt x="7628876" y="4127458"/>
                  <a:pt x="7628708" y="4127453"/>
                  <a:pt x="7628538" y="4127448"/>
                </a:cubicBezTo>
                <a:lnTo>
                  <a:pt x="7628000" y="4120772"/>
                </a:lnTo>
                <a:cubicBezTo>
                  <a:pt x="7622941" y="4090522"/>
                  <a:pt x="7620490" y="4059631"/>
                  <a:pt x="7620533" y="4028296"/>
                </a:cubicBezTo>
                <a:cubicBezTo>
                  <a:pt x="7619221" y="4022668"/>
                  <a:pt x="7619162" y="4017001"/>
                  <a:pt x="7619162" y="4011320"/>
                </a:cubicBezTo>
                <a:lnTo>
                  <a:pt x="7619756" y="3999880"/>
                </a:lnTo>
                <a:lnTo>
                  <a:pt x="7620254" y="3999913"/>
                </a:lnTo>
                <a:close/>
                <a:moveTo>
                  <a:pt x="7597529" y="3999419"/>
                </a:moveTo>
                <a:lnTo>
                  <a:pt x="7597555" y="3999913"/>
                </a:lnTo>
                <a:lnTo>
                  <a:pt x="7598053" y="3999880"/>
                </a:lnTo>
                <a:lnTo>
                  <a:pt x="7598647" y="4011320"/>
                </a:lnTo>
                <a:cubicBezTo>
                  <a:pt x="7598647" y="4017001"/>
                  <a:pt x="7598588" y="4022668"/>
                  <a:pt x="7597276" y="4028296"/>
                </a:cubicBezTo>
                <a:cubicBezTo>
                  <a:pt x="7597319" y="4059631"/>
                  <a:pt x="7594868" y="4090522"/>
                  <a:pt x="7589809" y="4120772"/>
                </a:cubicBezTo>
                <a:lnTo>
                  <a:pt x="7589271" y="4127448"/>
                </a:lnTo>
                <a:cubicBezTo>
                  <a:pt x="7589101" y="4127453"/>
                  <a:pt x="7588933" y="4127458"/>
                  <a:pt x="7588765" y="4127511"/>
                </a:cubicBezTo>
                <a:cubicBezTo>
                  <a:pt x="7564400" y="4298519"/>
                  <a:pt x="7485838" y="4452596"/>
                  <a:pt x="7369706" y="4572001"/>
                </a:cubicBezTo>
                <a:lnTo>
                  <a:pt x="7175465" y="4572001"/>
                </a:lnTo>
                <a:cubicBezTo>
                  <a:pt x="7318563" y="4471530"/>
                  <a:pt x="7420786" y="4319651"/>
                  <a:pt x="7455280" y="4144250"/>
                </a:cubicBezTo>
                <a:cubicBezTo>
                  <a:pt x="7221278" y="4194541"/>
                  <a:pt x="7030909" y="4357380"/>
                  <a:pt x="6947526" y="4572001"/>
                </a:cubicBezTo>
                <a:lnTo>
                  <a:pt x="6809978" y="4572001"/>
                </a:lnTo>
                <a:cubicBezTo>
                  <a:pt x="6903341" y="4283539"/>
                  <a:pt x="7156571" y="4064450"/>
                  <a:pt x="7468650" y="4012794"/>
                </a:cubicBezTo>
                <a:lnTo>
                  <a:pt x="7468767" y="4011646"/>
                </a:lnTo>
                <a:cubicBezTo>
                  <a:pt x="7474076" y="4010636"/>
                  <a:pt x="7479404" y="4009688"/>
                  <a:pt x="7484980" y="4010107"/>
                </a:cubicBezTo>
                <a:cubicBezTo>
                  <a:pt x="7516163" y="4004550"/>
                  <a:pt x="7548056" y="4001569"/>
                  <a:pt x="7580442" y="4001042"/>
                </a:cubicBezTo>
                <a:close/>
                <a:moveTo>
                  <a:pt x="5928129" y="3999419"/>
                </a:moveTo>
                <a:lnTo>
                  <a:pt x="5945217" y="4001042"/>
                </a:lnTo>
                <a:cubicBezTo>
                  <a:pt x="5977602" y="4001569"/>
                  <a:pt x="6009495" y="4004550"/>
                  <a:pt x="6040678" y="4010107"/>
                </a:cubicBezTo>
                <a:cubicBezTo>
                  <a:pt x="6046254" y="4009688"/>
                  <a:pt x="6051582" y="4010636"/>
                  <a:pt x="6056891" y="4011646"/>
                </a:cubicBezTo>
                <a:lnTo>
                  <a:pt x="6057008" y="4012794"/>
                </a:lnTo>
                <a:cubicBezTo>
                  <a:pt x="6369087" y="4064450"/>
                  <a:pt x="6622316" y="4283539"/>
                  <a:pt x="6715680" y="4572001"/>
                </a:cubicBezTo>
                <a:lnTo>
                  <a:pt x="6578131" y="4572001"/>
                </a:lnTo>
                <a:cubicBezTo>
                  <a:pt x="6494748" y="4357380"/>
                  <a:pt x="6304380" y="4194541"/>
                  <a:pt x="6070378" y="4144250"/>
                </a:cubicBezTo>
                <a:cubicBezTo>
                  <a:pt x="6104872" y="4319650"/>
                  <a:pt x="6207095" y="4471530"/>
                  <a:pt x="6350192" y="4572001"/>
                </a:cubicBezTo>
                <a:lnTo>
                  <a:pt x="6155952" y="4572001"/>
                </a:lnTo>
                <a:cubicBezTo>
                  <a:pt x="6039820" y="4452596"/>
                  <a:pt x="5961257" y="4298519"/>
                  <a:pt x="5936893" y="4127511"/>
                </a:cubicBezTo>
                <a:cubicBezTo>
                  <a:pt x="5936725" y="4127458"/>
                  <a:pt x="5936557" y="4127453"/>
                  <a:pt x="5936387" y="4127448"/>
                </a:cubicBezTo>
                <a:lnTo>
                  <a:pt x="5935849" y="4120772"/>
                </a:lnTo>
                <a:cubicBezTo>
                  <a:pt x="5930790" y="4090522"/>
                  <a:pt x="5928340" y="4059631"/>
                  <a:pt x="5928382" y="4028296"/>
                </a:cubicBezTo>
                <a:cubicBezTo>
                  <a:pt x="5927070" y="4022668"/>
                  <a:pt x="5927011" y="4017001"/>
                  <a:pt x="5927011" y="4011320"/>
                </a:cubicBezTo>
                <a:lnTo>
                  <a:pt x="5927605" y="3999880"/>
                </a:lnTo>
                <a:lnTo>
                  <a:pt x="5928103" y="3999913"/>
                </a:lnTo>
                <a:close/>
                <a:moveTo>
                  <a:pt x="5905378" y="3999419"/>
                </a:moveTo>
                <a:lnTo>
                  <a:pt x="5905404" y="3999913"/>
                </a:lnTo>
                <a:lnTo>
                  <a:pt x="5905902" y="3999880"/>
                </a:lnTo>
                <a:lnTo>
                  <a:pt x="5906496" y="4011320"/>
                </a:lnTo>
                <a:cubicBezTo>
                  <a:pt x="5906496" y="4017001"/>
                  <a:pt x="5906437" y="4022668"/>
                  <a:pt x="5905125" y="4028296"/>
                </a:cubicBezTo>
                <a:cubicBezTo>
                  <a:pt x="5905167" y="4059631"/>
                  <a:pt x="5902717" y="4090522"/>
                  <a:pt x="5897658" y="4120772"/>
                </a:cubicBezTo>
                <a:lnTo>
                  <a:pt x="5897120" y="4127448"/>
                </a:lnTo>
                <a:cubicBezTo>
                  <a:pt x="5896950" y="4127453"/>
                  <a:pt x="5896782" y="4127458"/>
                  <a:pt x="5896614" y="4127511"/>
                </a:cubicBezTo>
                <a:cubicBezTo>
                  <a:pt x="5872249" y="4298519"/>
                  <a:pt x="5793686" y="4452596"/>
                  <a:pt x="5677555" y="4572001"/>
                </a:cubicBezTo>
                <a:lnTo>
                  <a:pt x="5483314" y="4572001"/>
                </a:lnTo>
                <a:cubicBezTo>
                  <a:pt x="5626412" y="4471530"/>
                  <a:pt x="5728635" y="4319650"/>
                  <a:pt x="5763129" y="4144250"/>
                </a:cubicBezTo>
                <a:cubicBezTo>
                  <a:pt x="5529126" y="4194541"/>
                  <a:pt x="5338758" y="4357380"/>
                  <a:pt x="5255375" y="4572001"/>
                </a:cubicBezTo>
                <a:lnTo>
                  <a:pt x="5117827" y="4572001"/>
                </a:lnTo>
                <a:cubicBezTo>
                  <a:pt x="5211190" y="4283539"/>
                  <a:pt x="5464420" y="4064450"/>
                  <a:pt x="5776499" y="4012794"/>
                </a:cubicBezTo>
                <a:lnTo>
                  <a:pt x="5776616" y="4011646"/>
                </a:lnTo>
                <a:cubicBezTo>
                  <a:pt x="5781926" y="4010636"/>
                  <a:pt x="5787253" y="4009688"/>
                  <a:pt x="5792829" y="4010107"/>
                </a:cubicBezTo>
                <a:cubicBezTo>
                  <a:pt x="5824012" y="4004550"/>
                  <a:pt x="5855905" y="4001569"/>
                  <a:pt x="5888290" y="4001042"/>
                </a:cubicBezTo>
                <a:close/>
                <a:moveTo>
                  <a:pt x="4235979" y="3999419"/>
                </a:moveTo>
                <a:lnTo>
                  <a:pt x="4253065" y="4001042"/>
                </a:lnTo>
                <a:cubicBezTo>
                  <a:pt x="4285451" y="4001569"/>
                  <a:pt x="4317343" y="4004550"/>
                  <a:pt x="4348528" y="4010107"/>
                </a:cubicBezTo>
                <a:cubicBezTo>
                  <a:pt x="4354104" y="4009688"/>
                  <a:pt x="4359431" y="4010636"/>
                  <a:pt x="4364739" y="4011646"/>
                </a:cubicBezTo>
                <a:lnTo>
                  <a:pt x="4364856" y="4012794"/>
                </a:lnTo>
                <a:cubicBezTo>
                  <a:pt x="4676936" y="4064450"/>
                  <a:pt x="4930165" y="4283539"/>
                  <a:pt x="5023528" y="4572001"/>
                </a:cubicBezTo>
                <a:lnTo>
                  <a:pt x="4885980" y="4572001"/>
                </a:lnTo>
                <a:cubicBezTo>
                  <a:pt x="4802597" y="4357380"/>
                  <a:pt x="4612229" y="4194541"/>
                  <a:pt x="4378227" y="4144250"/>
                </a:cubicBezTo>
                <a:cubicBezTo>
                  <a:pt x="4412722" y="4319651"/>
                  <a:pt x="4514944" y="4471530"/>
                  <a:pt x="4658041" y="4572001"/>
                </a:cubicBezTo>
                <a:lnTo>
                  <a:pt x="4463800" y="4572001"/>
                </a:lnTo>
                <a:cubicBezTo>
                  <a:pt x="4347669" y="4452596"/>
                  <a:pt x="4269106" y="4298519"/>
                  <a:pt x="4244741" y="4127511"/>
                </a:cubicBezTo>
                <a:cubicBezTo>
                  <a:pt x="4244574" y="4127458"/>
                  <a:pt x="4244405" y="4127453"/>
                  <a:pt x="4244236" y="4127448"/>
                </a:cubicBezTo>
                <a:lnTo>
                  <a:pt x="4243697" y="4120772"/>
                </a:lnTo>
                <a:cubicBezTo>
                  <a:pt x="4238639" y="4090522"/>
                  <a:pt x="4236188" y="4059631"/>
                  <a:pt x="4236230" y="4028296"/>
                </a:cubicBezTo>
                <a:cubicBezTo>
                  <a:pt x="4234918" y="4022668"/>
                  <a:pt x="4234860" y="4017001"/>
                  <a:pt x="4234860" y="4011320"/>
                </a:cubicBezTo>
                <a:lnTo>
                  <a:pt x="4235454" y="3999880"/>
                </a:lnTo>
                <a:lnTo>
                  <a:pt x="4235952" y="3999913"/>
                </a:lnTo>
                <a:close/>
                <a:moveTo>
                  <a:pt x="4213227" y="3999419"/>
                </a:moveTo>
                <a:lnTo>
                  <a:pt x="4213253" y="3999913"/>
                </a:lnTo>
                <a:lnTo>
                  <a:pt x="4213751" y="3999880"/>
                </a:lnTo>
                <a:lnTo>
                  <a:pt x="4214345" y="4011320"/>
                </a:lnTo>
                <a:cubicBezTo>
                  <a:pt x="4214345" y="4017001"/>
                  <a:pt x="4214286" y="4022668"/>
                  <a:pt x="4212974" y="4028296"/>
                </a:cubicBezTo>
                <a:cubicBezTo>
                  <a:pt x="4213016" y="4059631"/>
                  <a:pt x="4210566" y="4090522"/>
                  <a:pt x="4205507" y="4120772"/>
                </a:cubicBezTo>
                <a:lnTo>
                  <a:pt x="4204969" y="4127448"/>
                </a:lnTo>
                <a:cubicBezTo>
                  <a:pt x="4204799" y="4127453"/>
                  <a:pt x="4204631" y="4127458"/>
                  <a:pt x="4204463" y="4127511"/>
                </a:cubicBezTo>
                <a:cubicBezTo>
                  <a:pt x="4180098" y="4298519"/>
                  <a:pt x="4101535" y="4452596"/>
                  <a:pt x="3985404" y="4572001"/>
                </a:cubicBezTo>
                <a:lnTo>
                  <a:pt x="3791163" y="4572001"/>
                </a:lnTo>
                <a:cubicBezTo>
                  <a:pt x="3934261" y="4471530"/>
                  <a:pt x="4036484" y="4319651"/>
                  <a:pt x="4070978" y="4144250"/>
                </a:cubicBezTo>
                <a:cubicBezTo>
                  <a:pt x="3836975" y="4194541"/>
                  <a:pt x="3646607" y="4357380"/>
                  <a:pt x="3563224" y="4572001"/>
                </a:cubicBezTo>
                <a:lnTo>
                  <a:pt x="3425676" y="4572001"/>
                </a:lnTo>
                <a:cubicBezTo>
                  <a:pt x="3519039" y="4283539"/>
                  <a:pt x="3772269" y="4064450"/>
                  <a:pt x="4084348" y="4012794"/>
                </a:cubicBezTo>
                <a:lnTo>
                  <a:pt x="4084465" y="4011646"/>
                </a:lnTo>
                <a:cubicBezTo>
                  <a:pt x="4089774" y="4010636"/>
                  <a:pt x="4095102" y="4009688"/>
                  <a:pt x="4100678" y="4010107"/>
                </a:cubicBezTo>
                <a:cubicBezTo>
                  <a:pt x="4131861" y="4004550"/>
                  <a:pt x="4163754" y="4001569"/>
                  <a:pt x="4196139" y="4001042"/>
                </a:cubicBezTo>
                <a:close/>
                <a:moveTo>
                  <a:pt x="2543827" y="3999419"/>
                </a:moveTo>
                <a:lnTo>
                  <a:pt x="2560914" y="4001042"/>
                </a:lnTo>
                <a:cubicBezTo>
                  <a:pt x="2593300" y="4001569"/>
                  <a:pt x="2625192" y="4004550"/>
                  <a:pt x="2656376" y="4010107"/>
                </a:cubicBezTo>
                <a:cubicBezTo>
                  <a:pt x="2661952" y="4009688"/>
                  <a:pt x="2667280" y="4010636"/>
                  <a:pt x="2672588" y="4011646"/>
                </a:cubicBezTo>
                <a:lnTo>
                  <a:pt x="2672706" y="4012794"/>
                </a:lnTo>
                <a:cubicBezTo>
                  <a:pt x="2984785" y="4064450"/>
                  <a:pt x="3238014" y="4283539"/>
                  <a:pt x="3331377" y="4572001"/>
                </a:cubicBezTo>
                <a:lnTo>
                  <a:pt x="3193830" y="4572001"/>
                </a:lnTo>
                <a:cubicBezTo>
                  <a:pt x="3110446" y="4357380"/>
                  <a:pt x="2920078" y="4194541"/>
                  <a:pt x="2686076" y="4144250"/>
                </a:cubicBezTo>
                <a:cubicBezTo>
                  <a:pt x="2720570" y="4319650"/>
                  <a:pt x="2822793" y="4471530"/>
                  <a:pt x="2965890" y="4572001"/>
                </a:cubicBezTo>
                <a:lnTo>
                  <a:pt x="2771649" y="4572001"/>
                </a:lnTo>
                <a:cubicBezTo>
                  <a:pt x="2655518" y="4452596"/>
                  <a:pt x="2576955" y="4298519"/>
                  <a:pt x="2552590" y="4127511"/>
                </a:cubicBezTo>
                <a:cubicBezTo>
                  <a:pt x="2552423" y="4127458"/>
                  <a:pt x="2552254" y="4127453"/>
                  <a:pt x="2552085" y="4127448"/>
                </a:cubicBezTo>
                <a:lnTo>
                  <a:pt x="2551547" y="4120772"/>
                </a:lnTo>
                <a:cubicBezTo>
                  <a:pt x="2546488" y="4090522"/>
                  <a:pt x="2544037" y="4059631"/>
                  <a:pt x="2544079" y="4028296"/>
                </a:cubicBezTo>
                <a:cubicBezTo>
                  <a:pt x="2542767" y="4022668"/>
                  <a:pt x="2542709" y="4017001"/>
                  <a:pt x="2542709" y="4011320"/>
                </a:cubicBezTo>
                <a:lnTo>
                  <a:pt x="2543303" y="3999880"/>
                </a:lnTo>
                <a:lnTo>
                  <a:pt x="2543801" y="3999913"/>
                </a:lnTo>
                <a:close/>
                <a:moveTo>
                  <a:pt x="2521076" y="3999419"/>
                </a:moveTo>
                <a:lnTo>
                  <a:pt x="2521102" y="3999913"/>
                </a:lnTo>
                <a:lnTo>
                  <a:pt x="2521600" y="3999880"/>
                </a:lnTo>
                <a:lnTo>
                  <a:pt x="2522194" y="4011320"/>
                </a:lnTo>
                <a:cubicBezTo>
                  <a:pt x="2522194" y="4017001"/>
                  <a:pt x="2522135" y="4022668"/>
                  <a:pt x="2520823" y="4028296"/>
                </a:cubicBezTo>
                <a:cubicBezTo>
                  <a:pt x="2520865" y="4059631"/>
                  <a:pt x="2518415" y="4090522"/>
                  <a:pt x="2513356" y="4120772"/>
                </a:cubicBezTo>
                <a:lnTo>
                  <a:pt x="2512818" y="4127448"/>
                </a:lnTo>
                <a:cubicBezTo>
                  <a:pt x="2512648" y="4127453"/>
                  <a:pt x="2512480" y="4127458"/>
                  <a:pt x="2512312" y="4127511"/>
                </a:cubicBezTo>
                <a:cubicBezTo>
                  <a:pt x="2487947" y="4298519"/>
                  <a:pt x="2409385" y="4452596"/>
                  <a:pt x="2293253" y="4572001"/>
                </a:cubicBezTo>
                <a:lnTo>
                  <a:pt x="2099012" y="4572001"/>
                </a:lnTo>
                <a:cubicBezTo>
                  <a:pt x="2242110" y="4471530"/>
                  <a:pt x="2344333" y="4319651"/>
                  <a:pt x="2378827" y="4144250"/>
                </a:cubicBezTo>
                <a:cubicBezTo>
                  <a:pt x="2144825" y="4194541"/>
                  <a:pt x="1954456" y="4357380"/>
                  <a:pt x="1871073" y="4572001"/>
                </a:cubicBezTo>
                <a:lnTo>
                  <a:pt x="1733525" y="4572001"/>
                </a:lnTo>
                <a:cubicBezTo>
                  <a:pt x="1826888" y="4283539"/>
                  <a:pt x="2080118" y="4064450"/>
                  <a:pt x="2392197" y="4012794"/>
                </a:cubicBezTo>
                <a:lnTo>
                  <a:pt x="2392314" y="4011646"/>
                </a:lnTo>
                <a:cubicBezTo>
                  <a:pt x="2397623" y="4010636"/>
                  <a:pt x="2402951" y="4009688"/>
                  <a:pt x="2408527" y="4010107"/>
                </a:cubicBezTo>
                <a:cubicBezTo>
                  <a:pt x="2439710" y="4004550"/>
                  <a:pt x="2471603" y="4001569"/>
                  <a:pt x="2503988" y="4001042"/>
                </a:cubicBezTo>
                <a:close/>
                <a:moveTo>
                  <a:pt x="851676" y="3999419"/>
                </a:moveTo>
                <a:lnTo>
                  <a:pt x="868763" y="4001042"/>
                </a:lnTo>
                <a:cubicBezTo>
                  <a:pt x="901149" y="4001569"/>
                  <a:pt x="933041" y="4004550"/>
                  <a:pt x="964225" y="4010107"/>
                </a:cubicBezTo>
                <a:cubicBezTo>
                  <a:pt x="969801" y="4009688"/>
                  <a:pt x="975129" y="4010636"/>
                  <a:pt x="980437" y="4011646"/>
                </a:cubicBezTo>
                <a:lnTo>
                  <a:pt x="980555" y="4012794"/>
                </a:lnTo>
                <a:cubicBezTo>
                  <a:pt x="1292634" y="4064450"/>
                  <a:pt x="1545864" y="4283539"/>
                  <a:pt x="1639226" y="4572001"/>
                </a:cubicBezTo>
                <a:lnTo>
                  <a:pt x="1501679" y="4572001"/>
                </a:lnTo>
                <a:cubicBezTo>
                  <a:pt x="1418296" y="4357380"/>
                  <a:pt x="1227927" y="4194541"/>
                  <a:pt x="993925" y="4144250"/>
                </a:cubicBezTo>
                <a:cubicBezTo>
                  <a:pt x="1028419" y="4319651"/>
                  <a:pt x="1130642" y="4471530"/>
                  <a:pt x="1273740" y="4572001"/>
                </a:cubicBezTo>
                <a:lnTo>
                  <a:pt x="1079499" y="4572001"/>
                </a:lnTo>
                <a:cubicBezTo>
                  <a:pt x="963367" y="4452596"/>
                  <a:pt x="884804" y="4298519"/>
                  <a:pt x="860439" y="4127511"/>
                </a:cubicBezTo>
                <a:cubicBezTo>
                  <a:pt x="860272" y="4127458"/>
                  <a:pt x="860103" y="4127453"/>
                  <a:pt x="859934" y="4127448"/>
                </a:cubicBezTo>
                <a:lnTo>
                  <a:pt x="859396" y="4120772"/>
                </a:lnTo>
                <a:cubicBezTo>
                  <a:pt x="854337" y="4090522"/>
                  <a:pt x="851886" y="4059631"/>
                  <a:pt x="851928" y="4028296"/>
                </a:cubicBezTo>
                <a:cubicBezTo>
                  <a:pt x="850616" y="4022668"/>
                  <a:pt x="850558" y="4017001"/>
                  <a:pt x="850558" y="4011320"/>
                </a:cubicBezTo>
                <a:lnTo>
                  <a:pt x="851152" y="3999880"/>
                </a:lnTo>
                <a:lnTo>
                  <a:pt x="851650" y="3999913"/>
                </a:lnTo>
                <a:close/>
                <a:moveTo>
                  <a:pt x="828925" y="3999419"/>
                </a:moveTo>
                <a:lnTo>
                  <a:pt x="828951" y="3999913"/>
                </a:lnTo>
                <a:lnTo>
                  <a:pt x="829449" y="3999880"/>
                </a:lnTo>
                <a:lnTo>
                  <a:pt x="830043" y="4011320"/>
                </a:lnTo>
                <a:cubicBezTo>
                  <a:pt x="830043" y="4017001"/>
                  <a:pt x="829984" y="4022668"/>
                  <a:pt x="828672" y="4028296"/>
                </a:cubicBezTo>
                <a:cubicBezTo>
                  <a:pt x="828714" y="4059631"/>
                  <a:pt x="826264" y="4090522"/>
                  <a:pt x="821205" y="4120772"/>
                </a:cubicBezTo>
                <a:lnTo>
                  <a:pt x="820667" y="4127448"/>
                </a:lnTo>
                <a:cubicBezTo>
                  <a:pt x="820497" y="4127453"/>
                  <a:pt x="820329" y="4127458"/>
                  <a:pt x="820161" y="4127511"/>
                </a:cubicBezTo>
                <a:cubicBezTo>
                  <a:pt x="795796" y="4298519"/>
                  <a:pt x="717234" y="4452596"/>
                  <a:pt x="601102" y="4572001"/>
                </a:cubicBezTo>
                <a:lnTo>
                  <a:pt x="406861" y="4572001"/>
                </a:lnTo>
                <a:cubicBezTo>
                  <a:pt x="549959" y="4471530"/>
                  <a:pt x="652182" y="4319650"/>
                  <a:pt x="686676" y="4144250"/>
                </a:cubicBezTo>
                <a:cubicBezTo>
                  <a:pt x="452674" y="4194541"/>
                  <a:pt x="262305" y="4357380"/>
                  <a:pt x="178922" y="4572001"/>
                </a:cubicBezTo>
                <a:lnTo>
                  <a:pt x="41374" y="4572001"/>
                </a:lnTo>
                <a:cubicBezTo>
                  <a:pt x="134738" y="4283539"/>
                  <a:pt x="387967" y="4064450"/>
                  <a:pt x="700046" y="4012794"/>
                </a:cubicBezTo>
                <a:lnTo>
                  <a:pt x="700163" y="4011646"/>
                </a:lnTo>
                <a:cubicBezTo>
                  <a:pt x="705472" y="4010636"/>
                  <a:pt x="710800" y="4009688"/>
                  <a:pt x="716376" y="4010107"/>
                </a:cubicBezTo>
                <a:cubicBezTo>
                  <a:pt x="747559" y="4004550"/>
                  <a:pt x="779452" y="4001569"/>
                  <a:pt x="811837" y="4001042"/>
                </a:cubicBezTo>
                <a:close/>
                <a:moveTo>
                  <a:pt x="8305836" y="3304913"/>
                </a:moveTo>
                <a:cubicBezTo>
                  <a:pt x="8030646" y="3363591"/>
                  <a:pt x="7815802" y="3576701"/>
                  <a:pt x="7762527" y="3845480"/>
                </a:cubicBezTo>
                <a:cubicBezTo>
                  <a:pt x="8037717" y="3786801"/>
                  <a:pt x="8252560" y="3573691"/>
                  <a:pt x="8305836" y="3304913"/>
                </a:cubicBezTo>
                <a:close/>
                <a:moveTo>
                  <a:pt x="6911971" y="3304913"/>
                </a:moveTo>
                <a:cubicBezTo>
                  <a:pt x="6965247" y="3573691"/>
                  <a:pt x="7180090" y="3786801"/>
                  <a:pt x="7455280" y="3845480"/>
                </a:cubicBezTo>
                <a:cubicBezTo>
                  <a:pt x="7402005" y="3576701"/>
                  <a:pt x="7187161" y="3363591"/>
                  <a:pt x="6911971" y="3304913"/>
                </a:cubicBezTo>
                <a:close/>
                <a:moveTo>
                  <a:pt x="6613685" y="3304913"/>
                </a:moveTo>
                <a:cubicBezTo>
                  <a:pt x="6338495" y="3363591"/>
                  <a:pt x="6123651" y="3576701"/>
                  <a:pt x="6070376" y="3845480"/>
                </a:cubicBezTo>
                <a:cubicBezTo>
                  <a:pt x="6345566" y="3786801"/>
                  <a:pt x="6560409" y="3573691"/>
                  <a:pt x="6613685" y="3304913"/>
                </a:cubicBezTo>
                <a:close/>
                <a:moveTo>
                  <a:pt x="5219820" y="3304913"/>
                </a:moveTo>
                <a:cubicBezTo>
                  <a:pt x="5273096" y="3573691"/>
                  <a:pt x="5487939" y="3786801"/>
                  <a:pt x="5763129" y="3845480"/>
                </a:cubicBezTo>
                <a:cubicBezTo>
                  <a:pt x="5709854" y="3576701"/>
                  <a:pt x="5495010" y="3363591"/>
                  <a:pt x="5219820" y="3304913"/>
                </a:cubicBezTo>
                <a:close/>
                <a:moveTo>
                  <a:pt x="4921534" y="3304913"/>
                </a:moveTo>
                <a:cubicBezTo>
                  <a:pt x="4646344" y="3363591"/>
                  <a:pt x="4431500" y="3576701"/>
                  <a:pt x="4378225" y="3845480"/>
                </a:cubicBezTo>
                <a:cubicBezTo>
                  <a:pt x="4653415" y="3786801"/>
                  <a:pt x="4868259" y="3573691"/>
                  <a:pt x="4921534" y="3304913"/>
                </a:cubicBezTo>
                <a:close/>
                <a:moveTo>
                  <a:pt x="3527669" y="3304913"/>
                </a:moveTo>
                <a:cubicBezTo>
                  <a:pt x="3580945" y="3573691"/>
                  <a:pt x="3795788" y="3786801"/>
                  <a:pt x="4070978" y="3845480"/>
                </a:cubicBezTo>
                <a:cubicBezTo>
                  <a:pt x="4017703" y="3576701"/>
                  <a:pt x="3802859" y="3363591"/>
                  <a:pt x="3527669" y="3304913"/>
                </a:cubicBezTo>
                <a:close/>
                <a:moveTo>
                  <a:pt x="3229383" y="3304913"/>
                </a:moveTo>
                <a:cubicBezTo>
                  <a:pt x="2954193" y="3363591"/>
                  <a:pt x="2739349" y="3576701"/>
                  <a:pt x="2686074" y="3845480"/>
                </a:cubicBezTo>
                <a:cubicBezTo>
                  <a:pt x="2961264" y="3786801"/>
                  <a:pt x="3176107" y="3573691"/>
                  <a:pt x="3229383" y="3304913"/>
                </a:cubicBezTo>
                <a:close/>
                <a:moveTo>
                  <a:pt x="1835518" y="3304913"/>
                </a:moveTo>
                <a:cubicBezTo>
                  <a:pt x="1888794" y="3573691"/>
                  <a:pt x="2103637" y="3786801"/>
                  <a:pt x="2378827" y="3845480"/>
                </a:cubicBezTo>
                <a:cubicBezTo>
                  <a:pt x="2325552" y="3576701"/>
                  <a:pt x="2110708" y="3363591"/>
                  <a:pt x="1835518" y="3304913"/>
                </a:cubicBezTo>
                <a:close/>
                <a:moveTo>
                  <a:pt x="1537232" y="3304913"/>
                </a:moveTo>
                <a:cubicBezTo>
                  <a:pt x="1262042" y="3363591"/>
                  <a:pt x="1047198" y="3576701"/>
                  <a:pt x="993923" y="3845480"/>
                </a:cubicBezTo>
                <a:cubicBezTo>
                  <a:pt x="1269113" y="3786801"/>
                  <a:pt x="1483956" y="3573691"/>
                  <a:pt x="1537232" y="3304913"/>
                </a:cubicBezTo>
                <a:close/>
                <a:moveTo>
                  <a:pt x="143367" y="3304913"/>
                </a:moveTo>
                <a:cubicBezTo>
                  <a:pt x="196643" y="3573691"/>
                  <a:pt x="411486" y="3786801"/>
                  <a:pt x="686676" y="3845480"/>
                </a:cubicBezTo>
                <a:cubicBezTo>
                  <a:pt x="633401" y="3576701"/>
                  <a:pt x="418557" y="3363591"/>
                  <a:pt x="143367" y="3304913"/>
                </a:cubicBezTo>
                <a:close/>
                <a:moveTo>
                  <a:pt x="8461873" y="3161219"/>
                </a:moveTo>
                <a:lnTo>
                  <a:pt x="8478960" y="3162829"/>
                </a:lnTo>
                <a:cubicBezTo>
                  <a:pt x="8511346" y="3163352"/>
                  <a:pt x="8543239" y="3166310"/>
                  <a:pt x="8574422" y="3171823"/>
                </a:cubicBezTo>
                <a:cubicBezTo>
                  <a:pt x="8579998" y="3171407"/>
                  <a:pt x="8585326" y="3172348"/>
                  <a:pt x="8590635" y="3173350"/>
                </a:cubicBezTo>
                <a:lnTo>
                  <a:pt x="8590752" y="3174489"/>
                </a:lnTo>
                <a:cubicBezTo>
                  <a:pt x="8815033" y="3211322"/>
                  <a:pt x="9008920" y="3333951"/>
                  <a:pt x="9135069" y="3506215"/>
                </a:cubicBezTo>
                <a:lnTo>
                  <a:pt x="9139239" y="3512974"/>
                </a:lnTo>
                <a:lnTo>
                  <a:pt x="9139239" y="3816134"/>
                </a:lnTo>
                <a:lnTo>
                  <a:pt x="9120077" y="3747490"/>
                </a:lnTo>
                <a:cubicBezTo>
                  <a:pt x="9039502" y="3525837"/>
                  <a:pt x="8844913" y="3356256"/>
                  <a:pt x="8604122" y="3304913"/>
                </a:cubicBezTo>
                <a:cubicBezTo>
                  <a:pt x="8650738" y="3540094"/>
                  <a:pt x="8821055" y="3732654"/>
                  <a:pt x="9047261" y="3816429"/>
                </a:cubicBezTo>
                <a:lnTo>
                  <a:pt x="9139239" y="3843104"/>
                </a:lnTo>
                <a:lnTo>
                  <a:pt x="9139239" y="3970603"/>
                </a:lnTo>
                <a:lnTo>
                  <a:pt x="9030179" y="3943797"/>
                </a:lnTo>
                <a:cubicBezTo>
                  <a:pt x="8735297" y="3846211"/>
                  <a:pt x="8514628" y="3594637"/>
                  <a:pt x="8470637" y="3288305"/>
                </a:cubicBezTo>
                <a:cubicBezTo>
                  <a:pt x="8470469" y="3288253"/>
                  <a:pt x="8470301" y="3288248"/>
                  <a:pt x="8470131" y="3288243"/>
                </a:cubicBezTo>
                <a:lnTo>
                  <a:pt x="8469593" y="3281619"/>
                </a:lnTo>
                <a:cubicBezTo>
                  <a:pt x="8464534" y="3251607"/>
                  <a:pt x="8462083" y="3220958"/>
                  <a:pt x="8462126" y="3189869"/>
                </a:cubicBezTo>
                <a:cubicBezTo>
                  <a:pt x="8460814" y="3184286"/>
                  <a:pt x="8460755" y="3178663"/>
                  <a:pt x="8460755" y="3173027"/>
                </a:cubicBezTo>
                <a:lnTo>
                  <a:pt x="8461349" y="3161677"/>
                </a:lnTo>
                <a:lnTo>
                  <a:pt x="8461847" y="3161709"/>
                </a:lnTo>
                <a:close/>
                <a:moveTo>
                  <a:pt x="8448085" y="3161219"/>
                </a:moveTo>
                <a:lnTo>
                  <a:pt x="8448111" y="3161709"/>
                </a:lnTo>
                <a:lnTo>
                  <a:pt x="8448609" y="3161677"/>
                </a:lnTo>
                <a:lnTo>
                  <a:pt x="8449203" y="3173027"/>
                </a:lnTo>
                <a:cubicBezTo>
                  <a:pt x="8449203" y="3178663"/>
                  <a:pt x="8449144" y="3184286"/>
                  <a:pt x="8447832" y="3189869"/>
                </a:cubicBezTo>
                <a:cubicBezTo>
                  <a:pt x="8447875" y="3220958"/>
                  <a:pt x="8445424" y="3251607"/>
                  <a:pt x="8440365" y="3281619"/>
                </a:cubicBezTo>
                <a:lnTo>
                  <a:pt x="8439827" y="3288243"/>
                </a:lnTo>
                <a:cubicBezTo>
                  <a:pt x="8439657" y="3288248"/>
                  <a:pt x="8439489" y="3288253"/>
                  <a:pt x="8439321" y="3288305"/>
                </a:cubicBezTo>
                <a:cubicBezTo>
                  <a:pt x="8389046" y="3638399"/>
                  <a:pt x="8108007" y="3916971"/>
                  <a:pt x="7749156" y="3975903"/>
                </a:cubicBezTo>
                <a:lnTo>
                  <a:pt x="7749040" y="3977042"/>
                </a:lnTo>
                <a:cubicBezTo>
                  <a:pt x="7743729" y="3978045"/>
                  <a:pt x="7738400" y="3978986"/>
                  <a:pt x="7732823" y="3978570"/>
                </a:cubicBezTo>
                <a:cubicBezTo>
                  <a:pt x="7701651" y="3984080"/>
                  <a:pt x="7669771" y="3987038"/>
                  <a:pt x="7637396" y="3987561"/>
                </a:cubicBezTo>
                <a:lnTo>
                  <a:pt x="7620278" y="3989174"/>
                </a:lnTo>
                <a:lnTo>
                  <a:pt x="7620252" y="3988683"/>
                </a:lnTo>
                <a:lnTo>
                  <a:pt x="7619753" y="3988716"/>
                </a:lnTo>
                <a:cubicBezTo>
                  <a:pt x="7619187" y="3984944"/>
                  <a:pt x="7619160" y="3981158"/>
                  <a:pt x="7619160" y="3977366"/>
                </a:cubicBezTo>
                <a:cubicBezTo>
                  <a:pt x="7619160" y="3971728"/>
                  <a:pt x="7619219" y="3966104"/>
                  <a:pt x="7620531" y="3960518"/>
                </a:cubicBezTo>
                <a:cubicBezTo>
                  <a:pt x="7620488" y="3929436"/>
                  <a:pt x="7622938" y="3898794"/>
                  <a:pt x="7627995" y="3868787"/>
                </a:cubicBezTo>
                <a:lnTo>
                  <a:pt x="7628535" y="3862150"/>
                </a:lnTo>
                <a:cubicBezTo>
                  <a:pt x="7628704" y="3862145"/>
                  <a:pt x="7628873" y="3862140"/>
                  <a:pt x="7629040" y="3862087"/>
                </a:cubicBezTo>
                <a:cubicBezTo>
                  <a:pt x="7679317" y="3511992"/>
                  <a:pt x="7960356" y="3233421"/>
                  <a:pt x="8319206" y="3174489"/>
                </a:cubicBezTo>
                <a:lnTo>
                  <a:pt x="8319323" y="3173350"/>
                </a:lnTo>
                <a:cubicBezTo>
                  <a:pt x="8324632" y="3172348"/>
                  <a:pt x="8329960" y="3171407"/>
                  <a:pt x="8335536" y="3171823"/>
                </a:cubicBezTo>
                <a:cubicBezTo>
                  <a:pt x="8366719" y="3166310"/>
                  <a:pt x="8398612" y="3163352"/>
                  <a:pt x="8430998" y="3162829"/>
                </a:cubicBezTo>
                <a:close/>
                <a:moveTo>
                  <a:pt x="6769722" y="3161219"/>
                </a:moveTo>
                <a:lnTo>
                  <a:pt x="6786810" y="3162829"/>
                </a:lnTo>
                <a:cubicBezTo>
                  <a:pt x="6819195" y="3163352"/>
                  <a:pt x="6851088" y="3166310"/>
                  <a:pt x="6882271" y="3171823"/>
                </a:cubicBezTo>
                <a:cubicBezTo>
                  <a:pt x="6887847" y="3171407"/>
                  <a:pt x="6893175" y="3172348"/>
                  <a:pt x="6898484" y="3173350"/>
                </a:cubicBezTo>
                <a:lnTo>
                  <a:pt x="6898601" y="3174489"/>
                </a:lnTo>
                <a:cubicBezTo>
                  <a:pt x="7257451" y="3233421"/>
                  <a:pt x="7538490" y="3511992"/>
                  <a:pt x="7588766" y="3862087"/>
                </a:cubicBezTo>
                <a:cubicBezTo>
                  <a:pt x="7588934" y="3862140"/>
                  <a:pt x="7589103" y="3862145"/>
                  <a:pt x="7589272" y="3862150"/>
                </a:cubicBezTo>
                <a:lnTo>
                  <a:pt x="7589812" y="3868787"/>
                </a:lnTo>
                <a:cubicBezTo>
                  <a:pt x="7594869" y="3898794"/>
                  <a:pt x="7597319" y="3929436"/>
                  <a:pt x="7597276" y="3960518"/>
                </a:cubicBezTo>
                <a:cubicBezTo>
                  <a:pt x="7598588" y="3966104"/>
                  <a:pt x="7598647" y="3971728"/>
                  <a:pt x="7598647" y="3977366"/>
                </a:cubicBezTo>
                <a:cubicBezTo>
                  <a:pt x="7598647" y="3981158"/>
                  <a:pt x="7598620" y="3984944"/>
                  <a:pt x="7598054" y="3988716"/>
                </a:cubicBezTo>
                <a:lnTo>
                  <a:pt x="7597555" y="3988683"/>
                </a:lnTo>
                <a:lnTo>
                  <a:pt x="7597529" y="3989174"/>
                </a:lnTo>
                <a:lnTo>
                  <a:pt x="7580411" y="3987561"/>
                </a:lnTo>
                <a:cubicBezTo>
                  <a:pt x="7548036" y="3987038"/>
                  <a:pt x="7516156" y="3984080"/>
                  <a:pt x="7484984" y="3978570"/>
                </a:cubicBezTo>
                <a:cubicBezTo>
                  <a:pt x="7479407" y="3978986"/>
                  <a:pt x="7474078" y="3978045"/>
                  <a:pt x="7468767" y="3977042"/>
                </a:cubicBezTo>
                <a:lnTo>
                  <a:pt x="7468651" y="3975903"/>
                </a:lnTo>
                <a:cubicBezTo>
                  <a:pt x="7109800" y="3916971"/>
                  <a:pt x="6828761" y="3638399"/>
                  <a:pt x="6778486" y="3288305"/>
                </a:cubicBezTo>
                <a:cubicBezTo>
                  <a:pt x="6778318" y="3288253"/>
                  <a:pt x="6778150" y="3288248"/>
                  <a:pt x="6777980" y="3288243"/>
                </a:cubicBezTo>
                <a:lnTo>
                  <a:pt x="6777442" y="3281619"/>
                </a:lnTo>
                <a:cubicBezTo>
                  <a:pt x="6772383" y="3251607"/>
                  <a:pt x="6769933" y="3220958"/>
                  <a:pt x="6769975" y="3189869"/>
                </a:cubicBezTo>
                <a:cubicBezTo>
                  <a:pt x="6768663" y="3184286"/>
                  <a:pt x="6768604" y="3178663"/>
                  <a:pt x="6768604" y="3173027"/>
                </a:cubicBezTo>
                <a:lnTo>
                  <a:pt x="6769198" y="3161677"/>
                </a:lnTo>
                <a:lnTo>
                  <a:pt x="6769696" y="3161709"/>
                </a:lnTo>
                <a:close/>
                <a:moveTo>
                  <a:pt x="6755934" y="3161219"/>
                </a:moveTo>
                <a:lnTo>
                  <a:pt x="6755960" y="3161709"/>
                </a:lnTo>
                <a:lnTo>
                  <a:pt x="6756458" y="3161677"/>
                </a:lnTo>
                <a:lnTo>
                  <a:pt x="6757052" y="3173027"/>
                </a:lnTo>
                <a:cubicBezTo>
                  <a:pt x="6757052" y="3178663"/>
                  <a:pt x="6756994" y="3184286"/>
                  <a:pt x="6755682" y="3189869"/>
                </a:cubicBezTo>
                <a:cubicBezTo>
                  <a:pt x="6755724" y="3220958"/>
                  <a:pt x="6753273" y="3251607"/>
                  <a:pt x="6748215" y="3281619"/>
                </a:cubicBezTo>
                <a:lnTo>
                  <a:pt x="6747676" y="3288243"/>
                </a:lnTo>
                <a:cubicBezTo>
                  <a:pt x="6747507" y="3288248"/>
                  <a:pt x="6747338" y="3288253"/>
                  <a:pt x="6747171" y="3288305"/>
                </a:cubicBezTo>
                <a:cubicBezTo>
                  <a:pt x="6696895" y="3638399"/>
                  <a:pt x="6415856" y="3916971"/>
                  <a:pt x="6057005" y="3975903"/>
                </a:cubicBezTo>
                <a:lnTo>
                  <a:pt x="6056889" y="3977042"/>
                </a:lnTo>
                <a:cubicBezTo>
                  <a:pt x="6051578" y="3978045"/>
                  <a:pt x="6046249" y="3978986"/>
                  <a:pt x="6040672" y="3978570"/>
                </a:cubicBezTo>
                <a:cubicBezTo>
                  <a:pt x="6009500" y="3984080"/>
                  <a:pt x="5977620" y="3987038"/>
                  <a:pt x="5945246" y="3987561"/>
                </a:cubicBezTo>
                <a:lnTo>
                  <a:pt x="5928127" y="3989174"/>
                </a:lnTo>
                <a:lnTo>
                  <a:pt x="5928101" y="3988683"/>
                </a:lnTo>
                <a:lnTo>
                  <a:pt x="5927602" y="3988716"/>
                </a:lnTo>
                <a:cubicBezTo>
                  <a:pt x="5927036" y="3984944"/>
                  <a:pt x="5927009" y="3981158"/>
                  <a:pt x="5927009" y="3977366"/>
                </a:cubicBezTo>
                <a:cubicBezTo>
                  <a:pt x="5927009" y="3971728"/>
                  <a:pt x="5927068" y="3966104"/>
                  <a:pt x="5928380" y="3960518"/>
                </a:cubicBezTo>
                <a:cubicBezTo>
                  <a:pt x="5928338" y="3929436"/>
                  <a:pt x="5930787" y="3898794"/>
                  <a:pt x="5935844" y="3868787"/>
                </a:cubicBezTo>
                <a:lnTo>
                  <a:pt x="5936384" y="3862150"/>
                </a:lnTo>
                <a:cubicBezTo>
                  <a:pt x="5936553" y="3862145"/>
                  <a:pt x="5936722" y="3862140"/>
                  <a:pt x="5936890" y="3862087"/>
                </a:cubicBezTo>
                <a:cubicBezTo>
                  <a:pt x="5987166" y="3511992"/>
                  <a:pt x="6268205" y="3233421"/>
                  <a:pt x="6627056" y="3174489"/>
                </a:cubicBezTo>
                <a:lnTo>
                  <a:pt x="6627173" y="3173350"/>
                </a:lnTo>
                <a:cubicBezTo>
                  <a:pt x="6632481" y="3172348"/>
                  <a:pt x="6637809" y="3171407"/>
                  <a:pt x="6643385" y="3171823"/>
                </a:cubicBezTo>
                <a:cubicBezTo>
                  <a:pt x="6674569" y="3166310"/>
                  <a:pt x="6706461" y="3163352"/>
                  <a:pt x="6738847" y="3162829"/>
                </a:cubicBezTo>
                <a:close/>
                <a:moveTo>
                  <a:pt x="5077571" y="3161219"/>
                </a:moveTo>
                <a:lnTo>
                  <a:pt x="5094659" y="3162829"/>
                </a:lnTo>
                <a:cubicBezTo>
                  <a:pt x="5127044" y="3163352"/>
                  <a:pt x="5158937" y="3166310"/>
                  <a:pt x="5190120" y="3171823"/>
                </a:cubicBezTo>
                <a:cubicBezTo>
                  <a:pt x="5195696" y="3171407"/>
                  <a:pt x="5201024" y="3172348"/>
                  <a:pt x="5206334" y="3173350"/>
                </a:cubicBezTo>
                <a:lnTo>
                  <a:pt x="5206450" y="3174489"/>
                </a:lnTo>
                <a:cubicBezTo>
                  <a:pt x="5565300" y="3233421"/>
                  <a:pt x="5846339" y="3511992"/>
                  <a:pt x="5896616" y="3862087"/>
                </a:cubicBezTo>
                <a:cubicBezTo>
                  <a:pt x="5896783" y="3862140"/>
                  <a:pt x="5896953" y="3862145"/>
                  <a:pt x="5897121" y="3862150"/>
                </a:cubicBezTo>
                <a:lnTo>
                  <a:pt x="5897662" y="3868787"/>
                </a:lnTo>
                <a:cubicBezTo>
                  <a:pt x="5902718" y="3898794"/>
                  <a:pt x="5905168" y="3929436"/>
                  <a:pt x="5905126" y="3960518"/>
                </a:cubicBezTo>
                <a:cubicBezTo>
                  <a:pt x="5906438" y="3966104"/>
                  <a:pt x="5906496" y="3971728"/>
                  <a:pt x="5906496" y="3977366"/>
                </a:cubicBezTo>
                <a:cubicBezTo>
                  <a:pt x="5906496" y="3981158"/>
                  <a:pt x="5906469" y="3984944"/>
                  <a:pt x="5905903" y="3988716"/>
                </a:cubicBezTo>
                <a:lnTo>
                  <a:pt x="5905404" y="3988683"/>
                </a:lnTo>
                <a:lnTo>
                  <a:pt x="5905378" y="3989174"/>
                </a:lnTo>
                <a:lnTo>
                  <a:pt x="5888260" y="3987561"/>
                </a:lnTo>
                <a:cubicBezTo>
                  <a:pt x="5855886" y="3987038"/>
                  <a:pt x="5824005" y="3984080"/>
                  <a:pt x="5792833" y="3978570"/>
                </a:cubicBezTo>
                <a:cubicBezTo>
                  <a:pt x="5787256" y="3978986"/>
                  <a:pt x="5781927" y="3978045"/>
                  <a:pt x="5776617" y="3977042"/>
                </a:cubicBezTo>
                <a:lnTo>
                  <a:pt x="5776501" y="3975903"/>
                </a:lnTo>
                <a:cubicBezTo>
                  <a:pt x="5417649" y="3916971"/>
                  <a:pt x="5136610" y="3638399"/>
                  <a:pt x="5086335" y="3288305"/>
                </a:cubicBezTo>
                <a:cubicBezTo>
                  <a:pt x="5086167" y="3288253"/>
                  <a:pt x="5085999" y="3288248"/>
                  <a:pt x="5085830" y="3288243"/>
                </a:cubicBezTo>
                <a:lnTo>
                  <a:pt x="5085291" y="3281619"/>
                </a:lnTo>
                <a:cubicBezTo>
                  <a:pt x="5080233" y="3251607"/>
                  <a:pt x="5077782" y="3220958"/>
                  <a:pt x="5077824" y="3189869"/>
                </a:cubicBezTo>
                <a:cubicBezTo>
                  <a:pt x="5076512" y="3184286"/>
                  <a:pt x="5076453" y="3178663"/>
                  <a:pt x="5076453" y="3173027"/>
                </a:cubicBezTo>
                <a:lnTo>
                  <a:pt x="5077047" y="3161677"/>
                </a:lnTo>
                <a:lnTo>
                  <a:pt x="5077545" y="3161709"/>
                </a:lnTo>
                <a:close/>
                <a:moveTo>
                  <a:pt x="5063783" y="3161219"/>
                </a:moveTo>
                <a:lnTo>
                  <a:pt x="5063809" y="3161709"/>
                </a:lnTo>
                <a:lnTo>
                  <a:pt x="5064307" y="3161677"/>
                </a:lnTo>
                <a:lnTo>
                  <a:pt x="5064902" y="3173027"/>
                </a:lnTo>
                <a:cubicBezTo>
                  <a:pt x="5064902" y="3178663"/>
                  <a:pt x="5064842" y="3184286"/>
                  <a:pt x="5063530" y="3189869"/>
                </a:cubicBezTo>
                <a:cubicBezTo>
                  <a:pt x="5063572" y="3220958"/>
                  <a:pt x="5061122" y="3251607"/>
                  <a:pt x="5056063" y="3281619"/>
                </a:cubicBezTo>
                <a:lnTo>
                  <a:pt x="5055525" y="3288243"/>
                </a:lnTo>
                <a:cubicBezTo>
                  <a:pt x="5055355" y="3288248"/>
                  <a:pt x="5055187" y="3288253"/>
                  <a:pt x="5055019" y="3288305"/>
                </a:cubicBezTo>
                <a:cubicBezTo>
                  <a:pt x="5004744" y="3638399"/>
                  <a:pt x="4723705" y="3916971"/>
                  <a:pt x="4364853" y="3975903"/>
                </a:cubicBezTo>
                <a:lnTo>
                  <a:pt x="4364737" y="3977042"/>
                </a:lnTo>
                <a:cubicBezTo>
                  <a:pt x="4359427" y="3978045"/>
                  <a:pt x="4354098" y="3978986"/>
                  <a:pt x="4348521" y="3978570"/>
                </a:cubicBezTo>
                <a:cubicBezTo>
                  <a:pt x="4317350" y="3984080"/>
                  <a:pt x="4285468" y="3987038"/>
                  <a:pt x="4253094" y="3987561"/>
                </a:cubicBezTo>
                <a:lnTo>
                  <a:pt x="4235976" y="3989174"/>
                </a:lnTo>
                <a:lnTo>
                  <a:pt x="4235950" y="3988683"/>
                </a:lnTo>
                <a:lnTo>
                  <a:pt x="4235451" y="3988716"/>
                </a:lnTo>
                <a:cubicBezTo>
                  <a:pt x="4234885" y="3984944"/>
                  <a:pt x="4234858" y="3981158"/>
                  <a:pt x="4234858" y="3977366"/>
                </a:cubicBezTo>
                <a:cubicBezTo>
                  <a:pt x="4234858" y="3971728"/>
                  <a:pt x="4234916" y="3966104"/>
                  <a:pt x="4236228" y="3960518"/>
                </a:cubicBezTo>
                <a:cubicBezTo>
                  <a:pt x="4236186" y="3929436"/>
                  <a:pt x="4238636" y="3898794"/>
                  <a:pt x="4243692" y="3868787"/>
                </a:cubicBezTo>
                <a:lnTo>
                  <a:pt x="4244233" y="3862150"/>
                </a:lnTo>
                <a:cubicBezTo>
                  <a:pt x="4244401" y="3862145"/>
                  <a:pt x="4244571" y="3862140"/>
                  <a:pt x="4244738" y="3862087"/>
                </a:cubicBezTo>
                <a:cubicBezTo>
                  <a:pt x="4295015" y="3511992"/>
                  <a:pt x="4576054" y="3233421"/>
                  <a:pt x="4934904" y="3174489"/>
                </a:cubicBezTo>
                <a:lnTo>
                  <a:pt x="4935021" y="3173350"/>
                </a:lnTo>
                <a:cubicBezTo>
                  <a:pt x="4940330" y="3172348"/>
                  <a:pt x="4945658" y="3171407"/>
                  <a:pt x="4951234" y="3171823"/>
                </a:cubicBezTo>
                <a:cubicBezTo>
                  <a:pt x="4982417" y="3166310"/>
                  <a:pt x="5014310" y="3163352"/>
                  <a:pt x="5046695" y="3162829"/>
                </a:cubicBezTo>
                <a:close/>
                <a:moveTo>
                  <a:pt x="3385420" y="3161219"/>
                </a:moveTo>
                <a:lnTo>
                  <a:pt x="3402507" y="3162829"/>
                </a:lnTo>
                <a:cubicBezTo>
                  <a:pt x="3434893" y="3163352"/>
                  <a:pt x="3466785" y="3166310"/>
                  <a:pt x="3497969" y="3171823"/>
                </a:cubicBezTo>
                <a:cubicBezTo>
                  <a:pt x="3503545" y="3171407"/>
                  <a:pt x="3508873" y="3172348"/>
                  <a:pt x="3514181" y="3173350"/>
                </a:cubicBezTo>
                <a:lnTo>
                  <a:pt x="3514298" y="3174489"/>
                </a:lnTo>
                <a:cubicBezTo>
                  <a:pt x="3873149" y="3233421"/>
                  <a:pt x="4154188" y="3511992"/>
                  <a:pt x="4204464" y="3862087"/>
                </a:cubicBezTo>
                <a:cubicBezTo>
                  <a:pt x="4204632" y="3862140"/>
                  <a:pt x="4204801" y="3862145"/>
                  <a:pt x="4204970" y="3862150"/>
                </a:cubicBezTo>
                <a:lnTo>
                  <a:pt x="4205510" y="3868787"/>
                </a:lnTo>
                <a:cubicBezTo>
                  <a:pt x="4210567" y="3898794"/>
                  <a:pt x="4213016" y="3929436"/>
                  <a:pt x="4212974" y="3960518"/>
                </a:cubicBezTo>
                <a:cubicBezTo>
                  <a:pt x="4214286" y="3966104"/>
                  <a:pt x="4214345" y="3971728"/>
                  <a:pt x="4214345" y="3977366"/>
                </a:cubicBezTo>
                <a:cubicBezTo>
                  <a:pt x="4214345" y="3981158"/>
                  <a:pt x="4214318" y="3984944"/>
                  <a:pt x="4213752" y="3988716"/>
                </a:cubicBezTo>
                <a:lnTo>
                  <a:pt x="4213253" y="3988683"/>
                </a:lnTo>
                <a:lnTo>
                  <a:pt x="4213227" y="3989174"/>
                </a:lnTo>
                <a:lnTo>
                  <a:pt x="4196108" y="3987561"/>
                </a:lnTo>
                <a:cubicBezTo>
                  <a:pt x="4163734" y="3987038"/>
                  <a:pt x="4131854" y="3984080"/>
                  <a:pt x="4100682" y="3978570"/>
                </a:cubicBezTo>
                <a:cubicBezTo>
                  <a:pt x="4095105" y="3978986"/>
                  <a:pt x="4089776" y="3978045"/>
                  <a:pt x="4084465" y="3977042"/>
                </a:cubicBezTo>
                <a:lnTo>
                  <a:pt x="4084349" y="3975903"/>
                </a:lnTo>
                <a:cubicBezTo>
                  <a:pt x="3725498" y="3916971"/>
                  <a:pt x="3444459" y="3638399"/>
                  <a:pt x="3394183" y="3288305"/>
                </a:cubicBezTo>
                <a:cubicBezTo>
                  <a:pt x="3394016" y="3288253"/>
                  <a:pt x="3393847" y="3288248"/>
                  <a:pt x="3393678" y="3288243"/>
                </a:cubicBezTo>
                <a:lnTo>
                  <a:pt x="3393139" y="3281619"/>
                </a:lnTo>
                <a:cubicBezTo>
                  <a:pt x="3388081" y="3251607"/>
                  <a:pt x="3385630" y="3220958"/>
                  <a:pt x="3385672" y="3189869"/>
                </a:cubicBezTo>
                <a:cubicBezTo>
                  <a:pt x="3384360" y="3184286"/>
                  <a:pt x="3384302" y="3178663"/>
                  <a:pt x="3384302" y="3173027"/>
                </a:cubicBezTo>
                <a:lnTo>
                  <a:pt x="3384896" y="3161677"/>
                </a:lnTo>
                <a:lnTo>
                  <a:pt x="3385394" y="3161709"/>
                </a:lnTo>
                <a:close/>
                <a:moveTo>
                  <a:pt x="3371632" y="3161219"/>
                </a:moveTo>
                <a:lnTo>
                  <a:pt x="3371658" y="3161709"/>
                </a:lnTo>
                <a:lnTo>
                  <a:pt x="3372156" y="3161677"/>
                </a:lnTo>
                <a:lnTo>
                  <a:pt x="3372750" y="3173027"/>
                </a:lnTo>
                <a:cubicBezTo>
                  <a:pt x="3372750" y="3178663"/>
                  <a:pt x="3372691" y="3184286"/>
                  <a:pt x="3371379" y="3189869"/>
                </a:cubicBezTo>
                <a:cubicBezTo>
                  <a:pt x="3371421" y="3220958"/>
                  <a:pt x="3368971" y="3251607"/>
                  <a:pt x="3363912" y="3281619"/>
                </a:cubicBezTo>
                <a:lnTo>
                  <a:pt x="3363374" y="3288243"/>
                </a:lnTo>
                <a:cubicBezTo>
                  <a:pt x="3363204" y="3288248"/>
                  <a:pt x="3363036" y="3288253"/>
                  <a:pt x="3362868" y="3288305"/>
                </a:cubicBezTo>
                <a:cubicBezTo>
                  <a:pt x="3312593" y="3638399"/>
                  <a:pt x="3031554" y="3916971"/>
                  <a:pt x="2672703" y="3975903"/>
                </a:cubicBezTo>
                <a:lnTo>
                  <a:pt x="2672586" y="3977042"/>
                </a:lnTo>
                <a:cubicBezTo>
                  <a:pt x="2667276" y="3978045"/>
                  <a:pt x="2661947" y="3978986"/>
                  <a:pt x="2656370" y="3978570"/>
                </a:cubicBezTo>
                <a:cubicBezTo>
                  <a:pt x="2625198" y="3984080"/>
                  <a:pt x="2593318" y="3987038"/>
                  <a:pt x="2560943" y="3987561"/>
                </a:cubicBezTo>
                <a:lnTo>
                  <a:pt x="2543825" y="3989174"/>
                </a:lnTo>
                <a:lnTo>
                  <a:pt x="2543799" y="3988683"/>
                </a:lnTo>
                <a:lnTo>
                  <a:pt x="2543300" y="3988716"/>
                </a:lnTo>
                <a:cubicBezTo>
                  <a:pt x="2542734" y="3984944"/>
                  <a:pt x="2542707" y="3981158"/>
                  <a:pt x="2542707" y="3977366"/>
                </a:cubicBezTo>
                <a:cubicBezTo>
                  <a:pt x="2542707" y="3971728"/>
                  <a:pt x="2542765" y="3966104"/>
                  <a:pt x="2544077" y="3960518"/>
                </a:cubicBezTo>
                <a:cubicBezTo>
                  <a:pt x="2544035" y="3929436"/>
                  <a:pt x="2546485" y="3898794"/>
                  <a:pt x="2551541" y="3868787"/>
                </a:cubicBezTo>
                <a:lnTo>
                  <a:pt x="2552082" y="3862150"/>
                </a:lnTo>
                <a:cubicBezTo>
                  <a:pt x="2552250" y="3862145"/>
                  <a:pt x="2552420" y="3862140"/>
                  <a:pt x="2552587" y="3862087"/>
                </a:cubicBezTo>
                <a:cubicBezTo>
                  <a:pt x="2602864" y="3511992"/>
                  <a:pt x="2883903" y="3233421"/>
                  <a:pt x="3242753" y="3174489"/>
                </a:cubicBezTo>
                <a:lnTo>
                  <a:pt x="3242870" y="3173350"/>
                </a:lnTo>
                <a:cubicBezTo>
                  <a:pt x="3248179" y="3172348"/>
                  <a:pt x="3253507" y="3171407"/>
                  <a:pt x="3259083" y="3171823"/>
                </a:cubicBezTo>
                <a:cubicBezTo>
                  <a:pt x="3290266" y="3166310"/>
                  <a:pt x="3322159" y="3163352"/>
                  <a:pt x="3354544" y="3162829"/>
                </a:cubicBezTo>
                <a:close/>
                <a:moveTo>
                  <a:pt x="1693269" y="3161219"/>
                </a:moveTo>
                <a:lnTo>
                  <a:pt x="1710356" y="3162829"/>
                </a:lnTo>
                <a:cubicBezTo>
                  <a:pt x="1742742" y="3163352"/>
                  <a:pt x="1774634" y="3166310"/>
                  <a:pt x="1805818" y="3171823"/>
                </a:cubicBezTo>
                <a:cubicBezTo>
                  <a:pt x="1811394" y="3171407"/>
                  <a:pt x="1816722" y="3172348"/>
                  <a:pt x="1822030" y="3173350"/>
                </a:cubicBezTo>
                <a:lnTo>
                  <a:pt x="1822148" y="3174489"/>
                </a:lnTo>
                <a:cubicBezTo>
                  <a:pt x="2180998" y="3233421"/>
                  <a:pt x="2462037" y="3511992"/>
                  <a:pt x="2512313" y="3862087"/>
                </a:cubicBezTo>
                <a:cubicBezTo>
                  <a:pt x="2512481" y="3862140"/>
                  <a:pt x="2512650" y="3862145"/>
                  <a:pt x="2512819" y="3862150"/>
                </a:cubicBezTo>
                <a:lnTo>
                  <a:pt x="2513359" y="3868787"/>
                </a:lnTo>
                <a:cubicBezTo>
                  <a:pt x="2518416" y="3898794"/>
                  <a:pt x="2520865" y="3929436"/>
                  <a:pt x="2520823" y="3960518"/>
                </a:cubicBezTo>
                <a:cubicBezTo>
                  <a:pt x="2522135" y="3966104"/>
                  <a:pt x="2522194" y="3971728"/>
                  <a:pt x="2522194" y="3977366"/>
                </a:cubicBezTo>
                <a:cubicBezTo>
                  <a:pt x="2522194" y="3981158"/>
                  <a:pt x="2522167" y="3984944"/>
                  <a:pt x="2521601" y="3988716"/>
                </a:cubicBezTo>
                <a:lnTo>
                  <a:pt x="2521102" y="3988683"/>
                </a:lnTo>
                <a:lnTo>
                  <a:pt x="2521076" y="3989174"/>
                </a:lnTo>
                <a:lnTo>
                  <a:pt x="2503957" y="3987561"/>
                </a:lnTo>
                <a:cubicBezTo>
                  <a:pt x="2471583" y="3987038"/>
                  <a:pt x="2439703" y="3984080"/>
                  <a:pt x="2408531" y="3978570"/>
                </a:cubicBezTo>
                <a:cubicBezTo>
                  <a:pt x="2402954" y="3978986"/>
                  <a:pt x="2397625" y="3978045"/>
                  <a:pt x="2392314" y="3977042"/>
                </a:cubicBezTo>
                <a:lnTo>
                  <a:pt x="2392198" y="3975903"/>
                </a:lnTo>
                <a:cubicBezTo>
                  <a:pt x="2033347" y="3916971"/>
                  <a:pt x="1752308" y="3638399"/>
                  <a:pt x="1702032" y="3288305"/>
                </a:cubicBezTo>
                <a:cubicBezTo>
                  <a:pt x="1701865" y="3288253"/>
                  <a:pt x="1701696" y="3288248"/>
                  <a:pt x="1701527" y="3288243"/>
                </a:cubicBezTo>
                <a:lnTo>
                  <a:pt x="1700989" y="3281619"/>
                </a:lnTo>
                <a:cubicBezTo>
                  <a:pt x="1695930" y="3251607"/>
                  <a:pt x="1693479" y="3220958"/>
                  <a:pt x="1693521" y="3189869"/>
                </a:cubicBezTo>
                <a:cubicBezTo>
                  <a:pt x="1692209" y="3184286"/>
                  <a:pt x="1692151" y="3178663"/>
                  <a:pt x="1692151" y="3173027"/>
                </a:cubicBezTo>
                <a:lnTo>
                  <a:pt x="1692745" y="3161677"/>
                </a:lnTo>
                <a:lnTo>
                  <a:pt x="1693243" y="3161709"/>
                </a:lnTo>
                <a:close/>
                <a:moveTo>
                  <a:pt x="1679481" y="3161219"/>
                </a:moveTo>
                <a:lnTo>
                  <a:pt x="1679507" y="3161709"/>
                </a:lnTo>
                <a:lnTo>
                  <a:pt x="1680005" y="3161677"/>
                </a:lnTo>
                <a:lnTo>
                  <a:pt x="1680599" y="3173027"/>
                </a:lnTo>
                <a:cubicBezTo>
                  <a:pt x="1680599" y="3178663"/>
                  <a:pt x="1680540" y="3184286"/>
                  <a:pt x="1679228" y="3189869"/>
                </a:cubicBezTo>
                <a:cubicBezTo>
                  <a:pt x="1679270" y="3220958"/>
                  <a:pt x="1676820" y="3251607"/>
                  <a:pt x="1671761" y="3281619"/>
                </a:cubicBezTo>
                <a:lnTo>
                  <a:pt x="1671223" y="3288243"/>
                </a:lnTo>
                <a:cubicBezTo>
                  <a:pt x="1671053" y="3288248"/>
                  <a:pt x="1670885" y="3288253"/>
                  <a:pt x="1670717" y="3288305"/>
                </a:cubicBezTo>
                <a:cubicBezTo>
                  <a:pt x="1620442" y="3638399"/>
                  <a:pt x="1339403" y="3916971"/>
                  <a:pt x="980552" y="3975903"/>
                </a:cubicBezTo>
                <a:lnTo>
                  <a:pt x="980435" y="3977042"/>
                </a:lnTo>
                <a:cubicBezTo>
                  <a:pt x="975125" y="3978045"/>
                  <a:pt x="969796" y="3978986"/>
                  <a:pt x="964219" y="3978570"/>
                </a:cubicBezTo>
                <a:cubicBezTo>
                  <a:pt x="933047" y="3984080"/>
                  <a:pt x="901167" y="3987038"/>
                  <a:pt x="868792" y="3987561"/>
                </a:cubicBezTo>
                <a:lnTo>
                  <a:pt x="851674" y="3989174"/>
                </a:lnTo>
                <a:lnTo>
                  <a:pt x="851648" y="3988683"/>
                </a:lnTo>
                <a:lnTo>
                  <a:pt x="851149" y="3988716"/>
                </a:lnTo>
                <a:cubicBezTo>
                  <a:pt x="850583" y="3984944"/>
                  <a:pt x="850556" y="3981158"/>
                  <a:pt x="850556" y="3977366"/>
                </a:cubicBezTo>
                <a:cubicBezTo>
                  <a:pt x="850556" y="3971728"/>
                  <a:pt x="850614" y="3966104"/>
                  <a:pt x="851926" y="3960518"/>
                </a:cubicBezTo>
                <a:cubicBezTo>
                  <a:pt x="851884" y="3929436"/>
                  <a:pt x="854334" y="3898794"/>
                  <a:pt x="859390" y="3868787"/>
                </a:cubicBezTo>
                <a:lnTo>
                  <a:pt x="859931" y="3862150"/>
                </a:lnTo>
                <a:cubicBezTo>
                  <a:pt x="860099" y="3862145"/>
                  <a:pt x="860269" y="3862140"/>
                  <a:pt x="860436" y="3862087"/>
                </a:cubicBezTo>
                <a:cubicBezTo>
                  <a:pt x="910713" y="3511992"/>
                  <a:pt x="1191752" y="3233421"/>
                  <a:pt x="1550602" y="3174489"/>
                </a:cubicBezTo>
                <a:lnTo>
                  <a:pt x="1550719" y="3173350"/>
                </a:lnTo>
                <a:cubicBezTo>
                  <a:pt x="1556028" y="3172348"/>
                  <a:pt x="1561356" y="3171407"/>
                  <a:pt x="1566932" y="3171823"/>
                </a:cubicBezTo>
                <a:cubicBezTo>
                  <a:pt x="1598115" y="3166310"/>
                  <a:pt x="1630008" y="3163352"/>
                  <a:pt x="1662393" y="3162829"/>
                </a:cubicBezTo>
                <a:close/>
                <a:moveTo>
                  <a:pt x="1118" y="3161219"/>
                </a:moveTo>
                <a:lnTo>
                  <a:pt x="18205" y="3162829"/>
                </a:lnTo>
                <a:cubicBezTo>
                  <a:pt x="50591" y="3163352"/>
                  <a:pt x="82483" y="3166310"/>
                  <a:pt x="113667" y="3171823"/>
                </a:cubicBezTo>
                <a:cubicBezTo>
                  <a:pt x="119243" y="3171407"/>
                  <a:pt x="124571" y="3172348"/>
                  <a:pt x="129879" y="3173350"/>
                </a:cubicBezTo>
                <a:lnTo>
                  <a:pt x="129997" y="3174489"/>
                </a:lnTo>
                <a:cubicBezTo>
                  <a:pt x="488847" y="3233421"/>
                  <a:pt x="769886" y="3511992"/>
                  <a:pt x="820162" y="3862087"/>
                </a:cubicBezTo>
                <a:cubicBezTo>
                  <a:pt x="820330" y="3862140"/>
                  <a:pt x="820499" y="3862145"/>
                  <a:pt x="820668" y="3862150"/>
                </a:cubicBezTo>
                <a:lnTo>
                  <a:pt x="821208" y="3868787"/>
                </a:lnTo>
                <a:cubicBezTo>
                  <a:pt x="826265" y="3898794"/>
                  <a:pt x="828714" y="3929436"/>
                  <a:pt x="828672" y="3960518"/>
                </a:cubicBezTo>
                <a:cubicBezTo>
                  <a:pt x="829984" y="3966104"/>
                  <a:pt x="830043" y="3971728"/>
                  <a:pt x="830043" y="3977366"/>
                </a:cubicBezTo>
                <a:cubicBezTo>
                  <a:pt x="830043" y="3981158"/>
                  <a:pt x="830016" y="3984944"/>
                  <a:pt x="829450" y="3988716"/>
                </a:cubicBezTo>
                <a:lnTo>
                  <a:pt x="828951" y="3988683"/>
                </a:lnTo>
                <a:lnTo>
                  <a:pt x="828925" y="3989174"/>
                </a:lnTo>
                <a:lnTo>
                  <a:pt x="811806" y="3987561"/>
                </a:lnTo>
                <a:cubicBezTo>
                  <a:pt x="779432" y="3987038"/>
                  <a:pt x="747552" y="3984080"/>
                  <a:pt x="716380" y="3978570"/>
                </a:cubicBezTo>
                <a:cubicBezTo>
                  <a:pt x="710803" y="3978986"/>
                  <a:pt x="705474" y="3978045"/>
                  <a:pt x="700163" y="3977042"/>
                </a:cubicBezTo>
                <a:lnTo>
                  <a:pt x="700047" y="3975903"/>
                </a:lnTo>
                <a:cubicBezTo>
                  <a:pt x="341196" y="3916971"/>
                  <a:pt x="60157" y="3638399"/>
                  <a:pt x="9881" y="3288305"/>
                </a:cubicBezTo>
                <a:cubicBezTo>
                  <a:pt x="9714" y="3288253"/>
                  <a:pt x="9545" y="3288248"/>
                  <a:pt x="9376" y="3288243"/>
                </a:cubicBezTo>
                <a:lnTo>
                  <a:pt x="8837" y="3281619"/>
                </a:lnTo>
                <a:cubicBezTo>
                  <a:pt x="3779" y="3251607"/>
                  <a:pt x="1328" y="3220958"/>
                  <a:pt x="1370" y="3189869"/>
                </a:cubicBezTo>
                <a:cubicBezTo>
                  <a:pt x="58" y="3184286"/>
                  <a:pt x="0" y="3178663"/>
                  <a:pt x="0" y="3173027"/>
                </a:cubicBezTo>
                <a:lnTo>
                  <a:pt x="594" y="3161677"/>
                </a:lnTo>
                <a:lnTo>
                  <a:pt x="1092" y="3161709"/>
                </a:lnTo>
                <a:close/>
                <a:moveTo>
                  <a:pt x="7762529" y="2447425"/>
                </a:moveTo>
                <a:cubicBezTo>
                  <a:pt x="7815805" y="2718331"/>
                  <a:pt x="8030648" y="2933128"/>
                  <a:pt x="8305838" y="2992271"/>
                </a:cubicBezTo>
                <a:cubicBezTo>
                  <a:pt x="8252563" y="2721365"/>
                  <a:pt x="8037719" y="2506568"/>
                  <a:pt x="7762529" y="2447425"/>
                </a:cubicBezTo>
                <a:close/>
                <a:moveTo>
                  <a:pt x="7455280" y="2447425"/>
                </a:moveTo>
                <a:cubicBezTo>
                  <a:pt x="7180090" y="2506568"/>
                  <a:pt x="6965246" y="2721365"/>
                  <a:pt x="6911971" y="2992271"/>
                </a:cubicBezTo>
                <a:cubicBezTo>
                  <a:pt x="7187161" y="2933128"/>
                  <a:pt x="7402004" y="2718331"/>
                  <a:pt x="7455280" y="2447425"/>
                </a:cubicBezTo>
                <a:close/>
                <a:moveTo>
                  <a:pt x="6070378" y="2447425"/>
                </a:moveTo>
                <a:cubicBezTo>
                  <a:pt x="6123654" y="2718331"/>
                  <a:pt x="6338497" y="2933128"/>
                  <a:pt x="6613687" y="2992271"/>
                </a:cubicBezTo>
                <a:cubicBezTo>
                  <a:pt x="6560412" y="2721365"/>
                  <a:pt x="6345568" y="2506568"/>
                  <a:pt x="6070378" y="2447425"/>
                </a:cubicBezTo>
                <a:close/>
                <a:moveTo>
                  <a:pt x="5763129" y="2447425"/>
                </a:moveTo>
                <a:cubicBezTo>
                  <a:pt x="5487939" y="2506568"/>
                  <a:pt x="5273095" y="2721365"/>
                  <a:pt x="5219820" y="2992271"/>
                </a:cubicBezTo>
                <a:cubicBezTo>
                  <a:pt x="5495010" y="2933128"/>
                  <a:pt x="5709853" y="2718331"/>
                  <a:pt x="5763129" y="2447425"/>
                </a:cubicBezTo>
                <a:close/>
                <a:moveTo>
                  <a:pt x="4378227" y="2447425"/>
                </a:moveTo>
                <a:cubicBezTo>
                  <a:pt x="4431503" y="2718331"/>
                  <a:pt x="4646346" y="2933128"/>
                  <a:pt x="4921536" y="2992271"/>
                </a:cubicBezTo>
                <a:cubicBezTo>
                  <a:pt x="4868261" y="2721365"/>
                  <a:pt x="4653417" y="2506568"/>
                  <a:pt x="4378227" y="2447425"/>
                </a:cubicBezTo>
                <a:close/>
                <a:moveTo>
                  <a:pt x="4070978" y="2447425"/>
                </a:moveTo>
                <a:cubicBezTo>
                  <a:pt x="3795788" y="2506568"/>
                  <a:pt x="3580944" y="2721365"/>
                  <a:pt x="3527669" y="2992271"/>
                </a:cubicBezTo>
                <a:cubicBezTo>
                  <a:pt x="3802859" y="2933128"/>
                  <a:pt x="4017702" y="2718331"/>
                  <a:pt x="4070978" y="2447425"/>
                </a:cubicBezTo>
                <a:close/>
                <a:moveTo>
                  <a:pt x="2686076" y="2447425"/>
                </a:moveTo>
                <a:cubicBezTo>
                  <a:pt x="2739352" y="2718331"/>
                  <a:pt x="2954195" y="2933128"/>
                  <a:pt x="3229385" y="2992271"/>
                </a:cubicBezTo>
                <a:cubicBezTo>
                  <a:pt x="3176110" y="2721365"/>
                  <a:pt x="2961266" y="2506568"/>
                  <a:pt x="2686076" y="2447425"/>
                </a:cubicBezTo>
                <a:close/>
                <a:moveTo>
                  <a:pt x="2378827" y="2447425"/>
                </a:moveTo>
                <a:cubicBezTo>
                  <a:pt x="2103637" y="2506568"/>
                  <a:pt x="1888793" y="2721365"/>
                  <a:pt x="1835518" y="2992271"/>
                </a:cubicBezTo>
                <a:cubicBezTo>
                  <a:pt x="2110708" y="2933128"/>
                  <a:pt x="2325551" y="2718331"/>
                  <a:pt x="2378827" y="2447425"/>
                </a:cubicBezTo>
                <a:close/>
                <a:moveTo>
                  <a:pt x="993925" y="2447425"/>
                </a:moveTo>
                <a:cubicBezTo>
                  <a:pt x="1047201" y="2718331"/>
                  <a:pt x="1262044" y="2933128"/>
                  <a:pt x="1537234" y="2992271"/>
                </a:cubicBezTo>
                <a:cubicBezTo>
                  <a:pt x="1483959" y="2721365"/>
                  <a:pt x="1269115" y="2506568"/>
                  <a:pt x="993925" y="2447425"/>
                </a:cubicBezTo>
                <a:close/>
                <a:moveTo>
                  <a:pt x="686676" y="2447425"/>
                </a:moveTo>
                <a:cubicBezTo>
                  <a:pt x="411486" y="2506568"/>
                  <a:pt x="196642" y="2721365"/>
                  <a:pt x="143367" y="2992271"/>
                </a:cubicBezTo>
                <a:cubicBezTo>
                  <a:pt x="418557" y="2933128"/>
                  <a:pt x="633400" y="2718331"/>
                  <a:pt x="686676" y="2447425"/>
                </a:cubicBezTo>
                <a:close/>
                <a:moveTo>
                  <a:pt x="9139239" y="2321311"/>
                </a:moveTo>
                <a:lnTo>
                  <a:pt x="9139239" y="2449820"/>
                </a:lnTo>
                <a:lnTo>
                  <a:pt x="9047261" y="2476706"/>
                </a:lnTo>
                <a:cubicBezTo>
                  <a:pt x="8821055" y="2561144"/>
                  <a:pt x="8650738" y="2755228"/>
                  <a:pt x="8604122" y="2992271"/>
                </a:cubicBezTo>
                <a:cubicBezTo>
                  <a:pt x="8844913" y="2940521"/>
                  <a:pt x="9039501" y="2769598"/>
                  <a:pt x="9120077" y="2546190"/>
                </a:cubicBezTo>
                <a:lnTo>
                  <a:pt x="9139239" y="2477003"/>
                </a:lnTo>
                <a:lnTo>
                  <a:pt x="9139239" y="2782562"/>
                </a:lnTo>
                <a:lnTo>
                  <a:pt x="9135069" y="2789374"/>
                </a:lnTo>
                <a:cubicBezTo>
                  <a:pt x="9008919" y="2963003"/>
                  <a:pt x="8815033" y="3086603"/>
                  <a:pt x="8590751" y="3123727"/>
                </a:cubicBezTo>
                <a:lnTo>
                  <a:pt x="8590635" y="3124875"/>
                </a:lnTo>
                <a:cubicBezTo>
                  <a:pt x="8585324" y="3125886"/>
                  <a:pt x="8579995" y="3126834"/>
                  <a:pt x="8574418" y="3126415"/>
                </a:cubicBezTo>
                <a:cubicBezTo>
                  <a:pt x="8543246" y="3131969"/>
                  <a:pt x="8511366" y="3134950"/>
                  <a:pt x="8478991" y="3135477"/>
                </a:cubicBezTo>
                <a:lnTo>
                  <a:pt x="8461873" y="3137103"/>
                </a:lnTo>
                <a:lnTo>
                  <a:pt x="8461847" y="3136608"/>
                </a:lnTo>
                <a:lnTo>
                  <a:pt x="8461348" y="3136641"/>
                </a:lnTo>
                <a:cubicBezTo>
                  <a:pt x="8460782" y="3132839"/>
                  <a:pt x="8460755" y="3129023"/>
                  <a:pt x="8460755" y="3125201"/>
                </a:cubicBezTo>
                <a:cubicBezTo>
                  <a:pt x="8460755" y="3119519"/>
                  <a:pt x="8460814" y="3113850"/>
                  <a:pt x="8462126" y="3108220"/>
                </a:cubicBezTo>
                <a:cubicBezTo>
                  <a:pt x="8462083" y="3076892"/>
                  <a:pt x="8464533" y="3046007"/>
                  <a:pt x="8469590" y="3015763"/>
                </a:cubicBezTo>
                <a:lnTo>
                  <a:pt x="8470130" y="3009073"/>
                </a:lnTo>
                <a:cubicBezTo>
                  <a:pt x="8470299" y="3009068"/>
                  <a:pt x="8470468" y="3009063"/>
                  <a:pt x="8470636" y="3009010"/>
                </a:cubicBezTo>
                <a:cubicBezTo>
                  <a:pt x="8514628" y="2700252"/>
                  <a:pt x="8735297" y="2446688"/>
                  <a:pt x="9030178" y="2348329"/>
                </a:cubicBezTo>
                <a:close/>
                <a:moveTo>
                  <a:pt x="7620280" y="2302594"/>
                </a:moveTo>
                <a:lnTo>
                  <a:pt x="7637367" y="2304217"/>
                </a:lnTo>
                <a:cubicBezTo>
                  <a:pt x="7669753" y="2304744"/>
                  <a:pt x="7701646" y="2307725"/>
                  <a:pt x="7732829" y="2313282"/>
                </a:cubicBezTo>
                <a:cubicBezTo>
                  <a:pt x="7738405" y="2312863"/>
                  <a:pt x="7743733" y="2313811"/>
                  <a:pt x="7749042" y="2314821"/>
                </a:cubicBezTo>
                <a:lnTo>
                  <a:pt x="7749159" y="2315969"/>
                </a:lnTo>
                <a:cubicBezTo>
                  <a:pt x="8108009" y="2375367"/>
                  <a:pt x="8389048" y="2656144"/>
                  <a:pt x="8439324" y="3009010"/>
                </a:cubicBezTo>
                <a:cubicBezTo>
                  <a:pt x="8439492" y="3009063"/>
                  <a:pt x="8439661" y="3009068"/>
                  <a:pt x="8439830" y="3009073"/>
                </a:cubicBezTo>
                <a:lnTo>
                  <a:pt x="8440370" y="3015763"/>
                </a:lnTo>
                <a:cubicBezTo>
                  <a:pt x="8445427" y="3046007"/>
                  <a:pt x="8447877" y="3076892"/>
                  <a:pt x="8447834" y="3108220"/>
                </a:cubicBezTo>
                <a:cubicBezTo>
                  <a:pt x="8449146" y="3113850"/>
                  <a:pt x="8449205" y="3119519"/>
                  <a:pt x="8449205" y="3125201"/>
                </a:cubicBezTo>
                <a:cubicBezTo>
                  <a:pt x="8449205" y="3129023"/>
                  <a:pt x="8449178" y="3132839"/>
                  <a:pt x="8448612" y="3136641"/>
                </a:cubicBezTo>
                <a:lnTo>
                  <a:pt x="8448113" y="3136608"/>
                </a:lnTo>
                <a:lnTo>
                  <a:pt x="8448087" y="3137103"/>
                </a:lnTo>
                <a:lnTo>
                  <a:pt x="8430969" y="3135477"/>
                </a:lnTo>
                <a:cubicBezTo>
                  <a:pt x="8398594" y="3134950"/>
                  <a:pt x="8366714" y="3131969"/>
                  <a:pt x="8335542" y="3126415"/>
                </a:cubicBezTo>
                <a:cubicBezTo>
                  <a:pt x="8329965" y="3126834"/>
                  <a:pt x="8324636" y="3125886"/>
                  <a:pt x="8319325" y="3124875"/>
                </a:cubicBezTo>
                <a:lnTo>
                  <a:pt x="8319209" y="3123727"/>
                </a:lnTo>
                <a:cubicBezTo>
                  <a:pt x="7960358" y="3064328"/>
                  <a:pt x="7679319" y="2783551"/>
                  <a:pt x="7629044" y="2430686"/>
                </a:cubicBezTo>
                <a:cubicBezTo>
                  <a:pt x="7628876" y="2430633"/>
                  <a:pt x="7628708" y="2430628"/>
                  <a:pt x="7628538" y="2430623"/>
                </a:cubicBezTo>
                <a:lnTo>
                  <a:pt x="7628000" y="2423947"/>
                </a:lnTo>
                <a:cubicBezTo>
                  <a:pt x="7622941" y="2393697"/>
                  <a:pt x="7620490" y="2362806"/>
                  <a:pt x="7620533" y="2331471"/>
                </a:cubicBezTo>
                <a:cubicBezTo>
                  <a:pt x="7619221" y="2325843"/>
                  <a:pt x="7619162" y="2320176"/>
                  <a:pt x="7619162" y="2314495"/>
                </a:cubicBezTo>
                <a:lnTo>
                  <a:pt x="7619756" y="2303055"/>
                </a:lnTo>
                <a:lnTo>
                  <a:pt x="7620254" y="2303088"/>
                </a:lnTo>
                <a:close/>
                <a:moveTo>
                  <a:pt x="7597529" y="2302594"/>
                </a:moveTo>
                <a:lnTo>
                  <a:pt x="7597555" y="2303088"/>
                </a:lnTo>
                <a:lnTo>
                  <a:pt x="7598053" y="2303055"/>
                </a:lnTo>
                <a:lnTo>
                  <a:pt x="7598647" y="2314495"/>
                </a:lnTo>
                <a:cubicBezTo>
                  <a:pt x="7598647" y="2320176"/>
                  <a:pt x="7598588" y="2325843"/>
                  <a:pt x="7597276" y="2331471"/>
                </a:cubicBezTo>
                <a:cubicBezTo>
                  <a:pt x="7597319" y="2362806"/>
                  <a:pt x="7594868" y="2393697"/>
                  <a:pt x="7589809" y="2423947"/>
                </a:cubicBezTo>
                <a:lnTo>
                  <a:pt x="7589271" y="2430623"/>
                </a:lnTo>
                <a:cubicBezTo>
                  <a:pt x="7589101" y="2430628"/>
                  <a:pt x="7588933" y="2430633"/>
                  <a:pt x="7588765" y="2430686"/>
                </a:cubicBezTo>
                <a:cubicBezTo>
                  <a:pt x="7538490" y="2783551"/>
                  <a:pt x="7257451" y="3064328"/>
                  <a:pt x="6898600" y="3123727"/>
                </a:cubicBezTo>
                <a:lnTo>
                  <a:pt x="6898484" y="3124875"/>
                </a:lnTo>
                <a:cubicBezTo>
                  <a:pt x="6893173" y="3125886"/>
                  <a:pt x="6887844" y="3126834"/>
                  <a:pt x="6882267" y="3126415"/>
                </a:cubicBezTo>
                <a:cubicBezTo>
                  <a:pt x="6851095" y="3131969"/>
                  <a:pt x="6819215" y="3134950"/>
                  <a:pt x="6786841" y="3135477"/>
                </a:cubicBezTo>
                <a:lnTo>
                  <a:pt x="6769722" y="3137103"/>
                </a:lnTo>
                <a:lnTo>
                  <a:pt x="6769696" y="3136608"/>
                </a:lnTo>
                <a:lnTo>
                  <a:pt x="6769197" y="3136641"/>
                </a:lnTo>
                <a:cubicBezTo>
                  <a:pt x="6768631" y="3132839"/>
                  <a:pt x="6768604" y="3129023"/>
                  <a:pt x="6768604" y="3125201"/>
                </a:cubicBezTo>
                <a:cubicBezTo>
                  <a:pt x="6768604" y="3119519"/>
                  <a:pt x="6768663" y="3113850"/>
                  <a:pt x="6769975" y="3108220"/>
                </a:cubicBezTo>
                <a:cubicBezTo>
                  <a:pt x="6769933" y="3076892"/>
                  <a:pt x="6772382" y="3046007"/>
                  <a:pt x="6777439" y="3015763"/>
                </a:cubicBezTo>
                <a:lnTo>
                  <a:pt x="6777979" y="3009073"/>
                </a:lnTo>
                <a:cubicBezTo>
                  <a:pt x="6778148" y="3009068"/>
                  <a:pt x="6778317" y="3009063"/>
                  <a:pt x="6778485" y="3009010"/>
                </a:cubicBezTo>
                <a:cubicBezTo>
                  <a:pt x="6828761" y="2656144"/>
                  <a:pt x="7109800" y="2375367"/>
                  <a:pt x="7468650" y="2315969"/>
                </a:cubicBezTo>
                <a:lnTo>
                  <a:pt x="7468767" y="2314821"/>
                </a:lnTo>
                <a:cubicBezTo>
                  <a:pt x="7474076" y="2313811"/>
                  <a:pt x="7479404" y="2312863"/>
                  <a:pt x="7484980" y="2313282"/>
                </a:cubicBezTo>
                <a:cubicBezTo>
                  <a:pt x="7516163" y="2307725"/>
                  <a:pt x="7548056" y="2304744"/>
                  <a:pt x="7580442" y="2304217"/>
                </a:cubicBezTo>
                <a:close/>
                <a:moveTo>
                  <a:pt x="5928129" y="2302594"/>
                </a:moveTo>
                <a:lnTo>
                  <a:pt x="5945217" y="2304217"/>
                </a:lnTo>
                <a:cubicBezTo>
                  <a:pt x="5977602" y="2304744"/>
                  <a:pt x="6009495" y="2307725"/>
                  <a:pt x="6040678" y="2313282"/>
                </a:cubicBezTo>
                <a:cubicBezTo>
                  <a:pt x="6046254" y="2312863"/>
                  <a:pt x="6051582" y="2313811"/>
                  <a:pt x="6056891" y="2314821"/>
                </a:cubicBezTo>
                <a:lnTo>
                  <a:pt x="6057008" y="2315969"/>
                </a:lnTo>
                <a:cubicBezTo>
                  <a:pt x="6415858" y="2375367"/>
                  <a:pt x="6696897" y="2656144"/>
                  <a:pt x="6747174" y="3009010"/>
                </a:cubicBezTo>
                <a:cubicBezTo>
                  <a:pt x="6747341" y="3009063"/>
                  <a:pt x="6747511" y="3009068"/>
                  <a:pt x="6747679" y="3009073"/>
                </a:cubicBezTo>
                <a:lnTo>
                  <a:pt x="6748220" y="3015763"/>
                </a:lnTo>
                <a:cubicBezTo>
                  <a:pt x="6753276" y="3046007"/>
                  <a:pt x="6755726" y="3076892"/>
                  <a:pt x="6755684" y="3108220"/>
                </a:cubicBezTo>
                <a:cubicBezTo>
                  <a:pt x="6756996" y="3113850"/>
                  <a:pt x="6757054" y="3119519"/>
                  <a:pt x="6757054" y="3125201"/>
                </a:cubicBezTo>
                <a:cubicBezTo>
                  <a:pt x="6757054" y="3129023"/>
                  <a:pt x="6757027" y="3132839"/>
                  <a:pt x="6756461" y="3136641"/>
                </a:cubicBezTo>
                <a:lnTo>
                  <a:pt x="6755962" y="3136608"/>
                </a:lnTo>
                <a:lnTo>
                  <a:pt x="6755936" y="3137103"/>
                </a:lnTo>
                <a:lnTo>
                  <a:pt x="6738818" y="3135477"/>
                </a:lnTo>
                <a:cubicBezTo>
                  <a:pt x="6706444" y="3134950"/>
                  <a:pt x="6674563" y="3131969"/>
                  <a:pt x="6643391" y="3126415"/>
                </a:cubicBezTo>
                <a:cubicBezTo>
                  <a:pt x="6637814" y="3126834"/>
                  <a:pt x="6632485" y="3125886"/>
                  <a:pt x="6627175" y="3124875"/>
                </a:cubicBezTo>
                <a:lnTo>
                  <a:pt x="6627059" y="3123727"/>
                </a:lnTo>
                <a:cubicBezTo>
                  <a:pt x="6268207" y="3064328"/>
                  <a:pt x="5987168" y="2783551"/>
                  <a:pt x="5936893" y="2430686"/>
                </a:cubicBezTo>
                <a:cubicBezTo>
                  <a:pt x="5936725" y="2430633"/>
                  <a:pt x="5936557" y="2430628"/>
                  <a:pt x="5936387" y="2430623"/>
                </a:cubicBezTo>
                <a:lnTo>
                  <a:pt x="5935849" y="2423947"/>
                </a:lnTo>
                <a:cubicBezTo>
                  <a:pt x="5930790" y="2393697"/>
                  <a:pt x="5928340" y="2362806"/>
                  <a:pt x="5928382" y="2331471"/>
                </a:cubicBezTo>
                <a:cubicBezTo>
                  <a:pt x="5927070" y="2325843"/>
                  <a:pt x="5927011" y="2320176"/>
                  <a:pt x="5927011" y="2314495"/>
                </a:cubicBezTo>
                <a:lnTo>
                  <a:pt x="5927605" y="2303055"/>
                </a:lnTo>
                <a:lnTo>
                  <a:pt x="5928103" y="2303088"/>
                </a:lnTo>
                <a:close/>
                <a:moveTo>
                  <a:pt x="5905378" y="2302594"/>
                </a:moveTo>
                <a:lnTo>
                  <a:pt x="5905404" y="2303088"/>
                </a:lnTo>
                <a:lnTo>
                  <a:pt x="5905902" y="2303055"/>
                </a:lnTo>
                <a:lnTo>
                  <a:pt x="5906496" y="2314495"/>
                </a:lnTo>
                <a:cubicBezTo>
                  <a:pt x="5906496" y="2320176"/>
                  <a:pt x="5906438" y="2325843"/>
                  <a:pt x="5905126" y="2331471"/>
                </a:cubicBezTo>
                <a:cubicBezTo>
                  <a:pt x="5905168" y="2362806"/>
                  <a:pt x="5902717" y="2393697"/>
                  <a:pt x="5897659" y="2423947"/>
                </a:cubicBezTo>
                <a:lnTo>
                  <a:pt x="5897120" y="2430623"/>
                </a:lnTo>
                <a:cubicBezTo>
                  <a:pt x="5896951" y="2430628"/>
                  <a:pt x="5896782" y="2430633"/>
                  <a:pt x="5896615" y="2430686"/>
                </a:cubicBezTo>
                <a:cubicBezTo>
                  <a:pt x="5846339" y="2783551"/>
                  <a:pt x="5565300" y="3064328"/>
                  <a:pt x="5206449" y="3123727"/>
                </a:cubicBezTo>
                <a:lnTo>
                  <a:pt x="5206334" y="3124875"/>
                </a:lnTo>
                <a:cubicBezTo>
                  <a:pt x="5201022" y="3125886"/>
                  <a:pt x="5195693" y="3126834"/>
                  <a:pt x="5190116" y="3126415"/>
                </a:cubicBezTo>
                <a:cubicBezTo>
                  <a:pt x="5158944" y="3131969"/>
                  <a:pt x="5127065" y="3134950"/>
                  <a:pt x="5094690" y="3135477"/>
                </a:cubicBezTo>
                <a:lnTo>
                  <a:pt x="5077571" y="3137103"/>
                </a:lnTo>
                <a:lnTo>
                  <a:pt x="5077545" y="3136608"/>
                </a:lnTo>
                <a:lnTo>
                  <a:pt x="5077046" y="3136641"/>
                </a:lnTo>
                <a:cubicBezTo>
                  <a:pt x="5076480" y="3132839"/>
                  <a:pt x="5076453" y="3129023"/>
                  <a:pt x="5076453" y="3125201"/>
                </a:cubicBezTo>
                <a:cubicBezTo>
                  <a:pt x="5076453" y="3119519"/>
                  <a:pt x="5076512" y="3113850"/>
                  <a:pt x="5077824" y="3108220"/>
                </a:cubicBezTo>
                <a:cubicBezTo>
                  <a:pt x="5077782" y="3076892"/>
                  <a:pt x="5080231" y="3046007"/>
                  <a:pt x="5085288" y="3015763"/>
                </a:cubicBezTo>
                <a:lnTo>
                  <a:pt x="5085828" y="3009073"/>
                </a:lnTo>
                <a:cubicBezTo>
                  <a:pt x="5085997" y="3009068"/>
                  <a:pt x="5086166" y="3009063"/>
                  <a:pt x="5086334" y="3009010"/>
                </a:cubicBezTo>
                <a:cubicBezTo>
                  <a:pt x="5136610" y="2656144"/>
                  <a:pt x="5417649" y="2375367"/>
                  <a:pt x="5776501" y="2315969"/>
                </a:cubicBezTo>
                <a:lnTo>
                  <a:pt x="5776617" y="2314821"/>
                </a:lnTo>
                <a:cubicBezTo>
                  <a:pt x="5781926" y="2313811"/>
                  <a:pt x="5787253" y="2312863"/>
                  <a:pt x="5792829" y="2313282"/>
                </a:cubicBezTo>
                <a:cubicBezTo>
                  <a:pt x="5824013" y="2307725"/>
                  <a:pt x="5855905" y="2304744"/>
                  <a:pt x="5888291" y="2304217"/>
                </a:cubicBezTo>
                <a:close/>
                <a:moveTo>
                  <a:pt x="4235979" y="2302594"/>
                </a:moveTo>
                <a:lnTo>
                  <a:pt x="4253065" y="2304217"/>
                </a:lnTo>
                <a:cubicBezTo>
                  <a:pt x="4285451" y="2304744"/>
                  <a:pt x="4317343" y="2307725"/>
                  <a:pt x="4348528" y="2313282"/>
                </a:cubicBezTo>
                <a:cubicBezTo>
                  <a:pt x="4354104" y="2312863"/>
                  <a:pt x="4359431" y="2313811"/>
                  <a:pt x="4364739" y="2314821"/>
                </a:cubicBezTo>
                <a:lnTo>
                  <a:pt x="4364856" y="2315969"/>
                </a:lnTo>
                <a:cubicBezTo>
                  <a:pt x="4723707" y="2375367"/>
                  <a:pt x="5004746" y="2656144"/>
                  <a:pt x="5055022" y="3009010"/>
                </a:cubicBezTo>
                <a:cubicBezTo>
                  <a:pt x="5055190" y="3009063"/>
                  <a:pt x="5055359" y="3009068"/>
                  <a:pt x="5055528" y="3009073"/>
                </a:cubicBezTo>
                <a:lnTo>
                  <a:pt x="5056068" y="3015763"/>
                </a:lnTo>
                <a:cubicBezTo>
                  <a:pt x="5061125" y="3046007"/>
                  <a:pt x="5063574" y="3076892"/>
                  <a:pt x="5063532" y="3108220"/>
                </a:cubicBezTo>
                <a:cubicBezTo>
                  <a:pt x="5064844" y="3113850"/>
                  <a:pt x="5064903" y="3119519"/>
                  <a:pt x="5064903" y="3125201"/>
                </a:cubicBezTo>
                <a:cubicBezTo>
                  <a:pt x="5064903" y="3129023"/>
                  <a:pt x="5064876" y="3132839"/>
                  <a:pt x="5064310" y="3136641"/>
                </a:cubicBezTo>
                <a:lnTo>
                  <a:pt x="5063811" y="3136608"/>
                </a:lnTo>
                <a:lnTo>
                  <a:pt x="5063785" y="3137103"/>
                </a:lnTo>
                <a:lnTo>
                  <a:pt x="5046666" y="3135477"/>
                </a:lnTo>
                <a:cubicBezTo>
                  <a:pt x="5014292" y="3134950"/>
                  <a:pt x="4982412" y="3131969"/>
                  <a:pt x="4951241" y="3126415"/>
                </a:cubicBezTo>
                <a:cubicBezTo>
                  <a:pt x="4945663" y="3126834"/>
                  <a:pt x="4940334" y="3125886"/>
                  <a:pt x="4935023" y="3124875"/>
                </a:cubicBezTo>
                <a:lnTo>
                  <a:pt x="4934907" y="3123727"/>
                </a:lnTo>
                <a:cubicBezTo>
                  <a:pt x="4576056" y="3064328"/>
                  <a:pt x="4295017" y="2783551"/>
                  <a:pt x="4244741" y="2430686"/>
                </a:cubicBezTo>
                <a:cubicBezTo>
                  <a:pt x="4244574" y="2430633"/>
                  <a:pt x="4244405" y="2430628"/>
                  <a:pt x="4244236" y="2430623"/>
                </a:cubicBezTo>
                <a:lnTo>
                  <a:pt x="4243697" y="2423947"/>
                </a:lnTo>
                <a:cubicBezTo>
                  <a:pt x="4238639" y="2393697"/>
                  <a:pt x="4236188" y="2362806"/>
                  <a:pt x="4236230" y="2331471"/>
                </a:cubicBezTo>
                <a:cubicBezTo>
                  <a:pt x="4234918" y="2325843"/>
                  <a:pt x="4234860" y="2320176"/>
                  <a:pt x="4234860" y="2314495"/>
                </a:cubicBezTo>
                <a:lnTo>
                  <a:pt x="4235454" y="2303055"/>
                </a:lnTo>
                <a:lnTo>
                  <a:pt x="4235952" y="2303088"/>
                </a:lnTo>
                <a:close/>
                <a:moveTo>
                  <a:pt x="4213227" y="2302594"/>
                </a:moveTo>
                <a:lnTo>
                  <a:pt x="4213253" y="2303088"/>
                </a:lnTo>
                <a:lnTo>
                  <a:pt x="4213751" y="2303055"/>
                </a:lnTo>
                <a:lnTo>
                  <a:pt x="4214345" y="2314495"/>
                </a:lnTo>
                <a:cubicBezTo>
                  <a:pt x="4214345" y="2320176"/>
                  <a:pt x="4214286" y="2325843"/>
                  <a:pt x="4212974" y="2331471"/>
                </a:cubicBezTo>
                <a:cubicBezTo>
                  <a:pt x="4213016" y="2362806"/>
                  <a:pt x="4210566" y="2393697"/>
                  <a:pt x="4205507" y="2423947"/>
                </a:cubicBezTo>
                <a:lnTo>
                  <a:pt x="4204969" y="2430623"/>
                </a:lnTo>
                <a:cubicBezTo>
                  <a:pt x="4204799" y="2430628"/>
                  <a:pt x="4204631" y="2430633"/>
                  <a:pt x="4204463" y="2430686"/>
                </a:cubicBezTo>
                <a:cubicBezTo>
                  <a:pt x="4154188" y="2783551"/>
                  <a:pt x="3873149" y="3064328"/>
                  <a:pt x="3514297" y="3123727"/>
                </a:cubicBezTo>
                <a:lnTo>
                  <a:pt x="3514181" y="3124875"/>
                </a:lnTo>
                <a:cubicBezTo>
                  <a:pt x="3508871" y="3125886"/>
                  <a:pt x="3503542" y="3126834"/>
                  <a:pt x="3497965" y="3126415"/>
                </a:cubicBezTo>
                <a:cubicBezTo>
                  <a:pt x="3466793" y="3131969"/>
                  <a:pt x="3434912" y="3134950"/>
                  <a:pt x="3402538" y="3135477"/>
                </a:cubicBezTo>
                <a:lnTo>
                  <a:pt x="3385420" y="3137103"/>
                </a:lnTo>
                <a:lnTo>
                  <a:pt x="3385394" y="3136608"/>
                </a:lnTo>
                <a:lnTo>
                  <a:pt x="3384895" y="3136641"/>
                </a:lnTo>
                <a:cubicBezTo>
                  <a:pt x="3384329" y="3132839"/>
                  <a:pt x="3384302" y="3129023"/>
                  <a:pt x="3384302" y="3125201"/>
                </a:cubicBezTo>
                <a:cubicBezTo>
                  <a:pt x="3384302" y="3119519"/>
                  <a:pt x="3384360" y="3113850"/>
                  <a:pt x="3385672" y="3108220"/>
                </a:cubicBezTo>
                <a:cubicBezTo>
                  <a:pt x="3385630" y="3076892"/>
                  <a:pt x="3388080" y="3046007"/>
                  <a:pt x="3393136" y="3015763"/>
                </a:cubicBezTo>
                <a:lnTo>
                  <a:pt x="3393677" y="3009073"/>
                </a:lnTo>
                <a:cubicBezTo>
                  <a:pt x="3393845" y="3009068"/>
                  <a:pt x="3394015" y="3009063"/>
                  <a:pt x="3394182" y="3009010"/>
                </a:cubicBezTo>
                <a:cubicBezTo>
                  <a:pt x="3444459" y="2656144"/>
                  <a:pt x="3725498" y="2375367"/>
                  <a:pt x="4084348" y="2315969"/>
                </a:cubicBezTo>
                <a:lnTo>
                  <a:pt x="4084465" y="2314821"/>
                </a:lnTo>
                <a:cubicBezTo>
                  <a:pt x="4089774" y="2313811"/>
                  <a:pt x="4095102" y="2312863"/>
                  <a:pt x="4100678" y="2313282"/>
                </a:cubicBezTo>
                <a:cubicBezTo>
                  <a:pt x="4131861" y="2307725"/>
                  <a:pt x="4163754" y="2304744"/>
                  <a:pt x="4196139" y="2304217"/>
                </a:cubicBezTo>
                <a:close/>
                <a:moveTo>
                  <a:pt x="2543827" y="2302594"/>
                </a:moveTo>
                <a:lnTo>
                  <a:pt x="2560914" y="2304217"/>
                </a:lnTo>
                <a:cubicBezTo>
                  <a:pt x="2593300" y="2304744"/>
                  <a:pt x="2625192" y="2307725"/>
                  <a:pt x="2656376" y="2313282"/>
                </a:cubicBezTo>
                <a:cubicBezTo>
                  <a:pt x="2661952" y="2312863"/>
                  <a:pt x="2667280" y="2313811"/>
                  <a:pt x="2672588" y="2314821"/>
                </a:cubicBezTo>
                <a:lnTo>
                  <a:pt x="2672706" y="2315969"/>
                </a:lnTo>
                <a:cubicBezTo>
                  <a:pt x="3031556" y="2375367"/>
                  <a:pt x="3312595" y="2656144"/>
                  <a:pt x="3362871" y="3009010"/>
                </a:cubicBezTo>
                <a:cubicBezTo>
                  <a:pt x="3363039" y="3009063"/>
                  <a:pt x="3363208" y="3009068"/>
                  <a:pt x="3363377" y="3009073"/>
                </a:cubicBezTo>
                <a:lnTo>
                  <a:pt x="3363917" y="3015763"/>
                </a:lnTo>
                <a:cubicBezTo>
                  <a:pt x="3368974" y="3046007"/>
                  <a:pt x="3371423" y="3076892"/>
                  <a:pt x="3371381" y="3108220"/>
                </a:cubicBezTo>
                <a:cubicBezTo>
                  <a:pt x="3372693" y="3113850"/>
                  <a:pt x="3372752" y="3119519"/>
                  <a:pt x="3372752" y="3125201"/>
                </a:cubicBezTo>
                <a:cubicBezTo>
                  <a:pt x="3372752" y="3129023"/>
                  <a:pt x="3372725" y="3132839"/>
                  <a:pt x="3372159" y="3136641"/>
                </a:cubicBezTo>
                <a:lnTo>
                  <a:pt x="3371660" y="3136608"/>
                </a:lnTo>
                <a:lnTo>
                  <a:pt x="3371634" y="3137103"/>
                </a:lnTo>
                <a:lnTo>
                  <a:pt x="3354515" y="3135477"/>
                </a:lnTo>
                <a:cubicBezTo>
                  <a:pt x="3322141" y="3134950"/>
                  <a:pt x="3290261" y="3131969"/>
                  <a:pt x="3259089" y="3126415"/>
                </a:cubicBezTo>
                <a:cubicBezTo>
                  <a:pt x="3253512" y="3126834"/>
                  <a:pt x="3248183" y="3125886"/>
                  <a:pt x="3242872" y="3124875"/>
                </a:cubicBezTo>
                <a:lnTo>
                  <a:pt x="3242756" y="3123727"/>
                </a:lnTo>
                <a:cubicBezTo>
                  <a:pt x="2883905" y="3064328"/>
                  <a:pt x="2602866" y="2783551"/>
                  <a:pt x="2552590" y="2430686"/>
                </a:cubicBezTo>
                <a:cubicBezTo>
                  <a:pt x="2552423" y="2430633"/>
                  <a:pt x="2552254" y="2430628"/>
                  <a:pt x="2552085" y="2430623"/>
                </a:cubicBezTo>
                <a:lnTo>
                  <a:pt x="2551547" y="2423947"/>
                </a:lnTo>
                <a:cubicBezTo>
                  <a:pt x="2546488" y="2393697"/>
                  <a:pt x="2544037" y="2362806"/>
                  <a:pt x="2544079" y="2331471"/>
                </a:cubicBezTo>
                <a:cubicBezTo>
                  <a:pt x="2542767" y="2325843"/>
                  <a:pt x="2542709" y="2320176"/>
                  <a:pt x="2542709" y="2314495"/>
                </a:cubicBezTo>
                <a:lnTo>
                  <a:pt x="2543303" y="2303055"/>
                </a:lnTo>
                <a:lnTo>
                  <a:pt x="2543801" y="2303088"/>
                </a:lnTo>
                <a:close/>
                <a:moveTo>
                  <a:pt x="2521076" y="2302594"/>
                </a:moveTo>
                <a:lnTo>
                  <a:pt x="2521102" y="2303088"/>
                </a:lnTo>
                <a:lnTo>
                  <a:pt x="2521600" y="2303055"/>
                </a:lnTo>
                <a:lnTo>
                  <a:pt x="2522194" y="2314495"/>
                </a:lnTo>
                <a:cubicBezTo>
                  <a:pt x="2522194" y="2320176"/>
                  <a:pt x="2522135" y="2325843"/>
                  <a:pt x="2520823" y="2331471"/>
                </a:cubicBezTo>
                <a:cubicBezTo>
                  <a:pt x="2520865" y="2362806"/>
                  <a:pt x="2518415" y="2393697"/>
                  <a:pt x="2513356" y="2423947"/>
                </a:cubicBezTo>
                <a:lnTo>
                  <a:pt x="2512818" y="2430623"/>
                </a:lnTo>
                <a:cubicBezTo>
                  <a:pt x="2512648" y="2430628"/>
                  <a:pt x="2512480" y="2430633"/>
                  <a:pt x="2512312" y="2430686"/>
                </a:cubicBezTo>
                <a:cubicBezTo>
                  <a:pt x="2462037" y="2783551"/>
                  <a:pt x="2180998" y="3064328"/>
                  <a:pt x="1822147" y="3123727"/>
                </a:cubicBezTo>
                <a:lnTo>
                  <a:pt x="1822030" y="3124875"/>
                </a:lnTo>
                <a:cubicBezTo>
                  <a:pt x="1816720" y="3125886"/>
                  <a:pt x="1811391" y="3126834"/>
                  <a:pt x="1805814" y="3126415"/>
                </a:cubicBezTo>
                <a:cubicBezTo>
                  <a:pt x="1774642" y="3131969"/>
                  <a:pt x="1742762" y="3134950"/>
                  <a:pt x="1710387" y="3135477"/>
                </a:cubicBezTo>
                <a:lnTo>
                  <a:pt x="1693269" y="3137103"/>
                </a:lnTo>
                <a:lnTo>
                  <a:pt x="1693243" y="3136608"/>
                </a:lnTo>
                <a:lnTo>
                  <a:pt x="1692744" y="3136641"/>
                </a:lnTo>
                <a:cubicBezTo>
                  <a:pt x="1692178" y="3132839"/>
                  <a:pt x="1692151" y="3129023"/>
                  <a:pt x="1692151" y="3125201"/>
                </a:cubicBezTo>
                <a:cubicBezTo>
                  <a:pt x="1692151" y="3119519"/>
                  <a:pt x="1692209" y="3113850"/>
                  <a:pt x="1693521" y="3108220"/>
                </a:cubicBezTo>
                <a:cubicBezTo>
                  <a:pt x="1693479" y="3076892"/>
                  <a:pt x="1695929" y="3046007"/>
                  <a:pt x="1700985" y="3015763"/>
                </a:cubicBezTo>
                <a:lnTo>
                  <a:pt x="1701526" y="3009073"/>
                </a:lnTo>
                <a:cubicBezTo>
                  <a:pt x="1701694" y="3009068"/>
                  <a:pt x="1701864" y="3009063"/>
                  <a:pt x="1702031" y="3009010"/>
                </a:cubicBezTo>
                <a:cubicBezTo>
                  <a:pt x="1752308" y="2656144"/>
                  <a:pt x="2033347" y="2375367"/>
                  <a:pt x="2392197" y="2315969"/>
                </a:cubicBezTo>
                <a:lnTo>
                  <a:pt x="2392314" y="2314821"/>
                </a:lnTo>
                <a:cubicBezTo>
                  <a:pt x="2397623" y="2313811"/>
                  <a:pt x="2402951" y="2312863"/>
                  <a:pt x="2408527" y="2313282"/>
                </a:cubicBezTo>
                <a:cubicBezTo>
                  <a:pt x="2439710" y="2307725"/>
                  <a:pt x="2471603" y="2304744"/>
                  <a:pt x="2503988" y="2304217"/>
                </a:cubicBezTo>
                <a:close/>
                <a:moveTo>
                  <a:pt x="851676" y="2302594"/>
                </a:moveTo>
                <a:lnTo>
                  <a:pt x="868763" y="2304217"/>
                </a:lnTo>
                <a:cubicBezTo>
                  <a:pt x="901149" y="2304744"/>
                  <a:pt x="933041" y="2307725"/>
                  <a:pt x="964225" y="2313282"/>
                </a:cubicBezTo>
                <a:cubicBezTo>
                  <a:pt x="969801" y="2312863"/>
                  <a:pt x="975129" y="2313811"/>
                  <a:pt x="980437" y="2314821"/>
                </a:cubicBezTo>
                <a:lnTo>
                  <a:pt x="980555" y="2315969"/>
                </a:lnTo>
                <a:cubicBezTo>
                  <a:pt x="1339405" y="2375367"/>
                  <a:pt x="1620444" y="2656144"/>
                  <a:pt x="1670720" y="3009010"/>
                </a:cubicBezTo>
                <a:cubicBezTo>
                  <a:pt x="1670888" y="3009063"/>
                  <a:pt x="1671057" y="3009068"/>
                  <a:pt x="1671226" y="3009073"/>
                </a:cubicBezTo>
                <a:lnTo>
                  <a:pt x="1671766" y="3015763"/>
                </a:lnTo>
                <a:cubicBezTo>
                  <a:pt x="1676823" y="3046007"/>
                  <a:pt x="1679272" y="3076892"/>
                  <a:pt x="1679230" y="3108220"/>
                </a:cubicBezTo>
                <a:cubicBezTo>
                  <a:pt x="1680542" y="3113850"/>
                  <a:pt x="1680601" y="3119519"/>
                  <a:pt x="1680601" y="3125201"/>
                </a:cubicBezTo>
                <a:cubicBezTo>
                  <a:pt x="1680601" y="3129023"/>
                  <a:pt x="1680574" y="3132839"/>
                  <a:pt x="1680008" y="3136641"/>
                </a:cubicBezTo>
                <a:lnTo>
                  <a:pt x="1679509" y="3136608"/>
                </a:lnTo>
                <a:lnTo>
                  <a:pt x="1679483" y="3137103"/>
                </a:lnTo>
                <a:lnTo>
                  <a:pt x="1662364" y="3135477"/>
                </a:lnTo>
                <a:cubicBezTo>
                  <a:pt x="1629990" y="3134950"/>
                  <a:pt x="1598110" y="3131969"/>
                  <a:pt x="1566938" y="3126415"/>
                </a:cubicBezTo>
                <a:cubicBezTo>
                  <a:pt x="1561361" y="3126834"/>
                  <a:pt x="1556032" y="3125886"/>
                  <a:pt x="1550721" y="3124875"/>
                </a:cubicBezTo>
                <a:lnTo>
                  <a:pt x="1550605" y="3123727"/>
                </a:lnTo>
                <a:cubicBezTo>
                  <a:pt x="1191754" y="3064328"/>
                  <a:pt x="910715" y="2783551"/>
                  <a:pt x="860439" y="2430686"/>
                </a:cubicBezTo>
                <a:cubicBezTo>
                  <a:pt x="860272" y="2430633"/>
                  <a:pt x="860103" y="2430628"/>
                  <a:pt x="859934" y="2430623"/>
                </a:cubicBezTo>
                <a:lnTo>
                  <a:pt x="859396" y="2423947"/>
                </a:lnTo>
                <a:cubicBezTo>
                  <a:pt x="854337" y="2393697"/>
                  <a:pt x="851886" y="2362806"/>
                  <a:pt x="851928" y="2331471"/>
                </a:cubicBezTo>
                <a:cubicBezTo>
                  <a:pt x="850616" y="2325843"/>
                  <a:pt x="850558" y="2320176"/>
                  <a:pt x="850558" y="2314495"/>
                </a:cubicBezTo>
                <a:lnTo>
                  <a:pt x="851152" y="2303055"/>
                </a:lnTo>
                <a:lnTo>
                  <a:pt x="851650" y="2303088"/>
                </a:lnTo>
                <a:close/>
                <a:moveTo>
                  <a:pt x="828925" y="2302594"/>
                </a:moveTo>
                <a:lnTo>
                  <a:pt x="828951" y="2303088"/>
                </a:lnTo>
                <a:lnTo>
                  <a:pt x="829449" y="2303055"/>
                </a:lnTo>
                <a:lnTo>
                  <a:pt x="830043" y="2314495"/>
                </a:lnTo>
                <a:cubicBezTo>
                  <a:pt x="830043" y="2320176"/>
                  <a:pt x="829984" y="2325843"/>
                  <a:pt x="828672" y="2331471"/>
                </a:cubicBezTo>
                <a:cubicBezTo>
                  <a:pt x="828714" y="2362806"/>
                  <a:pt x="826264" y="2393697"/>
                  <a:pt x="821205" y="2423947"/>
                </a:cubicBezTo>
                <a:lnTo>
                  <a:pt x="820667" y="2430623"/>
                </a:lnTo>
                <a:cubicBezTo>
                  <a:pt x="820497" y="2430628"/>
                  <a:pt x="820329" y="2430633"/>
                  <a:pt x="820161" y="2430686"/>
                </a:cubicBezTo>
                <a:cubicBezTo>
                  <a:pt x="769886" y="2783551"/>
                  <a:pt x="488847" y="3064328"/>
                  <a:pt x="129995" y="3123727"/>
                </a:cubicBezTo>
                <a:lnTo>
                  <a:pt x="129879" y="3124875"/>
                </a:lnTo>
                <a:cubicBezTo>
                  <a:pt x="124569" y="3125886"/>
                  <a:pt x="119240" y="3126834"/>
                  <a:pt x="113663" y="3126415"/>
                </a:cubicBezTo>
                <a:cubicBezTo>
                  <a:pt x="82491" y="3131969"/>
                  <a:pt x="50611" y="3134950"/>
                  <a:pt x="18236" y="3135477"/>
                </a:cubicBezTo>
                <a:lnTo>
                  <a:pt x="1118" y="3137103"/>
                </a:lnTo>
                <a:lnTo>
                  <a:pt x="1092" y="3136608"/>
                </a:lnTo>
                <a:lnTo>
                  <a:pt x="593" y="3136641"/>
                </a:lnTo>
                <a:cubicBezTo>
                  <a:pt x="27" y="3132839"/>
                  <a:pt x="0" y="3129023"/>
                  <a:pt x="0" y="3125201"/>
                </a:cubicBezTo>
                <a:cubicBezTo>
                  <a:pt x="0" y="3119519"/>
                  <a:pt x="58" y="3113850"/>
                  <a:pt x="1370" y="3108220"/>
                </a:cubicBezTo>
                <a:cubicBezTo>
                  <a:pt x="1328" y="3076892"/>
                  <a:pt x="3778" y="3046007"/>
                  <a:pt x="8835" y="3015763"/>
                </a:cubicBezTo>
                <a:lnTo>
                  <a:pt x="9375" y="3009073"/>
                </a:lnTo>
                <a:cubicBezTo>
                  <a:pt x="9543" y="3009068"/>
                  <a:pt x="9713" y="3009063"/>
                  <a:pt x="9880" y="3009010"/>
                </a:cubicBezTo>
                <a:cubicBezTo>
                  <a:pt x="60157" y="2656144"/>
                  <a:pt x="341196" y="2375367"/>
                  <a:pt x="700046" y="2315969"/>
                </a:cubicBezTo>
                <a:lnTo>
                  <a:pt x="700163" y="2314821"/>
                </a:lnTo>
                <a:cubicBezTo>
                  <a:pt x="705472" y="2313811"/>
                  <a:pt x="710800" y="2312863"/>
                  <a:pt x="716376" y="2313282"/>
                </a:cubicBezTo>
                <a:cubicBezTo>
                  <a:pt x="747559" y="2307725"/>
                  <a:pt x="779452" y="2304744"/>
                  <a:pt x="811837" y="2304217"/>
                </a:cubicBezTo>
                <a:close/>
                <a:moveTo>
                  <a:pt x="8305836" y="1608087"/>
                </a:moveTo>
                <a:cubicBezTo>
                  <a:pt x="8030646" y="1666766"/>
                  <a:pt x="7815802" y="1879876"/>
                  <a:pt x="7762527" y="2148655"/>
                </a:cubicBezTo>
                <a:cubicBezTo>
                  <a:pt x="8037717" y="2089976"/>
                  <a:pt x="8252560" y="1876866"/>
                  <a:pt x="8305836" y="1608087"/>
                </a:cubicBezTo>
                <a:close/>
                <a:moveTo>
                  <a:pt x="6911971" y="1608087"/>
                </a:moveTo>
                <a:cubicBezTo>
                  <a:pt x="6965247" y="1876866"/>
                  <a:pt x="7180090" y="2089976"/>
                  <a:pt x="7455280" y="2148655"/>
                </a:cubicBezTo>
                <a:cubicBezTo>
                  <a:pt x="7402005" y="1879876"/>
                  <a:pt x="7187161" y="1666766"/>
                  <a:pt x="6911971" y="1608087"/>
                </a:cubicBezTo>
                <a:close/>
                <a:moveTo>
                  <a:pt x="6613685" y="1608087"/>
                </a:moveTo>
                <a:cubicBezTo>
                  <a:pt x="6338495" y="1666766"/>
                  <a:pt x="6123651" y="1879876"/>
                  <a:pt x="6070376" y="2148655"/>
                </a:cubicBezTo>
                <a:cubicBezTo>
                  <a:pt x="6345566" y="2089976"/>
                  <a:pt x="6560409" y="1876866"/>
                  <a:pt x="6613685" y="1608087"/>
                </a:cubicBezTo>
                <a:close/>
                <a:moveTo>
                  <a:pt x="5219820" y="1608087"/>
                </a:moveTo>
                <a:cubicBezTo>
                  <a:pt x="5273096" y="1876866"/>
                  <a:pt x="5487939" y="2089976"/>
                  <a:pt x="5763129" y="2148655"/>
                </a:cubicBezTo>
                <a:cubicBezTo>
                  <a:pt x="5709854" y="1879876"/>
                  <a:pt x="5495010" y="1666766"/>
                  <a:pt x="5219820" y="1608087"/>
                </a:cubicBezTo>
                <a:close/>
                <a:moveTo>
                  <a:pt x="4921534" y="1608087"/>
                </a:moveTo>
                <a:cubicBezTo>
                  <a:pt x="4646344" y="1666766"/>
                  <a:pt x="4431500" y="1879876"/>
                  <a:pt x="4378225" y="2148655"/>
                </a:cubicBezTo>
                <a:cubicBezTo>
                  <a:pt x="4653415" y="2089976"/>
                  <a:pt x="4868259" y="1876866"/>
                  <a:pt x="4921534" y="1608087"/>
                </a:cubicBezTo>
                <a:close/>
                <a:moveTo>
                  <a:pt x="3527669" y="1608087"/>
                </a:moveTo>
                <a:cubicBezTo>
                  <a:pt x="3580945" y="1876866"/>
                  <a:pt x="3795788" y="2089976"/>
                  <a:pt x="4070978" y="2148655"/>
                </a:cubicBezTo>
                <a:cubicBezTo>
                  <a:pt x="4017703" y="1879876"/>
                  <a:pt x="3802859" y="1666766"/>
                  <a:pt x="3527669" y="1608087"/>
                </a:cubicBezTo>
                <a:close/>
                <a:moveTo>
                  <a:pt x="3229383" y="1608087"/>
                </a:moveTo>
                <a:cubicBezTo>
                  <a:pt x="2954193" y="1666766"/>
                  <a:pt x="2739349" y="1879876"/>
                  <a:pt x="2686074" y="2148655"/>
                </a:cubicBezTo>
                <a:cubicBezTo>
                  <a:pt x="2961264" y="2089976"/>
                  <a:pt x="3176107" y="1876866"/>
                  <a:pt x="3229383" y="1608087"/>
                </a:cubicBezTo>
                <a:close/>
                <a:moveTo>
                  <a:pt x="1835518" y="1608087"/>
                </a:moveTo>
                <a:cubicBezTo>
                  <a:pt x="1888794" y="1876866"/>
                  <a:pt x="2103637" y="2089976"/>
                  <a:pt x="2378827" y="2148655"/>
                </a:cubicBezTo>
                <a:cubicBezTo>
                  <a:pt x="2325552" y="1879876"/>
                  <a:pt x="2110708" y="1666766"/>
                  <a:pt x="1835518" y="1608087"/>
                </a:cubicBezTo>
                <a:close/>
                <a:moveTo>
                  <a:pt x="1537232" y="1608087"/>
                </a:moveTo>
                <a:cubicBezTo>
                  <a:pt x="1262042" y="1666766"/>
                  <a:pt x="1047198" y="1879876"/>
                  <a:pt x="993923" y="2148655"/>
                </a:cubicBezTo>
                <a:cubicBezTo>
                  <a:pt x="1269113" y="2089976"/>
                  <a:pt x="1483956" y="1876866"/>
                  <a:pt x="1537232" y="1608087"/>
                </a:cubicBezTo>
                <a:close/>
                <a:moveTo>
                  <a:pt x="143367" y="1608087"/>
                </a:moveTo>
                <a:cubicBezTo>
                  <a:pt x="196643" y="1876866"/>
                  <a:pt x="411486" y="2089976"/>
                  <a:pt x="686676" y="2148655"/>
                </a:cubicBezTo>
                <a:cubicBezTo>
                  <a:pt x="633401" y="1879876"/>
                  <a:pt x="418557" y="1666766"/>
                  <a:pt x="143367" y="1608087"/>
                </a:cubicBezTo>
                <a:close/>
                <a:moveTo>
                  <a:pt x="8461873" y="1464394"/>
                </a:moveTo>
                <a:lnTo>
                  <a:pt x="8478960" y="1466004"/>
                </a:lnTo>
                <a:cubicBezTo>
                  <a:pt x="8511346" y="1466527"/>
                  <a:pt x="8543239" y="1469485"/>
                  <a:pt x="8574422" y="1474998"/>
                </a:cubicBezTo>
                <a:cubicBezTo>
                  <a:pt x="8579998" y="1474582"/>
                  <a:pt x="8585326" y="1475523"/>
                  <a:pt x="8590635" y="1476525"/>
                </a:cubicBezTo>
                <a:lnTo>
                  <a:pt x="8590752" y="1477664"/>
                </a:lnTo>
                <a:cubicBezTo>
                  <a:pt x="8815033" y="1514497"/>
                  <a:pt x="9008920" y="1637126"/>
                  <a:pt x="9135069" y="1809390"/>
                </a:cubicBezTo>
                <a:lnTo>
                  <a:pt x="9139239" y="1816149"/>
                </a:lnTo>
                <a:lnTo>
                  <a:pt x="9139239" y="2119309"/>
                </a:lnTo>
                <a:lnTo>
                  <a:pt x="9120077" y="2050665"/>
                </a:lnTo>
                <a:cubicBezTo>
                  <a:pt x="9039502" y="1829012"/>
                  <a:pt x="8844913" y="1659431"/>
                  <a:pt x="8604122" y="1608087"/>
                </a:cubicBezTo>
                <a:cubicBezTo>
                  <a:pt x="8650738" y="1843269"/>
                  <a:pt x="8821055" y="2035829"/>
                  <a:pt x="9047261" y="2119605"/>
                </a:cubicBezTo>
                <a:lnTo>
                  <a:pt x="9139239" y="2146279"/>
                </a:lnTo>
                <a:lnTo>
                  <a:pt x="9139239" y="2273778"/>
                </a:lnTo>
                <a:lnTo>
                  <a:pt x="9030179" y="2246972"/>
                </a:lnTo>
                <a:cubicBezTo>
                  <a:pt x="8735297" y="2149386"/>
                  <a:pt x="8514628" y="1897812"/>
                  <a:pt x="8470637" y="1591480"/>
                </a:cubicBezTo>
                <a:cubicBezTo>
                  <a:pt x="8470469" y="1591427"/>
                  <a:pt x="8470301" y="1591423"/>
                  <a:pt x="8470131" y="1591418"/>
                </a:cubicBezTo>
                <a:lnTo>
                  <a:pt x="8469593" y="1584794"/>
                </a:lnTo>
                <a:cubicBezTo>
                  <a:pt x="8464534" y="1554782"/>
                  <a:pt x="8462083" y="1524133"/>
                  <a:pt x="8462126" y="1493044"/>
                </a:cubicBezTo>
                <a:cubicBezTo>
                  <a:pt x="8460814" y="1487460"/>
                  <a:pt x="8460755" y="1481838"/>
                  <a:pt x="8460755" y="1476202"/>
                </a:cubicBezTo>
                <a:lnTo>
                  <a:pt x="8461349" y="1464852"/>
                </a:lnTo>
                <a:lnTo>
                  <a:pt x="8461847" y="1464884"/>
                </a:lnTo>
                <a:close/>
                <a:moveTo>
                  <a:pt x="8448085" y="1464394"/>
                </a:moveTo>
                <a:lnTo>
                  <a:pt x="8448111" y="1464884"/>
                </a:lnTo>
                <a:lnTo>
                  <a:pt x="8448609" y="1464852"/>
                </a:lnTo>
                <a:lnTo>
                  <a:pt x="8449203" y="1476202"/>
                </a:lnTo>
                <a:cubicBezTo>
                  <a:pt x="8449203" y="1481838"/>
                  <a:pt x="8449144" y="1487460"/>
                  <a:pt x="8447832" y="1493044"/>
                </a:cubicBezTo>
                <a:cubicBezTo>
                  <a:pt x="8447875" y="1524133"/>
                  <a:pt x="8445424" y="1554782"/>
                  <a:pt x="8440365" y="1584794"/>
                </a:cubicBezTo>
                <a:lnTo>
                  <a:pt x="8439827" y="1591418"/>
                </a:lnTo>
                <a:cubicBezTo>
                  <a:pt x="8439657" y="1591423"/>
                  <a:pt x="8439489" y="1591427"/>
                  <a:pt x="8439321" y="1591480"/>
                </a:cubicBezTo>
                <a:cubicBezTo>
                  <a:pt x="8389046" y="1941574"/>
                  <a:pt x="8108007" y="2220146"/>
                  <a:pt x="7749156" y="2279078"/>
                </a:cubicBezTo>
                <a:lnTo>
                  <a:pt x="7749040" y="2280217"/>
                </a:lnTo>
                <a:cubicBezTo>
                  <a:pt x="7743729" y="2281220"/>
                  <a:pt x="7738400" y="2282161"/>
                  <a:pt x="7732823" y="2281745"/>
                </a:cubicBezTo>
                <a:cubicBezTo>
                  <a:pt x="7701651" y="2287255"/>
                  <a:pt x="7669771" y="2290213"/>
                  <a:pt x="7637396" y="2290736"/>
                </a:cubicBezTo>
                <a:lnTo>
                  <a:pt x="7620278" y="2292349"/>
                </a:lnTo>
                <a:lnTo>
                  <a:pt x="7620252" y="2291858"/>
                </a:lnTo>
                <a:lnTo>
                  <a:pt x="7619753" y="2291891"/>
                </a:lnTo>
                <a:cubicBezTo>
                  <a:pt x="7619187" y="2288119"/>
                  <a:pt x="7619160" y="2284333"/>
                  <a:pt x="7619160" y="2280541"/>
                </a:cubicBezTo>
                <a:cubicBezTo>
                  <a:pt x="7619160" y="2274903"/>
                  <a:pt x="7619219" y="2269279"/>
                  <a:pt x="7620531" y="2263693"/>
                </a:cubicBezTo>
                <a:cubicBezTo>
                  <a:pt x="7620488" y="2232611"/>
                  <a:pt x="7622938" y="2201969"/>
                  <a:pt x="7627995" y="2171962"/>
                </a:cubicBezTo>
                <a:lnTo>
                  <a:pt x="7628535" y="2165325"/>
                </a:lnTo>
                <a:cubicBezTo>
                  <a:pt x="7628704" y="2165320"/>
                  <a:pt x="7628873" y="2165315"/>
                  <a:pt x="7629040" y="2165262"/>
                </a:cubicBezTo>
                <a:cubicBezTo>
                  <a:pt x="7679317" y="1815167"/>
                  <a:pt x="7960356" y="1536596"/>
                  <a:pt x="8319206" y="1477664"/>
                </a:cubicBezTo>
                <a:lnTo>
                  <a:pt x="8319323" y="1476525"/>
                </a:lnTo>
                <a:cubicBezTo>
                  <a:pt x="8324632" y="1475523"/>
                  <a:pt x="8329960" y="1474582"/>
                  <a:pt x="8335536" y="1474998"/>
                </a:cubicBezTo>
                <a:cubicBezTo>
                  <a:pt x="8366719" y="1469485"/>
                  <a:pt x="8398612" y="1466527"/>
                  <a:pt x="8430998" y="1466004"/>
                </a:cubicBezTo>
                <a:close/>
                <a:moveTo>
                  <a:pt x="6769722" y="1464394"/>
                </a:moveTo>
                <a:lnTo>
                  <a:pt x="6786810" y="1466004"/>
                </a:lnTo>
                <a:cubicBezTo>
                  <a:pt x="6819195" y="1466527"/>
                  <a:pt x="6851088" y="1469485"/>
                  <a:pt x="6882271" y="1474998"/>
                </a:cubicBezTo>
                <a:cubicBezTo>
                  <a:pt x="6887847" y="1474582"/>
                  <a:pt x="6893175" y="1475523"/>
                  <a:pt x="6898484" y="1476525"/>
                </a:cubicBezTo>
                <a:lnTo>
                  <a:pt x="6898601" y="1477664"/>
                </a:lnTo>
                <a:cubicBezTo>
                  <a:pt x="7257451" y="1536596"/>
                  <a:pt x="7538490" y="1815167"/>
                  <a:pt x="7588766" y="2165262"/>
                </a:cubicBezTo>
                <a:cubicBezTo>
                  <a:pt x="7588934" y="2165315"/>
                  <a:pt x="7589103" y="2165320"/>
                  <a:pt x="7589272" y="2165325"/>
                </a:cubicBezTo>
                <a:lnTo>
                  <a:pt x="7589812" y="2171962"/>
                </a:lnTo>
                <a:cubicBezTo>
                  <a:pt x="7594869" y="2201969"/>
                  <a:pt x="7597319" y="2232611"/>
                  <a:pt x="7597276" y="2263693"/>
                </a:cubicBezTo>
                <a:cubicBezTo>
                  <a:pt x="7598588" y="2269279"/>
                  <a:pt x="7598647" y="2274903"/>
                  <a:pt x="7598647" y="2280541"/>
                </a:cubicBezTo>
                <a:cubicBezTo>
                  <a:pt x="7598647" y="2284333"/>
                  <a:pt x="7598620" y="2288119"/>
                  <a:pt x="7598054" y="2291891"/>
                </a:cubicBezTo>
                <a:lnTo>
                  <a:pt x="7597555" y="2291858"/>
                </a:lnTo>
                <a:lnTo>
                  <a:pt x="7597529" y="2292349"/>
                </a:lnTo>
                <a:lnTo>
                  <a:pt x="7580411" y="2290736"/>
                </a:lnTo>
                <a:cubicBezTo>
                  <a:pt x="7548036" y="2290213"/>
                  <a:pt x="7516156" y="2287255"/>
                  <a:pt x="7484984" y="2281745"/>
                </a:cubicBezTo>
                <a:cubicBezTo>
                  <a:pt x="7479407" y="2282161"/>
                  <a:pt x="7474078" y="2281220"/>
                  <a:pt x="7468767" y="2280217"/>
                </a:cubicBezTo>
                <a:lnTo>
                  <a:pt x="7468651" y="2279078"/>
                </a:lnTo>
                <a:cubicBezTo>
                  <a:pt x="7109800" y="2220146"/>
                  <a:pt x="6828761" y="1941574"/>
                  <a:pt x="6778486" y="1591480"/>
                </a:cubicBezTo>
                <a:cubicBezTo>
                  <a:pt x="6778318" y="1591427"/>
                  <a:pt x="6778150" y="1591423"/>
                  <a:pt x="6777980" y="1591418"/>
                </a:cubicBezTo>
                <a:lnTo>
                  <a:pt x="6777442" y="1584794"/>
                </a:lnTo>
                <a:cubicBezTo>
                  <a:pt x="6772383" y="1554782"/>
                  <a:pt x="6769933" y="1524133"/>
                  <a:pt x="6769975" y="1493044"/>
                </a:cubicBezTo>
                <a:cubicBezTo>
                  <a:pt x="6768663" y="1487460"/>
                  <a:pt x="6768604" y="1481838"/>
                  <a:pt x="6768604" y="1476202"/>
                </a:cubicBezTo>
                <a:lnTo>
                  <a:pt x="6769198" y="1464852"/>
                </a:lnTo>
                <a:lnTo>
                  <a:pt x="6769696" y="1464884"/>
                </a:lnTo>
                <a:close/>
                <a:moveTo>
                  <a:pt x="6755934" y="1464394"/>
                </a:moveTo>
                <a:lnTo>
                  <a:pt x="6755960" y="1464884"/>
                </a:lnTo>
                <a:lnTo>
                  <a:pt x="6756458" y="1464852"/>
                </a:lnTo>
                <a:lnTo>
                  <a:pt x="6757052" y="1476202"/>
                </a:lnTo>
                <a:cubicBezTo>
                  <a:pt x="6757052" y="1481838"/>
                  <a:pt x="6756994" y="1487460"/>
                  <a:pt x="6755682" y="1493044"/>
                </a:cubicBezTo>
                <a:cubicBezTo>
                  <a:pt x="6755724" y="1524133"/>
                  <a:pt x="6753273" y="1554782"/>
                  <a:pt x="6748215" y="1584794"/>
                </a:cubicBezTo>
                <a:lnTo>
                  <a:pt x="6747676" y="1591418"/>
                </a:lnTo>
                <a:cubicBezTo>
                  <a:pt x="6747507" y="1591423"/>
                  <a:pt x="6747338" y="1591427"/>
                  <a:pt x="6747171" y="1591480"/>
                </a:cubicBezTo>
                <a:cubicBezTo>
                  <a:pt x="6696895" y="1941574"/>
                  <a:pt x="6415856" y="2220146"/>
                  <a:pt x="6057005" y="2279078"/>
                </a:cubicBezTo>
                <a:lnTo>
                  <a:pt x="6056889" y="2280217"/>
                </a:lnTo>
                <a:cubicBezTo>
                  <a:pt x="6051578" y="2281220"/>
                  <a:pt x="6046249" y="2282161"/>
                  <a:pt x="6040672" y="2281745"/>
                </a:cubicBezTo>
                <a:cubicBezTo>
                  <a:pt x="6009500" y="2287255"/>
                  <a:pt x="5977620" y="2290213"/>
                  <a:pt x="5945246" y="2290736"/>
                </a:cubicBezTo>
                <a:lnTo>
                  <a:pt x="5928127" y="2292349"/>
                </a:lnTo>
                <a:lnTo>
                  <a:pt x="5928101" y="2291858"/>
                </a:lnTo>
                <a:lnTo>
                  <a:pt x="5927602" y="2291891"/>
                </a:lnTo>
                <a:cubicBezTo>
                  <a:pt x="5927036" y="2288119"/>
                  <a:pt x="5927009" y="2284333"/>
                  <a:pt x="5927009" y="2280541"/>
                </a:cubicBezTo>
                <a:cubicBezTo>
                  <a:pt x="5927009" y="2274903"/>
                  <a:pt x="5927068" y="2269279"/>
                  <a:pt x="5928380" y="2263693"/>
                </a:cubicBezTo>
                <a:cubicBezTo>
                  <a:pt x="5928338" y="2232611"/>
                  <a:pt x="5930787" y="2201969"/>
                  <a:pt x="5935844" y="2171962"/>
                </a:cubicBezTo>
                <a:lnTo>
                  <a:pt x="5936384" y="2165325"/>
                </a:lnTo>
                <a:cubicBezTo>
                  <a:pt x="5936553" y="2165320"/>
                  <a:pt x="5936722" y="2165315"/>
                  <a:pt x="5936890" y="2165262"/>
                </a:cubicBezTo>
                <a:cubicBezTo>
                  <a:pt x="5987166" y="1815167"/>
                  <a:pt x="6268205" y="1536596"/>
                  <a:pt x="6627056" y="1477664"/>
                </a:cubicBezTo>
                <a:lnTo>
                  <a:pt x="6627173" y="1476525"/>
                </a:lnTo>
                <a:cubicBezTo>
                  <a:pt x="6632481" y="1475523"/>
                  <a:pt x="6637809" y="1474582"/>
                  <a:pt x="6643385" y="1474998"/>
                </a:cubicBezTo>
                <a:cubicBezTo>
                  <a:pt x="6674569" y="1469485"/>
                  <a:pt x="6706461" y="1466527"/>
                  <a:pt x="6738847" y="1466004"/>
                </a:cubicBezTo>
                <a:close/>
                <a:moveTo>
                  <a:pt x="5077571" y="1464394"/>
                </a:moveTo>
                <a:lnTo>
                  <a:pt x="5094659" y="1466004"/>
                </a:lnTo>
                <a:cubicBezTo>
                  <a:pt x="5127044" y="1466527"/>
                  <a:pt x="5158937" y="1469485"/>
                  <a:pt x="5190120" y="1474998"/>
                </a:cubicBezTo>
                <a:cubicBezTo>
                  <a:pt x="5195696" y="1474582"/>
                  <a:pt x="5201024" y="1475523"/>
                  <a:pt x="5206334" y="1476525"/>
                </a:cubicBezTo>
                <a:lnTo>
                  <a:pt x="5206450" y="1477664"/>
                </a:lnTo>
                <a:cubicBezTo>
                  <a:pt x="5565300" y="1536596"/>
                  <a:pt x="5846339" y="1815167"/>
                  <a:pt x="5896616" y="2165262"/>
                </a:cubicBezTo>
                <a:cubicBezTo>
                  <a:pt x="5896783" y="2165315"/>
                  <a:pt x="5896953" y="2165320"/>
                  <a:pt x="5897121" y="2165325"/>
                </a:cubicBezTo>
                <a:lnTo>
                  <a:pt x="5897662" y="2171962"/>
                </a:lnTo>
                <a:cubicBezTo>
                  <a:pt x="5902718" y="2201969"/>
                  <a:pt x="5905168" y="2232611"/>
                  <a:pt x="5905126" y="2263693"/>
                </a:cubicBezTo>
                <a:cubicBezTo>
                  <a:pt x="5906438" y="2269279"/>
                  <a:pt x="5906496" y="2274903"/>
                  <a:pt x="5906496" y="2280541"/>
                </a:cubicBezTo>
                <a:cubicBezTo>
                  <a:pt x="5906496" y="2284333"/>
                  <a:pt x="5906469" y="2288119"/>
                  <a:pt x="5905903" y="2291891"/>
                </a:cubicBezTo>
                <a:lnTo>
                  <a:pt x="5905404" y="2291858"/>
                </a:lnTo>
                <a:lnTo>
                  <a:pt x="5905378" y="2292349"/>
                </a:lnTo>
                <a:lnTo>
                  <a:pt x="5888260" y="2290736"/>
                </a:lnTo>
                <a:cubicBezTo>
                  <a:pt x="5855886" y="2290213"/>
                  <a:pt x="5824005" y="2287255"/>
                  <a:pt x="5792833" y="2281745"/>
                </a:cubicBezTo>
                <a:cubicBezTo>
                  <a:pt x="5787256" y="2282161"/>
                  <a:pt x="5781927" y="2281220"/>
                  <a:pt x="5776617" y="2280217"/>
                </a:cubicBezTo>
                <a:lnTo>
                  <a:pt x="5776501" y="2279078"/>
                </a:lnTo>
                <a:cubicBezTo>
                  <a:pt x="5417649" y="2220146"/>
                  <a:pt x="5136610" y="1941574"/>
                  <a:pt x="5086335" y="1591480"/>
                </a:cubicBezTo>
                <a:cubicBezTo>
                  <a:pt x="5086167" y="1591427"/>
                  <a:pt x="5085999" y="1591423"/>
                  <a:pt x="5085830" y="1591418"/>
                </a:cubicBezTo>
                <a:lnTo>
                  <a:pt x="5085291" y="1584794"/>
                </a:lnTo>
                <a:cubicBezTo>
                  <a:pt x="5080233" y="1554782"/>
                  <a:pt x="5077782" y="1524133"/>
                  <a:pt x="5077824" y="1493044"/>
                </a:cubicBezTo>
                <a:cubicBezTo>
                  <a:pt x="5076512" y="1487460"/>
                  <a:pt x="5076453" y="1481838"/>
                  <a:pt x="5076453" y="1476202"/>
                </a:cubicBezTo>
                <a:lnTo>
                  <a:pt x="5077047" y="1464852"/>
                </a:lnTo>
                <a:lnTo>
                  <a:pt x="5077545" y="1464884"/>
                </a:lnTo>
                <a:close/>
                <a:moveTo>
                  <a:pt x="5063783" y="1464394"/>
                </a:moveTo>
                <a:lnTo>
                  <a:pt x="5063809" y="1464884"/>
                </a:lnTo>
                <a:lnTo>
                  <a:pt x="5064307" y="1464852"/>
                </a:lnTo>
                <a:lnTo>
                  <a:pt x="5064902" y="1476202"/>
                </a:lnTo>
                <a:cubicBezTo>
                  <a:pt x="5064902" y="1481838"/>
                  <a:pt x="5064842" y="1487460"/>
                  <a:pt x="5063530" y="1493044"/>
                </a:cubicBezTo>
                <a:cubicBezTo>
                  <a:pt x="5063572" y="1524133"/>
                  <a:pt x="5061122" y="1554782"/>
                  <a:pt x="5056063" y="1584794"/>
                </a:cubicBezTo>
                <a:lnTo>
                  <a:pt x="5055525" y="1591418"/>
                </a:lnTo>
                <a:cubicBezTo>
                  <a:pt x="5055355" y="1591423"/>
                  <a:pt x="5055187" y="1591427"/>
                  <a:pt x="5055019" y="1591480"/>
                </a:cubicBezTo>
                <a:cubicBezTo>
                  <a:pt x="5004744" y="1941574"/>
                  <a:pt x="4723705" y="2220146"/>
                  <a:pt x="4364853" y="2279078"/>
                </a:cubicBezTo>
                <a:lnTo>
                  <a:pt x="4364737" y="2280217"/>
                </a:lnTo>
                <a:cubicBezTo>
                  <a:pt x="4359427" y="2281220"/>
                  <a:pt x="4354098" y="2282161"/>
                  <a:pt x="4348521" y="2281745"/>
                </a:cubicBezTo>
                <a:cubicBezTo>
                  <a:pt x="4317350" y="2287255"/>
                  <a:pt x="4285468" y="2290213"/>
                  <a:pt x="4253094" y="2290736"/>
                </a:cubicBezTo>
                <a:lnTo>
                  <a:pt x="4235976" y="2292349"/>
                </a:lnTo>
                <a:lnTo>
                  <a:pt x="4235950" y="2291858"/>
                </a:lnTo>
                <a:lnTo>
                  <a:pt x="4235451" y="2291891"/>
                </a:lnTo>
                <a:cubicBezTo>
                  <a:pt x="4234885" y="2288119"/>
                  <a:pt x="4234858" y="2284333"/>
                  <a:pt x="4234858" y="2280541"/>
                </a:cubicBezTo>
                <a:cubicBezTo>
                  <a:pt x="4234858" y="2274903"/>
                  <a:pt x="4234916" y="2269279"/>
                  <a:pt x="4236228" y="2263693"/>
                </a:cubicBezTo>
                <a:cubicBezTo>
                  <a:pt x="4236186" y="2232611"/>
                  <a:pt x="4238636" y="2201969"/>
                  <a:pt x="4243692" y="2171962"/>
                </a:cubicBezTo>
                <a:lnTo>
                  <a:pt x="4244233" y="2165325"/>
                </a:lnTo>
                <a:cubicBezTo>
                  <a:pt x="4244401" y="2165320"/>
                  <a:pt x="4244571" y="2165315"/>
                  <a:pt x="4244738" y="2165262"/>
                </a:cubicBezTo>
                <a:cubicBezTo>
                  <a:pt x="4295015" y="1815167"/>
                  <a:pt x="4576054" y="1536596"/>
                  <a:pt x="4934904" y="1477664"/>
                </a:cubicBezTo>
                <a:lnTo>
                  <a:pt x="4935021" y="1476525"/>
                </a:lnTo>
                <a:cubicBezTo>
                  <a:pt x="4940330" y="1475523"/>
                  <a:pt x="4945658" y="1474582"/>
                  <a:pt x="4951234" y="1474998"/>
                </a:cubicBezTo>
                <a:cubicBezTo>
                  <a:pt x="4982417" y="1469485"/>
                  <a:pt x="5014310" y="1466527"/>
                  <a:pt x="5046695" y="1466004"/>
                </a:cubicBezTo>
                <a:close/>
                <a:moveTo>
                  <a:pt x="3385420" y="1464394"/>
                </a:moveTo>
                <a:lnTo>
                  <a:pt x="3402507" y="1466004"/>
                </a:lnTo>
                <a:cubicBezTo>
                  <a:pt x="3434893" y="1466527"/>
                  <a:pt x="3466785" y="1469485"/>
                  <a:pt x="3497969" y="1474998"/>
                </a:cubicBezTo>
                <a:cubicBezTo>
                  <a:pt x="3503545" y="1474582"/>
                  <a:pt x="3508873" y="1475523"/>
                  <a:pt x="3514181" y="1476525"/>
                </a:cubicBezTo>
                <a:lnTo>
                  <a:pt x="3514298" y="1477664"/>
                </a:lnTo>
                <a:cubicBezTo>
                  <a:pt x="3873149" y="1536596"/>
                  <a:pt x="4154188" y="1815167"/>
                  <a:pt x="4204464" y="2165262"/>
                </a:cubicBezTo>
                <a:cubicBezTo>
                  <a:pt x="4204632" y="2165315"/>
                  <a:pt x="4204801" y="2165320"/>
                  <a:pt x="4204970" y="2165325"/>
                </a:cubicBezTo>
                <a:lnTo>
                  <a:pt x="4205510" y="2171962"/>
                </a:lnTo>
                <a:cubicBezTo>
                  <a:pt x="4210567" y="2201969"/>
                  <a:pt x="4213016" y="2232611"/>
                  <a:pt x="4212974" y="2263693"/>
                </a:cubicBezTo>
                <a:cubicBezTo>
                  <a:pt x="4214286" y="2269279"/>
                  <a:pt x="4214345" y="2274903"/>
                  <a:pt x="4214345" y="2280541"/>
                </a:cubicBezTo>
                <a:cubicBezTo>
                  <a:pt x="4214345" y="2284333"/>
                  <a:pt x="4214318" y="2288119"/>
                  <a:pt x="4213752" y="2291891"/>
                </a:cubicBezTo>
                <a:lnTo>
                  <a:pt x="4213253" y="2291858"/>
                </a:lnTo>
                <a:lnTo>
                  <a:pt x="4213227" y="2292349"/>
                </a:lnTo>
                <a:lnTo>
                  <a:pt x="4196108" y="2290736"/>
                </a:lnTo>
                <a:cubicBezTo>
                  <a:pt x="4163734" y="2290213"/>
                  <a:pt x="4131854" y="2287255"/>
                  <a:pt x="4100682" y="2281745"/>
                </a:cubicBezTo>
                <a:cubicBezTo>
                  <a:pt x="4095105" y="2282161"/>
                  <a:pt x="4089776" y="2281220"/>
                  <a:pt x="4084465" y="2280217"/>
                </a:cubicBezTo>
                <a:lnTo>
                  <a:pt x="4084349" y="2279078"/>
                </a:lnTo>
                <a:cubicBezTo>
                  <a:pt x="3725498" y="2220146"/>
                  <a:pt x="3444459" y="1941574"/>
                  <a:pt x="3394183" y="1591480"/>
                </a:cubicBezTo>
                <a:cubicBezTo>
                  <a:pt x="3394016" y="1591427"/>
                  <a:pt x="3393847" y="1591423"/>
                  <a:pt x="3393678" y="1591418"/>
                </a:cubicBezTo>
                <a:lnTo>
                  <a:pt x="3393139" y="1584794"/>
                </a:lnTo>
                <a:cubicBezTo>
                  <a:pt x="3388081" y="1554782"/>
                  <a:pt x="3385630" y="1524133"/>
                  <a:pt x="3385672" y="1493044"/>
                </a:cubicBezTo>
                <a:cubicBezTo>
                  <a:pt x="3384360" y="1487460"/>
                  <a:pt x="3384302" y="1481838"/>
                  <a:pt x="3384302" y="1476202"/>
                </a:cubicBezTo>
                <a:lnTo>
                  <a:pt x="3384896" y="1464852"/>
                </a:lnTo>
                <a:lnTo>
                  <a:pt x="3385394" y="1464884"/>
                </a:lnTo>
                <a:close/>
                <a:moveTo>
                  <a:pt x="3371632" y="1464394"/>
                </a:moveTo>
                <a:lnTo>
                  <a:pt x="3371658" y="1464884"/>
                </a:lnTo>
                <a:lnTo>
                  <a:pt x="3372156" y="1464852"/>
                </a:lnTo>
                <a:lnTo>
                  <a:pt x="3372750" y="1476202"/>
                </a:lnTo>
                <a:cubicBezTo>
                  <a:pt x="3372750" y="1481838"/>
                  <a:pt x="3372691" y="1487460"/>
                  <a:pt x="3371379" y="1493044"/>
                </a:cubicBezTo>
                <a:cubicBezTo>
                  <a:pt x="3371421" y="1524133"/>
                  <a:pt x="3368971" y="1554782"/>
                  <a:pt x="3363912" y="1584794"/>
                </a:cubicBezTo>
                <a:lnTo>
                  <a:pt x="3363374" y="1591418"/>
                </a:lnTo>
                <a:cubicBezTo>
                  <a:pt x="3363204" y="1591423"/>
                  <a:pt x="3363036" y="1591427"/>
                  <a:pt x="3362868" y="1591480"/>
                </a:cubicBezTo>
                <a:cubicBezTo>
                  <a:pt x="3312593" y="1941574"/>
                  <a:pt x="3031554" y="2220146"/>
                  <a:pt x="2672703" y="2279078"/>
                </a:cubicBezTo>
                <a:lnTo>
                  <a:pt x="2672586" y="2280217"/>
                </a:lnTo>
                <a:cubicBezTo>
                  <a:pt x="2667276" y="2281220"/>
                  <a:pt x="2661947" y="2282161"/>
                  <a:pt x="2656370" y="2281745"/>
                </a:cubicBezTo>
                <a:cubicBezTo>
                  <a:pt x="2625198" y="2287255"/>
                  <a:pt x="2593318" y="2290213"/>
                  <a:pt x="2560943" y="2290736"/>
                </a:cubicBezTo>
                <a:lnTo>
                  <a:pt x="2543825" y="2292349"/>
                </a:lnTo>
                <a:lnTo>
                  <a:pt x="2543799" y="2291858"/>
                </a:lnTo>
                <a:lnTo>
                  <a:pt x="2543300" y="2291891"/>
                </a:lnTo>
                <a:cubicBezTo>
                  <a:pt x="2542734" y="2288119"/>
                  <a:pt x="2542707" y="2284333"/>
                  <a:pt x="2542707" y="2280541"/>
                </a:cubicBezTo>
                <a:cubicBezTo>
                  <a:pt x="2542707" y="2274903"/>
                  <a:pt x="2542765" y="2269279"/>
                  <a:pt x="2544077" y="2263693"/>
                </a:cubicBezTo>
                <a:cubicBezTo>
                  <a:pt x="2544035" y="2232611"/>
                  <a:pt x="2546485" y="2201969"/>
                  <a:pt x="2551541" y="2171962"/>
                </a:cubicBezTo>
                <a:lnTo>
                  <a:pt x="2552082" y="2165325"/>
                </a:lnTo>
                <a:cubicBezTo>
                  <a:pt x="2552250" y="2165320"/>
                  <a:pt x="2552420" y="2165315"/>
                  <a:pt x="2552587" y="2165262"/>
                </a:cubicBezTo>
                <a:cubicBezTo>
                  <a:pt x="2602864" y="1815167"/>
                  <a:pt x="2883903" y="1536596"/>
                  <a:pt x="3242753" y="1477664"/>
                </a:cubicBezTo>
                <a:lnTo>
                  <a:pt x="3242870" y="1476525"/>
                </a:lnTo>
                <a:cubicBezTo>
                  <a:pt x="3248179" y="1475523"/>
                  <a:pt x="3253507" y="1474582"/>
                  <a:pt x="3259083" y="1474998"/>
                </a:cubicBezTo>
                <a:cubicBezTo>
                  <a:pt x="3290266" y="1469485"/>
                  <a:pt x="3322159" y="1466527"/>
                  <a:pt x="3354544" y="1466004"/>
                </a:cubicBezTo>
                <a:close/>
                <a:moveTo>
                  <a:pt x="1693269" y="1464394"/>
                </a:moveTo>
                <a:lnTo>
                  <a:pt x="1710356" y="1466004"/>
                </a:lnTo>
                <a:cubicBezTo>
                  <a:pt x="1742742" y="1466527"/>
                  <a:pt x="1774634" y="1469485"/>
                  <a:pt x="1805818" y="1474998"/>
                </a:cubicBezTo>
                <a:cubicBezTo>
                  <a:pt x="1811394" y="1474582"/>
                  <a:pt x="1816722" y="1475523"/>
                  <a:pt x="1822030" y="1476525"/>
                </a:cubicBezTo>
                <a:lnTo>
                  <a:pt x="1822148" y="1477664"/>
                </a:lnTo>
                <a:cubicBezTo>
                  <a:pt x="2180998" y="1536596"/>
                  <a:pt x="2462037" y="1815167"/>
                  <a:pt x="2512313" y="2165262"/>
                </a:cubicBezTo>
                <a:cubicBezTo>
                  <a:pt x="2512481" y="2165315"/>
                  <a:pt x="2512650" y="2165320"/>
                  <a:pt x="2512819" y="2165325"/>
                </a:cubicBezTo>
                <a:lnTo>
                  <a:pt x="2513359" y="2171962"/>
                </a:lnTo>
                <a:cubicBezTo>
                  <a:pt x="2518416" y="2201969"/>
                  <a:pt x="2520865" y="2232611"/>
                  <a:pt x="2520823" y="2263693"/>
                </a:cubicBezTo>
                <a:cubicBezTo>
                  <a:pt x="2522135" y="2269279"/>
                  <a:pt x="2522194" y="2274903"/>
                  <a:pt x="2522194" y="2280541"/>
                </a:cubicBezTo>
                <a:cubicBezTo>
                  <a:pt x="2522194" y="2284333"/>
                  <a:pt x="2522167" y="2288119"/>
                  <a:pt x="2521601" y="2291891"/>
                </a:cubicBezTo>
                <a:lnTo>
                  <a:pt x="2521102" y="2291858"/>
                </a:lnTo>
                <a:lnTo>
                  <a:pt x="2521076" y="2292349"/>
                </a:lnTo>
                <a:lnTo>
                  <a:pt x="2503957" y="2290736"/>
                </a:lnTo>
                <a:cubicBezTo>
                  <a:pt x="2471583" y="2290213"/>
                  <a:pt x="2439703" y="2287255"/>
                  <a:pt x="2408531" y="2281745"/>
                </a:cubicBezTo>
                <a:cubicBezTo>
                  <a:pt x="2402954" y="2282161"/>
                  <a:pt x="2397625" y="2281220"/>
                  <a:pt x="2392314" y="2280217"/>
                </a:cubicBezTo>
                <a:lnTo>
                  <a:pt x="2392198" y="2279078"/>
                </a:lnTo>
                <a:cubicBezTo>
                  <a:pt x="2033347" y="2220146"/>
                  <a:pt x="1752308" y="1941574"/>
                  <a:pt x="1702032" y="1591480"/>
                </a:cubicBezTo>
                <a:cubicBezTo>
                  <a:pt x="1701865" y="1591427"/>
                  <a:pt x="1701696" y="1591423"/>
                  <a:pt x="1701527" y="1591418"/>
                </a:cubicBezTo>
                <a:lnTo>
                  <a:pt x="1700989" y="1584794"/>
                </a:lnTo>
                <a:cubicBezTo>
                  <a:pt x="1695930" y="1554782"/>
                  <a:pt x="1693479" y="1524133"/>
                  <a:pt x="1693521" y="1493044"/>
                </a:cubicBezTo>
                <a:cubicBezTo>
                  <a:pt x="1692209" y="1487460"/>
                  <a:pt x="1692151" y="1481838"/>
                  <a:pt x="1692151" y="1476202"/>
                </a:cubicBezTo>
                <a:lnTo>
                  <a:pt x="1692745" y="1464852"/>
                </a:lnTo>
                <a:lnTo>
                  <a:pt x="1693243" y="1464884"/>
                </a:lnTo>
                <a:close/>
                <a:moveTo>
                  <a:pt x="1679481" y="1464394"/>
                </a:moveTo>
                <a:lnTo>
                  <a:pt x="1679507" y="1464884"/>
                </a:lnTo>
                <a:lnTo>
                  <a:pt x="1680005" y="1464852"/>
                </a:lnTo>
                <a:lnTo>
                  <a:pt x="1680599" y="1476202"/>
                </a:lnTo>
                <a:cubicBezTo>
                  <a:pt x="1680599" y="1481838"/>
                  <a:pt x="1680540" y="1487460"/>
                  <a:pt x="1679228" y="1493044"/>
                </a:cubicBezTo>
                <a:cubicBezTo>
                  <a:pt x="1679270" y="1524133"/>
                  <a:pt x="1676820" y="1554782"/>
                  <a:pt x="1671761" y="1584794"/>
                </a:cubicBezTo>
                <a:lnTo>
                  <a:pt x="1671223" y="1591418"/>
                </a:lnTo>
                <a:cubicBezTo>
                  <a:pt x="1671053" y="1591423"/>
                  <a:pt x="1670885" y="1591427"/>
                  <a:pt x="1670717" y="1591480"/>
                </a:cubicBezTo>
                <a:cubicBezTo>
                  <a:pt x="1620442" y="1941574"/>
                  <a:pt x="1339403" y="2220146"/>
                  <a:pt x="980552" y="2279078"/>
                </a:cubicBezTo>
                <a:lnTo>
                  <a:pt x="980435" y="2280217"/>
                </a:lnTo>
                <a:cubicBezTo>
                  <a:pt x="975125" y="2281220"/>
                  <a:pt x="969796" y="2282161"/>
                  <a:pt x="964219" y="2281745"/>
                </a:cubicBezTo>
                <a:cubicBezTo>
                  <a:pt x="933047" y="2287255"/>
                  <a:pt x="901167" y="2290213"/>
                  <a:pt x="868792" y="2290736"/>
                </a:cubicBezTo>
                <a:lnTo>
                  <a:pt x="851674" y="2292349"/>
                </a:lnTo>
                <a:lnTo>
                  <a:pt x="851648" y="2291858"/>
                </a:lnTo>
                <a:lnTo>
                  <a:pt x="851149" y="2291891"/>
                </a:lnTo>
                <a:cubicBezTo>
                  <a:pt x="850583" y="2288119"/>
                  <a:pt x="850556" y="2284333"/>
                  <a:pt x="850556" y="2280541"/>
                </a:cubicBezTo>
                <a:cubicBezTo>
                  <a:pt x="850556" y="2274903"/>
                  <a:pt x="850614" y="2269279"/>
                  <a:pt x="851926" y="2263693"/>
                </a:cubicBezTo>
                <a:cubicBezTo>
                  <a:pt x="851884" y="2232611"/>
                  <a:pt x="854334" y="2201969"/>
                  <a:pt x="859390" y="2171962"/>
                </a:cubicBezTo>
                <a:lnTo>
                  <a:pt x="859931" y="2165325"/>
                </a:lnTo>
                <a:cubicBezTo>
                  <a:pt x="860099" y="2165320"/>
                  <a:pt x="860269" y="2165315"/>
                  <a:pt x="860436" y="2165262"/>
                </a:cubicBezTo>
                <a:cubicBezTo>
                  <a:pt x="910713" y="1815167"/>
                  <a:pt x="1191752" y="1536596"/>
                  <a:pt x="1550602" y="1477664"/>
                </a:cubicBezTo>
                <a:lnTo>
                  <a:pt x="1550719" y="1476525"/>
                </a:lnTo>
                <a:cubicBezTo>
                  <a:pt x="1556028" y="1475523"/>
                  <a:pt x="1561356" y="1474582"/>
                  <a:pt x="1566932" y="1474998"/>
                </a:cubicBezTo>
                <a:cubicBezTo>
                  <a:pt x="1598115" y="1469485"/>
                  <a:pt x="1630008" y="1466527"/>
                  <a:pt x="1662393" y="1466004"/>
                </a:cubicBezTo>
                <a:close/>
                <a:moveTo>
                  <a:pt x="1118" y="1464394"/>
                </a:moveTo>
                <a:lnTo>
                  <a:pt x="18205" y="1466004"/>
                </a:lnTo>
                <a:cubicBezTo>
                  <a:pt x="50591" y="1466527"/>
                  <a:pt x="82483" y="1469485"/>
                  <a:pt x="113667" y="1474998"/>
                </a:cubicBezTo>
                <a:cubicBezTo>
                  <a:pt x="119243" y="1474582"/>
                  <a:pt x="124571" y="1475523"/>
                  <a:pt x="129879" y="1476525"/>
                </a:cubicBezTo>
                <a:lnTo>
                  <a:pt x="129997" y="1477664"/>
                </a:lnTo>
                <a:cubicBezTo>
                  <a:pt x="488847" y="1536596"/>
                  <a:pt x="769886" y="1815167"/>
                  <a:pt x="820162" y="2165262"/>
                </a:cubicBezTo>
                <a:cubicBezTo>
                  <a:pt x="820330" y="2165315"/>
                  <a:pt x="820499" y="2165320"/>
                  <a:pt x="820668" y="2165325"/>
                </a:cubicBezTo>
                <a:lnTo>
                  <a:pt x="821208" y="2171962"/>
                </a:lnTo>
                <a:cubicBezTo>
                  <a:pt x="826265" y="2201969"/>
                  <a:pt x="828714" y="2232611"/>
                  <a:pt x="828672" y="2263693"/>
                </a:cubicBezTo>
                <a:cubicBezTo>
                  <a:pt x="829984" y="2269279"/>
                  <a:pt x="830043" y="2274903"/>
                  <a:pt x="830043" y="2280541"/>
                </a:cubicBezTo>
                <a:cubicBezTo>
                  <a:pt x="830043" y="2284333"/>
                  <a:pt x="830016" y="2288119"/>
                  <a:pt x="829450" y="2291891"/>
                </a:cubicBezTo>
                <a:lnTo>
                  <a:pt x="828951" y="2291858"/>
                </a:lnTo>
                <a:lnTo>
                  <a:pt x="828925" y="2292349"/>
                </a:lnTo>
                <a:lnTo>
                  <a:pt x="811806" y="2290736"/>
                </a:lnTo>
                <a:cubicBezTo>
                  <a:pt x="779432" y="2290213"/>
                  <a:pt x="747552" y="2287255"/>
                  <a:pt x="716380" y="2281745"/>
                </a:cubicBezTo>
                <a:cubicBezTo>
                  <a:pt x="710803" y="2282161"/>
                  <a:pt x="705474" y="2281220"/>
                  <a:pt x="700163" y="2280217"/>
                </a:cubicBezTo>
                <a:lnTo>
                  <a:pt x="700047" y="2279078"/>
                </a:lnTo>
                <a:cubicBezTo>
                  <a:pt x="341196" y="2220146"/>
                  <a:pt x="60157" y="1941574"/>
                  <a:pt x="9881" y="1591480"/>
                </a:cubicBezTo>
                <a:cubicBezTo>
                  <a:pt x="9714" y="1591427"/>
                  <a:pt x="9545" y="1591423"/>
                  <a:pt x="9376" y="1591418"/>
                </a:cubicBezTo>
                <a:lnTo>
                  <a:pt x="8837" y="1584794"/>
                </a:lnTo>
                <a:cubicBezTo>
                  <a:pt x="3779" y="1554782"/>
                  <a:pt x="1328" y="1524133"/>
                  <a:pt x="1370" y="1493044"/>
                </a:cubicBezTo>
                <a:cubicBezTo>
                  <a:pt x="58" y="1487460"/>
                  <a:pt x="0" y="1481838"/>
                  <a:pt x="0" y="1476202"/>
                </a:cubicBezTo>
                <a:lnTo>
                  <a:pt x="594" y="1464852"/>
                </a:lnTo>
                <a:lnTo>
                  <a:pt x="1092" y="1464884"/>
                </a:lnTo>
                <a:close/>
                <a:moveTo>
                  <a:pt x="7762529" y="750600"/>
                </a:moveTo>
                <a:cubicBezTo>
                  <a:pt x="7815805" y="1021506"/>
                  <a:pt x="8030648" y="1236303"/>
                  <a:pt x="8305838" y="1295446"/>
                </a:cubicBezTo>
                <a:cubicBezTo>
                  <a:pt x="8252563" y="1024540"/>
                  <a:pt x="8037719" y="809743"/>
                  <a:pt x="7762529" y="750600"/>
                </a:cubicBezTo>
                <a:close/>
                <a:moveTo>
                  <a:pt x="7455280" y="750600"/>
                </a:moveTo>
                <a:cubicBezTo>
                  <a:pt x="7180090" y="809743"/>
                  <a:pt x="6965246" y="1024540"/>
                  <a:pt x="6911971" y="1295446"/>
                </a:cubicBezTo>
                <a:cubicBezTo>
                  <a:pt x="7187161" y="1236303"/>
                  <a:pt x="7402004" y="1021506"/>
                  <a:pt x="7455280" y="750600"/>
                </a:cubicBezTo>
                <a:close/>
                <a:moveTo>
                  <a:pt x="6070378" y="750600"/>
                </a:moveTo>
                <a:cubicBezTo>
                  <a:pt x="6123654" y="1021506"/>
                  <a:pt x="6338497" y="1236303"/>
                  <a:pt x="6613687" y="1295446"/>
                </a:cubicBezTo>
                <a:cubicBezTo>
                  <a:pt x="6560412" y="1024540"/>
                  <a:pt x="6345568" y="809743"/>
                  <a:pt x="6070378" y="750600"/>
                </a:cubicBezTo>
                <a:close/>
                <a:moveTo>
                  <a:pt x="5763129" y="750600"/>
                </a:moveTo>
                <a:cubicBezTo>
                  <a:pt x="5487939" y="809743"/>
                  <a:pt x="5273095" y="1024540"/>
                  <a:pt x="5219820" y="1295446"/>
                </a:cubicBezTo>
                <a:cubicBezTo>
                  <a:pt x="5495010" y="1236303"/>
                  <a:pt x="5709853" y="1021506"/>
                  <a:pt x="5763129" y="750600"/>
                </a:cubicBezTo>
                <a:close/>
                <a:moveTo>
                  <a:pt x="4378227" y="750600"/>
                </a:moveTo>
                <a:cubicBezTo>
                  <a:pt x="4431503" y="1021506"/>
                  <a:pt x="4646346" y="1236303"/>
                  <a:pt x="4921536" y="1295446"/>
                </a:cubicBezTo>
                <a:cubicBezTo>
                  <a:pt x="4868261" y="1024540"/>
                  <a:pt x="4653417" y="809743"/>
                  <a:pt x="4378227" y="750600"/>
                </a:cubicBezTo>
                <a:close/>
                <a:moveTo>
                  <a:pt x="4070978" y="750600"/>
                </a:moveTo>
                <a:cubicBezTo>
                  <a:pt x="3795788" y="809743"/>
                  <a:pt x="3580944" y="1024540"/>
                  <a:pt x="3527669" y="1295446"/>
                </a:cubicBezTo>
                <a:cubicBezTo>
                  <a:pt x="3802859" y="1236303"/>
                  <a:pt x="4017702" y="1021506"/>
                  <a:pt x="4070978" y="750600"/>
                </a:cubicBezTo>
                <a:close/>
                <a:moveTo>
                  <a:pt x="2686076" y="750600"/>
                </a:moveTo>
                <a:cubicBezTo>
                  <a:pt x="2739352" y="1021506"/>
                  <a:pt x="2954195" y="1236303"/>
                  <a:pt x="3229385" y="1295446"/>
                </a:cubicBezTo>
                <a:cubicBezTo>
                  <a:pt x="3176110" y="1024540"/>
                  <a:pt x="2961266" y="809743"/>
                  <a:pt x="2686076" y="750600"/>
                </a:cubicBezTo>
                <a:close/>
                <a:moveTo>
                  <a:pt x="2378827" y="750600"/>
                </a:moveTo>
                <a:cubicBezTo>
                  <a:pt x="2103637" y="809743"/>
                  <a:pt x="1888793" y="1024540"/>
                  <a:pt x="1835518" y="1295446"/>
                </a:cubicBezTo>
                <a:cubicBezTo>
                  <a:pt x="2110708" y="1236303"/>
                  <a:pt x="2325551" y="1021506"/>
                  <a:pt x="2378827" y="750600"/>
                </a:cubicBezTo>
                <a:close/>
                <a:moveTo>
                  <a:pt x="993925" y="750600"/>
                </a:moveTo>
                <a:cubicBezTo>
                  <a:pt x="1047201" y="1021506"/>
                  <a:pt x="1262044" y="1236303"/>
                  <a:pt x="1537234" y="1295446"/>
                </a:cubicBezTo>
                <a:cubicBezTo>
                  <a:pt x="1483959" y="1024540"/>
                  <a:pt x="1269115" y="809743"/>
                  <a:pt x="993925" y="750600"/>
                </a:cubicBezTo>
                <a:close/>
                <a:moveTo>
                  <a:pt x="686676" y="750600"/>
                </a:moveTo>
                <a:cubicBezTo>
                  <a:pt x="411486" y="809743"/>
                  <a:pt x="196642" y="1024540"/>
                  <a:pt x="143367" y="1295446"/>
                </a:cubicBezTo>
                <a:cubicBezTo>
                  <a:pt x="418557" y="1236303"/>
                  <a:pt x="633400" y="1021506"/>
                  <a:pt x="686676" y="750600"/>
                </a:cubicBezTo>
                <a:close/>
                <a:moveTo>
                  <a:pt x="9139239" y="624486"/>
                </a:moveTo>
                <a:lnTo>
                  <a:pt x="9139239" y="752995"/>
                </a:lnTo>
                <a:lnTo>
                  <a:pt x="9047261" y="779881"/>
                </a:lnTo>
                <a:cubicBezTo>
                  <a:pt x="8821055" y="864319"/>
                  <a:pt x="8650738" y="1058403"/>
                  <a:pt x="8604122" y="1295446"/>
                </a:cubicBezTo>
                <a:cubicBezTo>
                  <a:pt x="8844913" y="1243696"/>
                  <a:pt x="9039501" y="1072773"/>
                  <a:pt x="9120077" y="849365"/>
                </a:cubicBezTo>
                <a:lnTo>
                  <a:pt x="9139239" y="780178"/>
                </a:lnTo>
                <a:lnTo>
                  <a:pt x="9139239" y="1085737"/>
                </a:lnTo>
                <a:lnTo>
                  <a:pt x="9135069" y="1092549"/>
                </a:lnTo>
                <a:cubicBezTo>
                  <a:pt x="9008919" y="1266178"/>
                  <a:pt x="8815033" y="1389778"/>
                  <a:pt x="8590751" y="1426902"/>
                </a:cubicBezTo>
                <a:lnTo>
                  <a:pt x="8590635" y="1428050"/>
                </a:lnTo>
                <a:cubicBezTo>
                  <a:pt x="8585324" y="1429061"/>
                  <a:pt x="8579995" y="1430009"/>
                  <a:pt x="8574418" y="1429590"/>
                </a:cubicBezTo>
                <a:cubicBezTo>
                  <a:pt x="8543246" y="1435144"/>
                  <a:pt x="8511366" y="1438125"/>
                  <a:pt x="8478991" y="1438652"/>
                </a:cubicBezTo>
                <a:lnTo>
                  <a:pt x="8461873" y="1440278"/>
                </a:lnTo>
                <a:lnTo>
                  <a:pt x="8461847" y="1439783"/>
                </a:lnTo>
                <a:lnTo>
                  <a:pt x="8461348" y="1439816"/>
                </a:lnTo>
                <a:cubicBezTo>
                  <a:pt x="8460782" y="1436014"/>
                  <a:pt x="8460755" y="1432198"/>
                  <a:pt x="8460755" y="1428376"/>
                </a:cubicBezTo>
                <a:cubicBezTo>
                  <a:pt x="8460755" y="1422694"/>
                  <a:pt x="8460814" y="1417025"/>
                  <a:pt x="8462126" y="1411395"/>
                </a:cubicBezTo>
                <a:cubicBezTo>
                  <a:pt x="8462083" y="1380067"/>
                  <a:pt x="8464533" y="1349182"/>
                  <a:pt x="8469590" y="1318938"/>
                </a:cubicBezTo>
                <a:lnTo>
                  <a:pt x="8470130" y="1312248"/>
                </a:lnTo>
                <a:cubicBezTo>
                  <a:pt x="8470299" y="1312243"/>
                  <a:pt x="8470468" y="1312238"/>
                  <a:pt x="8470636" y="1312185"/>
                </a:cubicBezTo>
                <a:cubicBezTo>
                  <a:pt x="8514628" y="1003427"/>
                  <a:pt x="8735297" y="749863"/>
                  <a:pt x="9030178" y="651504"/>
                </a:cubicBezTo>
                <a:close/>
                <a:moveTo>
                  <a:pt x="7620280" y="605769"/>
                </a:moveTo>
                <a:lnTo>
                  <a:pt x="7637367" y="607392"/>
                </a:lnTo>
                <a:cubicBezTo>
                  <a:pt x="7669753" y="607919"/>
                  <a:pt x="7701646" y="610900"/>
                  <a:pt x="7732829" y="616457"/>
                </a:cubicBezTo>
                <a:cubicBezTo>
                  <a:pt x="7738405" y="616038"/>
                  <a:pt x="7743733" y="616986"/>
                  <a:pt x="7749042" y="617996"/>
                </a:cubicBezTo>
                <a:lnTo>
                  <a:pt x="7749159" y="619144"/>
                </a:lnTo>
                <a:cubicBezTo>
                  <a:pt x="8108009" y="678542"/>
                  <a:pt x="8389048" y="959319"/>
                  <a:pt x="8439324" y="1312185"/>
                </a:cubicBezTo>
                <a:cubicBezTo>
                  <a:pt x="8439492" y="1312238"/>
                  <a:pt x="8439661" y="1312243"/>
                  <a:pt x="8439830" y="1312248"/>
                </a:cubicBezTo>
                <a:lnTo>
                  <a:pt x="8440370" y="1318938"/>
                </a:lnTo>
                <a:cubicBezTo>
                  <a:pt x="8445427" y="1349182"/>
                  <a:pt x="8447877" y="1380067"/>
                  <a:pt x="8447834" y="1411395"/>
                </a:cubicBezTo>
                <a:cubicBezTo>
                  <a:pt x="8449146" y="1417025"/>
                  <a:pt x="8449205" y="1422694"/>
                  <a:pt x="8449205" y="1428376"/>
                </a:cubicBezTo>
                <a:cubicBezTo>
                  <a:pt x="8449205" y="1432198"/>
                  <a:pt x="8449178" y="1436014"/>
                  <a:pt x="8448612" y="1439816"/>
                </a:cubicBezTo>
                <a:lnTo>
                  <a:pt x="8448113" y="1439783"/>
                </a:lnTo>
                <a:lnTo>
                  <a:pt x="8448087" y="1440278"/>
                </a:lnTo>
                <a:lnTo>
                  <a:pt x="8430969" y="1438652"/>
                </a:lnTo>
                <a:cubicBezTo>
                  <a:pt x="8398594" y="1438125"/>
                  <a:pt x="8366714" y="1435144"/>
                  <a:pt x="8335542" y="1429590"/>
                </a:cubicBezTo>
                <a:cubicBezTo>
                  <a:pt x="8329965" y="1430009"/>
                  <a:pt x="8324636" y="1429061"/>
                  <a:pt x="8319325" y="1428050"/>
                </a:cubicBezTo>
                <a:lnTo>
                  <a:pt x="8319209" y="1426902"/>
                </a:lnTo>
                <a:cubicBezTo>
                  <a:pt x="7960358" y="1367503"/>
                  <a:pt x="7679319" y="1086726"/>
                  <a:pt x="7629044" y="733861"/>
                </a:cubicBezTo>
                <a:cubicBezTo>
                  <a:pt x="7628876" y="733808"/>
                  <a:pt x="7628708" y="733803"/>
                  <a:pt x="7628538" y="733798"/>
                </a:cubicBezTo>
                <a:lnTo>
                  <a:pt x="7628000" y="727122"/>
                </a:lnTo>
                <a:cubicBezTo>
                  <a:pt x="7622941" y="696872"/>
                  <a:pt x="7620490" y="665981"/>
                  <a:pt x="7620533" y="634646"/>
                </a:cubicBezTo>
                <a:cubicBezTo>
                  <a:pt x="7619221" y="629018"/>
                  <a:pt x="7619162" y="623351"/>
                  <a:pt x="7619162" y="617670"/>
                </a:cubicBezTo>
                <a:lnTo>
                  <a:pt x="7619756" y="606230"/>
                </a:lnTo>
                <a:lnTo>
                  <a:pt x="7620254" y="606263"/>
                </a:lnTo>
                <a:close/>
                <a:moveTo>
                  <a:pt x="7597529" y="605769"/>
                </a:moveTo>
                <a:lnTo>
                  <a:pt x="7597555" y="606263"/>
                </a:lnTo>
                <a:lnTo>
                  <a:pt x="7598053" y="606230"/>
                </a:lnTo>
                <a:lnTo>
                  <a:pt x="7598647" y="617670"/>
                </a:lnTo>
                <a:cubicBezTo>
                  <a:pt x="7598647" y="623351"/>
                  <a:pt x="7598588" y="629018"/>
                  <a:pt x="7597276" y="634646"/>
                </a:cubicBezTo>
                <a:cubicBezTo>
                  <a:pt x="7597319" y="665981"/>
                  <a:pt x="7594868" y="696872"/>
                  <a:pt x="7589809" y="727122"/>
                </a:cubicBezTo>
                <a:lnTo>
                  <a:pt x="7589271" y="733798"/>
                </a:lnTo>
                <a:cubicBezTo>
                  <a:pt x="7589101" y="733803"/>
                  <a:pt x="7588933" y="733808"/>
                  <a:pt x="7588765" y="733861"/>
                </a:cubicBezTo>
                <a:cubicBezTo>
                  <a:pt x="7538490" y="1086726"/>
                  <a:pt x="7257451" y="1367503"/>
                  <a:pt x="6898600" y="1426902"/>
                </a:cubicBezTo>
                <a:lnTo>
                  <a:pt x="6898484" y="1428050"/>
                </a:lnTo>
                <a:cubicBezTo>
                  <a:pt x="6893173" y="1429061"/>
                  <a:pt x="6887844" y="1430009"/>
                  <a:pt x="6882267" y="1429590"/>
                </a:cubicBezTo>
                <a:cubicBezTo>
                  <a:pt x="6851095" y="1435144"/>
                  <a:pt x="6819215" y="1438125"/>
                  <a:pt x="6786841" y="1438652"/>
                </a:cubicBezTo>
                <a:lnTo>
                  <a:pt x="6769722" y="1440278"/>
                </a:lnTo>
                <a:lnTo>
                  <a:pt x="6769696" y="1439783"/>
                </a:lnTo>
                <a:lnTo>
                  <a:pt x="6769197" y="1439816"/>
                </a:lnTo>
                <a:cubicBezTo>
                  <a:pt x="6768631" y="1436014"/>
                  <a:pt x="6768604" y="1432198"/>
                  <a:pt x="6768604" y="1428376"/>
                </a:cubicBezTo>
                <a:cubicBezTo>
                  <a:pt x="6768604" y="1422694"/>
                  <a:pt x="6768663" y="1417025"/>
                  <a:pt x="6769975" y="1411395"/>
                </a:cubicBezTo>
                <a:cubicBezTo>
                  <a:pt x="6769933" y="1380067"/>
                  <a:pt x="6772382" y="1349182"/>
                  <a:pt x="6777439" y="1318938"/>
                </a:cubicBezTo>
                <a:lnTo>
                  <a:pt x="6777979" y="1312248"/>
                </a:lnTo>
                <a:cubicBezTo>
                  <a:pt x="6778148" y="1312243"/>
                  <a:pt x="6778317" y="1312238"/>
                  <a:pt x="6778485" y="1312185"/>
                </a:cubicBezTo>
                <a:cubicBezTo>
                  <a:pt x="6828761" y="959319"/>
                  <a:pt x="7109800" y="678542"/>
                  <a:pt x="7468650" y="619144"/>
                </a:cubicBezTo>
                <a:lnTo>
                  <a:pt x="7468767" y="617996"/>
                </a:lnTo>
                <a:cubicBezTo>
                  <a:pt x="7474076" y="616986"/>
                  <a:pt x="7479404" y="616038"/>
                  <a:pt x="7484980" y="616457"/>
                </a:cubicBezTo>
                <a:cubicBezTo>
                  <a:pt x="7516163" y="610900"/>
                  <a:pt x="7548056" y="607919"/>
                  <a:pt x="7580442" y="607392"/>
                </a:cubicBezTo>
                <a:close/>
                <a:moveTo>
                  <a:pt x="5928129" y="605769"/>
                </a:moveTo>
                <a:lnTo>
                  <a:pt x="5945217" y="607392"/>
                </a:lnTo>
                <a:cubicBezTo>
                  <a:pt x="5977602" y="607919"/>
                  <a:pt x="6009495" y="610900"/>
                  <a:pt x="6040678" y="616457"/>
                </a:cubicBezTo>
                <a:cubicBezTo>
                  <a:pt x="6046254" y="616038"/>
                  <a:pt x="6051582" y="616986"/>
                  <a:pt x="6056891" y="617996"/>
                </a:cubicBezTo>
                <a:lnTo>
                  <a:pt x="6057008" y="619144"/>
                </a:lnTo>
                <a:cubicBezTo>
                  <a:pt x="6415858" y="678542"/>
                  <a:pt x="6696897" y="959319"/>
                  <a:pt x="6747174" y="1312185"/>
                </a:cubicBezTo>
                <a:cubicBezTo>
                  <a:pt x="6747341" y="1312238"/>
                  <a:pt x="6747511" y="1312243"/>
                  <a:pt x="6747679" y="1312248"/>
                </a:cubicBezTo>
                <a:lnTo>
                  <a:pt x="6748220" y="1318938"/>
                </a:lnTo>
                <a:cubicBezTo>
                  <a:pt x="6753276" y="1349182"/>
                  <a:pt x="6755726" y="1380067"/>
                  <a:pt x="6755684" y="1411395"/>
                </a:cubicBezTo>
                <a:cubicBezTo>
                  <a:pt x="6756996" y="1417025"/>
                  <a:pt x="6757054" y="1422694"/>
                  <a:pt x="6757054" y="1428376"/>
                </a:cubicBezTo>
                <a:cubicBezTo>
                  <a:pt x="6757054" y="1432198"/>
                  <a:pt x="6757027" y="1436014"/>
                  <a:pt x="6756461" y="1439816"/>
                </a:cubicBezTo>
                <a:lnTo>
                  <a:pt x="6755962" y="1439783"/>
                </a:lnTo>
                <a:lnTo>
                  <a:pt x="6755936" y="1440278"/>
                </a:lnTo>
                <a:lnTo>
                  <a:pt x="6738818" y="1438652"/>
                </a:lnTo>
                <a:cubicBezTo>
                  <a:pt x="6706444" y="1438125"/>
                  <a:pt x="6674563" y="1435144"/>
                  <a:pt x="6643391" y="1429590"/>
                </a:cubicBezTo>
                <a:cubicBezTo>
                  <a:pt x="6637814" y="1430009"/>
                  <a:pt x="6632485" y="1429061"/>
                  <a:pt x="6627175" y="1428050"/>
                </a:cubicBezTo>
                <a:lnTo>
                  <a:pt x="6627059" y="1426902"/>
                </a:lnTo>
                <a:cubicBezTo>
                  <a:pt x="6268207" y="1367503"/>
                  <a:pt x="5987168" y="1086726"/>
                  <a:pt x="5936893" y="733861"/>
                </a:cubicBezTo>
                <a:cubicBezTo>
                  <a:pt x="5936725" y="733808"/>
                  <a:pt x="5936557" y="733803"/>
                  <a:pt x="5936387" y="733798"/>
                </a:cubicBezTo>
                <a:lnTo>
                  <a:pt x="5935849" y="727122"/>
                </a:lnTo>
                <a:cubicBezTo>
                  <a:pt x="5930790" y="696872"/>
                  <a:pt x="5928340" y="665981"/>
                  <a:pt x="5928382" y="634646"/>
                </a:cubicBezTo>
                <a:cubicBezTo>
                  <a:pt x="5927070" y="629018"/>
                  <a:pt x="5927011" y="623351"/>
                  <a:pt x="5927011" y="617670"/>
                </a:cubicBezTo>
                <a:lnTo>
                  <a:pt x="5927605" y="606230"/>
                </a:lnTo>
                <a:lnTo>
                  <a:pt x="5928103" y="606263"/>
                </a:lnTo>
                <a:close/>
                <a:moveTo>
                  <a:pt x="5905378" y="605769"/>
                </a:moveTo>
                <a:lnTo>
                  <a:pt x="5905404" y="606263"/>
                </a:lnTo>
                <a:lnTo>
                  <a:pt x="5905902" y="606230"/>
                </a:lnTo>
                <a:lnTo>
                  <a:pt x="5906496" y="617670"/>
                </a:lnTo>
                <a:cubicBezTo>
                  <a:pt x="5906496" y="623351"/>
                  <a:pt x="5906438" y="629018"/>
                  <a:pt x="5905126" y="634646"/>
                </a:cubicBezTo>
                <a:cubicBezTo>
                  <a:pt x="5905168" y="665981"/>
                  <a:pt x="5902717" y="696872"/>
                  <a:pt x="5897659" y="727122"/>
                </a:cubicBezTo>
                <a:lnTo>
                  <a:pt x="5897120" y="733798"/>
                </a:lnTo>
                <a:cubicBezTo>
                  <a:pt x="5896951" y="733803"/>
                  <a:pt x="5896782" y="733808"/>
                  <a:pt x="5896615" y="733861"/>
                </a:cubicBezTo>
                <a:cubicBezTo>
                  <a:pt x="5846339" y="1086726"/>
                  <a:pt x="5565300" y="1367503"/>
                  <a:pt x="5206449" y="1426902"/>
                </a:cubicBezTo>
                <a:lnTo>
                  <a:pt x="5206334" y="1428050"/>
                </a:lnTo>
                <a:cubicBezTo>
                  <a:pt x="5201022" y="1429061"/>
                  <a:pt x="5195693" y="1430009"/>
                  <a:pt x="5190116" y="1429590"/>
                </a:cubicBezTo>
                <a:cubicBezTo>
                  <a:pt x="5158944" y="1435144"/>
                  <a:pt x="5127065" y="1438125"/>
                  <a:pt x="5094690" y="1438652"/>
                </a:cubicBezTo>
                <a:lnTo>
                  <a:pt x="5077571" y="1440278"/>
                </a:lnTo>
                <a:lnTo>
                  <a:pt x="5077545" y="1439783"/>
                </a:lnTo>
                <a:lnTo>
                  <a:pt x="5077046" y="1439816"/>
                </a:lnTo>
                <a:cubicBezTo>
                  <a:pt x="5076480" y="1436014"/>
                  <a:pt x="5076453" y="1432198"/>
                  <a:pt x="5076453" y="1428376"/>
                </a:cubicBezTo>
                <a:cubicBezTo>
                  <a:pt x="5076453" y="1422694"/>
                  <a:pt x="5076512" y="1417025"/>
                  <a:pt x="5077824" y="1411395"/>
                </a:cubicBezTo>
                <a:cubicBezTo>
                  <a:pt x="5077782" y="1380067"/>
                  <a:pt x="5080231" y="1349182"/>
                  <a:pt x="5085288" y="1318938"/>
                </a:cubicBezTo>
                <a:lnTo>
                  <a:pt x="5085828" y="1312248"/>
                </a:lnTo>
                <a:cubicBezTo>
                  <a:pt x="5085997" y="1312243"/>
                  <a:pt x="5086166" y="1312238"/>
                  <a:pt x="5086334" y="1312185"/>
                </a:cubicBezTo>
                <a:cubicBezTo>
                  <a:pt x="5136610" y="959319"/>
                  <a:pt x="5417649" y="678542"/>
                  <a:pt x="5776501" y="619144"/>
                </a:cubicBezTo>
                <a:lnTo>
                  <a:pt x="5776617" y="617996"/>
                </a:lnTo>
                <a:cubicBezTo>
                  <a:pt x="5781926" y="616986"/>
                  <a:pt x="5787253" y="616038"/>
                  <a:pt x="5792829" y="616457"/>
                </a:cubicBezTo>
                <a:cubicBezTo>
                  <a:pt x="5824013" y="610900"/>
                  <a:pt x="5855905" y="607919"/>
                  <a:pt x="5888291" y="607392"/>
                </a:cubicBezTo>
                <a:close/>
                <a:moveTo>
                  <a:pt x="4235979" y="605769"/>
                </a:moveTo>
                <a:lnTo>
                  <a:pt x="4253065" y="607392"/>
                </a:lnTo>
                <a:cubicBezTo>
                  <a:pt x="4285451" y="607919"/>
                  <a:pt x="4317343" y="610900"/>
                  <a:pt x="4348528" y="616457"/>
                </a:cubicBezTo>
                <a:cubicBezTo>
                  <a:pt x="4354104" y="616038"/>
                  <a:pt x="4359431" y="616986"/>
                  <a:pt x="4364739" y="617996"/>
                </a:cubicBezTo>
                <a:lnTo>
                  <a:pt x="4364856" y="619144"/>
                </a:lnTo>
                <a:cubicBezTo>
                  <a:pt x="4723707" y="678542"/>
                  <a:pt x="5004746" y="959319"/>
                  <a:pt x="5055022" y="1312185"/>
                </a:cubicBezTo>
                <a:cubicBezTo>
                  <a:pt x="5055190" y="1312238"/>
                  <a:pt x="5055359" y="1312243"/>
                  <a:pt x="5055528" y="1312248"/>
                </a:cubicBezTo>
                <a:lnTo>
                  <a:pt x="5056068" y="1318938"/>
                </a:lnTo>
                <a:cubicBezTo>
                  <a:pt x="5061125" y="1349182"/>
                  <a:pt x="5063574" y="1380067"/>
                  <a:pt x="5063532" y="1411395"/>
                </a:cubicBezTo>
                <a:cubicBezTo>
                  <a:pt x="5064844" y="1417025"/>
                  <a:pt x="5064903" y="1422694"/>
                  <a:pt x="5064903" y="1428376"/>
                </a:cubicBezTo>
                <a:cubicBezTo>
                  <a:pt x="5064903" y="1432198"/>
                  <a:pt x="5064876" y="1436014"/>
                  <a:pt x="5064310" y="1439816"/>
                </a:cubicBezTo>
                <a:lnTo>
                  <a:pt x="5063811" y="1439783"/>
                </a:lnTo>
                <a:lnTo>
                  <a:pt x="5063785" y="1440278"/>
                </a:lnTo>
                <a:lnTo>
                  <a:pt x="5046666" y="1438652"/>
                </a:lnTo>
                <a:cubicBezTo>
                  <a:pt x="5014292" y="1438125"/>
                  <a:pt x="4982412" y="1435144"/>
                  <a:pt x="4951241" y="1429590"/>
                </a:cubicBezTo>
                <a:cubicBezTo>
                  <a:pt x="4945663" y="1430009"/>
                  <a:pt x="4940334" y="1429061"/>
                  <a:pt x="4935023" y="1428050"/>
                </a:cubicBezTo>
                <a:lnTo>
                  <a:pt x="4934907" y="1426902"/>
                </a:lnTo>
                <a:cubicBezTo>
                  <a:pt x="4576056" y="1367503"/>
                  <a:pt x="4295017" y="1086726"/>
                  <a:pt x="4244741" y="733861"/>
                </a:cubicBezTo>
                <a:cubicBezTo>
                  <a:pt x="4244574" y="733808"/>
                  <a:pt x="4244405" y="733803"/>
                  <a:pt x="4244236" y="733798"/>
                </a:cubicBezTo>
                <a:lnTo>
                  <a:pt x="4243697" y="727122"/>
                </a:lnTo>
                <a:cubicBezTo>
                  <a:pt x="4238639" y="696872"/>
                  <a:pt x="4236188" y="665981"/>
                  <a:pt x="4236230" y="634646"/>
                </a:cubicBezTo>
                <a:cubicBezTo>
                  <a:pt x="4234918" y="629018"/>
                  <a:pt x="4234860" y="623351"/>
                  <a:pt x="4234860" y="617670"/>
                </a:cubicBezTo>
                <a:lnTo>
                  <a:pt x="4235454" y="606230"/>
                </a:lnTo>
                <a:lnTo>
                  <a:pt x="4235952" y="606263"/>
                </a:lnTo>
                <a:close/>
                <a:moveTo>
                  <a:pt x="4213227" y="605769"/>
                </a:moveTo>
                <a:lnTo>
                  <a:pt x="4213253" y="606263"/>
                </a:lnTo>
                <a:lnTo>
                  <a:pt x="4213751" y="606230"/>
                </a:lnTo>
                <a:lnTo>
                  <a:pt x="4214345" y="617670"/>
                </a:lnTo>
                <a:cubicBezTo>
                  <a:pt x="4214345" y="623351"/>
                  <a:pt x="4214286" y="629018"/>
                  <a:pt x="4212974" y="634646"/>
                </a:cubicBezTo>
                <a:cubicBezTo>
                  <a:pt x="4213016" y="665981"/>
                  <a:pt x="4210566" y="696872"/>
                  <a:pt x="4205507" y="727122"/>
                </a:cubicBezTo>
                <a:lnTo>
                  <a:pt x="4204969" y="733798"/>
                </a:lnTo>
                <a:cubicBezTo>
                  <a:pt x="4204799" y="733803"/>
                  <a:pt x="4204631" y="733808"/>
                  <a:pt x="4204463" y="733861"/>
                </a:cubicBezTo>
                <a:cubicBezTo>
                  <a:pt x="4154188" y="1086726"/>
                  <a:pt x="3873149" y="1367503"/>
                  <a:pt x="3514297" y="1426902"/>
                </a:cubicBezTo>
                <a:lnTo>
                  <a:pt x="3514181" y="1428050"/>
                </a:lnTo>
                <a:cubicBezTo>
                  <a:pt x="3508871" y="1429061"/>
                  <a:pt x="3503542" y="1430009"/>
                  <a:pt x="3497965" y="1429590"/>
                </a:cubicBezTo>
                <a:cubicBezTo>
                  <a:pt x="3466793" y="1435144"/>
                  <a:pt x="3434912" y="1438125"/>
                  <a:pt x="3402538" y="1438652"/>
                </a:cubicBezTo>
                <a:lnTo>
                  <a:pt x="3385420" y="1440278"/>
                </a:lnTo>
                <a:lnTo>
                  <a:pt x="3385394" y="1439783"/>
                </a:lnTo>
                <a:lnTo>
                  <a:pt x="3384895" y="1439816"/>
                </a:lnTo>
                <a:cubicBezTo>
                  <a:pt x="3384329" y="1436014"/>
                  <a:pt x="3384302" y="1432198"/>
                  <a:pt x="3384302" y="1428376"/>
                </a:cubicBezTo>
                <a:cubicBezTo>
                  <a:pt x="3384302" y="1422694"/>
                  <a:pt x="3384360" y="1417025"/>
                  <a:pt x="3385672" y="1411395"/>
                </a:cubicBezTo>
                <a:cubicBezTo>
                  <a:pt x="3385630" y="1380067"/>
                  <a:pt x="3388080" y="1349182"/>
                  <a:pt x="3393136" y="1318938"/>
                </a:cubicBezTo>
                <a:lnTo>
                  <a:pt x="3393677" y="1312248"/>
                </a:lnTo>
                <a:cubicBezTo>
                  <a:pt x="3393845" y="1312243"/>
                  <a:pt x="3394015" y="1312238"/>
                  <a:pt x="3394182" y="1312185"/>
                </a:cubicBezTo>
                <a:cubicBezTo>
                  <a:pt x="3444459" y="959319"/>
                  <a:pt x="3725498" y="678542"/>
                  <a:pt x="4084348" y="619144"/>
                </a:cubicBezTo>
                <a:lnTo>
                  <a:pt x="4084465" y="617996"/>
                </a:lnTo>
                <a:cubicBezTo>
                  <a:pt x="4089774" y="616986"/>
                  <a:pt x="4095102" y="616038"/>
                  <a:pt x="4100678" y="616457"/>
                </a:cubicBezTo>
                <a:cubicBezTo>
                  <a:pt x="4131861" y="610900"/>
                  <a:pt x="4163754" y="607919"/>
                  <a:pt x="4196139" y="607392"/>
                </a:cubicBezTo>
                <a:close/>
                <a:moveTo>
                  <a:pt x="2543827" y="605769"/>
                </a:moveTo>
                <a:lnTo>
                  <a:pt x="2560914" y="607392"/>
                </a:lnTo>
                <a:cubicBezTo>
                  <a:pt x="2593300" y="607919"/>
                  <a:pt x="2625192" y="610900"/>
                  <a:pt x="2656376" y="616457"/>
                </a:cubicBezTo>
                <a:cubicBezTo>
                  <a:pt x="2661952" y="616038"/>
                  <a:pt x="2667280" y="616986"/>
                  <a:pt x="2672588" y="617996"/>
                </a:cubicBezTo>
                <a:lnTo>
                  <a:pt x="2672706" y="619144"/>
                </a:lnTo>
                <a:cubicBezTo>
                  <a:pt x="3031556" y="678542"/>
                  <a:pt x="3312595" y="959319"/>
                  <a:pt x="3362871" y="1312185"/>
                </a:cubicBezTo>
                <a:cubicBezTo>
                  <a:pt x="3363039" y="1312238"/>
                  <a:pt x="3363208" y="1312243"/>
                  <a:pt x="3363377" y="1312248"/>
                </a:cubicBezTo>
                <a:lnTo>
                  <a:pt x="3363917" y="1318938"/>
                </a:lnTo>
                <a:cubicBezTo>
                  <a:pt x="3368974" y="1349182"/>
                  <a:pt x="3371423" y="1380067"/>
                  <a:pt x="3371381" y="1411395"/>
                </a:cubicBezTo>
                <a:cubicBezTo>
                  <a:pt x="3372693" y="1417025"/>
                  <a:pt x="3372752" y="1422694"/>
                  <a:pt x="3372752" y="1428376"/>
                </a:cubicBezTo>
                <a:cubicBezTo>
                  <a:pt x="3372752" y="1432198"/>
                  <a:pt x="3372725" y="1436014"/>
                  <a:pt x="3372159" y="1439816"/>
                </a:cubicBezTo>
                <a:lnTo>
                  <a:pt x="3371660" y="1439783"/>
                </a:lnTo>
                <a:lnTo>
                  <a:pt x="3371634" y="1440278"/>
                </a:lnTo>
                <a:lnTo>
                  <a:pt x="3354515" y="1438652"/>
                </a:lnTo>
                <a:cubicBezTo>
                  <a:pt x="3322141" y="1438125"/>
                  <a:pt x="3290261" y="1435144"/>
                  <a:pt x="3259089" y="1429590"/>
                </a:cubicBezTo>
                <a:cubicBezTo>
                  <a:pt x="3253512" y="1430009"/>
                  <a:pt x="3248183" y="1429061"/>
                  <a:pt x="3242872" y="1428050"/>
                </a:cubicBezTo>
                <a:lnTo>
                  <a:pt x="3242756" y="1426902"/>
                </a:lnTo>
                <a:cubicBezTo>
                  <a:pt x="2883905" y="1367503"/>
                  <a:pt x="2602866" y="1086726"/>
                  <a:pt x="2552590" y="733861"/>
                </a:cubicBezTo>
                <a:cubicBezTo>
                  <a:pt x="2552423" y="733808"/>
                  <a:pt x="2552254" y="733803"/>
                  <a:pt x="2552085" y="733798"/>
                </a:cubicBezTo>
                <a:lnTo>
                  <a:pt x="2551547" y="727122"/>
                </a:lnTo>
                <a:cubicBezTo>
                  <a:pt x="2546488" y="696872"/>
                  <a:pt x="2544037" y="665981"/>
                  <a:pt x="2544079" y="634646"/>
                </a:cubicBezTo>
                <a:cubicBezTo>
                  <a:pt x="2542767" y="629018"/>
                  <a:pt x="2542709" y="623351"/>
                  <a:pt x="2542709" y="617670"/>
                </a:cubicBezTo>
                <a:lnTo>
                  <a:pt x="2543303" y="606230"/>
                </a:lnTo>
                <a:lnTo>
                  <a:pt x="2543801" y="606263"/>
                </a:lnTo>
                <a:close/>
                <a:moveTo>
                  <a:pt x="2521076" y="605769"/>
                </a:moveTo>
                <a:lnTo>
                  <a:pt x="2521102" y="606263"/>
                </a:lnTo>
                <a:lnTo>
                  <a:pt x="2521600" y="606230"/>
                </a:lnTo>
                <a:lnTo>
                  <a:pt x="2522194" y="617670"/>
                </a:lnTo>
                <a:cubicBezTo>
                  <a:pt x="2522194" y="623351"/>
                  <a:pt x="2522135" y="629018"/>
                  <a:pt x="2520823" y="634646"/>
                </a:cubicBezTo>
                <a:cubicBezTo>
                  <a:pt x="2520865" y="665981"/>
                  <a:pt x="2518415" y="696872"/>
                  <a:pt x="2513356" y="727122"/>
                </a:cubicBezTo>
                <a:lnTo>
                  <a:pt x="2512818" y="733798"/>
                </a:lnTo>
                <a:cubicBezTo>
                  <a:pt x="2512648" y="733803"/>
                  <a:pt x="2512480" y="733808"/>
                  <a:pt x="2512312" y="733861"/>
                </a:cubicBezTo>
                <a:cubicBezTo>
                  <a:pt x="2462037" y="1086726"/>
                  <a:pt x="2180998" y="1367503"/>
                  <a:pt x="1822147" y="1426902"/>
                </a:cubicBezTo>
                <a:lnTo>
                  <a:pt x="1822030" y="1428050"/>
                </a:lnTo>
                <a:cubicBezTo>
                  <a:pt x="1816720" y="1429061"/>
                  <a:pt x="1811391" y="1430009"/>
                  <a:pt x="1805814" y="1429590"/>
                </a:cubicBezTo>
                <a:cubicBezTo>
                  <a:pt x="1774642" y="1435144"/>
                  <a:pt x="1742762" y="1438125"/>
                  <a:pt x="1710387" y="1438652"/>
                </a:cubicBezTo>
                <a:lnTo>
                  <a:pt x="1693269" y="1440278"/>
                </a:lnTo>
                <a:lnTo>
                  <a:pt x="1693243" y="1439783"/>
                </a:lnTo>
                <a:lnTo>
                  <a:pt x="1692744" y="1439816"/>
                </a:lnTo>
                <a:cubicBezTo>
                  <a:pt x="1692178" y="1436014"/>
                  <a:pt x="1692151" y="1432198"/>
                  <a:pt x="1692151" y="1428376"/>
                </a:cubicBezTo>
                <a:cubicBezTo>
                  <a:pt x="1692151" y="1422694"/>
                  <a:pt x="1692209" y="1417025"/>
                  <a:pt x="1693521" y="1411395"/>
                </a:cubicBezTo>
                <a:cubicBezTo>
                  <a:pt x="1693479" y="1380067"/>
                  <a:pt x="1695929" y="1349182"/>
                  <a:pt x="1700985" y="1318938"/>
                </a:cubicBezTo>
                <a:lnTo>
                  <a:pt x="1701526" y="1312248"/>
                </a:lnTo>
                <a:cubicBezTo>
                  <a:pt x="1701694" y="1312243"/>
                  <a:pt x="1701864" y="1312238"/>
                  <a:pt x="1702031" y="1312185"/>
                </a:cubicBezTo>
                <a:cubicBezTo>
                  <a:pt x="1752308" y="959319"/>
                  <a:pt x="2033347" y="678542"/>
                  <a:pt x="2392197" y="619144"/>
                </a:cubicBezTo>
                <a:lnTo>
                  <a:pt x="2392314" y="617996"/>
                </a:lnTo>
                <a:cubicBezTo>
                  <a:pt x="2397623" y="616986"/>
                  <a:pt x="2402951" y="616038"/>
                  <a:pt x="2408527" y="616457"/>
                </a:cubicBezTo>
                <a:cubicBezTo>
                  <a:pt x="2439710" y="610900"/>
                  <a:pt x="2471603" y="607919"/>
                  <a:pt x="2503988" y="607392"/>
                </a:cubicBezTo>
                <a:close/>
                <a:moveTo>
                  <a:pt x="851676" y="605769"/>
                </a:moveTo>
                <a:lnTo>
                  <a:pt x="868763" y="607392"/>
                </a:lnTo>
                <a:cubicBezTo>
                  <a:pt x="901149" y="607919"/>
                  <a:pt x="933041" y="610900"/>
                  <a:pt x="964225" y="616457"/>
                </a:cubicBezTo>
                <a:cubicBezTo>
                  <a:pt x="969801" y="616038"/>
                  <a:pt x="975129" y="616986"/>
                  <a:pt x="980437" y="617996"/>
                </a:cubicBezTo>
                <a:lnTo>
                  <a:pt x="980555" y="619144"/>
                </a:lnTo>
                <a:cubicBezTo>
                  <a:pt x="1339405" y="678542"/>
                  <a:pt x="1620444" y="959319"/>
                  <a:pt x="1670720" y="1312185"/>
                </a:cubicBezTo>
                <a:cubicBezTo>
                  <a:pt x="1670888" y="1312238"/>
                  <a:pt x="1671057" y="1312243"/>
                  <a:pt x="1671226" y="1312248"/>
                </a:cubicBezTo>
                <a:lnTo>
                  <a:pt x="1671766" y="1318938"/>
                </a:lnTo>
                <a:cubicBezTo>
                  <a:pt x="1676823" y="1349182"/>
                  <a:pt x="1679272" y="1380067"/>
                  <a:pt x="1679230" y="1411395"/>
                </a:cubicBezTo>
                <a:cubicBezTo>
                  <a:pt x="1680542" y="1417025"/>
                  <a:pt x="1680601" y="1422694"/>
                  <a:pt x="1680601" y="1428376"/>
                </a:cubicBezTo>
                <a:cubicBezTo>
                  <a:pt x="1680601" y="1432198"/>
                  <a:pt x="1680574" y="1436014"/>
                  <a:pt x="1680008" y="1439816"/>
                </a:cubicBezTo>
                <a:lnTo>
                  <a:pt x="1679509" y="1439783"/>
                </a:lnTo>
                <a:lnTo>
                  <a:pt x="1679483" y="1440278"/>
                </a:lnTo>
                <a:lnTo>
                  <a:pt x="1662364" y="1438652"/>
                </a:lnTo>
                <a:cubicBezTo>
                  <a:pt x="1629990" y="1438125"/>
                  <a:pt x="1598110" y="1435144"/>
                  <a:pt x="1566938" y="1429590"/>
                </a:cubicBezTo>
                <a:cubicBezTo>
                  <a:pt x="1561361" y="1430009"/>
                  <a:pt x="1556032" y="1429061"/>
                  <a:pt x="1550721" y="1428050"/>
                </a:cubicBezTo>
                <a:lnTo>
                  <a:pt x="1550605" y="1426902"/>
                </a:lnTo>
                <a:cubicBezTo>
                  <a:pt x="1191754" y="1367503"/>
                  <a:pt x="910715" y="1086726"/>
                  <a:pt x="860439" y="733861"/>
                </a:cubicBezTo>
                <a:cubicBezTo>
                  <a:pt x="860272" y="733808"/>
                  <a:pt x="860103" y="733803"/>
                  <a:pt x="859934" y="733798"/>
                </a:cubicBezTo>
                <a:lnTo>
                  <a:pt x="859396" y="727122"/>
                </a:lnTo>
                <a:cubicBezTo>
                  <a:pt x="854337" y="696872"/>
                  <a:pt x="851886" y="665981"/>
                  <a:pt x="851928" y="634646"/>
                </a:cubicBezTo>
                <a:cubicBezTo>
                  <a:pt x="850616" y="629018"/>
                  <a:pt x="850558" y="623351"/>
                  <a:pt x="850558" y="617670"/>
                </a:cubicBezTo>
                <a:lnTo>
                  <a:pt x="851152" y="606230"/>
                </a:lnTo>
                <a:lnTo>
                  <a:pt x="851650" y="606263"/>
                </a:lnTo>
                <a:close/>
                <a:moveTo>
                  <a:pt x="828925" y="605769"/>
                </a:moveTo>
                <a:lnTo>
                  <a:pt x="828951" y="606263"/>
                </a:lnTo>
                <a:lnTo>
                  <a:pt x="829449" y="606230"/>
                </a:lnTo>
                <a:lnTo>
                  <a:pt x="830043" y="617670"/>
                </a:lnTo>
                <a:cubicBezTo>
                  <a:pt x="830043" y="623351"/>
                  <a:pt x="829984" y="629018"/>
                  <a:pt x="828672" y="634646"/>
                </a:cubicBezTo>
                <a:cubicBezTo>
                  <a:pt x="828714" y="665981"/>
                  <a:pt x="826264" y="696872"/>
                  <a:pt x="821205" y="727122"/>
                </a:cubicBezTo>
                <a:lnTo>
                  <a:pt x="820667" y="733798"/>
                </a:lnTo>
                <a:cubicBezTo>
                  <a:pt x="820497" y="733803"/>
                  <a:pt x="820329" y="733808"/>
                  <a:pt x="820161" y="733861"/>
                </a:cubicBezTo>
                <a:cubicBezTo>
                  <a:pt x="769886" y="1086726"/>
                  <a:pt x="488847" y="1367503"/>
                  <a:pt x="129995" y="1426902"/>
                </a:cubicBezTo>
                <a:lnTo>
                  <a:pt x="129879" y="1428050"/>
                </a:lnTo>
                <a:cubicBezTo>
                  <a:pt x="124569" y="1429061"/>
                  <a:pt x="119240" y="1430009"/>
                  <a:pt x="113663" y="1429590"/>
                </a:cubicBezTo>
                <a:cubicBezTo>
                  <a:pt x="82491" y="1435144"/>
                  <a:pt x="50611" y="1438125"/>
                  <a:pt x="18236" y="1438652"/>
                </a:cubicBezTo>
                <a:lnTo>
                  <a:pt x="1118" y="1440278"/>
                </a:lnTo>
                <a:lnTo>
                  <a:pt x="1092" y="1439783"/>
                </a:lnTo>
                <a:lnTo>
                  <a:pt x="593" y="1439816"/>
                </a:lnTo>
                <a:cubicBezTo>
                  <a:pt x="27" y="1436014"/>
                  <a:pt x="0" y="1432198"/>
                  <a:pt x="0" y="1428376"/>
                </a:cubicBezTo>
                <a:cubicBezTo>
                  <a:pt x="0" y="1422694"/>
                  <a:pt x="58" y="1417025"/>
                  <a:pt x="1370" y="1411395"/>
                </a:cubicBezTo>
                <a:cubicBezTo>
                  <a:pt x="1328" y="1380067"/>
                  <a:pt x="3778" y="1349182"/>
                  <a:pt x="8835" y="1318938"/>
                </a:cubicBezTo>
                <a:lnTo>
                  <a:pt x="9375" y="1312248"/>
                </a:lnTo>
                <a:cubicBezTo>
                  <a:pt x="9543" y="1312243"/>
                  <a:pt x="9713" y="1312238"/>
                  <a:pt x="9880" y="1312185"/>
                </a:cubicBezTo>
                <a:cubicBezTo>
                  <a:pt x="60157" y="959319"/>
                  <a:pt x="341196" y="678542"/>
                  <a:pt x="700046" y="619144"/>
                </a:cubicBezTo>
                <a:lnTo>
                  <a:pt x="700163" y="617996"/>
                </a:lnTo>
                <a:cubicBezTo>
                  <a:pt x="705472" y="616986"/>
                  <a:pt x="710800" y="616038"/>
                  <a:pt x="716376" y="616457"/>
                </a:cubicBezTo>
                <a:cubicBezTo>
                  <a:pt x="747559" y="610900"/>
                  <a:pt x="779452" y="607919"/>
                  <a:pt x="811837" y="607392"/>
                </a:cubicBezTo>
                <a:close/>
                <a:moveTo>
                  <a:pt x="8824701" y="0"/>
                </a:moveTo>
                <a:lnTo>
                  <a:pt x="9033411" y="0"/>
                </a:lnTo>
                <a:cubicBezTo>
                  <a:pt x="9066347" y="30426"/>
                  <a:pt x="9096640" y="63469"/>
                  <a:pt x="9123965" y="98781"/>
                </a:cubicBezTo>
                <a:lnTo>
                  <a:pt x="9139239" y="122382"/>
                </a:lnTo>
                <a:lnTo>
                  <a:pt x="9139239" y="425734"/>
                </a:lnTo>
                <a:lnTo>
                  <a:pt x="9104305" y="314451"/>
                </a:lnTo>
                <a:cubicBezTo>
                  <a:pt x="9046997" y="183490"/>
                  <a:pt x="8948803" y="73504"/>
                  <a:pt x="8824701" y="0"/>
                </a:cubicBezTo>
                <a:close/>
                <a:moveTo>
                  <a:pt x="8494877" y="0"/>
                </a:moveTo>
                <a:lnTo>
                  <a:pt x="8628893" y="0"/>
                </a:lnTo>
                <a:cubicBezTo>
                  <a:pt x="8697052" y="198004"/>
                  <a:pt x="8856086" y="355591"/>
                  <a:pt x="9058275" y="426756"/>
                </a:cubicBezTo>
                <a:lnTo>
                  <a:pt x="9139239" y="449526"/>
                </a:lnTo>
                <a:lnTo>
                  <a:pt x="9139239" y="577136"/>
                </a:lnTo>
                <a:lnTo>
                  <a:pt x="9043252" y="554355"/>
                </a:lnTo>
                <a:cubicBezTo>
                  <a:pt x="8776836" y="470904"/>
                  <a:pt x="8569058" y="262348"/>
                  <a:pt x="8494877" y="0"/>
                </a:cubicBezTo>
                <a:close/>
                <a:moveTo>
                  <a:pt x="7876547" y="0"/>
                </a:moveTo>
                <a:lnTo>
                  <a:pt x="8085257" y="0"/>
                </a:lnTo>
                <a:cubicBezTo>
                  <a:pt x="7919787" y="98005"/>
                  <a:pt x="7800378" y="260867"/>
                  <a:pt x="7762527" y="451830"/>
                </a:cubicBezTo>
                <a:cubicBezTo>
                  <a:pt x="8006579" y="399791"/>
                  <a:pt x="8203169" y="226290"/>
                  <a:pt x="8281065" y="0"/>
                </a:cubicBezTo>
                <a:lnTo>
                  <a:pt x="8415081" y="0"/>
                </a:lnTo>
                <a:cubicBezTo>
                  <a:pt x="8330303" y="299826"/>
                  <a:pt x="8071031" y="529393"/>
                  <a:pt x="7749156" y="582253"/>
                </a:cubicBezTo>
                <a:lnTo>
                  <a:pt x="7749040" y="583392"/>
                </a:lnTo>
                <a:cubicBezTo>
                  <a:pt x="7743729" y="584395"/>
                  <a:pt x="7738400" y="585336"/>
                  <a:pt x="7732823" y="584920"/>
                </a:cubicBezTo>
                <a:cubicBezTo>
                  <a:pt x="7701651" y="590430"/>
                  <a:pt x="7669771" y="593388"/>
                  <a:pt x="7637396" y="593911"/>
                </a:cubicBezTo>
                <a:lnTo>
                  <a:pt x="7620278" y="595524"/>
                </a:lnTo>
                <a:lnTo>
                  <a:pt x="7620252" y="595033"/>
                </a:lnTo>
                <a:lnTo>
                  <a:pt x="7619753" y="595066"/>
                </a:lnTo>
                <a:cubicBezTo>
                  <a:pt x="7619187" y="591293"/>
                  <a:pt x="7619160" y="587507"/>
                  <a:pt x="7619160" y="583715"/>
                </a:cubicBezTo>
                <a:cubicBezTo>
                  <a:pt x="7619160" y="578078"/>
                  <a:pt x="7619219" y="572454"/>
                  <a:pt x="7620531" y="566868"/>
                </a:cubicBezTo>
                <a:cubicBezTo>
                  <a:pt x="7620488" y="535786"/>
                  <a:pt x="7622938" y="505143"/>
                  <a:pt x="7627995" y="475137"/>
                </a:cubicBezTo>
                <a:lnTo>
                  <a:pt x="7628535" y="468500"/>
                </a:lnTo>
                <a:cubicBezTo>
                  <a:pt x="7628704" y="468495"/>
                  <a:pt x="7628873" y="468490"/>
                  <a:pt x="7629040" y="468437"/>
                </a:cubicBezTo>
                <a:cubicBezTo>
                  <a:pt x="7655343" y="285283"/>
                  <a:pt x="7744803" y="121704"/>
                  <a:pt x="7876547" y="0"/>
                </a:cubicBezTo>
                <a:close/>
                <a:moveTo>
                  <a:pt x="6802727" y="0"/>
                </a:moveTo>
                <a:lnTo>
                  <a:pt x="6936742" y="0"/>
                </a:lnTo>
                <a:cubicBezTo>
                  <a:pt x="7014638" y="226290"/>
                  <a:pt x="7211228" y="399791"/>
                  <a:pt x="7455280" y="451830"/>
                </a:cubicBezTo>
                <a:cubicBezTo>
                  <a:pt x="7417429" y="260867"/>
                  <a:pt x="7298020" y="98005"/>
                  <a:pt x="7132550" y="0"/>
                </a:cubicBezTo>
                <a:lnTo>
                  <a:pt x="7341259" y="0"/>
                </a:lnTo>
                <a:cubicBezTo>
                  <a:pt x="7473003" y="121704"/>
                  <a:pt x="7562464" y="285283"/>
                  <a:pt x="7588766" y="468437"/>
                </a:cubicBezTo>
                <a:cubicBezTo>
                  <a:pt x="7588934" y="468490"/>
                  <a:pt x="7589103" y="468495"/>
                  <a:pt x="7589272" y="468500"/>
                </a:cubicBezTo>
                <a:lnTo>
                  <a:pt x="7589812" y="475137"/>
                </a:lnTo>
                <a:cubicBezTo>
                  <a:pt x="7594869" y="505143"/>
                  <a:pt x="7597319" y="535786"/>
                  <a:pt x="7597276" y="566868"/>
                </a:cubicBezTo>
                <a:cubicBezTo>
                  <a:pt x="7598588" y="572454"/>
                  <a:pt x="7598647" y="578078"/>
                  <a:pt x="7598647" y="583715"/>
                </a:cubicBezTo>
                <a:cubicBezTo>
                  <a:pt x="7598647" y="587507"/>
                  <a:pt x="7598620" y="591293"/>
                  <a:pt x="7598054" y="595066"/>
                </a:cubicBezTo>
                <a:lnTo>
                  <a:pt x="7597555" y="595033"/>
                </a:lnTo>
                <a:lnTo>
                  <a:pt x="7597529" y="595524"/>
                </a:lnTo>
                <a:lnTo>
                  <a:pt x="7580411" y="593911"/>
                </a:lnTo>
                <a:cubicBezTo>
                  <a:pt x="7548036" y="593388"/>
                  <a:pt x="7516156" y="590430"/>
                  <a:pt x="7484984" y="584920"/>
                </a:cubicBezTo>
                <a:cubicBezTo>
                  <a:pt x="7479407" y="585336"/>
                  <a:pt x="7474078" y="584395"/>
                  <a:pt x="7468767" y="583392"/>
                </a:cubicBezTo>
                <a:lnTo>
                  <a:pt x="7468651" y="582253"/>
                </a:lnTo>
                <a:cubicBezTo>
                  <a:pt x="7146776" y="529393"/>
                  <a:pt x="6887504" y="299826"/>
                  <a:pt x="6802727" y="0"/>
                </a:cubicBezTo>
                <a:close/>
                <a:moveTo>
                  <a:pt x="6184397" y="0"/>
                </a:moveTo>
                <a:lnTo>
                  <a:pt x="6393106" y="0"/>
                </a:lnTo>
                <a:cubicBezTo>
                  <a:pt x="6227636" y="98005"/>
                  <a:pt x="6108227" y="260867"/>
                  <a:pt x="6070376" y="451830"/>
                </a:cubicBezTo>
                <a:cubicBezTo>
                  <a:pt x="6314429" y="399791"/>
                  <a:pt x="6511018" y="226290"/>
                  <a:pt x="6588914" y="0"/>
                </a:cubicBezTo>
                <a:lnTo>
                  <a:pt x="6722931" y="0"/>
                </a:lnTo>
                <a:cubicBezTo>
                  <a:pt x="6638152" y="299826"/>
                  <a:pt x="6378880" y="529393"/>
                  <a:pt x="6057005" y="582253"/>
                </a:cubicBezTo>
                <a:lnTo>
                  <a:pt x="6056889" y="583392"/>
                </a:lnTo>
                <a:cubicBezTo>
                  <a:pt x="6051578" y="584395"/>
                  <a:pt x="6046249" y="585336"/>
                  <a:pt x="6040672" y="584920"/>
                </a:cubicBezTo>
                <a:cubicBezTo>
                  <a:pt x="6009500" y="590430"/>
                  <a:pt x="5977620" y="593388"/>
                  <a:pt x="5945246" y="593911"/>
                </a:cubicBezTo>
                <a:lnTo>
                  <a:pt x="5928127" y="595524"/>
                </a:lnTo>
                <a:lnTo>
                  <a:pt x="5928101" y="595033"/>
                </a:lnTo>
                <a:lnTo>
                  <a:pt x="5927602" y="595066"/>
                </a:lnTo>
                <a:cubicBezTo>
                  <a:pt x="5927036" y="591293"/>
                  <a:pt x="5927009" y="587507"/>
                  <a:pt x="5927009" y="583715"/>
                </a:cubicBezTo>
                <a:cubicBezTo>
                  <a:pt x="5927009" y="578078"/>
                  <a:pt x="5927068" y="572454"/>
                  <a:pt x="5928380" y="566868"/>
                </a:cubicBezTo>
                <a:cubicBezTo>
                  <a:pt x="5928338" y="535786"/>
                  <a:pt x="5930787" y="505143"/>
                  <a:pt x="5935844" y="475137"/>
                </a:cubicBezTo>
                <a:lnTo>
                  <a:pt x="5936384" y="468500"/>
                </a:lnTo>
                <a:cubicBezTo>
                  <a:pt x="5936553" y="468495"/>
                  <a:pt x="5936722" y="468490"/>
                  <a:pt x="5936890" y="468437"/>
                </a:cubicBezTo>
                <a:cubicBezTo>
                  <a:pt x="5963192" y="285283"/>
                  <a:pt x="6052653" y="121703"/>
                  <a:pt x="6184397" y="0"/>
                </a:cubicBezTo>
                <a:close/>
                <a:moveTo>
                  <a:pt x="5110576" y="0"/>
                </a:moveTo>
                <a:lnTo>
                  <a:pt x="5244592" y="0"/>
                </a:lnTo>
                <a:cubicBezTo>
                  <a:pt x="5322488" y="226290"/>
                  <a:pt x="5519077" y="399791"/>
                  <a:pt x="5763129" y="451830"/>
                </a:cubicBezTo>
                <a:cubicBezTo>
                  <a:pt x="5725278" y="260867"/>
                  <a:pt x="5605869" y="98005"/>
                  <a:pt x="5440399" y="0"/>
                </a:cubicBezTo>
                <a:lnTo>
                  <a:pt x="5649109" y="0"/>
                </a:lnTo>
                <a:cubicBezTo>
                  <a:pt x="5780853" y="121704"/>
                  <a:pt x="5870314" y="285283"/>
                  <a:pt x="5896616" y="468437"/>
                </a:cubicBezTo>
                <a:cubicBezTo>
                  <a:pt x="5896783" y="468490"/>
                  <a:pt x="5896953" y="468495"/>
                  <a:pt x="5897121" y="468500"/>
                </a:cubicBezTo>
                <a:lnTo>
                  <a:pt x="5897662" y="475137"/>
                </a:lnTo>
                <a:cubicBezTo>
                  <a:pt x="5902718" y="505143"/>
                  <a:pt x="5905168" y="535786"/>
                  <a:pt x="5905126" y="566868"/>
                </a:cubicBezTo>
                <a:cubicBezTo>
                  <a:pt x="5906438" y="572454"/>
                  <a:pt x="5906496" y="578078"/>
                  <a:pt x="5906496" y="583715"/>
                </a:cubicBezTo>
                <a:cubicBezTo>
                  <a:pt x="5906496" y="587507"/>
                  <a:pt x="5906469" y="591293"/>
                  <a:pt x="5905903" y="595066"/>
                </a:cubicBezTo>
                <a:lnTo>
                  <a:pt x="5905404" y="595033"/>
                </a:lnTo>
                <a:lnTo>
                  <a:pt x="5905378" y="595524"/>
                </a:lnTo>
                <a:lnTo>
                  <a:pt x="5888260" y="593911"/>
                </a:lnTo>
                <a:cubicBezTo>
                  <a:pt x="5855886" y="593388"/>
                  <a:pt x="5824005" y="590430"/>
                  <a:pt x="5792833" y="584920"/>
                </a:cubicBezTo>
                <a:cubicBezTo>
                  <a:pt x="5787256" y="585336"/>
                  <a:pt x="5781927" y="584395"/>
                  <a:pt x="5776617" y="583392"/>
                </a:cubicBezTo>
                <a:lnTo>
                  <a:pt x="5776501" y="582253"/>
                </a:lnTo>
                <a:cubicBezTo>
                  <a:pt x="5454626" y="529393"/>
                  <a:pt x="5195354" y="299826"/>
                  <a:pt x="5110576" y="0"/>
                </a:cubicBezTo>
                <a:close/>
                <a:moveTo>
                  <a:pt x="4492246" y="0"/>
                </a:moveTo>
                <a:lnTo>
                  <a:pt x="4700955" y="0"/>
                </a:lnTo>
                <a:cubicBezTo>
                  <a:pt x="4535485" y="98005"/>
                  <a:pt x="4416076" y="260867"/>
                  <a:pt x="4378225" y="451830"/>
                </a:cubicBezTo>
                <a:cubicBezTo>
                  <a:pt x="4622279" y="399791"/>
                  <a:pt x="4818867" y="226290"/>
                  <a:pt x="4896763" y="0"/>
                </a:cubicBezTo>
                <a:lnTo>
                  <a:pt x="5030779" y="0"/>
                </a:lnTo>
                <a:cubicBezTo>
                  <a:pt x="4946001" y="299826"/>
                  <a:pt x="4686729" y="529393"/>
                  <a:pt x="4364853" y="582253"/>
                </a:cubicBezTo>
                <a:lnTo>
                  <a:pt x="4364737" y="583392"/>
                </a:lnTo>
                <a:cubicBezTo>
                  <a:pt x="4359427" y="584395"/>
                  <a:pt x="4354098" y="585336"/>
                  <a:pt x="4348521" y="584920"/>
                </a:cubicBezTo>
                <a:cubicBezTo>
                  <a:pt x="4317350" y="590430"/>
                  <a:pt x="4285468" y="593388"/>
                  <a:pt x="4253094" y="593911"/>
                </a:cubicBezTo>
                <a:lnTo>
                  <a:pt x="4235976" y="595524"/>
                </a:lnTo>
                <a:lnTo>
                  <a:pt x="4235950" y="595033"/>
                </a:lnTo>
                <a:lnTo>
                  <a:pt x="4235451" y="595066"/>
                </a:lnTo>
                <a:cubicBezTo>
                  <a:pt x="4234885" y="591293"/>
                  <a:pt x="4234858" y="587507"/>
                  <a:pt x="4234858" y="583715"/>
                </a:cubicBezTo>
                <a:cubicBezTo>
                  <a:pt x="4234858" y="578078"/>
                  <a:pt x="4234916" y="572454"/>
                  <a:pt x="4236228" y="566868"/>
                </a:cubicBezTo>
                <a:cubicBezTo>
                  <a:pt x="4236186" y="535786"/>
                  <a:pt x="4238636" y="505143"/>
                  <a:pt x="4243692" y="475137"/>
                </a:cubicBezTo>
                <a:lnTo>
                  <a:pt x="4244233" y="468500"/>
                </a:lnTo>
                <a:cubicBezTo>
                  <a:pt x="4244401" y="468495"/>
                  <a:pt x="4244571" y="468490"/>
                  <a:pt x="4244738" y="468437"/>
                </a:cubicBezTo>
                <a:cubicBezTo>
                  <a:pt x="4271041" y="285283"/>
                  <a:pt x="4360502" y="121704"/>
                  <a:pt x="4492246" y="0"/>
                </a:cubicBezTo>
                <a:close/>
                <a:moveTo>
                  <a:pt x="3418424" y="0"/>
                </a:moveTo>
                <a:lnTo>
                  <a:pt x="3552441" y="0"/>
                </a:lnTo>
                <a:cubicBezTo>
                  <a:pt x="3630337" y="226291"/>
                  <a:pt x="3826926" y="399791"/>
                  <a:pt x="4070978" y="451830"/>
                </a:cubicBezTo>
                <a:cubicBezTo>
                  <a:pt x="4033127" y="260867"/>
                  <a:pt x="3913719" y="98005"/>
                  <a:pt x="3748249" y="0"/>
                </a:cubicBezTo>
                <a:lnTo>
                  <a:pt x="3956957" y="0"/>
                </a:lnTo>
                <a:cubicBezTo>
                  <a:pt x="4088702" y="121703"/>
                  <a:pt x="4178162" y="285283"/>
                  <a:pt x="4204464" y="468437"/>
                </a:cubicBezTo>
                <a:cubicBezTo>
                  <a:pt x="4204632" y="468490"/>
                  <a:pt x="4204801" y="468495"/>
                  <a:pt x="4204970" y="468499"/>
                </a:cubicBezTo>
                <a:lnTo>
                  <a:pt x="4205510" y="475137"/>
                </a:lnTo>
                <a:cubicBezTo>
                  <a:pt x="4210567" y="505143"/>
                  <a:pt x="4213016" y="535786"/>
                  <a:pt x="4212974" y="566868"/>
                </a:cubicBezTo>
                <a:cubicBezTo>
                  <a:pt x="4214286" y="572454"/>
                  <a:pt x="4214345" y="578078"/>
                  <a:pt x="4214345" y="583715"/>
                </a:cubicBezTo>
                <a:cubicBezTo>
                  <a:pt x="4214345" y="587508"/>
                  <a:pt x="4214318" y="591293"/>
                  <a:pt x="4213752" y="595066"/>
                </a:cubicBezTo>
                <a:lnTo>
                  <a:pt x="4213253" y="595033"/>
                </a:lnTo>
                <a:lnTo>
                  <a:pt x="4213227" y="595524"/>
                </a:lnTo>
                <a:lnTo>
                  <a:pt x="4196108" y="593911"/>
                </a:lnTo>
                <a:cubicBezTo>
                  <a:pt x="4163734" y="593388"/>
                  <a:pt x="4131854" y="590430"/>
                  <a:pt x="4100682" y="584920"/>
                </a:cubicBezTo>
                <a:cubicBezTo>
                  <a:pt x="4095105" y="585336"/>
                  <a:pt x="4089776" y="584395"/>
                  <a:pt x="4084465" y="583392"/>
                </a:cubicBezTo>
                <a:lnTo>
                  <a:pt x="4084349" y="582253"/>
                </a:lnTo>
                <a:cubicBezTo>
                  <a:pt x="3762475" y="529393"/>
                  <a:pt x="3503203" y="299826"/>
                  <a:pt x="3418424" y="0"/>
                </a:cubicBezTo>
                <a:close/>
                <a:moveTo>
                  <a:pt x="2800095" y="0"/>
                </a:moveTo>
                <a:lnTo>
                  <a:pt x="3008804" y="0"/>
                </a:lnTo>
                <a:cubicBezTo>
                  <a:pt x="2843334" y="98005"/>
                  <a:pt x="2723925" y="260867"/>
                  <a:pt x="2686074" y="451830"/>
                </a:cubicBezTo>
                <a:cubicBezTo>
                  <a:pt x="2930126" y="399791"/>
                  <a:pt x="3126716" y="226291"/>
                  <a:pt x="3204612" y="0"/>
                </a:cubicBezTo>
                <a:lnTo>
                  <a:pt x="3338628" y="0"/>
                </a:lnTo>
                <a:cubicBezTo>
                  <a:pt x="3253850" y="299826"/>
                  <a:pt x="2994578" y="529393"/>
                  <a:pt x="2672703" y="582253"/>
                </a:cubicBezTo>
                <a:lnTo>
                  <a:pt x="2672586" y="583392"/>
                </a:lnTo>
                <a:cubicBezTo>
                  <a:pt x="2667276" y="584395"/>
                  <a:pt x="2661947" y="585336"/>
                  <a:pt x="2656370" y="584920"/>
                </a:cubicBezTo>
                <a:cubicBezTo>
                  <a:pt x="2625198" y="590430"/>
                  <a:pt x="2593318" y="593388"/>
                  <a:pt x="2560943" y="593911"/>
                </a:cubicBezTo>
                <a:lnTo>
                  <a:pt x="2543825" y="595524"/>
                </a:lnTo>
                <a:lnTo>
                  <a:pt x="2543799" y="595033"/>
                </a:lnTo>
                <a:lnTo>
                  <a:pt x="2543300" y="595066"/>
                </a:lnTo>
                <a:cubicBezTo>
                  <a:pt x="2542734" y="591293"/>
                  <a:pt x="2542707" y="587507"/>
                  <a:pt x="2542707" y="583715"/>
                </a:cubicBezTo>
                <a:cubicBezTo>
                  <a:pt x="2542707" y="578078"/>
                  <a:pt x="2542765" y="572454"/>
                  <a:pt x="2544077" y="566868"/>
                </a:cubicBezTo>
                <a:cubicBezTo>
                  <a:pt x="2544035" y="535786"/>
                  <a:pt x="2546485" y="505143"/>
                  <a:pt x="2551541" y="475137"/>
                </a:cubicBezTo>
                <a:lnTo>
                  <a:pt x="2552082" y="468499"/>
                </a:lnTo>
                <a:cubicBezTo>
                  <a:pt x="2552250" y="468495"/>
                  <a:pt x="2552420" y="468490"/>
                  <a:pt x="2552587" y="468437"/>
                </a:cubicBezTo>
                <a:cubicBezTo>
                  <a:pt x="2578890" y="285283"/>
                  <a:pt x="2668350" y="121703"/>
                  <a:pt x="2800095" y="0"/>
                </a:cubicBezTo>
                <a:close/>
                <a:moveTo>
                  <a:pt x="1726273" y="0"/>
                </a:moveTo>
                <a:lnTo>
                  <a:pt x="1860290" y="0"/>
                </a:lnTo>
                <a:cubicBezTo>
                  <a:pt x="1938186" y="226291"/>
                  <a:pt x="2134775" y="399791"/>
                  <a:pt x="2378827" y="451830"/>
                </a:cubicBezTo>
                <a:cubicBezTo>
                  <a:pt x="2340976" y="260867"/>
                  <a:pt x="2221567" y="98005"/>
                  <a:pt x="2056098" y="0"/>
                </a:cubicBezTo>
                <a:lnTo>
                  <a:pt x="2264806" y="0"/>
                </a:lnTo>
                <a:cubicBezTo>
                  <a:pt x="2396551" y="121703"/>
                  <a:pt x="2486011" y="285283"/>
                  <a:pt x="2512313" y="468437"/>
                </a:cubicBezTo>
                <a:cubicBezTo>
                  <a:pt x="2512481" y="468490"/>
                  <a:pt x="2512650" y="468495"/>
                  <a:pt x="2512819" y="468499"/>
                </a:cubicBezTo>
                <a:lnTo>
                  <a:pt x="2513359" y="475137"/>
                </a:lnTo>
                <a:cubicBezTo>
                  <a:pt x="2518416" y="505143"/>
                  <a:pt x="2520865" y="535786"/>
                  <a:pt x="2520823" y="566868"/>
                </a:cubicBezTo>
                <a:cubicBezTo>
                  <a:pt x="2522135" y="572454"/>
                  <a:pt x="2522194" y="578078"/>
                  <a:pt x="2522194" y="583715"/>
                </a:cubicBezTo>
                <a:cubicBezTo>
                  <a:pt x="2522194" y="587508"/>
                  <a:pt x="2522167" y="591293"/>
                  <a:pt x="2521601" y="595066"/>
                </a:cubicBezTo>
                <a:lnTo>
                  <a:pt x="2521102" y="595033"/>
                </a:lnTo>
                <a:lnTo>
                  <a:pt x="2521076" y="595524"/>
                </a:lnTo>
                <a:lnTo>
                  <a:pt x="2503957" y="593911"/>
                </a:lnTo>
                <a:cubicBezTo>
                  <a:pt x="2471583" y="593388"/>
                  <a:pt x="2439703" y="590430"/>
                  <a:pt x="2408531" y="584920"/>
                </a:cubicBezTo>
                <a:cubicBezTo>
                  <a:pt x="2402954" y="585336"/>
                  <a:pt x="2397625" y="584395"/>
                  <a:pt x="2392314" y="583392"/>
                </a:cubicBezTo>
                <a:lnTo>
                  <a:pt x="2392198" y="582253"/>
                </a:lnTo>
                <a:cubicBezTo>
                  <a:pt x="2070324" y="529393"/>
                  <a:pt x="1811051" y="299826"/>
                  <a:pt x="1726273" y="0"/>
                </a:cubicBezTo>
                <a:close/>
                <a:moveTo>
                  <a:pt x="1107944" y="0"/>
                </a:moveTo>
                <a:lnTo>
                  <a:pt x="1316652" y="0"/>
                </a:lnTo>
                <a:cubicBezTo>
                  <a:pt x="1151183" y="98005"/>
                  <a:pt x="1031774" y="260867"/>
                  <a:pt x="993923" y="451830"/>
                </a:cubicBezTo>
                <a:cubicBezTo>
                  <a:pt x="1237975" y="399791"/>
                  <a:pt x="1434564" y="226291"/>
                  <a:pt x="1512461" y="0"/>
                </a:cubicBezTo>
                <a:lnTo>
                  <a:pt x="1646477" y="0"/>
                </a:lnTo>
                <a:cubicBezTo>
                  <a:pt x="1561699" y="299826"/>
                  <a:pt x="1302427" y="529393"/>
                  <a:pt x="980552" y="582253"/>
                </a:cubicBezTo>
                <a:lnTo>
                  <a:pt x="980435" y="583392"/>
                </a:lnTo>
                <a:cubicBezTo>
                  <a:pt x="975125" y="584395"/>
                  <a:pt x="969796" y="585336"/>
                  <a:pt x="964219" y="584920"/>
                </a:cubicBezTo>
                <a:cubicBezTo>
                  <a:pt x="933047" y="590430"/>
                  <a:pt x="901167" y="593388"/>
                  <a:pt x="868792" y="593911"/>
                </a:cubicBezTo>
                <a:lnTo>
                  <a:pt x="851674" y="595524"/>
                </a:lnTo>
                <a:lnTo>
                  <a:pt x="851648" y="595033"/>
                </a:lnTo>
                <a:lnTo>
                  <a:pt x="851149" y="595066"/>
                </a:lnTo>
                <a:cubicBezTo>
                  <a:pt x="850583" y="591293"/>
                  <a:pt x="850556" y="587507"/>
                  <a:pt x="850556" y="583715"/>
                </a:cubicBezTo>
                <a:cubicBezTo>
                  <a:pt x="850556" y="578078"/>
                  <a:pt x="850614" y="572454"/>
                  <a:pt x="851926" y="566868"/>
                </a:cubicBezTo>
                <a:cubicBezTo>
                  <a:pt x="851884" y="535786"/>
                  <a:pt x="854334" y="505143"/>
                  <a:pt x="859390" y="475137"/>
                </a:cubicBezTo>
                <a:lnTo>
                  <a:pt x="859931" y="468499"/>
                </a:lnTo>
                <a:cubicBezTo>
                  <a:pt x="860099" y="468495"/>
                  <a:pt x="860269" y="468490"/>
                  <a:pt x="860436" y="468437"/>
                </a:cubicBezTo>
                <a:cubicBezTo>
                  <a:pt x="886739" y="285283"/>
                  <a:pt x="976199" y="121704"/>
                  <a:pt x="1107944" y="0"/>
                </a:cubicBezTo>
                <a:close/>
                <a:moveTo>
                  <a:pt x="34122" y="0"/>
                </a:moveTo>
                <a:lnTo>
                  <a:pt x="168138" y="0"/>
                </a:lnTo>
                <a:cubicBezTo>
                  <a:pt x="246034" y="226290"/>
                  <a:pt x="442624" y="399791"/>
                  <a:pt x="686676" y="451830"/>
                </a:cubicBezTo>
                <a:cubicBezTo>
                  <a:pt x="648825" y="260867"/>
                  <a:pt x="529416" y="98005"/>
                  <a:pt x="363946" y="0"/>
                </a:cubicBezTo>
                <a:lnTo>
                  <a:pt x="572655" y="0"/>
                </a:lnTo>
                <a:cubicBezTo>
                  <a:pt x="704400" y="121703"/>
                  <a:pt x="793860" y="285283"/>
                  <a:pt x="820162" y="468437"/>
                </a:cubicBezTo>
                <a:cubicBezTo>
                  <a:pt x="820330" y="468490"/>
                  <a:pt x="820499" y="468495"/>
                  <a:pt x="820668" y="468500"/>
                </a:cubicBezTo>
                <a:lnTo>
                  <a:pt x="821208" y="475137"/>
                </a:lnTo>
                <a:cubicBezTo>
                  <a:pt x="826265" y="505143"/>
                  <a:pt x="828714" y="535786"/>
                  <a:pt x="828672" y="566868"/>
                </a:cubicBezTo>
                <a:cubicBezTo>
                  <a:pt x="829984" y="572454"/>
                  <a:pt x="830043" y="578078"/>
                  <a:pt x="830043" y="583715"/>
                </a:cubicBezTo>
                <a:cubicBezTo>
                  <a:pt x="830043" y="587508"/>
                  <a:pt x="830016" y="591293"/>
                  <a:pt x="829450" y="595066"/>
                </a:cubicBezTo>
                <a:lnTo>
                  <a:pt x="828951" y="595033"/>
                </a:lnTo>
                <a:lnTo>
                  <a:pt x="828925" y="595524"/>
                </a:lnTo>
                <a:lnTo>
                  <a:pt x="811806" y="593911"/>
                </a:lnTo>
                <a:cubicBezTo>
                  <a:pt x="779432" y="593388"/>
                  <a:pt x="747552" y="590430"/>
                  <a:pt x="716380" y="584920"/>
                </a:cubicBezTo>
                <a:cubicBezTo>
                  <a:pt x="710803" y="585336"/>
                  <a:pt x="705474" y="584395"/>
                  <a:pt x="700163" y="583392"/>
                </a:cubicBezTo>
                <a:lnTo>
                  <a:pt x="700047" y="582253"/>
                </a:lnTo>
                <a:cubicBezTo>
                  <a:pt x="378172" y="529393"/>
                  <a:pt x="118900" y="299826"/>
                  <a:pt x="3412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4960137"/>
            <a:ext cx="5829300" cy="1463040"/>
          </a:xfrm>
        </p:spPr>
        <p:txBody>
          <a:bodyPr anchor="ctr">
            <a:normAutofit/>
          </a:bodyPr>
          <a:lstStyle>
            <a:lvl1pPr algn="r">
              <a:defRPr sz="4400" b="0" spc="200" baseline="0"/>
            </a:lvl1p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6457950" y="4960137"/>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نص الشكل الرئيسي</a:t>
            </a:r>
          </a:p>
        </p:txBody>
      </p:sp>
      <p:sp>
        <p:nvSpPr>
          <p:cNvPr id="4" name="Date Placeholder 3"/>
          <p:cNvSpPr>
            <a:spLocks noGrp="1"/>
          </p:cNvSpPr>
          <p:nvPr>
            <p:ph type="dt" sz="half" idx="10"/>
          </p:nvPr>
        </p:nvSpPr>
        <p:spPr/>
        <p:txBody>
          <a:bodyPr/>
          <a:lstStyle/>
          <a:p>
            <a:fld id="{7B6F7E54-4149-4338-8054-206F3A4DAFD5}" type="datetime1">
              <a:rPr lang="en-US" smtClean="0"/>
              <a:pPr/>
              <a:t>10/17/2023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cxnSp>
        <p:nvCxnSpPr>
          <p:cNvPr id="8" name="Straight Connector 7"/>
          <p:cNvCxnSpPr/>
          <p:nvPr/>
        </p:nvCxnSpPr>
        <p:spPr>
          <a:xfrm flipV="1">
            <a:off x="6290132"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63128593"/>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Title 1"/>
          <p:cNvSpPr>
            <a:spLocks noGrp="1"/>
          </p:cNvSpPr>
          <p:nvPr>
            <p:ph type="title"/>
          </p:nvPr>
        </p:nvSpPr>
        <p:spPr>
          <a:xfrm>
            <a:off x="768096" y="585216"/>
            <a:ext cx="7290054" cy="1499616"/>
          </a:xfrm>
        </p:spPr>
        <p:txBody>
          <a:bodyPr/>
          <a:lstStyle/>
          <a:p>
            <a:r>
              <a:rPr lang="ar-SA"/>
              <a:t>انقر لتحرير نمط عنوان الشكل الرئيسي</a:t>
            </a:r>
            <a:endParaRPr lang="en-US" dirty="0"/>
          </a:p>
        </p:txBody>
      </p:sp>
      <p:sp>
        <p:nvSpPr>
          <p:cNvPr id="3" name="Content Placeholder 2"/>
          <p:cNvSpPr>
            <a:spLocks noGrp="1"/>
          </p:cNvSpPr>
          <p:nvPr>
            <p:ph sz="half" idx="1"/>
          </p:nvPr>
        </p:nvSpPr>
        <p:spPr>
          <a:xfrm>
            <a:off x="768096" y="2286000"/>
            <a:ext cx="3566160" cy="4023360"/>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Content Placeholder 3"/>
          <p:cNvSpPr>
            <a:spLocks noGrp="1"/>
          </p:cNvSpPr>
          <p:nvPr>
            <p:ph sz="half" idx="2"/>
          </p:nvPr>
        </p:nvSpPr>
        <p:spPr>
          <a:xfrm>
            <a:off x="4491990" y="2286000"/>
            <a:ext cx="3566160" cy="4023360"/>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Date Placeholder 4"/>
          <p:cNvSpPr>
            <a:spLocks noGrp="1"/>
          </p:cNvSpPr>
          <p:nvPr>
            <p:ph type="dt" sz="half" idx="10"/>
          </p:nvPr>
        </p:nvSpPr>
        <p:spPr/>
        <p:txBody>
          <a:bodyPr/>
          <a:lstStyle/>
          <a:p>
            <a:fld id="{7B6F7E54-4149-4338-8054-206F3A4DAFD5}" type="datetime1">
              <a:rPr lang="en-US" smtClean="0"/>
              <a:pPr/>
              <a:t>10/17/2023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969300644"/>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10" name="Title 9"/>
          <p:cNvSpPr>
            <a:spLocks noGrp="1"/>
          </p:cNvSpPr>
          <p:nvPr>
            <p:ph type="title"/>
          </p:nvPr>
        </p:nvSpPr>
        <p:spPr>
          <a:xfrm>
            <a:off x="768096" y="585216"/>
            <a:ext cx="7290054" cy="1499616"/>
          </a:xfrm>
        </p:spPr>
        <p:txBody>
          <a:body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768096" y="2179636"/>
            <a:ext cx="3566160" cy="822960"/>
          </a:xfrm>
        </p:spPr>
        <p:txBody>
          <a:bodyPr lIns="137160" rIns="137160" anchor="ctr">
            <a:normAutofit/>
          </a:bodyPr>
          <a:lstStyle>
            <a:lvl1pPr marL="0" indent="0">
              <a:spcBef>
                <a:spcPts val="0"/>
              </a:spcBef>
              <a:spcAft>
                <a:spcPts val="0"/>
              </a:spcAft>
              <a:buNone/>
              <a:defRPr sz="22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4" name="Content Placeholder 3"/>
          <p:cNvSpPr>
            <a:spLocks noGrp="1"/>
          </p:cNvSpPr>
          <p:nvPr>
            <p:ph sz="half" idx="2"/>
          </p:nvPr>
        </p:nvSpPr>
        <p:spPr>
          <a:xfrm>
            <a:off x="768096" y="2967788"/>
            <a:ext cx="3566160" cy="3341572"/>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Text Placeholder 4"/>
          <p:cNvSpPr>
            <a:spLocks noGrp="1"/>
          </p:cNvSpPr>
          <p:nvPr>
            <p:ph type="body" sz="quarter" idx="3"/>
          </p:nvPr>
        </p:nvSpPr>
        <p:spPr>
          <a:xfrm>
            <a:off x="4491990" y="2179636"/>
            <a:ext cx="3566160" cy="822960"/>
          </a:xfrm>
        </p:spPr>
        <p:txBody>
          <a:bodyPr lIns="137160" rIns="137160" anchor="ctr">
            <a:normAutofit/>
          </a:bodyPr>
          <a:lstStyle>
            <a:lvl1pPr marL="0" indent="0">
              <a:spcBef>
                <a:spcPts val="0"/>
              </a:spcBef>
              <a:spcAft>
                <a:spcPts val="0"/>
              </a:spcAft>
              <a:buNone/>
              <a:defRPr lang="en-US" sz="22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ar-SA"/>
              <a:t>انقر لتحرير أنماط نص الشكل الرئيسي</a:t>
            </a:r>
          </a:p>
        </p:txBody>
      </p:sp>
      <p:sp>
        <p:nvSpPr>
          <p:cNvPr id="6" name="Content Placeholder 5"/>
          <p:cNvSpPr>
            <a:spLocks noGrp="1"/>
          </p:cNvSpPr>
          <p:nvPr>
            <p:ph sz="quarter" idx="4"/>
          </p:nvPr>
        </p:nvSpPr>
        <p:spPr>
          <a:xfrm>
            <a:off x="4491990" y="2967788"/>
            <a:ext cx="3566160" cy="3341572"/>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7" name="Date Placeholder 6"/>
          <p:cNvSpPr>
            <a:spLocks noGrp="1"/>
          </p:cNvSpPr>
          <p:nvPr>
            <p:ph type="dt" sz="half" idx="10"/>
          </p:nvPr>
        </p:nvSpPr>
        <p:spPr/>
        <p:txBody>
          <a:bodyPr/>
          <a:lstStyle/>
          <a:p>
            <a:fld id="{7B6F7E54-4149-4338-8054-206F3A4DAFD5}" type="datetime1">
              <a:rPr lang="en-US" smtClean="0"/>
              <a:pPr/>
              <a:t>10/17/2023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086490640"/>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عنوان الشكل الرئيسي</a:t>
            </a:r>
            <a:endParaRPr lang="en-US" dirty="0"/>
          </a:p>
        </p:txBody>
      </p:sp>
      <p:sp>
        <p:nvSpPr>
          <p:cNvPr id="3" name="Date Placeholder 2"/>
          <p:cNvSpPr>
            <a:spLocks noGrp="1"/>
          </p:cNvSpPr>
          <p:nvPr>
            <p:ph type="dt" sz="half" idx="10"/>
          </p:nvPr>
        </p:nvSpPr>
        <p:spPr/>
        <p:txBody>
          <a:bodyPr/>
          <a:lstStyle/>
          <a:p>
            <a:fld id="{7B6F7E54-4149-4338-8054-206F3A4DAFD5}" type="datetime1">
              <a:rPr lang="en-US" smtClean="0"/>
              <a:pPr/>
              <a:t>10/17/2023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946347857"/>
      </p:ext>
    </p:extLst>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6F7E54-4149-4338-8054-206F3A4DAFD5}" type="datetime1">
              <a:rPr lang="en-US" smtClean="0"/>
              <a:pPr/>
              <a:t>10/17/2023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886708621"/>
      </p:ext>
    </p:extLst>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8" name="Title 7"/>
          <p:cNvSpPr>
            <a:spLocks noGrp="1"/>
          </p:cNvSpPr>
          <p:nvPr>
            <p:ph type="title"/>
          </p:nvPr>
        </p:nvSpPr>
        <p:spPr>
          <a:xfrm>
            <a:off x="768096" y="471509"/>
            <a:ext cx="3291840" cy="1737360"/>
          </a:xfrm>
        </p:spPr>
        <p:txBody>
          <a:bodyPr>
            <a:noAutofit/>
          </a:bodyPr>
          <a:lstStyle>
            <a:lvl1pPr>
              <a:lnSpc>
                <a:spcPct val="80000"/>
              </a:lnSpc>
              <a:defRPr sz="3600"/>
            </a:lvl1pPr>
          </a:lstStyle>
          <a:p>
            <a:r>
              <a:rPr lang="ar-SA"/>
              <a:t>انقر لتحرير نمط عنوان الشكل الرئيسي</a:t>
            </a:r>
            <a:endParaRPr lang="en-US" dirty="0"/>
          </a:p>
        </p:txBody>
      </p:sp>
      <p:sp>
        <p:nvSpPr>
          <p:cNvPr id="3" name="Content Placeholder 2"/>
          <p:cNvSpPr>
            <a:spLocks noGrp="1"/>
          </p:cNvSpPr>
          <p:nvPr>
            <p:ph idx="1"/>
          </p:nvPr>
        </p:nvSpPr>
        <p:spPr>
          <a:xfrm>
            <a:off x="4286250" y="822960"/>
            <a:ext cx="4258818" cy="5184648"/>
          </a:xfrm>
        </p:spPr>
        <p:txBody>
          <a:bodyPr>
            <a:normAutofit/>
          </a:bodyPr>
          <a:lstStyle>
            <a:lvl1pPr>
              <a:defRPr sz="2000"/>
            </a:lvl1pPr>
            <a:lvl2pPr>
              <a:defRPr sz="1600"/>
            </a:lvl2pPr>
            <a:lvl3pPr>
              <a:defRPr sz="1200"/>
            </a:lvl3pPr>
            <a:lvl4pPr>
              <a:defRPr sz="1200"/>
            </a:lvl4pPr>
            <a:lvl5pPr>
              <a:defRPr sz="1200"/>
            </a:lvl5pPr>
            <a:lvl6pPr>
              <a:defRPr sz="1200"/>
            </a:lvl6pPr>
            <a:lvl7pPr>
              <a:defRPr sz="1200"/>
            </a:lvl7pPr>
            <a:lvl8pPr>
              <a:defRPr sz="1200"/>
            </a:lvl8pPr>
            <a:lvl9pPr>
              <a:defRPr sz="1200"/>
            </a:lvl9p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Text Placeholder 3"/>
          <p:cNvSpPr>
            <a:spLocks noGrp="1"/>
          </p:cNvSpPr>
          <p:nvPr>
            <p:ph type="body" sz="half" idx="2"/>
          </p:nvPr>
        </p:nvSpPr>
        <p:spPr>
          <a:xfrm>
            <a:off x="768096" y="2257506"/>
            <a:ext cx="329184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نص الشكل الرئيسي</a:t>
            </a:r>
          </a:p>
        </p:txBody>
      </p:sp>
      <p:sp>
        <p:nvSpPr>
          <p:cNvPr id="5" name="Date Placeholder 4"/>
          <p:cNvSpPr>
            <a:spLocks noGrp="1"/>
          </p:cNvSpPr>
          <p:nvPr>
            <p:ph type="dt" sz="half" idx="10"/>
          </p:nvPr>
        </p:nvSpPr>
        <p:spPr/>
        <p:txBody>
          <a:bodyPr/>
          <a:lstStyle/>
          <a:p>
            <a:fld id="{7B6F7E54-4149-4338-8054-206F3A4DAFD5}" type="datetime1">
              <a:rPr lang="en-US" smtClean="0"/>
              <a:pPr/>
              <a:t>10/17/2023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59695737"/>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342900" y="4960138"/>
            <a:ext cx="5829300" cy="1463040"/>
          </a:xfrm>
        </p:spPr>
        <p:txBody>
          <a:bodyPr anchor="ctr">
            <a:normAutofit/>
          </a:bodyPr>
          <a:lstStyle>
            <a:lvl1pPr algn="r">
              <a:defRPr sz="4400" spc="200" baseline="0"/>
            </a:lvl1pPr>
          </a:lstStyle>
          <a:p>
            <a:r>
              <a:rPr lang="ar-SA"/>
              <a:t>انقر لتحرير نمط عنوان الشكل الرئيسي</a:t>
            </a:r>
            <a:endParaRPr lang="en-US" dirty="0"/>
          </a:p>
        </p:txBody>
      </p:sp>
      <p:sp>
        <p:nvSpPr>
          <p:cNvPr id="3" name="Picture Placeholder 2"/>
          <p:cNvSpPr>
            <a:spLocks noGrp="1" noChangeAspect="1"/>
          </p:cNvSpPr>
          <p:nvPr>
            <p:ph type="pic" idx="1"/>
          </p:nvPr>
        </p:nvSpPr>
        <p:spPr>
          <a:xfrm>
            <a:off x="0" y="-1"/>
            <a:ext cx="9141714" cy="4572000"/>
          </a:xfrm>
          <a:solidFill>
            <a:schemeClr val="accent1">
              <a:lumMod val="60000"/>
              <a:lumOff val="40000"/>
            </a:schemeClr>
          </a:solidFill>
        </p:spPr>
        <p:txBody>
          <a:bodyPr lIns="457200" tIns="365760"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ar-SA"/>
              <a:t>انقر فوق الأيقونة لإضافة صورة</a:t>
            </a:r>
            <a:endParaRPr lang="en-US" dirty="0"/>
          </a:p>
        </p:txBody>
      </p:sp>
      <p:sp>
        <p:nvSpPr>
          <p:cNvPr id="4" name="Text Placeholder 3"/>
          <p:cNvSpPr>
            <a:spLocks noGrp="1"/>
          </p:cNvSpPr>
          <p:nvPr>
            <p:ph type="body" sz="half" idx="2"/>
          </p:nvPr>
        </p:nvSpPr>
        <p:spPr>
          <a:xfrm>
            <a:off x="6457950" y="4960138"/>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ar-SA"/>
              <a:t>انقر لتحرير أنماط نص الشكل الرئيسي</a:t>
            </a:r>
          </a:p>
        </p:txBody>
      </p:sp>
      <p:sp>
        <p:nvSpPr>
          <p:cNvPr id="5" name="Date Placeholder 4"/>
          <p:cNvSpPr>
            <a:spLocks noGrp="1"/>
          </p:cNvSpPr>
          <p:nvPr>
            <p:ph type="dt" sz="half" idx="10"/>
          </p:nvPr>
        </p:nvSpPr>
        <p:spPr/>
        <p:txBody>
          <a:bodyPr/>
          <a:lstStyle/>
          <a:p>
            <a:fld id="{7B6F7E54-4149-4338-8054-206F3A4DAFD5}" type="datetime1">
              <a:rPr lang="en-US" smtClean="0"/>
              <a:pPr/>
              <a:t>10/17/2023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cxnSp>
        <p:nvCxnSpPr>
          <p:cNvPr id="8" name="Straight Connector 7"/>
          <p:cNvCxnSpPr/>
          <p:nvPr/>
        </p:nvCxnSpPr>
        <p:spPr>
          <a:xfrm flipV="1">
            <a:off x="629013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34439613"/>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8096" y="585216"/>
            <a:ext cx="7290054" cy="1499616"/>
          </a:xfrm>
          <a:prstGeom prst="rect">
            <a:avLst/>
          </a:prstGeom>
        </p:spPr>
        <p:txBody>
          <a:bodyPr vert="horz" lIns="91440" tIns="45720" rIns="91440" bIns="45720" rtlCol="0" anchor="ctr">
            <a:normAutofit/>
          </a:body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768096" y="2286000"/>
            <a:ext cx="7290055" cy="4023360"/>
          </a:xfrm>
          <a:prstGeom prst="rect">
            <a:avLst/>
          </a:prstGeom>
        </p:spPr>
        <p:txBody>
          <a:bodyPr vert="horz" lIns="45720" tIns="45720" rIns="45720" bIns="45720" rtlCol="0">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2"/>
          </p:nvPr>
        </p:nvSpPr>
        <p:spPr>
          <a:xfrm>
            <a:off x="768097" y="6470704"/>
            <a:ext cx="161560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7B6F7E54-4149-4338-8054-206F3A4DAFD5}" type="datetime1">
              <a:rPr lang="en-US" smtClean="0"/>
              <a:pPr/>
              <a:t>10/17/2023</a:t>
            </a:fld>
            <a:endParaRPr lang="en-US"/>
          </a:p>
        </p:txBody>
      </p:sp>
      <p:sp>
        <p:nvSpPr>
          <p:cNvPr id="5" name="Footer Placeholder 4"/>
          <p:cNvSpPr>
            <a:spLocks noGrp="1"/>
          </p:cNvSpPr>
          <p:nvPr>
            <p:ph type="ftr" sz="quarter" idx="3"/>
          </p:nvPr>
        </p:nvSpPr>
        <p:spPr>
          <a:xfrm>
            <a:off x="3632200" y="6470704"/>
            <a:ext cx="4426094"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8128000" y="6470704"/>
            <a:ext cx="730250"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B6F15528-21DE-4FAA-801E-634DDDAF4B2B}" type="slidenum">
              <a:rPr lang="en-US" smtClean="0"/>
              <a:pPr/>
              <a:t>‹#›</a:t>
            </a:fld>
            <a:endParaRPr lang="en-US"/>
          </a:p>
        </p:txBody>
      </p:sp>
      <p:cxnSp>
        <p:nvCxnSpPr>
          <p:cNvPr id="7" name="Straight Connector 6"/>
          <p:cNvCxnSpPr/>
          <p:nvPr/>
        </p:nvCxnSpPr>
        <p:spPr>
          <a:xfrm flipV="1">
            <a:off x="5715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61958390"/>
      </p:ext>
    </p:extLst>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hf hdr="0" ftr="0" dt="0"/>
  <p:txStyles>
    <p:titleStyle>
      <a:lvl1pPr algn="l" defTabSz="914400" rtl="0" eaLnBrk="1" latinLnBrk="0" hangingPunct="1">
        <a:lnSpc>
          <a:spcPct val="80000"/>
        </a:lnSpc>
        <a:spcBef>
          <a:spcPct val="0"/>
        </a:spcBef>
        <a:buNone/>
        <a:defRPr sz="44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0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6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 name="Rectangle 31">
            <a:extLst>
              <a:ext uri="{FF2B5EF4-FFF2-40B4-BE49-F238E27FC236}">
                <a16:creationId xmlns:a16="http://schemas.microsoft.com/office/drawing/2014/main" id="{4038CB10-1F5C-4D54-9DF7-12586DE5B0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45659" y="4572000"/>
            <a:ext cx="5293730" cy="1964266"/>
          </a:xfrm>
          <a:prstGeom prst="rect">
            <a:avLst/>
          </a:prstGeom>
          <a:solidFill>
            <a:srgbClr val="171C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عنوان 1">
            <a:extLst>
              <a:ext uri="{FF2B5EF4-FFF2-40B4-BE49-F238E27FC236}">
                <a16:creationId xmlns:a16="http://schemas.microsoft.com/office/drawing/2014/main" id="{D79C17EE-52FA-AB87-3FC6-4ABD78072C11}"/>
              </a:ext>
            </a:extLst>
          </p:cNvPr>
          <p:cNvSpPr>
            <a:spLocks noGrp="1"/>
          </p:cNvSpPr>
          <p:nvPr>
            <p:ph type="title"/>
          </p:nvPr>
        </p:nvSpPr>
        <p:spPr>
          <a:xfrm>
            <a:off x="393192" y="4767072"/>
            <a:ext cx="4945641" cy="1625210"/>
          </a:xfrm>
        </p:spPr>
        <p:txBody>
          <a:bodyPr>
            <a:normAutofit/>
          </a:bodyPr>
          <a:lstStyle/>
          <a:p>
            <a:pPr algn="r"/>
            <a:r>
              <a:rPr lang="en-US">
                <a:solidFill>
                  <a:srgbClr val="FFFFFF"/>
                </a:solidFill>
              </a:rPr>
              <a:t>Pancreatic tumor </a:t>
            </a:r>
          </a:p>
        </p:txBody>
      </p:sp>
      <p:pic>
        <p:nvPicPr>
          <p:cNvPr id="7" name="صورة 6" descr="صورة تحتوي على دخان&#10;&#10;تم إنشاء الوصف تلقائياً بثقة منخفضة">
            <a:extLst>
              <a:ext uri="{FF2B5EF4-FFF2-40B4-BE49-F238E27FC236}">
                <a16:creationId xmlns:a16="http://schemas.microsoft.com/office/drawing/2014/main" id="{0BFCA89A-AA96-C87D-7DB0-B8E66081BAA5}"/>
              </a:ext>
            </a:extLst>
          </p:cNvPr>
          <p:cNvPicPr>
            <a:picLocks noChangeAspect="1"/>
          </p:cNvPicPr>
          <p:nvPr/>
        </p:nvPicPr>
        <p:blipFill rotWithShape="1">
          <a:blip r:embed="rId2">
            <a:extLst>
              <a:ext uri="{28A0092B-C50C-407E-A947-70E740481C1C}">
                <a14:useLocalDpi xmlns:a14="http://schemas.microsoft.com/office/drawing/2010/main" val="0"/>
              </a:ext>
            </a:extLst>
          </a:blip>
          <a:srcRect l="16629" r="10874"/>
          <a:stretch/>
        </p:blipFill>
        <p:spPr>
          <a:xfrm>
            <a:off x="245660" y="321733"/>
            <a:ext cx="5293729" cy="4107392"/>
          </a:xfrm>
          <a:prstGeom prst="rect">
            <a:avLst/>
          </a:prstGeom>
        </p:spPr>
      </p:pic>
      <p:sp>
        <p:nvSpPr>
          <p:cNvPr id="4" name="عنصر نائب لرقم الشريحة 3">
            <a:extLst>
              <a:ext uri="{FF2B5EF4-FFF2-40B4-BE49-F238E27FC236}">
                <a16:creationId xmlns:a16="http://schemas.microsoft.com/office/drawing/2014/main" id="{CB596DB4-C1CC-DAC4-CF20-899ABDAF9927}"/>
              </a:ext>
            </a:extLst>
          </p:cNvPr>
          <p:cNvSpPr>
            <a:spLocks noGrp="1"/>
          </p:cNvSpPr>
          <p:nvPr>
            <p:ph type="sldNum" sz="quarter" idx="12"/>
          </p:nvPr>
        </p:nvSpPr>
        <p:spPr>
          <a:xfrm>
            <a:off x="8127999" y="6535157"/>
            <a:ext cx="730251" cy="274320"/>
          </a:xfrm>
        </p:spPr>
        <p:txBody>
          <a:bodyPr>
            <a:normAutofit/>
          </a:bodyPr>
          <a:lstStyle/>
          <a:p>
            <a:pPr>
              <a:spcAft>
                <a:spcPts val="600"/>
              </a:spcAft>
            </a:pPr>
            <a:fld id="{B6F15528-21DE-4FAA-801E-634DDDAF4B2B}" type="slidenum">
              <a:rPr lang="en-US"/>
              <a:pPr>
                <a:spcAft>
                  <a:spcPts val="600"/>
                </a:spcAft>
              </a:pPr>
              <a:t>1</a:t>
            </a:fld>
            <a:endParaRPr lang="en-US"/>
          </a:p>
        </p:txBody>
      </p:sp>
      <p:sp>
        <p:nvSpPr>
          <p:cNvPr id="34" name="Rectangle 33">
            <a:extLst>
              <a:ext uri="{FF2B5EF4-FFF2-40B4-BE49-F238E27FC236}">
                <a16:creationId xmlns:a16="http://schemas.microsoft.com/office/drawing/2014/main" id="{73ED6512-6858-4552-B699-9A97FE9A4E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50991" y="321732"/>
            <a:ext cx="3251710" cy="6214534"/>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عنصر نائب للمحتوى 2">
            <a:extLst>
              <a:ext uri="{FF2B5EF4-FFF2-40B4-BE49-F238E27FC236}">
                <a16:creationId xmlns:a16="http://schemas.microsoft.com/office/drawing/2014/main" id="{41E68474-65A6-C66C-FF0E-1EC0FE37BDD6}"/>
              </a:ext>
            </a:extLst>
          </p:cNvPr>
          <p:cNvSpPr>
            <a:spLocks noGrp="1"/>
          </p:cNvSpPr>
          <p:nvPr>
            <p:ph idx="1"/>
          </p:nvPr>
        </p:nvSpPr>
        <p:spPr>
          <a:xfrm>
            <a:off x="6021989" y="917725"/>
            <a:ext cx="2568554" cy="4852362"/>
          </a:xfrm>
        </p:spPr>
        <p:txBody>
          <a:bodyPr anchor="ctr">
            <a:normAutofit/>
          </a:bodyPr>
          <a:lstStyle/>
          <a:p>
            <a:pPr rtl="0"/>
            <a:r>
              <a:rPr lang="en-US" b="1" dirty="0">
                <a:solidFill>
                  <a:srgbClr val="FFFFFF"/>
                </a:solidFill>
              </a:rPr>
              <a:t>Done by :  </a:t>
            </a:r>
          </a:p>
          <a:p>
            <a:pPr marL="0" indent="0" rtl="0">
              <a:buNone/>
            </a:pPr>
            <a:r>
              <a:rPr lang="en-US" dirty="0">
                <a:solidFill>
                  <a:srgbClr val="FFFFFF"/>
                </a:solidFill>
              </a:rPr>
              <a:t>Amr </a:t>
            </a:r>
            <a:r>
              <a:rPr lang="en-US" dirty="0" err="1">
                <a:solidFill>
                  <a:srgbClr val="FFFFFF"/>
                </a:solidFill>
              </a:rPr>
              <a:t>mobaideen</a:t>
            </a:r>
            <a:r>
              <a:rPr lang="en-US" dirty="0">
                <a:solidFill>
                  <a:srgbClr val="FFFFFF"/>
                </a:solidFill>
              </a:rPr>
              <a:t>  Mohammad </a:t>
            </a:r>
            <a:r>
              <a:rPr lang="en-US" dirty="0" err="1">
                <a:solidFill>
                  <a:srgbClr val="FFFFFF"/>
                </a:solidFill>
              </a:rPr>
              <a:t>mushallah</a:t>
            </a:r>
            <a:r>
              <a:rPr lang="en-US" dirty="0">
                <a:solidFill>
                  <a:srgbClr val="FFFFFF"/>
                </a:solidFill>
              </a:rPr>
              <a:t> </a:t>
            </a:r>
          </a:p>
          <a:p>
            <a:pPr marL="0" indent="0" rtl="0">
              <a:buNone/>
            </a:pPr>
            <a:r>
              <a:rPr lang="en-US" b="1" dirty="0">
                <a:solidFill>
                  <a:srgbClr val="FFFFFF"/>
                </a:solidFill>
              </a:rPr>
              <a:t>Supervised by : </a:t>
            </a:r>
          </a:p>
          <a:p>
            <a:pPr marL="0" indent="0" rtl="0">
              <a:buNone/>
            </a:pPr>
            <a:r>
              <a:rPr lang="en-US" dirty="0">
                <a:solidFill>
                  <a:srgbClr val="FFFFFF"/>
                </a:solidFill>
              </a:rPr>
              <a:t>Dr </a:t>
            </a:r>
            <a:r>
              <a:rPr lang="en-US" dirty="0" err="1">
                <a:solidFill>
                  <a:srgbClr val="FFFFFF"/>
                </a:solidFill>
              </a:rPr>
              <a:t>mohammad</a:t>
            </a:r>
            <a:r>
              <a:rPr lang="en-US" dirty="0">
                <a:solidFill>
                  <a:srgbClr val="FFFFFF"/>
                </a:solidFill>
              </a:rPr>
              <a:t> </a:t>
            </a:r>
            <a:r>
              <a:rPr lang="en-US" dirty="0" err="1">
                <a:solidFill>
                  <a:srgbClr val="FFFFFF"/>
                </a:solidFill>
              </a:rPr>
              <a:t>nofal</a:t>
            </a:r>
            <a:r>
              <a:rPr lang="en-US" dirty="0">
                <a:solidFill>
                  <a:srgbClr val="FFFFFF"/>
                </a:solidFill>
              </a:rPr>
              <a:t> </a:t>
            </a:r>
          </a:p>
        </p:txBody>
      </p:sp>
    </p:spTree>
    <p:extLst>
      <p:ext uri="{BB962C8B-B14F-4D97-AF65-F5344CB8AC3E}">
        <p14:creationId xmlns:p14="http://schemas.microsoft.com/office/powerpoint/2010/main" val="40829620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7" name="Rectangle 3"/>
          <p:cNvSpPr>
            <a:spLocks noGrp="1" noChangeArrowheads="1"/>
          </p:cNvSpPr>
          <p:nvPr>
            <p:ph idx="1"/>
          </p:nvPr>
        </p:nvSpPr>
        <p:spPr>
          <a:xfrm>
            <a:off x="533400" y="1828800"/>
            <a:ext cx="8458200" cy="4648200"/>
          </a:xfrm>
        </p:spPr>
        <p:txBody>
          <a:bodyPr>
            <a:normAutofit/>
          </a:bodyPr>
          <a:lstStyle/>
          <a:p>
            <a:pPr algn="l" eaLnBrk="1" hangingPunct="1">
              <a:buFont typeface="Wingdings" panose="05000000000000000000" pitchFamily="2" charset="2"/>
              <a:buNone/>
            </a:pPr>
            <a:r>
              <a:rPr lang="en-US" altLang="en-US" sz="2500" dirty="0">
                <a:latin typeface="+mj-lt"/>
              </a:rPr>
              <a:t>Diet (high protein &amp; high fat)</a:t>
            </a:r>
          </a:p>
          <a:p>
            <a:pPr algn="l" eaLnBrk="1" hangingPunct="1">
              <a:buFont typeface="Wingdings" panose="05000000000000000000" pitchFamily="2" charset="2"/>
              <a:buNone/>
            </a:pPr>
            <a:r>
              <a:rPr lang="en-US" altLang="en-US" sz="2500" dirty="0">
                <a:latin typeface="+mj-lt"/>
              </a:rPr>
              <a:t>Exposure to industrial carcinogens</a:t>
            </a:r>
            <a:r>
              <a:rPr lang="ar-JO" altLang="en-US" sz="2500" dirty="0">
                <a:latin typeface="+mj-lt"/>
              </a:rPr>
              <a:t> </a:t>
            </a:r>
          </a:p>
          <a:p>
            <a:pPr algn="l" eaLnBrk="1" hangingPunct="1">
              <a:buFont typeface="Wingdings" panose="05000000000000000000" pitchFamily="2" charset="2"/>
              <a:buNone/>
            </a:pPr>
            <a:r>
              <a:rPr lang="en-US" altLang="en-US" sz="2500" dirty="0">
                <a:latin typeface="+mj-lt"/>
              </a:rPr>
              <a:t>Smoking </a:t>
            </a:r>
          </a:p>
          <a:p>
            <a:pPr algn="ctr" eaLnBrk="1" hangingPunct="1">
              <a:buFont typeface="Wingdings" panose="05000000000000000000" pitchFamily="2" charset="2"/>
              <a:buNone/>
            </a:pPr>
            <a:endParaRPr lang="en-US" altLang="en-US" sz="2500" dirty="0">
              <a:latin typeface="+mj-lt"/>
            </a:endParaRPr>
          </a:p>
        </p:txBody>
      </p:sp>
      <p:sp>
        <p:nvSpPr>
          <p:cNvPr id="2" name="Rectangle 1"/>
          <p:cNvSpPr/>
          <p:nvPr/>
        </p:nvSpPr>
        <p:spPr>
          <a:xfrm>
            <a:off x="141027" y="990600"/>
            <a:ext cx="8839200" cy="584775"/>
          </a:xfrm>
          <a:prstGeom prst="rect">
            <a:avLst/>
          </a:prstGeom>
        </p:spPr>
        <p:txBody>
          <a:bodyPr wrap="square">
            <a:spAutoFit/>
          </a:bodyPr>
          <a:lstStyle/>
          <a:p>
            <a:pPr lvl="1"/>
            <a:r>
              <a:rPr lang="en-US" altLang="en-US" sz="3200" b="1">
                <a:latin typeface="+mj-lt"/>
              </a:rPr>
              <a:t> The predisposing factors are:</a:t>
            </a:r>
            <a:endParaRPr lang="en-US" sz="3200" b="1" dirty="0">
              <a:latin typeface="+mj-lt"/>
            </a:endParaRPr>
          </a:p>
        </p:txBody>
      </p:sp>
    </p:spTree>
    <p:extLst>
      <p:ext uri="{BB962C8B-B14F-4D97-AF65-F5344CB8AC3E}">
        <p14:creationId xmlns:p14="http://schemas.microsoft.com/office/powerpoint/2010/main" val="388385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011" name="Rectangle 3"/>
          <p:cNvSpPr>
            <a:spLocks noGrp="1" noChangeArrowheads="1"/>
          </p:cNvSpPr>
          <p:nvPr>
            <p:ph idx="1"/>
          </p:nvPr>
        </p:nvSpPr>
        <p:spPr>
          <a:xfrm>
            <a:off x="533400" y="1066800"/>
            <a:ext cx="8077200" cy="5257800"/>
          </a:xfrm>
        </p:spPr>
        <p:txBody>
          <a:bodyPr>
            <a:normAutofit/>
          </a:bodyPr>
          <a:lstStyle/>
          <a:p>
            <a:pPr algn="l" eaLnBrk="1" hangingPunct="1">
              <a:buFont typeface="Wingdings" panose="05000000000000000000" pitchFamily="2" charset="2"/>
              <a:buNone/>
            </a:pPr>
            <a:r>
              <a:rPr lang="en-US" altLang="en-US" sz="3200" b="1" dirty="0">
                <a:latin typeface="+mj-lt"/>
                <a:sym typeface="Wingdings" panose="05000000000000000000" pitchFamily="2" charset="2"/>
              </a:rPr>
              <a:t>  </a:t>
            </a:r>
            <a:r>
              <a:rPr lang="en-US" altLang="en-US" sz="3200" b="1" dirty="0">
                <a:latin typeface="+mj-lt"/>
              </a:rPr>
              <a:t>Spread of pancreatic tumors:</a:t>
            </a:r>
          </a:p>
          <a:p>
            <a:pPr algn="l" eaLnBrk="1" hangingPunct="1">
              <a:buFont typeface="Wingdings" panose="05000000000000000000" pitchFamily="2" charset="2"/>
              <a:buNone/>
            </a:pPr>
            <a:endParaRPr lang="en-US" altLang="en-US" sz="800" b="1" dirty="0">
              <a:latin typeface="+mj-lt"/>
            </a:endParaRPr>
          </a:p>
          <a:p>
            <a:pPr algn="l" eaLnBrk="1" hangingPunct="1">
              <a:buFontTx/>
              <a:buNone/>
            </a:pPr>
            <a:r>
              <a:rPr lang="en-US" altLang="en-US" b="1" dirty="0">
                <a:latin typeface="+mj-lt"/>
                <a:sym typeface="Wingdings" panose="05000000000000000000" pitchFamily="2" charset="2"/>
              </a:rPr>
              <a:t>   </a:t>
            </a:r>
            <a:r>
              <a:rPr lang="en-US" altLang="en-US" sz="2500" dirty="0">
                <a:latin typeface="+mj-lt"/>
                <a:sym typeface="Wingdings" panose="05000000000000000000" pitchFamily="2" charset="2"/>
              </a:rPr>
              <a:t>A.   </a:t>
            </a:r>
            <a:r>
              <a:rPr lang="en-US" altLang="en-US" sz="2500" dirty="0">
                <a:latin typeface="+mj-lt"/>
              </a:rPr>
              <a:t>Local Invasion</a:t>
            </a:r>
          </a:p>
          <a:p>
            <a:pPr algn="l" eaLnBrk="1" hangingPunct="1">
              <a:buFontTx/>
              <a:buNone/>
            </a:pPr>
            <a:endParaRPr lang="en-US" altLang="en-US" sz="2500" dirty="0">
              <a:latin typeface="+mj-lt"/>
            </a:endParaRPr>
          </a:p>
          <a:p>
            <a:pPr algn="l" eaLnBrk="1" hangingPunct="1">
              <a:buFontTx/>
              <a:buNone/>
            </a:pPr>
            <a:r>
              <a:rPr lang="en-US" altLang="en-US" sz="2500" dirty="0">
                <a:latin typeface="+mj-lt"/>
                <a:sym typeface="Wingdings" panose="05000000000000000000" pitchFamily="2" charset="2"/>
              </a:rPr>
              <a:t>   B.   </a:t>
            </a:r>
            <a:r>
              <a:rPr lang="en-US" altLang="en-US" sz="2500" dirty="0">
                <a:latin typeface="+mj-lt"/>
              </a:rPr>
              <a:t>Lymphatic </a:t>
            </a:r>
          </a:p>
          <a:p>
            <a:pPr algn="l" eaLnBrk="1" hangingPunct="1">
              <a:buFontTx/>
              <a:buNone/>
            </a:pPr>
            <a:endParaRPr lang="en-US" altLang="en-US" sz="2500" dirty="0">
              <a:latin typeface="+mj-lt"/>
            </a:endParaRPr>
          </a:p>
          <a:p>
            <a:pPr algn="l" eaLnBrk="1" hangingPunct="1">
              <a:buFontTx/>
              <a:buNone/>
            </a:pPr>
            <a:r>
              <a:rPr lang="en-US" altLang="en-US" sz="2500" dirty="0">
                <a:latin typeface="+mj-lt"/>
                <a:sym typeface="Wingdings" panose="05000000000000000000" pitchFamily="2" charset="2"/>
              </a:rPr>
              <a:t>   C.   </a:t>
            </a:r>
            <a:r>
              <a:rPr lang="en-US" altLang="en-US" sz="2500" dirty="0">
                <a:latin typeface="+mj-lt"/>
              </a:rPr>
              <a:t>Blood</a:t>
            </a:r>
          </a:p>
          <a:p>
            <a:pPr algn="l" eaLnBrk="1" hangingPunct="1">
              <a:buFontTx/>
              <a:buNone/>
            </a:pPr>
            <a:endParaRPr lang="en-US" altLang="en-US" sz="2500" dirty="0">
              <a:latin typeface="+mj-lt"/>
              <a:sym typeface="Wingdings" panose="05000000000000000000" pitchFamily="2" charset="2"/>
            </a:endParaRPr>
          </a:p>
          <a:p>
            <a:pPr algn="l" eaLnBrk="1" hangingPunct="1">
              <a:buFontTx/>
              <a:buNone/>
            </a:pPr>
            <a:r>
              <a:rPr lang="en-US" altLang="en-US" sz="2500" dirty="0">
                <a:latin typeface="+mj-lt"/>
                <a:sym typeface="Wingdings 2" panose="05020102010507070707" pitchFamily="18" charset="2"/>
              </a:rPr>
              <a:t>	</a:t>
            </a:r>
            <a:r>
              <a:rPr lang="en-US" altLang="en-US" sz="2500" dirty="0">
                <a:latin typeface="+mj-lt"/>
                <a:sym typeface="Wingdings" panose="05000000000000000000" pitchFamily="2" charset="2"/>
              </a:rPr>
              <a:t>D. </a:t>
            </a:r>
            <a:r>
              <a:rPr lang="en-US" altLang="en-US" sz="2500" dirty="0">
                <a:latin typeface="+mj-lt"/>
              </a:rPr>
              <a:t>Via  peritoneal &amp; omental  causing ascites </a:t>
            </a:r>
          </a:p>
          <a:p>
            <a:pPr algn="l" eaLnBrk="1" hangingPunct="1">
              <a:buFontTx/>
              <a:buNone/>
            </a:pPr>
            <a:r>
              <a:rPr lang="en-US" altLang="en-US" b="1" dirty="0">
                <a:latin typeface="+mj-lt"/>
              </a:rPr>
              <a:t>       </a:t>
            </a:r>
          </a:p>
        </p:txBody>
      </p:sp>
    </p:spTree>
    <p:extLst>
      <p:ext uri="{BB962C8B-B14F-4D97-AF65-F5344CB8AC3E}">
        <p14:creationId xmlns:p14="http://schemas.microsoft.com/office/powerpoint/2010/main" val="21948711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035" name="Rectangle 3"/>
          <p:cNvSpPr>
            <a:spLocks noGrp="1" noChangeArrowheads="1"/>
          </p:cNvSpPr>
          <p:nvPr>
            <p:ph idx="1"/>
          </p:nvPr>
        </p:nvSpPr>
        <p:spPr>
          <a:xfrm>
            <a:off x="304800" y="1828800"/>
            <a:ext cx="8343900" cy="4800600"/>
          </a:xfrm>
        </p:spPr>
        <p:txBody>
          <a:bodyPr>
            <a:normAutofit fontScale="92500" lnSpcReduction="10000"/>
          </a:bodyPr>
          <a:lstStyle/>
          <a:p>
            <a:pPr algn="ctr" eaLnBrk="1" hangingPunct="1">
              <a:buFont typeface="Wingdings" panose="05000000000000000000" pitchFamily="2" charset="2"/>
              <a:buChar char="n"/>
            </a:pPr>
            <a:r>
              <a:rPr lang="en-US" altLang="en-US" sz="2500" dirty="0">
                <a:latin typeface="+mj-lt"/>
              </a:rPr>
              <a:t>The diagnosis of pancreatic cancer varies from the simple and clinically obvious to the most difficult and almost impossible the initial symptoms and signs depend on the site and extent of the pancreatic cancer.</a:t>
            </a:r>
          </a:p>
          <a:p>
            <a:pPr marL="0" indent="0" algn="l" eaLnBrk="1" hangingPunct="1">
              <a:buNone/>
            </a:pPr>
            <a:r>
              <a:rPr lang="en-US" altLang="en-US" sz="2500" dirty="0">
                <a:latin typeface="+mj-lt"/>
              </a:rPr>
              <a:t>  Weight loss</a:t>
            </a:r>
          </a:p>
          <a:p>
            <a:pPr marL="0" indent="0" algn="l">
              <a:buNone/>
            </a:pPr>
            <a:r>
              <a:rPr lang="en-US" altLang="en-US" sz="2500" dirty="0">
                <a:latin typeface="+mj-lt"/>
              </a:rPr>
              <a:t>   Pain</a:t>
            </a:r>
          </a:p>
          <a:p>
            <a:pPr marL="0" indent="0" algn="l">
              <a:buNone/>
            </a:pPr>
            <a:r>
              <a:rPr lang="en-US" altLang="en-US" sz="2500" dirty="0">
                <a:latin typeface="+mj-lt"/>
              </a:rPr>
              <a:t>   Jaundice</a:t>
            </a:r>
          </a:p>
          <a:p>
            <a:pPr marL="0" indent="0" algn="l">
              <a:buNone/>
            </a:pPr>
            <a:r>
              <a:rPr lang="en-US" altLang="en-US" sz="2500" dirty="0">
                <a:latin typeface="+mj-lt"/>
              </a:rPr>
              <a:t>   </a:t>
            </a:r>
            <a:r>
              <a:rPr lang="en-US" altLang="en-US" sz="2500" dirty="0" err="1">
                <a:latin typeface="+mj-lt"/>
              </a:rPr>
              <a:t>Steatorrhoea</a:t>
            </a:r>
            <a:endParaRPr lang="en-US" altLang="en-US" sz="2500" dirty="0">
              <a:latin typeface="+mj-lt"/>
            </a:endParaRPr>
          </a:p>
          <a:p>
            <a:pPr marL="0" indent="0" algn="l">
              <a:buNone/>
            </a:pPr>
            <a:r>
              <a:rPr lang="en-US" altLang="en-US" sz="2500" dirty="0">
                <a:latin typeface="+mj-lt"/>
              </a:rPr>
              <a:t>   Diabetes Mellitus</a:t>
            </a:r>
          </a:p>
          <a:p>
            <a:pPr marL="0" indent="0" algn="l">
              <a:buNone/>
            </a:pPr>
            <a:r>
              <a:rPr lang="en-US" altLang="en-US" sz="2500" dirty="0">
                <a:latin typeface="+mj-lt"/>
              </a:rPr>
              <a:t>   Acute Pancreatitis</a:t>
            </a:r>
          </a:p>
          <a:p>
            <a:pPr marL="0" indent="0" algn="l">
              <a:buNone/>
            </a:pPr>
            <a:r>
              <a:rPr lang="en-US" altLang="en-US" sz="2500" dirty="0">
                <a:latin typeface="+mj-lt"/>
              </a:rPr>
              <a:t>   Malignant Ascites</a:t>
            </a:r>
          </a:p>
          <a:p>
            <a:pPr marL="0" indent="0" algn="l">
              <a:buNone/>
            </a:pPr>
            <a:r>
              <a:rPr lang="en-US" altLang="en-US" sz="2500" dirty="0">
                <a:latin typeface="+mj-lt"/>
              </a:rPr>
              <a:t>  Gastric Outlet Obstruction</a:t>
            </a:r>
          </a:p>
          <a:p>
            <a:pPr marL="0" indent="0" algn="ctr" eaLnBrk="1" hangingPunct="1">
              <a:buNone/>
            </a:pPr>
            <a:endParaRPr lang="en-US" altLang="en-US" sz="2500" dirty="0">
              <a:latin typeface="+mj-lt"/>
            </a:endParaRPr>
          </a:p>
        </p:txBody>
      </p:sp>
      <p:sp>
        <p:nvSpPr>
          <p:cNvPr id="3" name="عنوان 2">
            <a:extLst>
              <a:ext uri="{FF2B5EF4-FFF2-40B4-BE49-F238E27FC236}">
                <a16:creationId xmlns:a16="http://schemas.microsoft.com/office/drawing/2014/main" id="{6D688699-9C21-0EA6-A91C-9F3A19D0CBEB}"/>
              </a:ext>
            </a:extLst>
          </p:cNvPr>
          <p:cNvSpPr>
            <a:spLocks noGrp="1"/>
          </p:cNvSpPr>
          <p:nvPr>
            <p:ph type="title"/>
          </p:nvPr>
        </p:nvSpPr>
        <p:spPr/>
        <p:txBody>
          <a:bodyPr/>
          <a:lstStyle/>
          <a:p>
            <a:r>
              <a:rPr lang="en-US" dirty="0"/>
              <a:t>CLINICAL FEATURES:</a:t>
            </a:r>
          </a:p>
        </p:txBody>
      </p:sp>
    </p:spTree>
    <p:extLst>
      <p:ext uri="{BB962C8B-B14F-4D97-AF65-F5344CB8AC3E}">
        <p14:creationId xmlns:p14="http://schemas.microsoft.com/office/powerpoint/2010/main" val="33423777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083" name="Rectangle 3"/>
          <p:cNvSpPr>
            <a:spLocks noGrp="1" noChangeArrowheads="1"/>
          </p:cNvSpPr>
          <p:nvPr>
            <p:ph idx="1"/>
          </p:nvPr>
        </p:nvSpPr>
        <p:spPr>
          <a:xfrm>
            <a:off x="228600" y="152400"/>
            <a:ext cx="7848600" cy="6019800"/>
          </a:xfrm>
        </p:spPr>
        <p:txBody>
          <a:bodyPr>
            <a:normAutofit/>
          </a:bodyPr>
          <a:lstStyle/>
          <a:p>
            <a:pPr algn="l" eaLnBrk="1" hangingPunct="1">
              <a:buFontTx/>
              <a:buNone/>
            </a:pPr>
            <a:endParaRPr lang="en-US" altLang="en-US" sz="2400" dirty="0">
              <a:latin typeface="+mj-lt"/>
              <a:sym typeface="Wingdings" panose="05000000000000000000" pitchFamily="2" charset="2"/>
            </a:endParaRPr>
          </a:p>
          <a:p>
            <a:pPr algn="l" eaLnBrk="1" hangingPunct="1">
              <a:buFontTx/>
              <a:buNone/>
            </a:pPr>
            <a:endParaRPr lang="en-US" altLang="en-US" sz="2400" dirty="0">
              <a:latin typeface="+mj-lt"/>
              <a:sym typeface="Wingdings" panose="05000000000000000000" pitchFamily="2" charset="2"/>
            </a:endParaRPr>
          </a:p>
          <a:p>
            <a:pPr algn="l" eaLnBrk="1" hangingPunct="1">
              <a:buFontTx/>
              <a:buNone/>
            </a:pPr>
            <a:r>
              <a:rPr lang="en-US" altLang="en-US" sz="2400" dirty="0">
                <a:latin typeface="+mj-lt"/>
                <a:sym typeface="Wingdings" panose="05000000000000000000" pitchFamily="2" charset="2"/>
              </a:rPr>
              <a:t>             </a:t>
            </a:r>
            <a:r>
              <a:rPr lang="en-US" altLang="en-US" sz="3200" b="1" dirty="0">
                <a:latin typeface="+mj-lt"/>
              </a:rPr>
              <a:t>Approach to Investigations:</a:t>
            </a:r>
          </a:p>
          <a:p>
            <a:pPr algn="l" eaLnBrk="1" hangingPunct="1">
              <a:buFontTx/>
              <a:buNone/>
            </a:pPr>
            <a:r>
              <a:rPr lang="en-US" altLang="en-US" sz="2500" dirty="0">
                <a:latin typeface="+mj-lt"/>
              </a:rPr>
              <a:t>(Selective Investigations)</a:t>
            </a:r>
          </a:p>
          <a:p>
            <a:pPr algn="l" eaLnBrk="1" hangingPunct="1">
              <a:buFont typeface="Wingdings" panose="05000000000000000000" pitchFamily="2" charset="2"/>
              <a:buNone/>
            </a:pPr>
            <a:r>
              <a:rPr lang="en-US" altLang="en-US" sz="2500" dirty="0">
                <a:latin typeface="+mj-lt"/>
                <a:sym typeface="Wingdings 2" panose="05020102010507070707" pitchFamily="18" charset="2"/>
              </a:rPr>
              <a:t>	</a:t>
            </a:r>
            <a:r>
              <a:rPr lang="en-US" altLang="en-US" sz="2500" dirty="0">
                <a:latin typeface="+mj-lt"/>
                <a:sym typeface="Wingdings" panose="05000000000000000000" pitchFamily="2" charset="2"/>
              </a:rPr>
              <a:t>   </a:t>
            </a:r>
            <a:r>
              <a:rPr lang="en-US" altLang="en-US" sz="2500" dirty="0">
                <a:latin typeface="+mj-lt"/>
              </a:rPr>
              <a:t>Ultrasound Scan</a:t>
            </a:r>
          </a:p>
          <a:p>
            <a:pPr algn="l" eaLnBrk="1" hangingPunct="1">
              <a:buFont typeface="Wingdings" panose="05000000000000000000" pitchFamily="2" charset="2"/>
              <a:buNone/>
            </a:pPr>
            <a:r>
              <a:rPr lang="en-US" altLang="en-US" sz="2500" dirty="0">
                <a:latin typeface="+mj-lt"/>
                <a:sym typeface="Wingdings 2" panose="05020102010507070707" pitchFamily="18" charset="2"/>
              </a:rPr>
              <a:t>	</a:t>
            </a:r>
            <a:r>
              <a:rPr lang="en-US" altLang="en-US" sz="2500" dirty="0">
                <a:latin typeface="+mj-lt"/>
                <a:sym typeface="Wingdings" panose="05000000000000000000" pitchFamily="2" charset="2"/>
              </a:rPr>
              <a:t>   </a:t>
            </a:r>
            <a:r>
              <a:rPr lang="en-US" altLang="en-US" sz="2500" dirty="0">
                <a:latin typeface="+mj-lt"/>
              </a:rPr>
              <a:t>C.T. Scan</a:t>
            </a:r>
          </a:p>
          <a:p>
            <a:pPr algn="l" eaLnBrk="1" hangingPunct="1">
              <a:buFont typeface="Wingdings" panose="05000000000000000000" pitchFamily="2" charset="2"/>
              <a:buNone/>
            </a:pPr>
            <a:r>
              <a:rPr lang="en-US" altLang="en-US" sz="2500" dirty="0">
                <a:latin typeface="+mj-lt"/>
                <a:sym typeface="Wingdings 2" panose="05020102010507070707" pitchFamily="18" charset="2"/>
              </a:rPr>
              <a:t>	</a:t>
            </a:r>
            <a:r>
              <a:rPr lang="en-US" altLang="en-US" sz="2500" dirty="0">
                <a:latin typeface="+mj-lt"/>
                <a:sym typeface="Wingdings" panose="05000000000000000000" pitchFamily="2" charset="2"/>
              </a:rPr>
              <a:t>   </a:t>
            </a:r>
            <a:r>
              <a:rPr lang="en-US" altLang="en-US" sz="2500" dirty="0">
                <a:latin typeface="+mj-lt"/>
              </a:rPr>
              <a:t>MR Imaging Scan</a:t>
            </a:r>
          </a:p>
          <a:p>
            <a:pPr algn="l" eaLnBrk="1" hangingPunct="1">
              <a:buFont typeface="Wingdings" panose="05000000000000000000" pitchFamily="2" charset="2"/>
              <a:buNone/>
            </a:pPr>
            <a:r>
              <a:rPr lang="en-US" altLang="en-US" sz="2500" dirty="0">
                <a:latin typeface="+mj-lt"/>
                <a:sym typeface="Wingdings 2" panose="05020102010507070707" pitchFamily="18" charset="2"/>
              </a:rPr>
              <a:t>	</a:t>
            </a:r>
            <a:r>
              <a:rPr lang="en-US" altLang="en-US" sz="2500" dirty="0">
                <a:latin typeface="+mj-lt"/>
                <a:sym typeface="Wingdings" panose="05000000000000000000" pitchFamily="2" charset="2"/>
              </a:rPr>
              <a:t>   </a:t>
            </a:r>
            <a:r>
              <a:rPr lang="en-US" altLang="en-US" sz="2500" dirty="0">
                <a:latin typeface="+mj-lt"/>
              </a:rPr>
              <a:t>ERCP</a:t>
            </a:r>
          </a:p>
          <a:p>
            <a:pPr algn="l" eaLnBrk="1" hangingPunct="1">
              <a:buFont typeface="Wingdings" panose="05000000000000000000" pitchFamily="2" charset="2"/>
              <a:buNone/>
            </a:pPr>
            <a:r>
              <a:rPr lang="en-US" altLang="en-US" sz="2500" dirty="0">
                <a:latin typeface="+mj-lt"/>
                <a:sym typeface="Wingdings 2" panose="05020102010507070707" pitchFamily="18" charset="2"/>
              </a:rPr>
              <a:t>	</a:t>
            </a:r>
            <a:r>
              <a:rPr lang="en-US" altLang="en-US" sz="2500" dirty="0">
                <a:latin typeface="+mj-lt"/>
                <a:sym typeface="Wingdings" panose="05000000000000000000" pitchFamily="2" charset="2"/>
              </a:rPr>
              <a:t>   </a:t>
            </a:r>
            <a:r>
              <a:rPr lang="en-US" altLang="en-US" sz="2500" dirty="0">
                <a:latin typeface="+mj-lt"/>
              </a:rPr>
              <a:t>Histology &amp; Cytology</a:t>
            </a:r>
          </a:p>
          <a:p>
            <a:pPr algn="l" eaLnBrk="1" hangingPunct="1">
              <a:buFont typeface="Wingdings" panose="05000000000000000000" pitchFamily="2" charset="2"/>
              <a:buNone/>
            </a:pPr>
            <a:r>
              <a:rPr lang="en-US" altLang="en-US" sz="2500" dirty="0">
                <a:latin typeface="+mj-lt"/>
                <a:sym typeface="Wingdings 2" panose="05020102010507070707" pitchFamily="18" charset="2"/>
              </a:rPr>
              <a:t>	</a:t>
            </a:r>
            <a:r>
              <a:rPr lang="en-US" altLang="en-US" sz="2500" dirty="0">
                <a:latin typeface="+mj-lt"/>
                <a:sym typeface="Wingdings" panose="05000000000000000000" pitchFamily="2" charset="2"/>
              </a:rPr>
              <a:t>   </a:t>
            </a:r>
            <a:r>
              <a:rPr lang="en-US" altLang="en-US" sz="2500" dirty="0">
                <a:latin typeface="+mj-lt"/>
              </a:rPr>
              <a:t>Angiography (Coeliac, Superior -	Mesenteric)</a:t>
            </a:r>
          </a:p>
          <a:p>
            <a:pPr algn="l">
              <a:buNone/>
            </a:pPr>
            <a:r>
              <a:rPr lang="en-US" altLang="en-US" sz="2500" dirty="0">
                <a:latin typeface="+mj-lt"/>
                <a:sym typeface="Wingdings 2" panose="05020102010507070707" pitchFamily="18" charset="2"/>
              </a:rPr>
              <a:t>	  Laparoscopy</a:t>
            </a:r>
          </a:p>
        </p:txBody>
      </p:sp>
    </p:spTree>
    <p:extLst>
      <p:ext uri="{BB962C8B-B14F-4D97-AF65-F5344CB8AC3E}">
        <p14:creationId xmlns:p14="http://schemas.microsoft.com/office/powerpoint/2010/main" val="4943056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 name="Rectangle 25">
            <a:extLst>
              <a:ext uri="{FF2B5EF4-FFF2-40B4-BE49-F238E27FC236}">
                <a16:creationId xmlns:a16="http://schemas.microsoft.com/office/drawing/2014/main" id="{6AB9711F-9D4F-49B4-892B-FEF66AA2FA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8" name="Oval 5">
            <a:extLst>
              <a:ext uri="{FF2B5EF4-FFF2-40B4-BE49-F238E27FC236}">
                <a16:creationId xmlns:a16="http://schemas.microsoft.com/office/drawing/2014/main" id="{3A32867E-64D3-4B51-85AC-D771EA43C3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3999"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cxnSp>
        <p:nvCxnSpPr>
          <p:cNvPr id="30" name="Straight Connector 29">
            <a:extLst>
              <a:ext uri="{FF2B5EF4-FFF2-40B4-BE49-F238E27FC236}">
                <a16:creationId xmlns:a16="http://schemas.microsoft.com/office/drawing/2014/main" id="{AFD44988-8DFE-46FC-967A-F6DB265384B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6290132"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32" name="Rectangle 31">
            <a:extLst>
              <a:ext uri="{FF2B5EF4-FFF2-40B4-BE49-F238E27FC236}">
                <a16:creationId xmlns:a16="http://schemas.microsoft.com/office/drawing/2014/main" id="{363104CD-8037-4022-8EEC-A32EDF6154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544" cy="68589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عنوان 1">
            <a:extLst>
              <a:ext uri="{FF2B5EF4-FFF2-40B4-BE49-F238E27FC236}">
                <a16:creationId xmlns:a16="http://schemas.microsoft.com/office/drawing/2014/main" id="{E706EA0F-5C43-D47F-A05A-9B6ED801724B}"/>
              </a:ext>
            </a:extLst>
          </p:cNvPr>
          <p:cNvSpPr>
            <a:spLocks noGrp="1"/>
          </p:cNvSpPr>
          <p:nvPr>
            <p:ph type="title"/>
          </p:nvPr>
        </p:nvSpPr>
        <p:spPr>
          <a:xfrm>
            <a:off x="460208" y="685893"/>
            <a:ext cx="2674805" cy="2989044"/>
          </a:xfrm>
        </p:spPr>
        <p:txBody>
          <a:bodyPr vert="horz" lIns="91440" tIns="45720" rIns="91440" bIns="45720" rtlCol="0" anchor="b">
            <a:normAutofit/>
          </a:bodyPr>
          <a:lstStyle/>
          <a:p>
            <a:pPr algn="r"/>
            <a:r>
              <a:rPr lang="en-US" sz="4000" spc="200" dirty="0"/>
              <a:t>CT</a:t>
            </a:r>
            <a:r>
              <a:rPr lang="ar-JO" sz="4000" spc="200" dirty="0"/>
              <a:t>-</a:t>
            </a:r>
            <a:r>
              <a:rPr lang="en-US" sz="4000" spc="200" dirty="0"/>
              <a:t>SCAN</a:t>
            </a:r>
          </a:p>
        </p:txBody>
      </p:sp>
      <p:sp>
        <p:nvSpPr>
          <p:cNvPr id="16" name="Content Placeholder 15">
            <a:extLst>
              <a:ext uri="{FF2B5EF4-FFF2-40B4-BE49-F238E27FC236}">
                <a16:creationId xmlns:a16="http://schemas.microsoft.com/office/drawing/2014/main" id="{5C77BC49-ACDF-7570-1D43-4A0FF600DABA}"/>
              </a:ext>
            </a:extLst>
          </p:cNvPr>
          <p:cNvSpPr>
            <a:spLocks noGrp="1"/>
          </p:cNvSpPr>
          <p:nvPr>
            <p:ph idx="1"/>
          </p:nvPr>
        </p:nvSpPr>
        <p:spPr>
          <a:xfrm>
            <a:off x="460208" y="3849540"/>
            <a:ext cx="2674805" cy="1463040"/>
          </a:xfrm>
        </p:spPr>
        <p:txBody>
          <a:bodyPr vert="horz" lIns="91440" tIns="45720" rIns="91440" bIns="45720" rtlCol="0" anchor="t">
            <a:normAutofit/>
          </a:bodyPr>
          <a:lstStyle/>
          <a:p>
            <a:pPr marL="0" indent="0" algn="r">
              <a:lnSpc>
                <a:spcPct val="100000"/>
              </a:lnSpc>
              <a:spcBef>
                <a:spcPts val="0"/>
              </a:spcBef>
              <a:buNone/>
            </a:pPr>
            <a:r>
              <a:rPr lang="en-US" sz="4000" dirty="0">
                <a:solidFill>
                  <a:schemeClr val="tx1">
                    <a:lumMod val="95000"/>
                    <a:lumOff val="5000"/>
                  </a:schemeClr>
                </a:solidFill>
              </a:rPr>
              <a:t>EUS</a:t>
            </a:r>
          </a:p>
        </p:txBody>
      </p:sp>
      <p:pic>
        <p:nvPicPr>
          <p:cNvPr id="12" name="صورة 11" descr="صورة تحتوي على دائرة, نص, فيلم التصوير بالأشعة السينية, أسود وأبيض&#10;&#10;تم إنشاء الوصف تلقائياً">
            <a:extLst>
              <a:ext uri="{FF2B5EF4-FFF2-40B4-BE49-F238E27FC236}">
                <a16:creationId xmlns:a16="http://schemas.microsoft.com/office/drawing/2014/main" id="{5E40D154-2E2D-A517-A084-BA78B0EB82AD}"/>
              </a:ext>
            </a:extLst>
          </p:cNvPr>
          <p:cNvPicPr>
            <a:picLocks noChangeAspect="1"/>
          </p:cNvPicPr>
          <p:nvPr/>
        </p:nvPicPr>
        <p:blipFill rotWithShape="1">
          <a:blip r:embed="rId2">
            <a:extLst>
              <a:ext uri="{28A0092B-C50C-407E-A947-70E740481C1C}">
                <a14:useLocalDpi xmlns:a14="http://schemas.microsoft.com/office/drawing/2010/main" val="0"/>
              </a:ext>
            </a:extLst>
          </a:blip>
          <a:srcRect t="8953" r="2" b="5767"/>
          <a:stretch/>
        </p:blipFill>
        <p:spPr>
          <a:xfrm>
            <a:off x="3491238" y="10"/>
            <a:ext cx="5650306" cy="3674927"/>
          </a:xfrm>
          <a:prstGeom prst="rect">
            <a:avLst/>
          </a:prstGeom>
        </p:spPr>
      </p:pic>
      <p:cxnSp>
        <p:nvCxnSpPr>
          <p:cNvPr id="34" name="Straight Connector 33">
            <a:extLst>
              <a:ext uri="{FF2B5EF4-FFF2-40B4-BE49-F238E27FC236}">
                <a16:creationId xmlns:a16="http://schemas.microsoft.com/office/drawing/2014/main" id="{33CBC29A-1047-453C-84AD-4E4EB59EEEC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0207" y="3759161"/>
            <a:ext cx="2674620" cy="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pic>
        <p:nvPicPr>
          <p:cNvPr id="10" name="عنصر نائب للمحتوى 9" descr="صورة تحتوي على نص, التصوير الطبي, التصوير بالموجات فوق الصوتية التوليدية, علم الأشعة&#10;&#10;تم إنشاء الوصف تلقائياً">
            <a:extLst>
              <a:ext uri="{FF2B5EF4-FFF2-40B4-BE49-F238E27FC236}">
                <a16:creationId xmlns:a16="http://schemas.microsoft.com/office/drawing/2014/main" id="{0EEAC039-A5B4-657C-ECE5-05F4149E3382}"/>
              </a:ext>
            </a:extLst>
          </p:cNvPr>
          <p:cNvPicPr>
            <a:picLocks noChangeAspect="1"/>
          </p:cNvPicPr>
          <p:nvPr/>
        </p:nvPicPr>
        <p:blipFill rotWithShape="1">
          <a:blip r:embed="rId3">
            <a:extLst>
              <a:ext uri="{28A0092B-C50C-407E-A947-70E740481C1C}">
                <a14:useLocalDpi xmlns:a14="http://schemas.microsoft.com/office/drawing/2010/main" val="0"/>
              </a:ext>
            </a:extLst>
          </a:blip>
          <a:srcRect t="26800" r="-2" b="9073"/>
          <a:stretch/>
        </p:blipFill>
        <p:spPr>
          <a:xfrm>
            <a:off x="3491238" y="3839593"/>
            <a:ext cx="5650306" cy="3019382"/>
          </a:xfrm>
          <a:prstGeom prst="rect">
            <a:avLst/>
          </a:prstGeom>
        </p:spPr>
      </p:pic>
      <p:sp>
        <p:nvSpPr>
          <p:cNvPr id="4" name="عنصر نائب لرقم الشريحة 3">
            <a:extLst>
              <a:ext uri="{FF2B5EF4-FFF2-40B4-BE49-F238E27FC236}">
                <a16:creationId xmlns:a16="http://schemas.microsoft.com/office/drawing/2014/main" id="{7A842FFE-D826-7EB8-7791-FDDA939E13DC}"/>
              </a:ext>
            </a:extLst>
          </p:cNvPr>
          <p:cNvSpPr>
            <a:spLocks noGrp="1"/>
          </p:cNvSpPr>
          <p:nvPr>
            <p:ph type="sldNum" sz="quarter" idx="12"/>
          </p:nvPr>
        </p:nvSpPr>
        <p:spPr>
          <a:xfrm>
            <a:off x="8127999" y="6470704"/>
            <a:ext cx="730251" cy="274320"/>
          </a:xfrm>
          <a:effectLst>
            <a:outerShdw blurRad="50800" dist="12700" dir="2700000" algn="tl" rotWithShape="0">
              <a:prstClr val="black">
                <a:alpha val="43000"/>
              </a:prstClr>
            </a:outerShdw>
          </a:effectLst>
        </p:spPr>
        <p:txBody>
          <a:bodyPr vert="horz" lIns="91440" tIns="45720" rIns="91440" bIns="45720" rtlCol="0" anchor="ctr">
            <a:normAutofit/>
          </a:bodyPr>
          <a:lstStyle/>
          <a:p>
            <a:pPr>
              <a:spcAft>
                <a:spcPts val="600"/>
              </a:spcAft>
            </a:pPr>
            <a:fld id="{B6F15528-21DE-4FAA-801E-634DDDAF4B2B}" type="slidenum">
              <a:rPr lang="en-US" kern="1200">
                <a:solidFill>
                  <a:srgbClr val="FFFFFF"/>
                </a:solidFill>
                <a:latin typeface="+mj-lt"/>
                <a:ea typeface="+mn-ea"/>
                <a:cs typeface="+mn-cs"/>
              </a:rPr>
              <a:pPr>
                <a:spcAft>
                  <a:spcPts val="600"/>
                </a:spcAft>
              </a:pPr>
              <a:t>14</a:t>
            </a:fld>
            <a:endParaRPr lang="en-US" kern="1200">
              <a:solidFill>
                <a:srgbClr val="FFFFFF"/>
              </a:solidFill>
              <a:latin typeface="+mj-lt"/>
              <a:ea typeface="+mn-ea"/>
              <a:cs typeface="+mn-cs"/>
            </a:endParaRPr>
          </a:p>
        </p:txBody>
      </p:sp>
    </p:spTree>
    <p:extLst>
      <p:ext uri="{BB962C8B-B14F-4D97-AF65-F5344CB8AC3E}">
        <p14:creationId xmlns:p14="http://schemas.microsoft.com/office/powerpoint/2010/main" val="34875282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107" name="Rectangle 3"/>
          <p:cNvSpPr>
            <a:spLocks noGrp="1" noChangeArrowheads="1"/>
          </p:cNvSpPr>
          <p:nvPr>
            <p:ph idx="1"/>
          </p:nvPr>
        </p:nvSpPr>
        <p:spPr>
          <a:xfrm>
            <a:off x="533400" y="1790700"/>
            <a:ext cx="8382000" cy="4800600"/>
          </a:xfrm>
        </p:spPr>
        <p:txBody>
          <a:bodyPr>
            <a:normAutofit/>
          </a:bodyPr>
          <a:lstStyle/>
          <a:p>
            <a:pPr algn="l" eaLnBrk="1" hangingPunct="1">
              <a:lnSpc>
                <a:spcPct val="90000"/>
              </a:lnSpc>
              <a:buFontTx/>
              <a:buNone/>
            </a:pPr>
            <a:r>
              <a:rPr lang="en-US" altLang="en-US" sz="2500" dirty="0">
                <a:latin typeface="+mj-lt"/>
                <a:sym typeface="Wingdings" panose="05000000000000000000" pitchFamily="2" charset="2"/>
              </a:rPr>
              <a:t>  </a:t>
            </a:r>
            <a:r>
              <a:rPr lang="en-US" altLang="en-US" sz="2500" dirty="0">
                <a:latin typeface="+mj-lt"/>
              </a:rPr>
              <a:t>Over 90% of patient with pancreatic cancer present in the late stage of their disease.  At time no chance of cure.</a:t>
            </a:r>
          </a:p>
          <a:p>
            <a:pPr algn="l" eaLnBrk="1" hangingPunct="1">
              <a:lnSpc>
                <a:spcPct val="90000"/>
              </a:lnSpc>
              <a:buFontTx/>
              <a:buNone/>
            </a:pPr>
            <a:endParaRPr lang="en-US" altLang="en-US" sz="2500" dirty="0">
              <a:latin typeface="+mj-lt"/>
            </a:endParaRPr>
          </a:p>
          <a:p>
            <a:pPr algn="l" eaLnBrk="1" hangingPunct="1">
              <a:lnSpc>
                <a:spcPct val="90000"/>
              </a:lnSpc>
              <a:buFontTx/>
              <a:buNone/>
            </a:pPr>
            <a:r>
              <a:rPr lang="en-US" altLang="en-US" sz="2500" dirty="0">
                <a:latin typeface="+mj-lt"/>
                <a:sym typeface="Wingdings" panose="05000000000000000000" pitchFamily="2" charset="2"/>
              </a:rPr>
              <a:t>   </a:t>
            </a:r>
            <a:r>
              <a:rPr lang="en-US" altLang="en-US" sz="2500" dirty="0">
                <a:latin typeface="+mj-lt"/>
              </a:rPr>
              <a:t>The factors responsible for late diagnosis : </a:t>
            </a:r>
          </a:p>
          <a:p>
            <a:pPr algn="l" eaLnBrk="1" hangingPunct="1">
              <a:lnSpc>
                <a:spcPct val="90000"/>
              </a:lnSpc>
              <a:buFontTx/>
              <a:buNone/>
            </a:pPr>
            <a:r>
              <a:rPr lang="en-US" altLang="en-US" sz="2500" dirty="0">
                <a:latin typeface="+mj-lt"/>
                <a:sym typeface="Wingdings" panose="05000000000000000000" pitchFamily="2" charset="2"/>
              </a:rPr>
              <a:t>    A.  </a:t>
            </a:r>
            <a:r>
              <a:rPr lang="en-US" altLang="en-US" sz="2500" dirty="0">
                <a:latin typeface="+mj-lt"/>
              </a:rPr>
              <a:t>Tumor is asymptomatic in the early stage. </a:t>
            </a:r>
          </a:p>
          <a:p>
            <a:pPr algn="l" eaLnBrk="1" hangingPunct="1">
              <a:lnSpc>
                <a:spcPct val="90000"/>
              </a:lnSpc>
              <a:buFontTx/>
              <a:buNone/>
            </a:pPr>
            <a:r>
              <a:rPr lang="en-US" altLang="en-US" sz="2500" dirty="0">
                <a:latin typeface="+mj-lt"/>
                <a:sym typeface="Wingdings" panose="05000000000000000000" pitchFamily="2" charset="2"/>
              </a:rPr>
              <a:t>    B.    </a:t>
            </a:r>
            <a:r>
              <a:rPr lang="en-US" altLang="en-US" sz="2500" dirty="0">
                <a:latin typeface="+mj-lt"/>
              </a:rPr>
              <a:t>Patient delay.</a:t>
            </a:r>
          </a:p>
          <a:p>
            <a:pPr algn="l" eaLnBrk="1" hangingPunct="1">
              <a:lnSpc>
                <a:spcPct val="90000"/>
              </a:lnSpc>
              <a:buFontTx/>
              <a:buNone/>
            </a:pPr>
            <a:r>
              <a:rPr lang="en-US" altLang="en-US" sz="2500" dirty="0">
                <a:latin typeface="+mj-lt"/>
                <a:sym typeface="Wingdings" panose="05000000000000000000" pitchFamily="2" charset="2"/>
              </a:rPr>
              <a:t>    C.    </a:t>
            </a:r>
            <a:r>
              <a:rPr lang="en-US" altLang="en-US" sz="2500" dirty="0">
                <a:latin typeface="+mj-lt"/>
              </a:rPr>
              <a:t>Physician delay.</a:t>
            </a:r>
          </a:p>
          <a:p>
            <a:pPr algn="l" eaLnBrk="1" hangingPunct="1">
              <a:lnSpc>
                <a:spcPct val="90000"/>
              </a:lnSpc>
              <a:buFontTx/>
              <a:buNone/>
            </a:pPr>
            <a:r>
              <a:rPr lang="en-US" altLang="en-US" sz="2500" dirty="0">
                <a:latin typeface="+mj-lt"/>
                <a:sym typeface="Wingdings" panose="05000000000000000000" pitchFamily="2" charset="2"/>
              </a:rPr>
              <a:t>     D.  </a:t>
            </a:r>
            <a:r>
              <a:rPr lang="en-US" altLang="en-US" sz="2500" dirty="0">
                <a:latin typeface="+mj-lt"/>
              </a:rPr>
              <a:t>The patient may not have ready and easy access to competent diagnostic center .</a:t>
            </a:r>
            <a:r>
              <a:rPr lang="en-US" altLang="en-US" sz="2800" b="1" dirty="0">
                <a:latin typeface="+mj-lt"/>
              </a:rPr>
              <a:t>	</a:t>
            </a:r>
            <a:r>
              <a:rPr lang="en-US" altLang="en-US" sz="2400" b="1" dirty="0">
                <a:latin typeface="+mj-lt"/>
              </a:rPr>
              <a:t>	</a:t>
            </a:r>
            <a:r>
              <a:rPr lang="en-US" altLang="en-US" sz="2800" b="1" dirty="0">
                <a:solidFill>
                  <a:srgbClr val="FFFF00"/>
                </a:solidFill>
                <a:latin typeface="+mj-lt"/>
              </a:rPr>
              <a:t> </a:t>
            </a:r>
          </a:p>
        </p:txBody>
      </p:sp>
      <p:sp>
        <p:nvSpPr>
          <p:cNvPr id="3" name="عنوان 2">
            <a:extLst>
              <a:ext uri="{FF2B5EF4-FFF2-40B4-BE49-F238E27FC236}">
                <a16:creationId xmlns:a16="http://schemas.microsoft.com/office/drawing/2014/main" id="{D6AB7393-6FD7-8B6F-DF76-77D6E958D236}"/>
              </a:ext>
            </a:extLst>
          </p:cNvPr>
          <p:cNvSpPr>
            <a:spLocks noGrp="1"/>
          </p:cNvSpPr>
          <p:nvPr>
            <p:ph type="title"/>
          </p:nvPr>
        </p:nvSpPr>
        <p:spPr/>
        <p:txBody>
          <a:bodyPr/>
          <a:lstStyle/>
          <a:p>
            <a:r>
              <a:rPr lang="en-US" dirty="0"/>
              <a:t>DELAY IN DIAGNOSIS:</a:t>
            </a:r>
          </a:p>
        </p:txBody>
      </p:sp>
    </p:spTree>
    <p:extLst>
      <p:ext uri="{BB962C8B-B14F-4D97-AF65-F5344CB8AC3E}">
        <p14:creationId xmlns:p14="http://schemas.microsoft.com/office/powerpoint/2010/main" val="1252976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31" name="Rectangle 3"/>
          <p:cNvSpPr>
            <a:spLocks noGrp="1" noChangeArrowheads="1"/>
          </p:cNvSpPr>
          <p:nvPr>
            <p:ph idx="1"/>
          </p:nvPr>
        </p:nvSpPr>
        <p:spPr>
          <a:xfrm>
            <a:off x="381000" y="2362200"/>
            <a:ext cx="8077200" cy="3733800"/>
          </a:xfrm>
        </p:spPr>
        <p:txBody>
          <a:bodyPr/>
          <a:lstStyle/>
          <a:p>
            <a:pPr algn="l" eaLnBrk="1" hangingPunct="1">
              <a:buFontTx/>
              <a:buNone/>
            </a:pPr>
            <a:r>
              <a:rPr lang="en-US" altLang="en-US" sz="3600" dirty="0">
                <a:latin typeface="+mj-lt"/>
                <a:sym typeface="Wingdings" panose="05000000000000000000" pitchFamily="2" charset="2"/>
              </a:rPr>
              <a:t>A.  </a:t>
            </a:r>
            <a:r>
              <a:rPr lang="en-US" altLang="en-US" sz="3600" dirty="0">
                <a:latin typeface="+mj-lt"/>
              </a:rPr>
              <a:t>Surgical Treatment</a:t>
            </a:r>
          </a:p>
          <a:p>
            <a:pPr algn="l" eaLnBrk="1" hangingPunct="1">
              <a:buFontTx/>
              <a:buNone/>
            </a:pPr>
            <a:endParaRPr lang="en-US" altLang="en-US" sz="3600" dirty="0">
              <a:latin typeface="+mj-lt"/>
            </a:endParaRPr>
          </a:p>
          <a:p>
            <a:pPr algn="l" eaLnBrk="1" hangingPunct="1">
              <a:buFontTx/>
              <a:buNone/>
            </a:pPr>
            <a:r>
              <a:rPr lang="en-US" altLang="en-US" sz="3600" dirty="0">
                <a:latin typeface="+mj-lt"/>
                <a:sym typeface="Wingdings" panose="05000000000000000000" pitchFamily="2" charset="2"/>
              </a:rPr>
              <a:t>B.  </a:t>
            </a:r>
            <a:r>
              <a:rPr lang="en-US" altLang="en-US" sz="3600" dirty="0">
                <a:latin typeface="+mj-lt"/>
              </a:rPr>
              <a:t>Non Surgical Treatment</a:t>
            </a:r>
          </a:p>
        </p:txBody>
      </p:sp>
      <p:sp>
        <p:nvSpPr>
          <p:cNvPr id="3" name="عنوان 2">
            <a:extLst>
              <a:ext uri="{FF2B5EF4-FFF2-40B4-BE49-F238E27FC236}">
                <a16:creationId xmlns:a16="http://schemas.microsoft.com/office/drawing/2014/main" id="{BDF7266C-C14F-A96D-975C-40DAF6FFCA0C}"/>
              </a:ext>
            </a:extLst>
          </p:cNvPr>
          <p:cNvSpPr>
            <a:spLocks noGrp="1"/>
          </p:cNvSpPr>
          <p:nvPr>
            <p:ph type="title"/>
          </p:nvPr>
        </p:nvSpPr>
        <p:spPr/>
        <p:txBody>
          <a:bodyPr/>
          <a:lstStyle/>
          <a:p>
            <a:r>
              <a:rPr lang="en-US" dirty="0"/>
              <a:t>MANAGEMENT OF PANCREATIC CANCER:</a:t>
            </a:r>
          </a:p>
        </p:txBody>
      </p:sp>
    </p:spTree>
    <p:extLst>
      <p:ext uri="{BB962C8B-B14F-4D97-AF65-F5344CB8AC3E}">
        <p14:creationId xmlns:p14="http://schemas.microsoft.com/office/powerpoint/2010/main" val="23249440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9155" name="Rectangle 3"/>
          <p:cNvSpPr>
            <a:spLocks noGrp="1" noChangeArrowheads="1"/>
          </p:cNvSpPr>
          <p:nvPr>
            <p:ph idx="1"/>
          </p:nvPr>
        </p:nvSpPr>
        <p:spPr>
          <a:xfrm>
            <a:off x="685800" y="2286000"/>
            <a:ext cx="8001000" cy="4114800"/>
          </a:xfrm>
        </p:spPr>
        <p:txBody>
          <a:bodyPr>
            <a:normAutofit/>
          </a:bodyPr>
          <a:lstStyle/>
          <a:p>
            <a:pPr algn="l" eaLnBrk="1" hangingPunct="1">
              <a:buFontTx/>
              <a:buNone/>
            </a:pPr>
            <a:r>
              <a:rPr lang="en-US" altLang="en-US" sz="2500" dirty="0">
                <a:latin typeface="+mj-lt"/>
                <a:sym typeface="Wingdings" panose="05000000000000000000" pitchFamily="2" charset="2"/>
              </a:rPr>
              <a:t> </a:t>
            </a:r>
            <a:r>
              <a:rPr lang="en-US" altLang="en-US" sz="2500" dirty="0">
                <a:latin typeface="+mj-lt"/>
              </a:rPr>
              <a:t>Pancreatic Cancer is essentially incurable  since metastasis occurs at such early stage.  Any treatment must be regarded as palliative. </a:t>
            </a:r>
          </a:p>
        </p:txBody>
      </p:sp>
      <p:sp>
        <p:nvSpPr>
          <p:cNvPr id="3" name="عنوان 2">
            <a:extLst>
              <a:ext uri="{FF2B5EF4-FFF2-40B4-BE49-F238E27FC236}">
                <a16:creationId xmlns:a16="http://schemas.microsoft.com/office/drawing/2014/main" id="{1702762D-4C1A-80F5-D5C6-70963DE91878}"/>
              </a:ext>
            </a:extLst>
          </p:cNvPr>
          <p:cNvSpPr>
            <a:spLocks noGrp="1"/>
          </p:cNvSpPr>
          <p:nvPr>
            <p:ph type="title"/>
          </p:nvPr>
        </p:nvSpPr>
        <p:spPr/>
        <p:txBody>
          <a:bodyPr/>
          <a:lstStyle/>
          <a:p>
            <a:r>
              <a:rPr lang="en-US" dirty="0"/>
              <a:t>SURGICAL TREATMENT:</a:t>
            </a:r>
          </a:p>
        </p:txBody>
      </p:sp>
    </p:spTree>
    <p:extLst>
      <p:ext uri="{BB962C8B-B14F-4D97-AF65-F5344CB8AC3E}">
        <p14:creationId xmlns:p14="http://schemas.microsoft.com/office/powerpoint/2010/main" val="10321086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0179" name="Rectangle 3"/>
          <p:cNvSpPr>
            <a:spLocks noGrp="1" noChangeArrowheads="1"/>
          </p:cNvSpPr>
          <p:nvPr>
            <p:ph idx="1"/>
          </p:nvPr>
        </p:nvSpPr>
        <p:spPr>
          <a:xfrm>
            <a:off x="228600" y="1589964"/>
            <a:ext cx="8382000" cy="5105400"/>
          </a:xfrm>
        </p:spPr>
        <p:txBody>
          <a:bodyPr>
            <a:noAutofit/>
          </a:bodyPr>
          <a:lstStyle/>
          <a:p>
            <a:pPr algn="l" eaLnBrk="1" hangingPunct="1">
              <a:lnSpc>
                <a:spcPct val="90000"/>
              </a:lnSpc>
              <a:buFont typeface="Wingdings 2" panose="05020102010507070707" pitchFamily="18" charset="2"/>
              <a:buNone/>
            </a:pPr>
            <a:endParaRPr lang="en-US" altLang="en-US" sz="2500" dirty="0">
              <a:latin typeface="+mj-lt"/>
              <a:sym typeface="Wingdings 2" panose="05020102010507070707" pitchFamily="18" charset="2"/>
            </a:endParaRPr>
          </a:p>
          <a:p>
            <a:pPr algn="l" eaLnBrk="1" hangingPunct="1">
              <a:lnSpc>
                <a:spcPct val="90000"/>
              </a:lnSpc>
              <a:buFont typeface="Wingdings 2" panose="05020102010507070707" pitchFamily="18" charset="2"/>
              <a:buNone/>
            </a:pPr>
            <a:r>
              <a:rPr lang="en-US" altLang="en-US" sz="2500" dirty="0">
                <a:latin typeface="+mj-lt"/>
                <a:sym typeface="Wingdings 2" panose="05020102010507070707" pitchFamily="18" charset="2"/>
              </a:rPr>
              <a:t></a:t>
            </a:r>
            <a:r>
              <a:rPr lang="en-US" altLang="en-US" sz="2500" dirty="0">
                <a:latin typeface="+mj-lt"/>
              </a:rPr>
              <a:t> For curative surgical treatment of cancer in  the head of pancreas the </a:t>
            </a:r>
            <a:r>
              <a:rPr lang="en-US" altLang="en-US" sz="2500" dirty="0" err="1">
                <a:latin typeface="+mj-lt"/>
              </a:rPr>
              <a:t>optims</a:t>
            </a:r>
            <a:r>
              <a:rPr lang="en-US" altLang="en-US" sz="2500" dirty="0">
                <a:latin typeface="+mj-lt"/>
              </a:rPr>
              <a:t> are available:</a:t>
            </a:r>
          </a:p>
          <a:p>
            <a:pPr algn="l" eaLnBrk="1" hangingPunct="1">
              <a:lnSpc>
                <a:spcPct val="90000"/>
              </a:lnSpc>
              <a:buFontTx/>
              <a:buNone/>
            </a:pPr>
            <a:r>
              <a:rPr lang="en-US" altLang="en-US" sz="2500" dirty="0">
                <a:latin typeface="+mj-lt"/>
                <a:sym typeface="Wingdings" panose="05000000000000000000" pitchFamily="2" charset="2"/>
              </a:rPr>
              <a:t>    A.  </a:t>
            </a:r>
            <a:r>
              <a:rPr lang="en-US" altLang="en-US" sz="2500" dirty="0">
                <a:latin typeface="+mj-lt"/>
              </a:rPr>
              <a:t>Whipple operation (Pancreaticoduodenectomy)</a:t>
            </a:r>
          </a:p>
          <a:p>
            <a:pPr algn="l" eaLnBrk="1" hangingPunct="1">
              <a:lnSpc>
                <a:spcPct val="90000"/>
              </a:lnSpc>
              <a:buFontTx/>
              <a:buNone/>
            </a:pPr>
            <a:r>
              <a:rPr lang="en-US" altLang="en-US" sz="2500" dirty="0">
                <a:latin typeface="+mj-lt"/>
                <a:sym typeface="Wingdings" panose="05000000000000000000" pitchFamily="2" charset="2"/>
              </a:rPr>
              <a:t>    B.  </a:t>
            </a:r>
            <a:r>
              <a:rPr lang="en-US" altLang="en-US" sz="2500" dirty="0">
                <a:latin typeface="+mj-lt"/>
              </a:rPr>
              <a:t>Pylorus Preserving (Pancreaticoduodenectomy)</a:t>
            </a:r>
          </a:p>
          <a:p>
            <a:pPr algn="l" eaLnBrk="1" hangingPunct="1">
              <a:lnSpc>
                <a:spcPct val="90000"/>
              </a:lnSpc>
              <a:buFontTx/>
              <a:buNone/>
            </a:pPr>
            <a:r>
              <a:rPr lang="en-US" altLang="en-US" sz="2500" dirty="0">
                <a:latin typeface="+mj-lt"/>
                <a:sym typeface="Wingdings" panose="05000000000000000000" pitchFamily="2" charset="2"/>
              </a:rPr>
              <a:t>    C.  </a:t>
            </a:r>
            <a:r>
              <a:rPr lang="en-US" altLang="en-US" sz="2500" dirty="0">
                <a:latin typeface="+mj-lt"/>
              </a:rPr>
              <a:t>Total Pancreatectomy      </a:t>
            </a:r>
          </a:p>
          <a:p>
            <a:pPr>
              <a:buNone/>
            </a:pPr>
            <a:r>
              <a:rPr lang="en-US" altLang="en-US" sz="2500" dirty="0">
                <a:latin typeface="+mj-lt"/>
              </a:rPr>
              <a:t>    D. Palliative Surgical Treatment (Surgical Bypass)</a:t>
            </a:r>
          </a:p>
          <a:p>
            <a:pPr>
              <a:buNone/>
            </a:pPr>
            <a:r>
              <a:rPr lang="en-US" altLang="en-US" sz="2500" dirty="0">
                <a:latin typeface="+mj-lt"/>
              </a:rPr>
              <a:t>    E. For tail of the pancreas (Distal pancreatectomy)</a:t>
            </a:r>
          </a:p>
          <a:p>
            <a:pPr>
              <a:buNone/>
            </a:pPr>
            <a:r>
              <a:rPr lang="en-US" altLang="en-US" sz="2500" dirty="0">
                <a:latin typeface="+mj-lt"/>
              </a:rPr>
              <a:t>    F. Body of the pancreas (Distal + removal of the body of the pancreas) </a:t>
            </a:r>
          </a:p>
          <a:p>
            <a:pPr>
              <a:buNone/>
            </a:pPr>
            <a:endParaRPr lang="en-US" altLang="en-US" sz="2500" b="1" dirty="0">
              <a:latin typeface="+mj-lt"/>
            </a:endParaRPr>
          </a:p>
          <a:p>
            <a:pPr>
              <a:buNone/>
            </a:pPr>
            <a:endParaRPr lang="en-US" altLang="en-US" sz="2500" b="1" dirty="0">
              <a:latin typeface="+mj-lt"/>
            </a:endParaRPr>
          </a:p>
          <a:p>
            <a:pPr algn="l" eaLnBrk="1" hangingPunct="1">
              <a:lnSpc>
                <a:spcPct val="90000"/>
              </a:lnSpc>
              <a:buFontTx/>
              <a:buNone/>
            </a:pPr>
            <a:endParaRPr lang="en-US" altLang="en-US" sz="2500" b="1" dirty="0">
              <a:latin typeface="+mj-lt"/>
            </a:endParaRPr>
          </a:p>
          <a:p>
            <a:pPr algn="l" eaLnBrk="1" hangingPunct="1">
              <a:lnSpc>
                <a:spcPct val="90000"/>
              </a:lnSpc>
              <a:buFontTx/>
              <a:buNone/>
            </a:pPr>
            <a:r>
              <a:rPr lang="en-US" altLang="en-US" sz="2500" b="1" dirty="0">
                <a:solidFill>
                  <a:srgbClr val="FF9900"/>
                </a:solidFill>
                <a:latin typeface="+mj-lt"/>
              </a:rPr>
              <a:t>		</a:t>
            </a:r>
            <a:endParaRPr lang="en-US" altLang="en-US" sz="2500" b="1" dirty="0">
              <a:latin typeface="+mj-lt"/>
            </a:endParaRPr>
          </a:p>
        </p:txBody>
      </p:sp>
      <p:sp>
        <p:nvSpPr>
          <p:cNvPr id="3" name="عنوان 2">
            <a:extLst>
              <a:ext uri="{FF2B5EF4-FFF2-40B4-BE49-F238E27FC236}">
                <a16:creationId xmlns:a16="http://schemas.microsoft.com/office/drawing/2014/main" id="{AFEA1943-F958-7176-B101-E225EE02C68F}"/>
              </a:ext>
            </a:extLst>
          </p:cNvPr>
          <p:cNvSpPr>
            <a:spLocks noGrp="1"/>
          </p:cNvSpPr>
          <p:nvPr>
            <p:ph type="title"/>
          </p:nvPr>
        </p:nvSpPr>
        <p:spPr/>
        <p:txBody>
          <a:bodyPr/>
          <a:lstStyle/>
          <a:p>
            <a:r>
              <a:rPr lang="en-US" dirty="0"/>
              <a:t> Surgical Options:</a:t>
            </a:r>
          </a:p>
        </p:txBody>
      </p:sp>
    </p:spTree>
    <p:extLst>
      <p:ext uri="{BB962C8B-B14F-4D97-AF65-F5344CB8AC3E}">
        <p14:creationId xmlns:p14="http://schemas.microsoft.com/office/powerpoint/2010/main" val="39639657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3251" name="Rectangle 3"/>
          <p:cNvSpPr>
            <a:spLocks noGrp="1" noChangeArrowheads="1"/>
          </p:cNvSpPr>
          <p:nvPr>
            <p:ph idx="1"/>
          </p:nvPr>
        </p:nvSpPr>
        <p:spPr>
          <a:xfrm>
            <a:off x="0" y="1447800"/>
            <a:ext cx="8839200" cy="5105400"/>
          </a:xfrm>
        </p:spPr>
        <p:txBody>
          <a:bodyPr/>
          <a:lstStyle/>
          <a:p>
            <a:pPr algn="l" eaLnBrk="1" hangingPunct="1">
              <a:buFontTx/>
              <a:buNone/>
            </a:pPr>
            <a:r>
              <a:rPr lang="en-US" altLang="en-US" sz="2800" b="1" dirty="0">
                <a:latin typeface="+mj-lt"/>
                <a:sym typeface="Wingdings" panose="05000000000000000000" pitchFamily="2" charset="2"/>
              </a:rPr>
              <a:t>   </a:t>
            </a:r>
          </a:p>
          <a:p>
            <a:pPr algn="l" eaLnBrk="1" hangingPunct="1">
              <a:buFontTx/>
              <a:buNone/>
            </a:pPr>
            <a:r>
              <a:rPr lang="en-US" altLang="en-US" sz="2800" dirty="0">
                <a:latin typeface="+mj-lt"/>
                <a:sym typeface="Wingdings" panose="05000000000000000000" pitchFamily="2" charset="2"/>
              </a:rPr>
              <a:t>   1</a:t>
            </a:r>
            <a:r>
              <a:rPr lang="en-US" altLang="en-US" sz="3600" dirty="0">
                <a:latin typeface="+mj-lt"/>
                <a:sym typeface="Wingdings" panose="05000000000000000000" pitchFamily="2" charset="2"/>
              </a:rPr>
              <a:t>.  </a:t>
            </a:r>
            <a:r>
              <a:rPr lang="en-US" altLang="en-US" sz="2800" dirty="0">
                <a:latin typeface="+mj-lt"/>
              </a:rPr>
              <a:t>All jaundiced patients must be kept in good state of nutrition and hydration. </a:t>
            </a:r>
            <a:r>
              <a:rPr lang="en-US" altLang="en-US" sz="1200" dirty="0">
                <a:latin typeface="+mj-lt"/>
              </a:rPr>
              <a:t>	</a:t>
            </a:r>
          </a:p>
          <a:p>
            <a:pPr algn="l" eaLnBrk="1" hangingPunct="1">
              <a:buFontTx/>
              <a:buNone/>
            </a:pPr>
            <a:r>
              <a:rPr lang="en-US" altLang="en-US" sz="2800" dirty="0">
                <a:latin typeface="+mj-lt"/>
                <a:sym typeface="Wingdings" panose="05000000000000000000" pitchFamily="2" charset="2"/>
              </a:rPr>
              <a:t>   2</a:t>
            </a:r>
            <a:r>
              <a:rPr lang="en-US" altLang="en-US" sz="3600" dirty="0">
                <a:latin typeface="+mj-lt"/>
                <a:sym typeface="Wingdings" panose="05000000000000000000" pitchFamily="2" charset="2"/>
              </a:rPr>
              <a:t>. </a:t>
            </a:r>
            <a:r>
              <a:rPr lang="en-US" altLang="en-US" sz="2800" dirty="0">
                <a:latin typeface="+mj-lt"/>
              </a:rPr>
              <a:t>Blood clotting deficiencies must be corrected.</a:t>
            </a:r>
          </a:p>
          <a:p>
            <a:pPr algn="l" eaLnBrk="1" hangingPunct="1">
              <a:buFontTx/>
              <a:buNone/>
            </a:pPr>
            <a:endParaRPr lang="en-US" altLang="en-US" sz="1200" dirty="0">
              <a:latin typeface="+mj-lt"/>
            </a:endParaRPr>
          </a:p>
          <a:p>
            <a:pPr algn="l" eaLnBrk="1" hangingPunct="1">
              <a:buFontTx/>
              <a:buNone/>
            </a:pPr>
            <a:r>
              <a:rPr lang="en-US" altLang="en-US" sz="2800" dirty="0">
                <a:latin typeface="+mj-lt"/>
                <a:sym typeface="Wingdings" panose="05000000000000000000" pitchFamily="2" charset="2"/>
              </a:rPr>
              <a:t>   3</a:t>
            </a:r>
            <a:r>
              <a:rPr lang="en-US" altLang="en-US" sz="3600" dirty="0">
                <a:latin typeface="+mj-lt"/>
                <a:sym typeface="Wingdings" panose="05000000000000000000" pitchFamily="2" charset="2"/>
              </a:rPr>
              <a:t>.  </a:t>
            </a:r>
            <a:r>
              <a:rPr lang="en-US" altLang="en-US" sz="2800" dirty="0">
                <a:latin typeface="+mj-lt"/>
              </a:rPr>
              <a:t>Cardiopulmonary functioning carefully assessed.</a:t>
            </a:r>
          </a:p>
          <a:p>
            <a:pPr algn="l" eaLnBrk="1" hangingPunct="1">
              <a:buFontTx/>
              <a:buNone/>
            </a:pPr>
            <a:endParaRPr lang="en-US" altLang="en-US" sz="1200" dirty="0">
              <a:latin typeface="+mj-lt"/>
            </a:endParaRPr>
          </a:p>
          <a:p>
            <a:pPr algn="l" eaLnBrk="1" hangingPunct="1">
              <a:buFontTx/>
              <a:buNone/>
            </a:pPr>
            <a:r>
              <a:rPr lang="en-US" altLang="en-US" sz="2800" dirty="0">
                <a:latin typeface="+mj-lt"/>
                <a:sym typeface="Wingdings" panose="05000000000000000000" pitchFamily="2" charset="2"/>
              </a:rPr>
              <a:t>   4</a:t>
            </a:r>
            <a:r>
              <a:rPr lang="en-US" altLang="en-US" sz="3600" dirty="0">
                <a:latin typeface="+mj-lt"/>
                <a:sym typeface="Wingdings" panose="05000000000000000000" pitchFamily="2" charset="2"/>
              </a:rPr>
              <a:t>.  </a:t>
            </a:r>
            <a:r>
              <a:rPr lang="en-US" altLang="en-US" sz="2800" dirty="0">
                <a:latin typeface="+mj-lt"/>
              </a:rPr>
              <a:t>Drainage procedure consider in certain cases.</a:t>
            </a:r>
          </a:p>
          <a:p>
            <a:pPr algn="just" eaLnBrk="1" hangingPunct="1">
              <a:buFontTx/>
              <a:buNone/>
            </a:pPr>
            <a:endParaRPr lang="en-US" altLang="en-US" sz="2800" b="1" dirty="0">
              <a:latin typeface="+mj-lt"/>
            </a:endParaRPr>
          </a:p>
        </p:txBody>
      </p:sp>
      <p:sp>
        <p:nvSpPr>
          <p:cNvPr id="3" name="عنوان 2">
            <a:extLst>
              <a:ext uri="{FF2B5EF4-FFF2-40B4-BE49-F238E27FC236}">
                <a16:creationId xmlns:a16="http://schemas.microsoft.com/office/drawing/2014/main" id="{560F78F0-47E9-F9CE-DA03-B7ACD499E8B6}"/>
              </a:ext>
            </a:extLst>
          </p:cNvPr>
          <p:cNvSpPr>
            <a:spLocks noGrp="1"/>
          </p:cNvSpPr>
          <p:nvPr>
            <p:ph type="title"/>
          </p:nvPr>
        </p:nvSpPr>
        <p:spPr/>
        <p:txBody>
          <a:bodyPr/>
          <a:lstStyle/>
          <a:p>
            <a:r>
              <a:rPr lang="en-US" dirty="0"/>
              <a:t> Pre-operative preparation of the patient for  major surgery:</a:t>
            </a:r>
          </a:p>
        </p:txBody>
      </p:sp>
    </p:spTree>
    <p:extLst>
      <p:ext uri="{BB962C8B-B14F-4D97-AF65-F5344CB8AC3E}">
        <p14:creationId xmlns:p14="http://schemas.microsoft.com/office/powerpoint/2010/main" val="7071504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62000"/>
            <a:ext cx="7620000" cy="1143000"/>
          </a:xfrm>
        </p:spPr>
        <p:txBody>
          <a:bodyPr>
            <a:normAutofit/>
          </a:bodyPr>
          <a:lstStyle/>
          <a:p>
            <a:pPr algn="ctr"/>
            <a:r>
              <a:rPr lang="en-US" sz="4800" b="1" dirty="0">
                <a:solidFill>
                  <a:srgbClr val="002060"/>
                </a:solidFill>
              </a:rPr>
              <a:t>Anatomy</a:t>
            </a:r>
            <a:endParaRPr lang="fa-IR" sz="4800" b="1" dirty="0">
              <a:solidFill>
                <a:srgbClr val="002060"/>
              </a:solidFill>
            </a:endParaRPr>
          </a:p>
        </p:txBody>
      </p:sp>
      <p:sp>
        <p:nvSpPr>
          <p:cNvPr id="8" name="Content Placeholder 6"/>
          <p:cNvSpPr>
            <a:spLocks noGrp="1"/>
          </p:cNvSpPr>
          <p:nvPr>
            <p:ph idx="1"/>
          </p:nvPr>
        </p:nvSpPr>
        <p:spPr>
          <a:xfrm>
            <a:off x="609600" y="1905000"/>
            <a:ext cx="3475299" cy="5257800"/>
          </a:xfrm>
        </p:spPr>
        <p:txBody>
          <a:bodyPr/>
          <a:lstStyle/>
          <a:p>
            <a:pPr marL="114300" indent="0" algn="l" rtl="0">
              <a:buNone/>
            </a:pPr>
            <a:r>
              <a:rPr lang="en-US" dirty="0">
                <a:solidFill>
                  <a:schemeClr val="tx1">
                    <a:lumMod val="95000"/>
                    <a:lumOff val="5000"/>
                  </a:schemeClr>
                </a:solidFill>
              </a:rPr>
              <a:t>Retroperitoneal Organ </a:t>
            </a:r>
          </a:p>
          <a:p>
            <a:pPr marL="114300" indent="0" algn="l" rtl="0">
              <a:buNone/>
            </a:pPr>
            <a:r>
              <a:rPr lang="en-US" dirty="0">
                <a:solidFill>
                  <a:schemeClr val="tx1">
                    <a:lumMod val="95000"/>
                    <a:lumOff val="5000"/>
                  </a:schemeClr>
                </a:solidFill>
              </a:rPr>
              <a:t>Weighs 75 To 100 G </a:t>
            </a:r>
          </a:p>
          <a:p>
            <a:pPr marL="114300" indent="0" algn="l" rtl="0">
              <a:buNone/>
            </a:pPr>
            <a:r>
              <a:rPr lang="en-US" dirty="0">
                <a:solidFill>
                  <a:schemeClr val="tx1">
                    <a:lumMod val="95000"/>
                    <a:lumOff val="5000"/>
                  </a:schemeClr>
                </a:solidFill>
              </a:rPr>
              <a:t>15 To 20 Cm Long</a:t>
            </a:r>
          </a:p>
          <a:p>
            <a:pPr marL="114300" indent="0" algn="l" rtl="0">
              <a:buNone/>
            </a:pPr>
            <a:r>
              <a:rPr lang="en-US" dirty="0">
                <a:solidFill>
                  <a:schemeClr val="tx1">
                    <a:lumMod val="95000"/>
                    <a:lumOff val="5000"/>
                  </a:schemeClr>
                </a:solidFill>
              </a:rPr>
              <a:t>Head</a:t>
            </a:r>
          </a:p>
          <a:p>
            <a:pPr marL="114300" indent="0" algn="l" rtl="0">
              <a:buNone/>
            </a:pPr>
            <a:r>
              <a:rPr lang="en-US" dirty="0">
                <a:solidFill>
                  <a:schemeClr val="tx1">
                    <a:lumMod val="95000"/>
                    <a:lumOff val="5000"/>
                  </a:schemeClr>
                </a:solidFill>
              </a:rPr>
              <a:t>Neck</a:t>
            </a:r>
          </a:p>
          <a:p>
            <a:pPr marL="114300" indent="0" algn="l" rtl="0">
              <a:buNone/>
            </a:pPr>
            <a:r>
              <a:rPr lang="en-US" dirty="0">
                <a:solidFill>
                  <a:schemeClr val="tx1">
                    <a:lumMod val="95000"/>
                    <a:lumOff val="5000"/>
                  </a:schemeClr>
                </a:solidFill>
              </a:rPr>
              <a:t>Body</a:t>
            </a:r>
          </a:p>
          <a:p>
            <a:pPr marL="114300" indent="0" algn="l" rtl="0">
              <a:buNone/>
            </a:pPr>
            <a:r>
              <a:rPr lang="en-US" dirty="0">
                <a:solidFill>
                  <a:schemeClr val="tx1">
                    <a:lumMod val="95000"/>
                    <a:lumOff val="5000"/>
                  </a:schemeClr>
                </a:solidFill>
              </a:rPr>
              <a:t>Tail</a:t>
            </a:r>
          </a:p>
          <a:p>
            <a:pPr marL="114300" indent="0" algn="l" rtl="0">
              <a:buNone/>
            </a:pPr>
            <a:r>
              <a:rPr lang="en-US" dirty="0">
                <a:solidFill>
                  <a:schemeClr val="tx1">
                    <a:lumMod val="95000"/>
                    <a:lumOff val="5000"/>
                  </a:schemeClr>
                </a:solidFill>
              </a:rPr>
              <a:t> </a:t>
            </a:r>
          </a:p>
          <a:p>
            <a:pPr marL="114300" indent="0" algn="l" rtl="0">
              <a:buNone/>
            </a:pPr>
            <a:endParaRPr lang="fa-IR" dirty="0">
              <a:solidFill>
                <a:srgbClr val="002060"/>
              </a:solidFill>
            </a:endParaRPr>
          </a:p>
        </p:txBody>
      </p:sp>
      <p:sp>
        <p:nvSpPr>
          <p:cNvPr id="3" name="Slide Number Placeholder 2"/>
          <p:cNvSpPr>
            <a:spLocks noGrp="1"/>
          </p:cNvSpPr>
          <p:nvPr>
            <p:ph type="sldNum" sz="quarter" idx="12"/>
          </p:nvPr>
        </p:nvSpPr>
        <p:spPr/>
        <p:txBody>
          <a:bodyPr/>
          <a:lstStyle/>
          <a:p>
            <a:fld id="{B6F15528-21DE-4FAA-801E-634DDDAF4B2B}" type="slidenum">
              <a:rPr lang="en-US" smtClean="0"/>
              <a:pPr/>
              <a:t>2</a:t>
            </a:fld>
            <a:endParaRPr lang="en-US"/>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4419600" y="1905000"/>
            <a:ext cx="4678810" cy="4953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791555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4275" name="Rectangle 3"/>
          <p:cNvSpPr>
            <a:spLocks noGrp="1" noChangeArrowheads="1"/>
          </p:cNvSpPr>
          <p:nvPr>
            <p:ph idx="1"/>
          </p:nvPr>
        </p:nvSpPr>
        <p:spPr>
          <a:xfrm>
            <a:off x="218364" y="1600200"/>
            <a:ext cx="8915400" cy="5410200"/>
          </a:xfrm>
        </p:spPr>
        <p:txBody>
          <a:bodyPr>
            <a:normAutofit/>
          </a:bodyPr>
          <a:lstStyle/>
          <a:p>
            <a:pPr algn="l" eaLnBrk="1" hangingPunct="1">
              <a:buFontTx/>
              <a:buNone/>
            </a:pPr>
            <a:r>
              <a:rPr lang="en-US" altLang="en-US" sz="2000" dirty="0">
                <a:solidFill>
                  <a:srgbClr val="FF66CC"/>
                </a:solidFill>
                <a:latin typeface="+mj-lt"/>
                <a:sym typeface="Wingdings" panose="05000000000000000000" pitchFamily="2" charset="2"/>
              </a:rPr>
              <a:t>       </a:t>
            </a:r>
          </a:p>
          <a:p>
            <a:pPr algn="l" eaLnBrk="1" hangingPunct="1">
              <a:buFontTx/>
              <a:buNone/>
            </a:pPr>
            <a:r>
              <a:rPr lang="en-US" altLang="en-US" sz="2000" dirty="0">
                <a:solidFill>
                  <a:srgbClr val="FF66CC"/>
                </a:solidFill>
                <a:latin typeface="+mj-lt"/>
                <a:sym typeface="Wingdings" panose="05000000000000000000" pitchFamily="2" charset="2"/>
              </a:rPr>
              <a:t> </a:t>
            </a:r>
            <a:r>
              <a:rPr lang="en-US" altLang="en-US" sz="3000" dirty="0">
                <a:latin typeface="+mj-lt"/>
              </a:rPr>
              <a:t>The following options available:</a:t>
            </a:r>
          </a:p>
          <a:p>
            <a:pPr algn="l" eaLnBrk="1" hangingPunct="1">
              <a:buFontTx/>
              <a:buNone/>
            </a:pPr>
            <a:r>
              <a:rPr lang="en-US" altLang="en-US" sz="2400" dirty="0">
                <a:latin typeface="+mj-lt"/>
              </a:rPr>
              <a:t>     </a:t>
            </a:r>
            <a:r>
              <a:rPr lang="en-US" altLang="en-US" sz="2600" dirty="0">
                <a:latin typeface="+mj-lt"/>
              </a:rPr>
              <a:t>(Palliative procedure for non operable cases)</a:t>
            </a:r>
          </a:p>
          <a:p>
            <a:pPr algn="l">
              <a:buNone/>
            </a:pPr>
            <a:r>
              <a:rPr lang="en-US" altLang="en-US" sz="3600" dirty="0">
                <a:latin typeface="+mj-lt"/>
                <a:sym typeface="Wingdings 2" panose="05020102010507070707" pitchFamily="18" charset="2"/>
              </a:rPr>
              <a:t>	</a:t>
            </a:r>
            <a:r>
              <a:rPr lang="en-US" altLang="en-US" sz="2800" dirty="0">
                <a:latin typeface="+mj-lt"/>
                <a:sym typeface="Wingdings 2" panose="05020102010507070707" pitchFamily="18" charset="2"/>
              </a:rPr>
              <a:t>  </a:t>
            </a:r>
            <a:r>
              <a:rPr lang="en-US" altLang="en-US" sz="2800" dirty="0">
                <a:latin typeface="+mj-lt"/>
                <a:sym typeface="Wingdings" panose="05000000000000000000" pitchFamily="2" charset="2"/>
              </a:rPr>
              <a:t>P</a:t>
            </a:r>
            <a:r>
              <a:rPr lang="en-US" altLang="en-US" sz="2800" dirty="0">
                <a:latin typeface="+mj-lt"/>
              </a:rPr>
              <a:t>ercutaneous coeliac ganglion blockade. (For pain)</a:t>
            </a:r>
            <a:endParaRPr lang="en-US" altLang="en-US" sz="800" dirty="0">
              <a:latin typeface="+mj-lt"/>
            </a:endParaRPr>
          </a:p>
          <a:p>
            <a:pPr algn="l">
              <a:buNone/>
            </a:pPr>
            <a:r>
              <a:rPr lang="en-US" altLang="en-US" sz="2800" dirty="0">
                <a:latin typeface="+mj-lt"/>
                <a:sym typeface="Wingdings" panose="05000000000000000000" pitchFamily="2" charset="2"/>
              </a:rPr>
              <a:t>	</a:t>
            </a:r>
            <a:r>
              <a:rPr lang="en-US" altLang="en-US" sz="2800" dirty="0">
                <a:latin typeface="+mj-lt"/>
                <a:sym typeface="Wingdings 2" panose="05020102010507070707" pitchFamily="18" charset="2"/>
              </a:rPr>
              <a:t>  </a:t>
            </a:r>
            <a:r>
              <a:rPr lang="en-US" altLang="en-US" sz="2800" dirty="0">
                <a:latin typeface="+mj-lt"/>
              </a:rPr>
              <a:t>Stent to compress bile duct.</a:t>
            </a:r>
            <a:r>
              <a:rPr lang="en-US" altLang="en-US" sz="2800" dirty="0">
                <a:latin typeface="+mj-lt"/>
                <a:sym typeface="Wingdings 2" panose="05020102010507070707" pitchFamily="18" charset="2"/>
              </a:rPr>
              <a:t>  </a:t>
            </a:r>
            <a:endParaRPr lang="en-US" altLang="en-US" sz="800" dirty="0">
              <a:latin typeface="+mj-lt"/>
            </a:endParaRPr>
          </a:p>
          <a:p>
            <a:pPr algn="l">
              <a:buNone/>
            </a:pPr>
            <a:r>
              <a:rPr lang="en-US" altLang="en-US" sz="3600" dirty="0">
                <a:latin typeface="+mj-lt"/>
                <a:sym typeface="Wingdings 2" panose="05020102010507070707" pitchFamily="18" charset="2"/>
              </a:rPr>
              <a:t>	</a:t>
            </a:r>
            <a:r>
              <a:rPr lang="en-US" altLang="en-US" sz="2800" dirty="0">
                <a:latin typeface="+mj-lt"/>
                <a:sym typeface="Wingdings 2" panose="05020102010507070707" pitchFamily="18" charset="2"/>
              </a:rPr>
              <a:t>  </a:t>
            </a:r>
            <a:r>
              <a:rPr lang="en-US" altLang="en-US" sz="2800" dirty="0">
                <a:latin typeface="+mj-lt"/>
              </a:rPr>
              <a:t>Combination of chemotherapy and radiotherapy may become alterative in the future.</a:t>
            </a:r>
          </a:p>
          <a:p>
            <a:pPr algn="just" eaLnBrk="1" hangingPunct="1">
              <a:buFont typeface="Wingdings" panose="05000000000000000000" pitchFamily="2" charset="2"/>
              <a:buNone/>
            </a:pPr>
            <a:endParaRPr lang="en-US" altLang="en-US" sz="2400" dirty="0">
              <a:latin typeface="+mj-lt"/>
            </a:endParaRPr>
          </a:p>
        </p:txBody>
      </p:sp>
      <p:sp>
        <p:nvSpPr>
          <p:cNvPr id="3" name="عنوان 2">
            <a:extLst>
              <a:ext uri="{FF2B5EF4-FFF2-40B4-BE49-F238E27FC236}">
                <a16:creationId xmlns:a16="http://schemas.microsoft.com/office/drawing/2014/main" id="{82C749FE-26FC-9DC8-B115-CF8F7AC3B45E}"/>
              </a:ext>
            </a:extLst>
          </p:cNvPr>
          <p:cNvSpPr>
            <a:spLocks noGrp="1"/>
          </p:cNvSpPr>
          <p:nvPr>
            <p:ph type="title"/>
          </p:nvPr>
        </p:nvSpPr>
        <p:spPr/>
        <p:txBody>
          <a:bodyPr/>
          <a:lstStyle/>
          <a:p>
            <a:r>
              <a:rPr lang="en-US" dirty="0"/>
              <a:t>NON-SURGICAL TREATMENT :</a:t>
            </a:r>
          </a:p>
        </p:txBody>
      </p:sp>
    </p:spTree>
    <p:extLst>
      <p:ext uri="{BB962C8B-B14F-4D97-AF65-F5344CB8AC3E}">
        <p14:creationId xmlns:p14="http://schemas.microsoft.com/office/powerpoint/2010/main" val="13385570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10" name="Straight Connector 9">
            <a:extLst>
              <a:ext uri="{FF2B5EF4-FFF2-40B4-BE49-F238E27FC236}">
                <a16:creationId xmlns:a16="http://schemas.microsoft.com/office/drawing/2014/main" id="{B821C225-5C4D-4168-90AF-3D263D72CBA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5715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useBgFill="1">
        <p:nvSpPr>
          <p:cNvPr id="12" name="Rectangle 11">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9072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عنوان 2">
            <a:extLst>
              <a:ext uri="{FF2B5EF4-FFF2-40B4-BE49-F238E27FC236}">
                <a16:creationId xmlns:a16="http://schemas.microsoft.com/office/drawing/2014/main" id="{685747E3-4A25-EE0C-5B89-2455536A2840}"/>
              </a:ext>
            </a:extLst>
          </p:cNvPr>
          <p:cNvSpPr>
            <a:spLocks noGrp="1"/>
          </p:cNvSpPr>
          <p:nvPr>
            <p:ph type="ctrTitle"/>
          </p:nvPr>
        </p:nvSpPr>
        <p:spPr>
          <a:xfrm>
            <a:off x="723591" y="804333"/>
            <a:ext cx="2543925" cy="5249334"/>
          </a:xfrm>
        </p:spPr>
        <p:txBody>
          <a:bodyPr vert="horz" lIns="91440" tIns="45720" rIns="91440" bIns="45720" rtlCol="0" anchor="ctr">
            <a:normAutofit/>
          </a:bodyPr>
          <a:lstStyle/>
          <a:p>
            <a:r>
              <a:rPr lang="en-US" sz="4300" spc="100" dirty="0">
                <a:solidFill>
                  <a:srgbClr val="FFFFFF"/>
                </a:solidFill>
              </a:rPr>
              <a:t>FUNCTIONING ENDOCRINE TUMOURS OF THE PANCREAS:</a:t>
            </a:r>
          </a:p>
        </p:txBody>
      </p:sp>
      <p:sp>
        <p:nvSpPr>
          <p:cNvPr id="5" name="Subtitle 4"/>
          <p:cNvSpPr>
            <a:spLocks noGrp="1"/>
          </p:cNvSpPr>
          <p:nvPr>
            <p:ph type="subTitle" idx="1"/>
          </p:nvPr>
        </p:nvSpPr>
        <p:spPr>
          <a:xfrm>
            <a:off x="3713286" y="804333"/>
            <a:ext cx="4729502" cy="5249334"/>
          </a:xfrm>
        </p:spPr>
        <p:txBody>
          <a:bodyPr vert="horz" lIns="45720" tIns="45720" rIns="45720" bIns="45720" rtlCol="0" anchor="ctr">
            <a:normAutofit/>
          </a:bodyPr>
          <a:lstStyle/>
          <a:p>
            <a:pPr>
              <a:lnSpc>
                <a:spcPct val="90000"/>
              </a:lnSpc>
            </a:pPr>
            <a:r>
              <a:rPr lang="en-US" altLang="en-US" sz="2500" dirty="0">
                <a:solidFill>
                  <a:schemeClr val="tx1"/>
                </a:solidFill>
                <a:latin typeface="+mj-lt"/>
              </a:rPr>
              <a:t>These are much less common than adeno carcinoma.</a:t>
            </a:r>
          </a:p>
          <a:p>
            <a:pPr>
              <a:lnSpc>
                <a:spcPct val="90000"/>
              </a:lnSpc>
            </a:pPr>
            <a:endParaRPr lang="en-US" altLang="en-US" sz="2500" dirty="0">
              <a:solidFill>
                <a:schemeClr val="tx1"/>
              </a:solidFill>
              <a:latin typeface="+mj-lt"/>
            </a:endParaRPr>
          </a:p>
          <a:p>
            <a:pPr>
              <a:lnSpc>
                <a:spcPct val="90000"/>
              </a:lnSpc>
            </a:pPr>
            <a:r>
              <a:rPr lang="en-US" altLang="en-US" sz="2500" dirty="0">
                <a:solidFill>
                  <a:schemeClr val="tx1"/>
                </a:solidFill>
                <a:latin typeface="+mj-lt"/>
              </a:rPr>
              <a:t>The beta cell tumors secrete (Insulin) and called INSULINOMAS .  </a:t>
            </a:r>
          </a:p>
          <a:p>
            <a:pPr>
              <a:lnSpc>
                <a:spcPct val="90000"/>
              </a:lnSpc>
            </a:pPr>
            <a:r>
              <a:rPr lang="en-US" altLang="en-US" sz="2500" dirty="0">
                <a:solidFill>
                  <a:schemeClr val="tx1"/>
                </a:solidFill>
                <a:latin typeface="+mj-lt"/>
              </a:rPr>
              <a:t>	</a:t>
            </a:r>
          </a:p>
          <a:p>
            <a:pPr>
              <a:lnSpc>
                <a:spcPct val="90000"/>
              </a:lnSpc>
            </a:pPr>
            <a:r>
              <a:rPr lang="en-US" altLang="en-US" sz="2500" dirty="0">
                <a:solidFill>
                  <a:schemeClr val="tx1"/>
                </a:solidFill>
                <a:latin typeface="+mj-lt"/>
              </a:rPr>
              <a:t>Another functioning tumor secrete(Gastrin) called GASTRINOMA which come from the islets which cannot be classified into either alpha or be (non-beta). </a:t>
            </a:r>
            <a:endParaRPr lang="en-US" sz="2500" dirty="0">
              <a:solidFill>
                <a:schemeClr val="tx1"/>
              </a:solidFill>
              <a:latin typeface="+mj-lt"/>
            </a:endParaRPr>
          </a:p>
        </p:txBody>
      </p:sp>
      <p:sp>
        <p:nvSpPr>
          <p:cNvPr id="4" name="Slide Number Placeholder 3"/>
          <p:cNvSpPr>
            <a:spLocks noGrp="1"/>
          </p:cNvSpPr>
          <p:nvPr>
            <p:ph type="sldNum" sz="quarter" idx="12"/>
          </p:nvPr>
        </p:nvSpPr>
        <p:spPr>
          <a:xfrm>
            <a:off x="8127999" y="6470704"/>
            <a:ext cx="730251" cy="274320"/>
          </a:xfrm>
        </p:spPr>
        <p:txBody>
          <a:bodyPr vert="horz" lIns="91440" tIns="45720" rIns="91440" bIns="45720" rtlCol="0" anchor="ctr">
            <a:normAutofit/>
          </a:bodyPr>
          <a:lstStyle/>
          <a:p>
            <a:pPr>
              <a:spcAft>
                <a:spcPts val="600"/>
              </a:spcAft>
            </a:pPr>
            <a:fld id="{B6F15528-21DE-4FAA-801E-634DDDAF4B2B}" type="slidenum">
              <a:rPr lang="en-US" kern="1200" smtClean="0">
                <a:solidFill>
                  <a:schemeClr val="tx1">
                    <a:lumMod val="95000"/>
                    <a:lumOff val="5000"/>
                  </a:schemeClr>
                </a:solidFill>
                <a:ea typeface="+mn-ea"/>
                <a:cs typeface="+mn-cs"/>
              </a:rPr>
              <a:pPr>
                <a:spcAft>
                  <a:spcPts val="600"/>
                </a:spcAft>
              </a:pPr>
              <a:t>21</a:t>
            </a:fld>
            <a:endParaRPr lang="en-US" kern="1200" dirty="0">
              <a:solidFill>
                <a:schemeClr val="tx1">
                  <a:lumMod val="95000"/>
                  <a:lumOff val="5000"/>
                </a:schemeClr>
              </a:solidFill>
              <a:ea typeface="+mn-ea"/>
              <a:cs typeface="+mn-cs"/>
            </a:endParaRPr>
          </a:p>
        </p:txBody>
      </p:sp>
    </p:spTree>
    <p:extLst>
      <p:ext uri="{BB962C8B-B14F-4D97-AF65-F5344CB8AC3E}">
        <p14:creationId xmlns:p14="http://schemas.microsoft.com/office/powerpoint/2010/main" val="36379225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7347" name="Rectangle 3"/>
          <p:cNvSpPr>
            <a:spLocks noGrp="1" noChangeArrowheads="1"/>
          </p:cNvSpPr>
          <p:nvPr>
            <p:ph idx="1"/>
          </p:nvPr>
        </p:nvSpPr>
        <p:spPr>
          <a:xfrm>
            <a:off x="0" y="609600"/>
            <a:ext cx="9144000" cy="6019800"/>
          </a:xfrm>
        </p:spPr>
        <p:txBody>
          <a:bodyPr/>
          <a:lstStyle/>
          <a:p>
            <a:pPr lvl="1" algn="l">
              <a:lnSpc>
                <a:spcPct val="90000"/>
              </a:lnSpc>
              <a:buFontTx/>
              <a:buNone/>
            </a:pPr>
            <a:endParaRPr lang="en-US" altLang="en-US" b="1" dirty="0">
              <a:latin typeface="+mj-lt"/>
            </a:endParaRPr>
          </a:p>
          <a:p>
            <a:pPr lvl="1" algn="l">
              <a:lnSpc>
                <a:spcPct val="90000"/>
              </a:lnSpc>
              <a:buFontTx/>
              <a:buNone/>
            </a:pPr>
            <a:endParaRPr lang="en-US" altLang="en-US" b="1" dirty="0">
              <a:latin typeface="+mj-lt"/>
            </a:endParaRPr>
          </a:p>
          <a:p>
            <a:pPr lvl="1" algn="l">
              <a:lnSpc>
                <a:spcPct val="90000"/>
              </a:lnSpc>
              <a:buFontTx/>
              <a:buNone/>
            </a:pPr>
            <a:r>
              <a:rPr lang="en-US" altLang="en-US" sz="3200" b="1" dirty="0">
                <a:latin typeface="+mj-lt"/>
              </a:rPr>
              <a:t>            Other tumors are:</a:t>
            </a:r>
          </a:p>
          <a:p>
            <a:pPr lvl="1" algn="l">
              <a:lnSpc>
                <a:spcPct val="90000"/>
              </a:lnSpc>
              <a:buFontTx/>
              <a:buNone/>
            </a:pPr>
            <a:endParaRPr lang="en-US" altLang="en-US" sz="600" b="1" dirty="0">
              <a:latin typeface="+mj-lt"/>
            </a:endParaRPr>
          </a:p>
          <a:p>
            <a:pPr lvl="1">
              <a:lnSpc>
                <a:spcPct val="90000"/>
              </a:lnSpc>
              <a:buFontTx/>
              <a:buNone/>
            </a:pPr>
            <a:r>
              <a:rPr lang="en-US" altLang="en-US" b="1" dirty="0">
                <a:latin typeface="+mj-lt"/>
                <a:sym typeface="Wingdings" panose="05000000000000000000" pitchFamily="2" charset="2"/>
              </a:rPr>
              <a:t>	</a:t>
            </a:r>
          </a:p>
          <a:p>
            <a:pPr lvl="1">
              <a:lnSpc>
                <a:spcPct val="90000"/>
              </a:lnSpc>
              <a:buFontTx/>
              <a:buNone/>
            </a:pPr>
            <a:endParaRPr lang="en-US" altLang="en-US" b="1" dirty="0">
              <a:latin typeface="+mj-lt"/>
              <a:sym typeface="Wingdings" panose="05000000000000000000" pitchFamily="2" charset="2"/>
            </a:endParaRPr>
          </a:p>
          <a:p>
            <a:pPr lvl="1">
              <a:lnSpc>
                <a:spcPct val="90000"/>
              </a:lnSpc>
              <a:buFontTx/>
              <a:buNone/>
            </a:pPr>
            <a:endParaRPr lang="en-US" altLang="en-US" b="1" dirty="0">
              <a:latin typeface="+mj-lt"/>
              <a:sym typeface="Wingdings" panose="05000000000000000000" pitchFamily="2" charset="2"/>
            </a:endParaRPr>
          </a:p>
          <a:p>
            <a:pPr lvl="1">
              <a:lnSpc>
                <a:spcPct val="90000"/>
              </a:lnSpc>
              <a:buFontTx/>
              <a:buNone/>
            </a:pPr>
            <a:r>
              <a:rPr lang="en-US" altLang="en-US" sz="2500" dirty="0">
                <a:latin typeface="+mj-lt"/>
                <a:sym typeface="Wingdings" panose="05000000000000000000" pitchFamily="2" charset="2"/>
              </a:rPr>
              <a:t>A.  </a:t>
            </a:r>
            <a:r>
              <a:rPr lang="en-US" altLang="en-US" sz="2500" dirty="0" err="1">
                <a:latin typeface="+mj-lt"/>
              </a:rPr>
              <a:t>Vipoma</a:t>
            </a:r>
            <a:r>
              <a:rPr lang="en-US" altLang="en-US" sz="2500" dirty="0">
                <a:latin typeface="+mj-lt"/>
              </a:rPr>
              <a:t> (Werner-Morrison syndrome, Pancreatic cholera)  </a:t>
            </a:r>
          </a:p>
          <a:p>
            <a:pPr lvl="1">
              <a:lnSpc>
                <a:spcPct val="90000"/>
              </a:lnSpc>
              <a:buFontTx/>
              <a:buNone/>
            </a:pPr>
            <a:r>
              <a:rPr lang="en-US" altLang="en-US" sz="2500" dirty="0">
                <a:latin typeface="+mj-lt"/>
                <a:sym typeface="Wingdings" panose="05000000000000000000" pitchFamily="2" charset="2"/>
              </a:rPr>
              <a:t>B. </a:t>
            </a:r>
            <a:r>
              <a:rPr lang="en-US" altLang="en-US" sz="2500" dirty="0" err="1">
                <a:latin typeface="+mj-lt"/>
              </a:rPr>
              <a:t>Somastatinoma</a:t>
            </a:r>
            <a:endParaRPr lang="en-US" altLang="en-US" sz="2500" dirty="0">
              <a:latin typeface="+mj-lt"/>
            </a:endParaRPr>
          </a:p>
          <a:p>
            <a:pPr lvl="1">
              <a:lnSpc>
                <a:spcPct val="90000"/>
              </a:lnSpc>
              <a:buFontTx/>
              <a:buNone/>
            </a:pPr>
            <a:r>
              <a:rPr lang="en-US" altLang="en-US" sz="2500" dirty="0">
                <a:latin typeface="+mj-lt"/>
                <a:sym typeface="Wingdings" panose="05000000000000000000" pitchFamily="2" charset="2"/>
              </a:rPr>
              <a:t>C. </a:t>
            </a:r>
            <a:r>
              <a:rPr lang="en-US" altLang="en-US" sz="2500" dirty="0">
                <a:latin typeface="+mj-lt"/>
              </a:rPr>
              <a:t>Glucagonoma</a:t>
            </a:r>
          </a:p>
          <a:p>
            <a:pPr lvl="1">
              <a:lnSpc>
                <a:spcPct val="90000"/>
              </a:lnSpc>
              <a:buFontTx/>
              <a:buNone/>
            </a:pPr>
            <a:r>
              <a:rPr lang="en-US" altLang="en-US" sz="2500" dirty="0">
                <a:latin typeface="+mj-lt"/>
                <a:sym typeface="Wingdings" panose="05000000000000000000" pitchFamily="2" charset="2"/>
              </a:rPr>
              <a:t>D. </a:t>
            </a:r>
            <a:r>
              <a:rPr lang="en-US" altLang="en-US" sz="2500" dirty="0">
                <a:latin typeface="+mj-lt"/>
              </a:rPr>
              <a:t>HP  (Human Pancreatic Polypeptide </a:t>
            </a:r>
            <a:r>
              <a:rPr lang="en-US" altLang="en-US" sz="2500" dirty="0" err="1">
                <a:latin typeface="+mj-lt"/>
              </a:rPr>
              <a:t>tumours</a:t>
            </a:r>
            <a:r>
              <a:rPr lang="en-US" altLang="en-US" sz="2500" dirty="0">
                <a:latin typeface="+mj-lt"/>
              </a:rPr>
              <a:t>)</a:t>
            </a:r>
          </a:p>
          <a:p>
            <a:pPr lvl="1" algn="l">
              <a:lnSpc>
                <a:spcPct val="90000"/>
              </a:lnSpc>
              <a:buFontTx/>
              <a:buNone/>
            </a:pPr>
            <a:endParaRPr lang="en-US" altLang="en-US" sz="2400" dirty="0">
              <a:latin typeface="+mj-lt"/>
            </a:endParaRPr>
          </a:p>
          <a:p>
            <a:pPr lvl="1" algn="l">
              <a:lnSpc>
                <a:spcPct val="90000"/>
              </a:lnSpc>
              <a:buFontTx/>
              <a:buNone/>
            </a:pPr>
            <a:r>
              <a:rPr lang="en-US" altLang="en-US" sz="2500" dirty="0">
                <a:latin typeface="+mj-lt"/>
                <a:sym typeface="Wingdings" panose="05000000000000000000" pitchFamily="2" charset="2"/>
              </a:rPr>
              <a:t>  </a:t>
            </a:r>
            <a:r>
              <a:rPr lang="en-US" altLang="en-US" sz="2500" dirty="0">
                <a:latin typeface="+mj-lt"/>
              </a:rPr>
              <a:t>Slow growing and therefore carry much  better prognosis.</a:t>
            </a:r>
          </a:p>
          <a:p>
            <a:pPr lvl="1" algn="l">
              <a:lnSpc>
                <a:spcPct val="90000"/>
              </a:lnSpc>
              <a:buFontTx/>
              <a:buNone/>
            </a:pPr>
            <a:r>
              <a:rPr lang="en-US" altLang="en-US" sz="2600" dirty="0">
                <a:latin typeface="+mj-lt"/>
              </a:rPr>
              <a:t>        </a:t>
            </a:r>
          </a:p>
        </p:txBody>
      </p:sp>
    </p:spTree>
    <p:extLst>
      <p:ext uri="{BB962C8B-B14F-4D97-AF65-F5344CB8AC3E}">
        <p14:creationId xmlns:p14="http://schemas.microsoft.com/office/powerpoint/2010/main" val="13799450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9" name="Rectangle 3"/>
          <p:cNvSpPr>
            <a:spLocks noGrp="1" noChangeArrowheads="1"/>
          </p:cNvSpPr>
          <p:nvPr>
            <p:ph idx="1"/>
          </p:nvPr>
        </p:nvSpPr>
        <p:spPr>
          <a:xfrm>
            <a:off x="-6824" y="1905000"/>
            <a:ext cx="9144000" cy="4800600"/>
          </a:xfrm>
        </p:spPr>
        <p:txBody>
          <a:bodyPr/>
          <a:lstStyle/>
          <a:p>
            <a:pPr algn="l" eaLnBrk="1" hangingPunct="1">
              <a:buFontTx/>
              <a:buNone/>
            </a:pPr>
            <a:r>
              <a:rPr lang="en-US" altLang="en-US" sz="2500" dirty="0">
                <a:latin typeface="+mj-lt"/>
                <a:sym typeface="Wingdings" panose="05000000000000000000" pitchFamily="2" charset="2"/>
              </a:rPr>
              <a:t>      </a:t>
            </a:r>
            <a:r>
              <a:rPr lang="en-US" altLang="en-US" sz="2500" dirty="0">
                <a:latin typeface="+mj-lt"/>
              </a:rPr>
              <a:t>The commonest islet cell tumor and arise  from the beta cell and situated anywhere on the surface or within the substance of the pancreas.</a:t>
            </a:r>
          </a:p>
          <a:p>
            <a:pPr algn="l" eaLnBrk="1" hangingPunct="1">
              <a:buFontTx/>
              <a:buNone/>
            </a:pPr>
            <a:endParaRPr lang="en-US" altLang="en-US" sz="2500" dirty="0">
              <a:latin typeface="+mj-lt"/>
            </a:endParaRPr>
          </a:p>
          <a:p>
            <a:pPr algn="l" eaLnBrk="1" hangingPunct="1">
              <a:buFontTx/>
              <a:buNone/>
            </a:pPr>
            <a:r>
              <a:rPr lang="en-US" altLang="en-US" sz="2500" dirty="0">
                <a:latin typeface="+mj-lt"/>
                <a:sym typeface="Wingdings" panose="05000000000000000000" pitchFamily="2" charset="2"/>
              </a:rPr>
              <a:t>	    </a:t>
            </a:r>
            <a:r>
              <a:rPr lang="en-US" altLang="en-US" sz="2500" dirty="0">
                <a:latin typeface="+mj-lt"/>
              </a:rPr>
              <a:t>Most tumors are benign adenomas but 15% are low grade carcinomas and secrete (insulin).</a:t>
            </a:r>
          </a:p>
          <a:p>
            <a:pPr algn="just" eaLnBrk="1" hangingPunct="1">
              <a:buFontTx/>
              <a:buNone/>
            </a:pPr>
            <a:endParaRPr lang="en-US" altLang="en-US" dirty="0">
              <a:latin typeface="+mj-lt"/>
            </a:endParaRPr>
          </a:p>
        </p:txBody>
      </p:sp>
      <p:sp>
        <p:nvSpPr>
          <p:cNvPr id="3" name="عنوان 2">
            <a:extLst>
              <a:ext uri="{FF2B5EF4-FFF2-40B4-BE49-F238E27FC236}">
                <a16:creationId xmlns:a16="http://schemas.microsoft.com/office/drawing/2014/main" id="{256C962E-072E-7B1B-328B-B14E668BBF11}"/>
              </a:ext>
            </a:extLst>
          </p:cNvPr>
          <p:cNvSpPr>
            <a:spLocks noGrp="1"/>
          </p:cNvSpPr>
          <p:nvPr>
            <p:ph type="title"/>
          </p:nvPr>
        </p:nvSpPr>
        <p:spPr/>
        <p:txBody>
          <a:bodyPr/>
          <a:lstStyle/>
          <a:p>
            <a:r>
              <a:rPr lang="en-US" dirty="0"/>
              <a:t>INSULINOMA</a:t>
            </a:r>
          </a:p>
        </p:txBody>
      </p:sp>
    </p:spTree>
    <p:extLst>
      <p:ext uri="{BB962C8B-B14F-4D97-AF65-F5344CB8AC3E}">
        <p14:creationId xmlns:p14="http://schemas.microsoft.com/office/powerpoint/2010/main" val="24560107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03" name="Rectangle 3"/>
          <p:cNvSpPr>
            <a:spLocks noGrp="1" noChangeArrowheads="1"/>
          </p:cNvSpPr>
          <p:nvPr>
            <p:ph idx="1"/>
          </p:nvPr>
        </p:nvSpPr>
        <p:spPr>
          <a:xfrm>
            <a:off x="0" y="1905000"/>
            <a:ext cx="8610600" cy="4953000"/>
          </a:xfrm>
        </p:spPr>
        <p:txBody>
          <a:bodyPr/>
          <a:lstStyle/>
          <a:p>
            <a:pPr algn="l" eaLnBrk="1" hangingPunct="1">
              <a:buFontTx/>
              <a:buNone/>
            </a:pPr>
            <a:r>
              <a:rPr lang="en-US" altLang="en-US" sz="2500" b="1" dirty="0">
                <a:solidFill>
                  <a:srgbClr val="FFFF00"/>
                </a:solidFill>
                <a:latin typeface="+mj-lt"/>
              </a:rPr>
              <a:t>  </a:t>
            </a:r>
            <a:r>
              <a:rPr lang="en-US" altLang="en-US" sz="2500" dirty="0">
                <a:latin typeface="+mj-lt"/>
              </a:rPr>
              <a:t>Whipple described a triad of features which  typify the (</a:t>
            </a:r>
            <a:r>
              <a:rPr lang="en-US" altLang="en-US" sz="2500" dirty="0" err="1">
                <a:latin typeface="+mj-lt"/>
              </a:rPr>
              <a:t>insulinomas</a:t>
            </a:r>
            <a:r>
              <a:rPr lang="en-US" altLang="en-US" sz="2500" dirty="0">
                <a:latin typeface="+mj-lt"/>
              </a:rPr>
              <a:t>): </a:t>
            </a:r>
          </a:p>
          <a:p>
            <a:pPr algn="l" eaLnBrk="1" hangingPunct="1">
              <a:buFontTx/>
              <a:buNone/>
            </a:pPr>
            <a:r>
              <a:rPr lang="en-US" altLang="en-US" sz="2500" dirty="0">
                <a:latin typeface="+mj-lt"/>
                <a:sym typeface="Wingdings" panose="05000000000000000000" pitchFamily="2" charset="2"/>
              </a:rPr>
              <a:t>    </a:t>
            </a:r>
          </a:p>
          <a:p>
            <a:pPr algn="l" eaLnBrk="1" hangingPunct="1">
              <a:buFontTx/>
              <a:buNone/>
            </a:pPr>
            <a:r>
              <a:rPr lang="en-US" altLang="en-US" sz="2500" dirty="0">
                <a:latin typeface="+mj-lt"/>
                <a:sym typeface="Wingdings" panose="05000000000000000000" pitchFamily="2" charset="2"/>
              </a:rPr>
              <a:t>	     1.  </a:t>
            </a:r>
            <a:r>
              <a:rPr lang="en-US" altLang="en-US" sz="2500" dirty="0">
                <a:latin typeface="+mj-lt"/>
              </a:rPr>
              <a:t>Fasting produces fainting.</a:t>
            </a:r>
          </a:p>
          <a:p>
            <a:pPr algn="l" eaLnBrk="1" hangingPunct="1">
              <a:buFontTx/>
              <a:buNone/>
            </a:pPr>
            <a:endParaRPr lang="en-US" altLang="en-US" sz="2500" dirty="0">
              <a:latin typeface="+mj-lt"/>
            </a:endParaRPr>
          </a:p>
          <a:p>
            <a:pPr algn="l" eaLnBrk="1" hangingPunct="1">
              <a:buFontTx/>
              <a:buNone/>
            </a:pPr>
            <a:r>
              <a:rPr lang="en-US" altLang="en-US" sz="2500" dirty="0">
                <a:latin typeface="+mj-lt"/>
                <a:sym typeface="Wingdings" panose="05000000000000000000" pitchFamily="2" charset="2"/>
              </a:rPr>
              <a:t>      2.  </a:t>
            </a:r>
            <a:r>
              <a:rPr lang="en-US" altLang="en-US" sz="2500" dirty="0">
                <a:latin typeface="+mj-lt"/>
              </a:rPr>
              <a:t>During these “attacks” there is  hypoglycemia.</a:t>
            </a:r>
          </a:p>
          <a:p>
            <a:pPr algn="l" eaLnBrk="1" hangingPunct="1">
              <a:buFontTx/>
              <a:buNone/>
            </a:pPr>
            <a:endParaRPr lang="en-US" altLang="en-US" sz="2500" dirty="0">
              <a:latin typeface="+mj-lt"/>
              <a:sym typeface="Wingdings" panose="05000000000000000000" pitchFamily="2" charset="2"/>
            </a:endParaRPr>
          </a:p>
          <a:p>
            <a:pPr algn="l" eaLnBrk="1" hangingPunct="1">
              <a:buFontTx/>
              <a:buNone/>
            </a:pPr>
            <a:r>
              <a:rPr lang="en-US" altLang="en-US" sz="2500" dirty="0">
                <a:latin typeface="+mj-lt"/>
                <a:sym typeface="Wingdings" panose="05000000000000000000" pitchFamily="2" charset="2"/>
              </a:rPr>
              <a:t>      3.  </a:t>
            </a:r>
            <a:r>
              <a:rPr lang="en-US" altLang="en-US" sz="2500" dirty="0">
                <a:latin typeface="+mj-lt"/>
              </a:rPr>
              <a:t>The attacks may be relieved by ingestion of glucose.</a:t>
            </a:r>
          </a:p>
          <a:p>
            <a:pPr eaLnBrk="1" hangingPunct="1">
              <a:buFontTx/>
              <a:buNone/>
            </a:pPr>
            <a:endParaRPr lang="en-US" altLang="en-US" sz="3000" b="1" dirty="0">
              <a:latin typeface="Mirror" pitchFamily="2" charset="0"/>
            </a:endParaRPr>
          </a:p>
        </p:txBody>
      </p:sp>
      <p:sp>
        <p:nvSpPr>
          <p:cNvPr id="3" name="عنوان 2">
            <a:extLst>
              <a:ext uri="{FF2B5EF4-FFF2-40B4-BE49-F238E27FC236}">
                <a16:creationId xmlns:a16="http://schemas.microsoft.com/office/drawing/2014/main" id="{514BFEBF-A2B2-D1A6-E046-034E2E33CD2C}"/>
              </a:ext>
            </a:extLst>
          </p:cNvPr>
          <p:cNvSpPr>
            <a:spLocks noGrp="1"/>
          </p:cNvSpPr>
          <p:nvPr>
            <p:ph type="title"/>
          </p:nvPr>
        </p:nvSpPr>
        <p:spPr/>
        <p:txBody>
          <a:bodyPr/>
          <a:lstStyle/>
          <a:p>
            <a:r>
              <a:rPr lang="en-US" dirty="0"/>
              <a:t>CLINICAL FEATURES:</a:t>
            </a:r>
          </a:p>
        </p:txBody>
      </p:sp>
    </p:spTree>
    <p:extLst>
      <p:ext uri="{BB962C8B-B14F-4D97-AF65-F5344CB8AC3E}">
        <p14:creationId xmlns:p14="http://schemas.microsoft.com/office/powerpoint/2010/main" val="107561816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0419" name="Rectangle 3"/>
          <p:cNvSpPr>
            <a:spLocks noGrp="1" noChangeArrowheads="1"/>
          </p:cNvSpPr>
          <p:nvPr>
            <p:ph idx="1"/>
          </p:nvPr>
        </p:nvSpPr>
        <p:spPr>
          <a:xfrm>
            <a:off x="228600" y="1676400"/>
            <a:ext cx="8686800" cy="5943600"/>
          </a:xfrm>
        </p:spPr>
        <p:txBody>
          <a:bodyPr>
            <a:normAutofit/>
          </a:bodyPr>
          <a:lstStyle/>
          <a:p>
            <a:pPr algn="l" eaLnBrk="1" hangingPunct="1">
              <a:lnSpc>
                <a:spcPct val="90000"/>
              </a:lnSpc>
              <a:buFontTx/>
              <a:buNone/>
            </a:pPr>
            <a:r>
              <a:rPr lang="en-US" altLang="en-US" sz="2500" b="1" dirty="0">
                <a:solidFill>
                  <a:srgbClr val="FF66CC"/>
                </a:solidFill>
                <a:latin typeface="+mj-lt"/>
                <a:sym typeface="Wingdings" panose="05000000000000000000" pitchFamily="2" charset="2"/>
              </a:rPr>
              <a:t>  	</a:t>
            </a:r>
          </a:p>
          <a:p>
            <a:pPr marL="457200" indent="-457200" algn="l" eaLnBrk="1" hangingPunct="1">
              <a:lnSpc>
                <a:spcPct val="90000"/>
              </a:lnSpc>
              <a:buFontTx/>
              <a:buAutoNum type="arabicPeriod"/>
            </a:pPr>
            <a:r>
              <a:rPr lang="en-US" altLang="en-US" sz="2500" dirty="0">
                <a:latin typeface="+mj-lt"/>
              </a:rPr>
              <a:t>Measurement of blood sugar in an attack.</a:t>
            </a:r>
            <a:r>
              <a:rPr lang="en-US" altLang="en-US" sz="2500" dirty="0">
                <a:latin typeface="+mj-lt"/>
                <a:sym typeface="Wingdings" panose="05000000000000000000" pitchFamily="2" charset="2"/>
              </a:rPr>
              <a:t> </a:t>
            </a:r>
            <a:r>
              <a:rPr lang="en-US" altLang="en-US" sz="2500" dirty="0">
                <a:latin typeface="+mj-lt"/>
              </a:rPr>
              <a:t>Overnight fasting serum glucose. </a:t>
            </a:r>
          </a:p>
          <a:p>
            <a:pPr marL="457200" indent="-457200" algn="l" eaLnBrk="1" hangingPunct="1">
              <a:lnSpc>
                <a:spcPct val="90000"/>
              </a:lnSpc>
              <a:buFontTx/>
              <a:buAutoNum type="arabicPeriod"/>
            </a:pPr>
            <a:r>
              <a:rPr lang="en-US" altLang="en-US" sz="2500" dirty="0">
                <a:latin typeface="+mj-lt"/>
              </a:rPr>
              <a:t>insulin level (before &amp; after overnight). Insulin level are estimated by radio-immunoassay.</a:t>
            </a:r>
          </a:p>
          <a:p>
            <a:pPr marL="457200" indent="-457200" algn="l" eaLnBrk="1" hangingPunct="1">
              <a:lnSpc>
                <a:spcPct val="90000"/>
              </a:lnSpc>
              <a:buFontTx/>
              <a:buAutoNum type="arabicPeriod"/>
            </a:pPr>
            <a:r>
              <a:rPr lang="en-US" altLang="en-US" sz="2500" dirty="0">
                <a:latin typeface="+mj-lt"/>
              </a:rPr>
              <a:t>Pre-operative localization of the tumor very important identification at operation can be difficult.</a:t>
            </a:r>
          </a:p>
          <a:p>
            <a:pPr algn="l" eaLnBrk="1" hangingPunct="1">
              <a:lnSpc>
                <a:spcPct val="90000"/>
              </a:lnSpc>
              <a:buFontTx/>
              <a:buNone/>
            </a:pPr>
            <a:r>
              <a:rPr lang="en-US" altLang="en-US" sz="2500" dirty="0">
                <a:latin typeface="+mj-lt"/>
              </a:rPr>
              <a:t>		</a:t>
            </a:r>
          </a:p>
          <a:p>
            <a:pPr algn="ctr" eaLnBrk="1" hangingPunct="1">
              <a:lnSpc>
                <a:spcPct val="90000"/>
              </a:lnSpc>
              <a:buFontTx/>
              <a:buNone/>
            </a:pPr>
            <a:endParaRPr lang="en-US" altLang="en-US" sz="2500" dirty="0">
              <a:latin typeface="+mj-lt"/>
            </a:endParaRPr>
          </a:p>
          <a:p>
            <a:pPr algn="ctr" eaLnBrk="1" hangingPunct="1">
              <a:lnSpc>
                <a:spcPct val="90000"/>
              </a:lnSpc>
              <a:buFontTx/>
              <a:buNone/>
            </a:pPr>
            <a:r>
              <a:rPr lang="en-US" altLang="en-US" sz="2500" dirty="0">
                <a:latin typeface="+mj-lt"/>
              </a:rPr>
              <a:t>[Combination CT Scan and selective angiography] </a:t>
            </a:r>
          </a:p>
          <a:p>
            <a:pPr algn="just" eaLnBrk="1" hangingPunct="1">
              <a:lnSpc>
                <a:spcPct val="90000"/>
              </a:lnSpc>
              <a:buFontTx/>
              <a:buNone/>
            </a:pPr>
            <a:endParaRPr lang="en-US" altLang="en-US" sz="2500" b="1" dirty="0">
              <a:latin typeface="+mj-lt"/>
            </a:endParaRPr>
          </a:p>
        </p:txBody>
      </p:sp>
      <p:sp>
        <p:nvSpPr>
          <p:cNvPr id="3" name="عنوان 2">
            <a:extLst>
              <a:ext uri="{FF2B5EF4-FFF2-40B4-BE49-F238E27FC236}">
                <a16:creationId xmlns:a16="http://schemas.microsoft.com/office/drawing/2014/main" id="{61075674-FF0B-7AF4-32D9-92C003900FCD}"/>
              </a:ext>
            </a:extLst>
          </p:cNvPr>
          <p:cNvSpPr>
            <a:spLocks noGrp="1"/>
          </p:cNvSpPr>
          <p:nvPr>
            <p:ph type="title"/>
          </p:nvPr>
        </p:nvSpPr>
        <p:spPr/>
        <p:txBody>
          <a:bodyPr/>
          <a:lstStyle/>
          <a:p>
            <a:r>
              <a:rPr lang="en-US" dirty="0"/>
              <a:t>INVESTIGATIONS</a:t>
            </a:r>
          </a:p>
        </p:txBody>
      </p:sp>
    </p:spTree>
    <p:extLst>
      <p:ext uri="{BB962C8B-B14F-4D97-AF65-F5344CB8AC3E}">
        <p14:creationId xmlns:p14="http://schemas.microsoft.com/office/powerpoint/2010/main" val="256654006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43" name="Rectangle 3"/>
          <p:cNvSpPr>
            <a:spLocks noGrp="1" noChangeArrowheads="1"/>
          </p:cNvSpPr>
          <p:nvPr>
            <p:ph idx="1"/>
          </p:nvPr>
        </p:nvSpPr>
        <p:spPr>
          <a:xfrm>
            <a:off x="-10236" y="1839469"/>
            <a:ext cx="9144000" cy="6313931"/>
          </a:xfrm>
        </p:spPr>
        <p:txBody>
          <a:bodyPr>
            <a:normAutofit fontScale="85000" lnSpcReduction="20000"/>
          </a:bodyPr>
          <a:lstStyle/>
          <a:p>
            <a:pPr algn="l" eaLnBrk="1" hangingPunct="1">
              <a:lnSpc>
                <a:spcPct val="90000"/>
              </a:lnSpc>
              <a:buFontTx/>
              <a:buNone/>
            </a:pPr>
            <a:r>
              <a:rPr lang="en-US" altLang="en-US" sz="2900" b="1" dirty="0">
                <a:latin typeface="+mj-lt"/>
                <a:sym typeface="Wingdings" panose="05000000000000000000" pitchFamily="2" charset="2"/>
              </a:rPr>
              <a:t>   </a:t>
            </a:r>
            <a:r>
              <a:rPr lang="en-US" altLang="en-US" sz="2900" dirty="0">
                <a:latin typeface="+mj-lt"/>
                <a:sym typeface="Wingdings" panose="05000000000000000000" pitchFamily="2" charset="2"/>
              </a:rPr>
              <a:t>1. </a:t>
            </a:r>
            <a:r>
              <a:rPr lang="en-US" altLang="en-US" sz="2900" dirty="0">
                <a:latin typeface="+mj-lt"/>
              </a:rPr>
              <a:t>If the tumor localized surgical resection is the </a:t>
            </a:r>
            <a:r>
              <a:rPr lang="en-US" altLang="en-US" sz="2900" dirty="0" err="1">
                <a:latin typeface="+mj-lt"/>
              </a:rPr>
              <a:t>trearment</a:t>
            </a:r>
            <a:r>
              <a:rPr lang="en-US" altLang="en-US" sz="2900" dirty="0">
                <a:latin typeface="+mj-lt"/>
              </a:rPr>
              <a:t> of choice also this apply to metastases.</a:t>
            </a:r>
          </a:p>
          <a:p>
            <a:pPr algn="l" eaLnBrk="1" hangingPunct="1">
              <a:lnSpc>
                <a:spcPct val="90000"/>
              </a:lnSpc>
              <a:buFontTx/>
              <a:buNone/>
            </a:pPr>
            <a:r>
              <a:rPr lang="en-US" altLang="en-US" sz="2900" dirty="0">
                <a:latin typeface="+mj-lt"/>
                <a:sym typeface="Wingdings" panose="05000000000000000000" pitchFamily="2" charset="2"/>
              </a:rPr>
              <a:t>   </a:t>
            </a:r>
          </a:p>
          <a:p>
            <a:pPr algn="l" eaLnBrk="1" hangingPunct="1">
              <a:lnSpc>
                <a:spcPct val="90000"/>
              </a:lnSpc>
              <a:buFontTx/>
              <a:buNone/>
            </a:pPr>
            <a:r>
              <a:rPr lang="en-US" altLang="en-US" sz="2900" dirty="0">
                <a:latin typeface="+mj-lt"/>
                <a:sym typeface="Wingdings" panose="05000000000000000000" pitchFamily="2" charset="2"/>
              </a:rPr>
              <a:t>  2. </a:t>
            </a:r>
            <a:r>
              <a:rPr lang="en-US" altLang="en-US" sz="2900" dirty="0">
                <a:latin typeface="+mj-lt"/>
              </a:rPr>
              <a:t>If the tumors not localized during surgery (Intra operative USS can be done to localize the tumor) than resected.</a:t>
            </a:r>
          </a:p>
          <a:p>
            <a:pPr algn="l" eaLnBrk="1" hangingPunct="1">
              <a:lnSpc>
                <a:spcPct val="90000"/>
              </a:lnSpc>
              <a:buFontTx/>
              <a:buNone/>
            </a:pPr>
            <a:endParaRPr lang="en-US" altLang="en-US" sz="2900" dirty="0">
              <a:latin typeface="+mj-lt"/>
              <a:sym typeface="Wingdings" panose="05000000000000000000" pitchFamily="2" charset="2"/>
            </a:endParaRPr>
          </a:p>
          <a:p>
            <a:pPr algn="l" eaLnBrk="1" hangingPunct="1">
              <a:lnSpc>
                <a:spcPct val="90000"/>
              </a:lnSpc>
              <a:buFontTx/>
              <a:buNone/>
            </a:pPr>
            <a:r>
              <a:rPr lang="en-US" altLang="en-US" sz="2900" dirty="0">
                <a:latin typeface="+mj-lt"/>
                <a:sym typeface="Wingdings" panose="05000000000000000000" pitchFamily="2" charset="2"/>
              </a:rPr>
              <a:t>  3. </a:t>
            </a:r>
            <a:r>
              <a:rPr lang="en-US" altLang="en-US" sz="2900" dirty="0">
                <a:latin typeface="+mj-lt"/>
              </a:rPr>
              <a:t>Sub total distal resection for multiple tumors is appropriate.</a:t>
            </a:r>
          </a:p>
          <a:p>
            <a:pPr>
              <a:buNone/>
            </a:pPr>
            <a:endParaRPr lang="en-US" altLang="en-US" sz="2900" dirty="0">
              <a:latin typeface="+mj-lt"/>
            </a:endParaRPr>
          </a:p>
          <a:p>
            <a:pPr>
              <a:buNone/>
            </a:pPr>
            <a:r>
              <a:rPr lang="en-US" altLang="en-US" sz="2900" dirty="0">
                <a:latin typeface="+mj-lt"/>
              </a:rPr>
              <a:t>  4. With negative exploration it is appropriate to perform pancreatectomy distal to the superior mesenteric vessels.</a:t>
            </a:r>
          </a:p>
          <a:p>
            <a:pPr>
              <a:buNone/>
            </a:pPr>
            <a:r>
              <a:rPr lang="en-US" altLang="en-US" sz="2900" dirty="0">
                <a:latin typeface="+mj-lt"/>
              </a:rPr>
              <a:t>  </a:t>
            </a:r>
          </a:p>
          <a:p>
            <a:pPr>
              <a:buNone/>
            </a:pPr>
            <a:r>
              <a:rPr lang="en-US" altLang="en-US" sz="2900" dirty="0">
                <a:latin typeface="+mj-lt"/>
              </a:rPr>
              <a:t>  5.The Hypoglycemic attacks may be relieved by diazoxide or </a:t>
            </a:r>
            <a:r>
              <a:rPr lang="en-US" altLang="en-US" sz="2900" dirty="0" err="1">
                <a:latin typeface="+mj-lt"/>
              </a:rPr>
              <a:t>streptazotocin</a:t>
            </a:r>
            <a:r>
              <a:rPr lang="en-US" altLang="en-US" sz="2900" dirty="0">
                <a:latin typeface="+mj-lt"/>
              </a:rPr>
              <a:t>. </a:t>
            </a:r>
          </a:p>
          <a:p>
            <a:pPr>
              <a:buNone/>
            </a:pPr>
            <a:r>
              <a:rPr lang="en-US" altLang="en-US" sz="2500" b="1" dirty="0">
                <a:latin typeface="+mj-lt"/>
              </a:rPr>
              <a:t> </a:t>
            </a:r>
          </a:p>
          <a:p>
            <a:pPr algn="l" eaLnBrk="1" hangingPunct="1">
              <a:lnSpc>
                <a:spcPct val="90000"/>
              </a:lnSpc>
              <a:buFontTx/>
              <a:buNone/>
            </a:pPr>
            <a:endParaRPr lang="en-US" altLang="en-US" sz="2500" b="1" dirty="0">
              <a:latin typeface="+mj-lt"/>
            </a:endParaRPr>
          </a:p>
          <a:p>
            <a:pPr algn="just" eaLnBrk="1" hangingPunct="1">
              <a:lnSpc>
                <a:spcPct val="90000"/>
              </a:lnSpc>
              <a:buFontTx/>
              <a:buNone/>
            </a:pPr>
            <a:r>
              <a:rPr lang="en-US" altLang="en-US" sz="2500" b="1" dirty="0">
                <a:latin typeface="+mj-lt"/>
              </a:rPr>
              <a:t>	</a:t>
            </a:r>
          </a:p>
        </p:txBody>
      </p:sp>
      <p:sp>
        <p:nvSpPr>
          <p:cNvPr id="3" name="عنوان 2">
            <a:extLst>
              <a:ext uri="{FF2B5EF4-FFF2-40B4-BE49-F238E27FC236}">
                <a16:creationId xmlns:a16="http://schemas.microsoft.com/office/drawing/2014/main" id="{C406AF0A-C5BE-10B5-CB29-0E9C6DFF04D4}"/>
              </a:ext>
            </a:extLst>
          </p:cNvPr>
          <p:cNvSpPr>
            <a:spLocks noGrp="1"/>
          </p:cNvSpPr>
          <p:nvPr>
            <p:ph type="title"/>
          </p:nvPr>
        </p:nvSpPr>
        <p:spPr/>
        <p:txBody>
          <a:bodyPr/>
          <a:lstStyle/>
          <a:p>
            <a:r>
              <a:rPr lang="en-US" dirty="0"/>
              <a:t> TREATMENT:</a:t>
            </a:r>
          </a:p>
        </p:txBody>
      </p:sp>
    </p:spTree>
    <p:extLst>
      <p:ext uri="{BB962C8B-B14F-4D97-AF65-F5344CB8AC3E}">
        <p14:creationId xmlns:p14="http://schemas.microsoft.com/office/powerpoint/2010/main" val="97376721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3491" name="Rectangle 3"/>
          <p:cNvSpPr>
            <a:spLocks noGrp="1" noChangeArrowheads="1"/>
          </p:cNvSpPr>
          <p:nvPr>
            <p:ph idx="1"/>
          </p:nvPr>
        </p:nvSpPr>
        <p:spPr>
          <a:xfrm>
            <a:off x="-37122" y="2084832"/>
            <a:ext cx="8763000" cy="4953000"/>
          </a:xfrm>
        </p:spPr>
        <p:txBody>
          <a:bodyPr>
            <a:normAutofit/>
          </a:bodyPr>
          <a:lstStyle/>
          <a:p>
            <a:pPr algn="l" eaLnBrk="1" hangingPunct="1">
              <a:buFontTx/>
              <a:buNone/>
            </a:pPr>
            <a:r>
              <a:rPr lang="en-US" altLang="en-US" sz="2400" dirty="0">
                <a:latin typeface="+mj-lt"/>
                <a:sym typeface="Wingdings" panose="05000000000000000000" pitchFamily="2" charset="2"/>
              </a:rPr>
              <a:t>    </a:t>
            </a:r>
            <a:r>
              <a:rPr lang="en-US" altLang="en-US" sz="2500" dirty="0">
                <a:latin typeface="+mj-lt"/>
              </a:rPr>
              <a:t>The tumor arising from the islets cell of Langerhans in the pancreas and in the duodenal wall.</a:t>
            </a:r>
          </a:p>
          <a:p>
            <a:pPr algn="l" eaLnBrk="1" hangingPunct="1">
              <a:buFontTx/>
              <a:buNone/>
            </a:pPr>
            <a:r>
              <a:rPr lang="en-US" altLang="en-US" sz="2500" dirty="0">
                <a:latin typeface="+mj-lt"/>
              </a:rPr>
              <a:t>	The majority (60%) of these tumors are malignant.  </a:t>
            </a:r>
          </a:p>
          <a:p>
            <a:pPr algn="l" eaLnBrk="1" hangingPunct="1">
              <a:buFontTx/>
              <a:buNone/>
            </a:pPr>
            <a:r>
              <a:rPr lang="en-US" altLang="en-US" sz="2500" dirty="0">
                <a:latin typeface="+mj-lt"/>
              </a:rPr>
              <a:t>They may be associated with (MEN 1)which are Parathyroid Hyperplasia, and Pituitary Adenoma.  </a:t>
            </a:r>
          </a:p>
          <a:p>
            <a:pPr algn="l" eaLnBrk="1" hangingPunct="1">
              <a:buFontTx/>
              <a:buNone/>
            </a:pPr>
            <a:r>
              <a:rPr lang="en-US" altLang="en-US" sz="2500" dirty="0" err="1">
                <a:latin typeface="+mj-lt"/>
              </a:rPr>
              <a:t>Gastrinoma</a:t>
            </a:r>
            <a:r>
              <a:rPr lang="en-US" altLang="en-US" sz="2500" dirty="0">
                <a:latin typeface="+mj-lt"/>
              </a:rPr>
              <a:t> give rise to ZE Syndrome which consist of triad (hypersecretion of gastric acid, severe peptic ulceration and the presence of non-beta cell tumor of the pancreas or duodenum). </a:t>
            </a:r>
          </a:p>
          <a:p>
            <a:pPr eaLnBrk="1" hangingPunct="1"/>
            <a:endParaRPr lang="en-US" altLang="en-US" sz="2800" dirty="0">
              <a:latin typeface="+mj-lt"/>
            </a:endParaRPr>
          </a:p>
        </p:txBody>
      </p:sp>
      <p:sp>
        <p:nvSpPr>
          <p:cNvPr id="3" name="عنوان 2">
            <a:extLst>
              <a:ext uri="{FF2B5EF4-FFF2-40B4-BE49-F238E27FC236}">
                <a16:creationId xmlns:a16="http://schemas.microsoft.com/office/drawing/2014/main" id="{F09AF0D9-C074-9588-6266-4D3C710A345E}"/>
              </a:ext>
            </a:extLst>
          </p:cNvPr>
          <p:cNvSpPr>
            <a:spLocks noGrp="1"/>
          </p:cNvSpPr>
          <p:nvPr>
            <p:ph type="title"/>
          </p:nvPr>
        </p:nvSpPr>
        <p:spPr/>
        <p:txBody>
          <a:bodyPr/>
          <a:lstStyle/>
          <a:p>
            <a:r>
              <a:rPr lang="en-US" dirty="0"/>
              <a:t>GASTRINOMA: </a:t>
            </a:r>
            <a:br>
              <a:rPr lang="en-US" dirty="0"/>
            </a:br>
            <a:r>
              <a:rPr lang="en-US" dirty="0"/>
              <a:t>(Zollinger-Ellison Syndrome)</a:t>
            </a:r>
          </a:p>
        </p:txBody>
      </p:sp>
    </p:spTree>
    <p:extLst>
      <p:ext uri="{BB962C8B-B14F-4D97-AF65-F5344CB8AC3E}">
        <p14:creationId xmlns:p14="http://schemas.microsoft.com/office/powerpoint/2010/main" val="253306446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4515" name="Rectangle 3"/>
          <p:cNvSpPr>
            <a:spLocks noGrp="1" noChangeArrowheads="1"/>
          </p:cNvSpPr>
          <p:nvPr>
            <p:ph idx="1"/>
          </p:nvPr>
        </p:nvSpPr>
        <p:spPr>
          <a:xfrm>
            <a:off x="0" y="1752600"/>
            <a:ext cx="8839200" cy="5562600"/>
          </a:xfrm>
        </p:spPr>
        <p:txBody>
          <a:bodyPr/>
          <a:lstStyle/>
          <a:p>
            <a:pPr algn="l" eaLnBrk="1" hangingPunct="1">
              <a:buFontTx/>
              <a:buNone/>
            </a:pPr>
            <a:r>
              <a:rPr lang="en-US" altLang="en-US" sz="2400" dirty="0">
                <a:latin typeface="+mj-lt"/>
                <a:sym typeface="Wingdings" panose="05000000000000000000" pitchFamily="2" charset="2"/>
              </a:rPr>
              <a:t>    </a:t>
            </a:r>
          </a:p>
          <a:p>
            <a:pPr algn="l" eaLnBrk="1" hangingPunct="1">
              <a:buFontTx/>
              <a:buNone/>
            </a:pPr>
            <a:r>
              <a:rPr lang="en-US" altLang="en-US" sz="2500" dirty="0">
                <a:latin typeface="+mj-lt"/>
                <a:sym typeface="Wingdings" panose="05000000000000000000" pitchFamily="2" charset="2"/>
              </a:rPr>
              <a:t>     </a:t>
            </a:r>
            <a:r>
              <a:rPr lang="en-US" altLang="en-US" sz="2500" dirty="0">
                <a:latin typeface="+mj-lt"/>
              </a:rPr>
              <a:t>The disease present as peptic ulcer disease in over 90%.They have typical pain more severe and less response to medical treatment.</a:t>
            </a:r>
          </a:p>
          <a:p>
            <a:pPr algn="l" eaLnBrk="1" hangingPunct="1">
              <a:buFontTx/>
              <a:buNone/>
            </a:pPr>
            <a:r>
              <a:rPr lang="en-US" altLang="en-US" sz="2500" dirty="0">
                <a:latin typeface="+mj-lt"/>
                <a:sym typeface="Wingdings" panose="05000000000000000000" pitchFamily="2" charset="2"/>
              </a:rPr>
              <a:t>     </a:t>
            </a:r>
            <a:r>
              <a:rPr lang="en-US" altLang="en-US" sz="2500" dirty="0">
                <a:latin typeface="+mj-lt"/>
              </a:rPr>
              <a:t>Co-existing diarrhea.</a:t>
            </a:r>
          </a:p>
          <a:p>
            <a:pPr algn="l" eaLnBrk="1" hangingPunct="1">
              <a:buFontTx/>
              <a:buNone/>
            </a:pPr>
            <a:r>
              <a:rPr lang="en-US" altLang="en-US" sz="2500" dirty="0">
                <a:latin typeface="+mj-lt"/>
                <a:sym typeface="Wingdings" panose="05000000000000000000" pitchFamily="2" charset="2"/>
              </a:rPr>
              <a:t>     </a:t>
            </a:r>
            <a:r>
              <a:rPr lang="en-US" altLang="en-US" sz="2500" dirty="0">
                <a:latin typeface="+mj-lt"/>
              </a:rPr>
              <a:t>All complications of peptic ulcer disease are present in (ZE-Syndrome) as acute 	hemorrhage , perforation and recurrent ulceration.</a:t>
            </a:r>
          </a:p>
          <a:p>
            <a:pPr algn="just" eaLnBrk="1" hangingPunct="1">
              <a:buFontTx/>
              <a:buNone/>
            </a:pPr>
            <a:endParaRPr lang="en-US" altLang="en-US" dirty="0">
              <a:latin typeface="+mj-lt"/>
            </a:endParaRPr>
          </a:p>
        </p:txBody>
      </p:sp>
      <p:sp>
        <p:nvSpPr>
          <p:cNvPr id="3" name="عنوان 2">
            <a:extLst>
              <a:ext uri="{FF2B5EF4-FFF2-40B4-BE49-F238E27FC236}">
                <a16:creationId xmlns:a16="http://schemas.microsoft.com/office/drawing/2014/main" id="{73A8EED3-E4C3-29A4-DC69-F360150C69D4}"/>
              </a:ext>
            </a:extLst>
          </p:cNvPr>
          <p:cNvSpPr>
            <a:spLocks noGrp="1"/>
          </p:cNvSpPr>
          <p:nvPr>
            <p:ph type="title"/>
          </p:nvPr>
        </p:nvSpPr>
        <p:spPr/>
        <p:txBody>
          <a:bodyPr/>
          <a:lstStyle/>
          <a:p>
            <a:r>
              <a:rPr lang="en-US" dirty="0"/>
              <a:t>CLINICAL FEATURES:</a:t>
            </a:r>
          </a:p>
        </p:txBody>
      </p:sp>
    </p:spTree>
    <p:extLst>
      <p:ext uri="{BB962C8B-B14F-4D97-AF65-F5344CB8AC3E}">
        <p14:creationId xmlns:p14="http://schemas.microsoft.com/office/powerpoint/2010/main" val="428831823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5539" name="Rectangle 3"/>
          <p:cNvSpPr>
            <a:spLocks noGrp="1" noChangeArrowheads="1"/>
          </p:cNvSpPr>
          <p:nvPr>
            <p:ph idx="1"/>
          </p:nvPr>
        </p:nvSpPr>
        <p:spPr>
          <a:xfrm>
            <a:off x="152400" y="1828800"/>
            <a:ext cx="8839200" cy="5715000"/>
          </a:xfrm>
        </p:spPr>
        <p:txBody>
          <a:bodyPr>
            <a:noAutofit/>
          </a:bodyPr>
          <a:lstStyle/>
          <a:p>
            <a:pPr algn="l">
              <a:lnSpc>
                <a:spcPct val="90000"/>
              </a:lnSpc>
              <a:buNone/>
            </a:pPr>
            <a:r>
              <a:rPr lang="en-US" altLang="en-US" sz="2500" dirty="0">
                <a:solidFill>
                  <a:srgbClr val="FF66CC"/>
                </a:solidFill>
                <a:sym typeface="Wingdings 2" panose="05020102010507070707" pitchFamily="18" charset="2"/>
              </a:rPr>
              <a:t>	</a:t>
            </a:r>
            <a:r>
              <a:rPr lang="en-US" altLang="en-US" sz="3000" b="1" dirty="0">
                <a:latin typeface="Mirror" pitchFamily="2" charset="0"/>
              </a:rPr>
              <a:t> </a:t>
            </a:r>
            <a:r>
              <a:rPr lang="en-US" altLang="en-US" sz="3000" b="1" dirty="0">
                <a:latin typeface="+mj-lt"/>
              </a:rPr>
              <a:t> </a:t>
            </a:r>
            <a:r>
              <a:rPr lang="en-US" altLang="en-US" sz="3000" dirty="0">
                <a:latin typeface="+mj-lt"/>
                <a:sym typeface="Wingdings 2" panose="05020102010507070707" pitchFamily="18" charset="2"/>
              </a:rPr>
              <a:t> Severe peptic ulcer disease doesn’t respond to treatment.</a:t>
            </a:r>
            <a:r>
              <a:rPr lang="en-US" altLang="en-US" sz="3000" dirty="0">
                <a:latin typeface="+mj-lt"/>
                <a:sym typeface="Wingdings" panose="05000000000000000000" pitchFamily="2" charset="2"/>
              </a:rPr>
              <a:t> </a:t>
            </a:r>
          </a:p>
          <a:p>
            <a:pPr algn="l" eaLnBrk="1" hangingPunct="1">
              <a:lnSpc>
                <a:spcPct val="90000"/>
              </a:lnSpc>
              <a:buFont typeface="Wingdings" panose="05000000000000000000" pitchFamily="2" charset="2"/>
              <a:buNone/>
            </a:pPr>
            <a:r>
              <a:rPr lang="en-US" altLang="en-US" sz="3000" dirty="0">
                <a:latin typeface="+mj-lt"/>
                <a:sym typeface="Wingdings 2" panose="05020102010507070707" pitchFamily="18" charset="2"/>
              </a:rPr>
              <a:t>     Multiple peptic ulcers or ulcers in unusual locations such as the distal duodenum or jejunum.</a:t>
            </a:r>
            <a:endParaRPr lang="en-US" altLang="en-US" sz="3000" dirty="0">
              <a:latin typeface="+mj-lt"/>
            </a:endParaRPr>
          </a:p>
          <a:p>
            <a:pPr algn="l" eaLnBrk="1" hangingPunct="1">
              <a:lnSpc>
                <a:spcPct val="90000"/>
              </a:lnSpc>
              <a:buFontTx/>
              <a:buNone/>
            </a:pPr>
            <a:r>
              <a:rPr lang="en-US" altLang="en-US" sz="3000" dirty="0">
                <a:latin typeface="+mj-lt"/>
              </a:rPr>
              <a:t>	  </a:t>
            </a:r>
            <a:r>
              <a:rPr lang="en-US" altLang="en-US" sz="3000" dirty="0">
                <a:latin typeface="+mj-lt"/>
                <a:sym typeface="Wingdings 2" panose="05020102010507070707" pitchFamily="18" charset="2"/>
              </a:rPr>
              <a:t> Peptic ulcer disease associated with diarrhea.</a:t>
            </a:r>
            <a:r>
              <a:rPr lang="en-US" altLang="en-US" sz="3000" dirty="0">
                <a:solidFill>
                  <a:srgbClr val="00FF99"/>
                </a:solidFill>
                <a:latin typeface="+mj-lt"/>
                <a:sym typeface="Wingdings" panose="05000000000000000000" pitchFamily="2" charset="2"/>
              </a:rPr>
              <a:t> </a:t>
            </a:r>
          </a:p>
          <a:p>
            <a:pPr lvl="1">
              <a:buNone/>
            </a:pPr>
            <a:r>
              <a:rPr lang="en-US" altLang="en-US" sz="3000" dirty="0">
                <a:solidFill>
                  <a:srgbClr val="00FF99"/>
                </a:solidFill>
                <a:latin typeface="+mj-lt"/>
                <a:sym typeface="Wingdings" panose="05000000000000000000" pitchFamily="2" charset="2"/>
              </a:rPr>
              <a:t>  </a:t>
            </a:r>
            <a:r>
              <a:rPr lang="en-US" altLang="en-US" sz="3000" dirty="0">
                <a:solidFill>
                  <a:schemeClr val="tx1">
                    <a:lumMod val="95000"/>
                    <a:lumOff val="5000"/>
                  </a:schemeClr>
                </a:solidFill>
                <a:latin typeface="+mj-lt"/>
                <a:sym typeface="Wingdings 2" panose="05020102010507070707" pitchFamily="18" charset="2"/>
              </a:rPr>
              <a:t></a:t>
            </a:r>
            <a:r>
              <a:rPr lang="en-US" altLang="en-US" sz="3000" dirty="0">
                <a:latin typeface="+mj-lt"/>
                <a:sym typeface="Wingdings 2" panose="05020102010507070707" pitchFamily="18" charset="2"/>
              </a:rPr>
              <a:t>Recurrent peptic ulcer disease following in  acid reducing operation (surgery).</a:t>
            </a:r>
            <a:r>
              <a:rPr lang="en-US" altLang="en-US" sz="3000" dirty="0">
                <a:solidFill>
                  <a:srgbClr val="00FF99"/>
                </a:solidFill>
                <a:latin typeface="+mj-lt"/>
                <a:sym typeface="Wingdings" panose="05000000000000000000" pitchFamily="2" charset="2"/>
              </a:rPr>
              <a:t> </a:t>
            </a:r>
          </a:p>
          <a:p>
            <a:pPr lvl="1">
              <a:buNone/>
            </a:pPr>
            <a:r>
              <a:rPr lang="en-US" altLang="en-US" sz="3000" dirty="0">
                <a:solidFill>
                  <a:srgbClr val="FF66CC"/>
                </a:solidFill>
                <a:latin typeface="+mj-lt"/>
                <a:sym typeface="Wingdings 2" panose="05020102010507070707" pitchFamily="18" charset="2"/>
              </a:rPr>
              <a:t>  </a:t>
            </a:r>
            <a:r>
              <a:rPr lang="en-US" altLang="en-US" sz="3000" dirty="0">
                <a:solidFill>
                  <a:schemeClr val="tx1">
                    <a:lumMod val="95000"/>
                    <a:lumOff val="5000"/>
                  </a:schemeClr>
                </a:solidFill>
                <a:latin typeface="+mj-lt"/>
                <a:sym typeface="Wingdings 2" panose="05020102010507070707" pitchFamily="18" charset="2"/>
              </a:rPr>
              <a:t></a:t>
            </a:r>
            <a:r>
              <a:rPr lang="en-US" altLang="en-US" sz="3000" dirty="0">
                <a:solidFill>
                  <a:srgbClr val="FF66CC"/>
                </a:solidFill>
                <a:latin typeface="+mj-lt"/>
                <a:sym typeface="Wingdings 2" panose="05020102010507070707" pitchFamily="18" charset="2"/>
              </a:rPr>
              <a:t> </a:t>
            </a:r>
            <a:r>
              <a:rPr lang="en-US" altLang="en-US" sz="3000" dirty="0">
                <a:latin typeface="+mj-lt"/>
                <a:sym typeface="Wingdings 2" panose="05020102010507070707" pitchFamily="18" charset="2"/>
              </a:rPr>
              <a:t>Peptic ulcer is associated with MEN- 1 Syndrome.</a:t>
            </a:r>
            <a:endParaRPr lang="en-US" altLang="en-US" sz="3000" dirty="0">
              <a:latin typeface="+mj-lt"/>
            </a:endParaRPr>
          </a:p>
          <a:p>
            <a:pPr lvl="1">
              <a:buNone/>
            </a:pPr>
            <a:r>
              <a:rPr lang="en-US" altLang="en-US" sz="3000" dirty="0">
                <a:latin typeface="+mj-lt"/>
              </a:rPr>
              <a:t>	</a:t>
            </a:r>
            <a:r>
              <a:rPr lang="en-US" altLang="en-US" sz="3000" dirty="0">
                <a:solidFill>
                  <a:schemeClr val="tx1">
                    <a:lumMod val="95000"/>
                    <a:lumOff val="5000"/>
                  </a:schemeClr>
                </a:solidFill>
                <a:latin typeface="+mj-lt"/>
                <a:sym typeface="Wingdings 2" panose="05020102010507070707" pitchFamily="18" charset="2"/>
              </a:rPr>
              <a:t></a:t>
            </a:r>
            <a:r>
              <a:rPr lang="en-US" altLang="en-US" sz="3000" dirty="0">
                <a:solidFill>
                  <a:srgbClr val="FF66CC"/>
                </a:solidFill>
                <a:latin typeface="+mj-lt"/>
                <a:sym typeface="Wingdings 2" panose="05020102010507070707" pitchFamily="18" charset="2"/>
              </a:rPr>
              <a:t> </a:t>
            </a:r>
            <a:r>
              <a:rPr lang="en-US" altLang="en-US" sz="3000" dirty="0">
                <a:latin typeface="+mj-lt"/>
                <a:sym typeface="Wingdings 2" panose="05020102010507070707" pitchFamily="18" charset="2"/>
              </a:rPr>
              <a:t>Marked elevation of serum gastrin</a:t>
            </a:r>
            <a:r>
              <a:rPr lang="en-US" altLang="en-US" sz="3000" b="1" dirty="0">
                <a:sym typeface="Wingdings 2" panose="05020102010507070707" pitchFamily="18" charset="2"/>
              </a:rPr>
              <a:t>.</a:t>
            </a:r>
            <a:r>
              <a:rPr lang="en-US" altLang="en-US" sz="3000" dirty="0">
                <a:solidFill>
                  <a:srgbClr val="00FF99"/>
                </a:solidFill>
                <a:sym typeface="Wingdings" panose="05000000000000000000" pitchFamily="2" charset="2"/>
              </a:rPr>
              <a:t> </a:t>
            </a:r>
            <a:endParaRPr lang="en-US" altLang="en-US" sz="3000" dirty="0">
              <a:solidFill>
                <a:srgbClr val="00FF99"/>
              </a:solidFill>
              <a:latin typeface="+mj-lt"/>
              <a:sym typeface="Wingdings" panose="05000000000000000000" pitchFamily="2" charset="2"/>
            </a:endParaRPr>
          </a:p>
          <a:p>
            <a:pPr algn="l" eaLnBrk="1" hangingPunct="1">
              <a:lnSpc>
                <a:spcPct val="90000"/>
              </a:lnSpc>
              <a:buFontTx/>
              <a:buNone/>
            </a:pPr>
            <a:endParaRPr lang="en-US" altLang="en-US" sz="2500" dirty="0">
              <a:solidFill>
                <a:srgbClr val="00FF99"/>
              </a:solidFill>
              <a:latin typeface="+mj-lt"/>
              <a:sym typeface="Wingdings" panose="05000000000000000000" pitchFamily="2" charset="2"/>
            </a:endParaRPr>
          </a:p>
          <a:p>
            <a:pPr algn="l" eaLnBrk="1" hangingPunct="1">
              <a:lnSpc>
                <a:spcPct val="90000"/>
              </a:lnSpc>
              <a:buFontTx/>
              <a:buNone/>
            </a:pPr>
            <a:endParaRPr lang="en-US" altLang="en-US" sz="2500" dirty="0">
              <a:solidFill>
                <a:srgbClr val="00FF99"/>
              </a:solidFill>
              <a:latin typeface="+mj-lt"/>
              <a:sym typeface="Wingdings" panose="05000000000000000000" pitchFamily="2" charset="2"/>
            </a:endParaRPr>
          </a:p>
          <a:p>
            <a:pPr algn="just" eaLnBrk="1" hangingPunct="1">
              <a:lnSpc>
                <a:spcPct val="90000"/>
              </a:lnSpc>
              <a:buFontTx/>
              <a:buNone/>
            </a:pPr>
            <a:r>
              <a:rPr lang="en-US" altLang="en-US" sz="2500" b="1" dirty="0">
                <a:solidFill>
                  <a:srgbClr val="FF66CC"/>
                </a:solidFill>
                <a:sym typeface="Wingdings 2" panose="05020102010507070707" pitchFamily="18" charset="2"/>
              </a:rPr>
              <a:t>   </a:t>
            </a:r>
            <a:r>
              <a:rPr lang="en-US" altLang="en-US" sz="2500" dirty="0">
                <a:solidFill>
                  <a:schemeClr val="hlink"/>
                </a:solidFill>
                <a:sym typeface="Wingdings" panose="05000000000000000000" pitchFamily="2" charset="2"/>
              </a:rPr>
              <a:t> </a:t>
            </a:r>
          </a:p>
        </p:txBody>
      </p:sp>
      <p:sp>
        <p:nvSpPr>
          <p:cNvPr id="3" name="عنوان 2">
            <a:extLst>
              <a:ext uri="{FF2B5EF4-FFF2-40B4-BE49-F238E27FC236}">
                <a16:creationId xmlns:a16="http://schemas.microsoft.com/office/drawing/2014/main" id="{3EBFADE4-C334-5AD7-B655-0B946E1BC131}"/>
              </a:ext>
            </a:extLst>
          </p:cNvPr>
          <p:cNvSpPr>
            <a:spLocks noGrp="1"/>
          </p:cNvSpPr>
          <p:nvPr>
            <p:ph type="title"/>
          </p:nvPr>
        </p:nvSpPr>
        <p:spPr/>
        <p:txBody>
          <a:bodyPr/>
          <a:lstStyle/>
          <a:p>
            <a:r>
              <a:rPr lang="en-US" dirty="0"/>
              <a:t>THE DIAGNOSIS OF ZE-SYNDROME:</a:t>
            </a:r>
          </a:p>
        </p:txBody>
      </p:sp>
    </p:spTree>
    <p:extLst>
      <p:ext uri="{BB962C8B-B14F-4D97-AF65-F5344CB8AC3E}">
        <p14:creationId xmlns:p14="http://schemas.microsoft.com/office/powerpoint/2010/main" val="28772114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8" name="Rectangle 2"/>
          <p:cNvSpPr>
            <a:spLocks noGrp="1" noChangeArrowheads="1"/>
          </p:cNvSpPr>
          <p:nvPr>
            <p:ph idx="1"/>
          </p:nvPr>
        </p:nvSpPr>
        <p:spPr>
          <a:xfrm>
            <a:off x="609600" y="2438400"/>
            <a:ext cx="7437438" cy="3733800"/>
          </a:xfrm>
        </p:spPr>
        <p:txBody>
          <a:bodyPr/>
          <a:lstStyle/>
          <a:p>
            <a:pPr algn="l" eaLnBrk="1" hangingPunct="1">
              <a:buFontTx/>
              <a:buNone/>
            </a:pPr>
            <a:r>
              <a:rPr lang="en-US" altLang="en-US" sz="2800" dirty="0">
                <a:latin typeface="+mj-lt"/>
                <a:sym typeface="Wingdings" panose="05000000000000000000" pitchFamily="2" charset="2"/>
              </a:rPr>
              <a:t>The tumors of the pancreas can be : </a:t>
            </a:r>
          </a:p>
          <a:p>
            <a:pPr algn="l" eaLnBrk="1" hangingPunct="1">
              <a:buFontTx/>
              <a:buNone/>
            </a:pPr>
            <a:endParaRPr lang="en-US" altLang="en-US" sz="2800" dirty="0">
              <a:latin typeface="+mj-lt"/>
              <a:sym typeface="Wingdings" panose="05000000000000000000" pitchFamily="2" charset="2"/>
            </a:endParaRPr>
          </a:p>
          <a:p>
            <a:pPr algn="l" eaLnBrk="1" hangingPunct="1">
              <a:buFontTx/>
              <a:buNone/>
            </a:pPr>
            <a:r>
              <a:rPr lang="en-US" altLang="en-US" sz="2800" dirty="0">
                <a:latin typeface="+mj-lt"/>
                <a:sym typeface="Wingdings" panose="05000000000000000000" pitchFamily="2" charset="2"/>
              </a:rPr>
              <a:t>A.   </a:t>
            </a:r>
            <a:r>
              <a:rPr lang="en-US" altLang="en-US" sz="2800" dirty="0">
                <a:latin typeface="+mj-lt"/>
              </a:rPr>
              <a:t>Non-Endocrine neoplasms (Exocrine)</a:t>
            </a:r>
          </a:p>
          <a:p>
            <a:pPr algn="l" eaLnBrk="1" hangingPunct="1">
              <a:buFontTx/>
              <a:buNone/>
            </a:pPr>
            <a:endParaRPr lang="en-US" altLang="en-US" sz="2800" dirty="0">
              <a:latin typeface="+mj-lt"/>
              <a:sym typeface="Wingdings" panose="05000000000000000000" pitchFamily="2" charset="2"/>
            </a:endParaRPr>
          </a:p>
          <a:p>
            <a:pPr algn="l" eaLnBrk="1" hangingPunct="1">
              <a:buFontTx/>
              <a:buNone/>
            </a:pPr>
            <a:r>
              <a:rPr lang="en-US" altLang="en-US" sz="2800" dirty="0">
                <a:latin typeface="+mj-lt"/>
                <a:sym typeface="Wingdings" panose="05000000000000000000" pitchFamily="2" charset="2"/>
              </a:rPr>
              <a:t>B.   </a:t>
            </a:r>
            <a:r>
              <a:rPr lang="en-US" altLang="en-US" sz="2800" dirty="0">
                <a:latin typeface="+mj-lt"/>
              </a:rPr>
              <a:t>Endocrine neoplasms</a:t>
            </a:r>
          </a:p>
          <a:p>
            <a:pPr algn="l" eaLnBrk="1" hangingPunct="1">
              <a:buFontTx/>
              <a:buNone/>
            </a:pPr>
            <a:endParaRPr lang="en-US" altLang="en-US" sz="4800" b="1" dirty="0">
              <a:latin typeface="+mj-lt"/>
              <a:sym typeface="Wingdings 2" panose="05020102010507070707" pitchFamily="18" charset="2"/>
            </a:endParaRPr>
          </a:p>
        </p:txBody>
      </p:sp>
      <p:sp>
        <p:nvSpPr>
          <p:cNvPr id="2" name="مربع نص 1">
            <a:extLst>
              <a:ext uri="{FF2B5EF4-FFF2-40B4-BE49-F238E27FC236}">
                <a16:creationId xmlns:a16="http://schemas.microsoft.com/office/drawing/2014/main" id="{C64EFD00-B21D-02BE-67E2-332B2437E29E}"/>
              </a:ext>
            </a:extLst>
          </p:cNvPr>
          <p:cNvSpPr txBox="1"/>
          <p:nvPr/>
        </p:nvSpPr>
        <p:spPr>
          <a:xfrm>
            <a:off x="914400" y="990600"/>
            <a:ext cx="7696200" cy="569387"/>
          </a:xfrm>
          <a:prstGeom prst="rect">
            <a:avLst/>
          </a:prstGeom>
          <a:noFill/>
        </p:spPr>
        <p:txBody>
          <a:bodyPr wrap="square" rtlCol="0">
            <a:spAutoFit/>
          </a:bodyPr>
          <a:lstStyle/>
          <a:p>
            <a:r>
              <a:rPr lang="en-US" sz="3100" b="1"/>
              <a:t>TUMOURS OF THE PANCREAS</a:t>
            </a:r>
            <a:endParaRPr lang="en-US" sz="3100" b="1" dirty="0"/>
          </a:p>
        </p:txBody>
      </p:sp>
    </p:spTree>
    <p:extLst>
      <p:ext uri="{BB962C8B-B14F-4D97-AF65-F5344CB8AC3E}">
        <p14:creationId xmlns:p14="http://schemas.microsoft.com/office/powerpoint/2010/main" val="114076093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7587" name="Rectangle 3"/>
          <p:cNvSpPr>
            <a:spLocks noGrp="1" noChangeArrowheads="1"/>
          </p:cNvSpPr>
          <p:nvPr>
            <p:ph idx="1"/>
          </p:nvPr>
        </p:nvSpPr>
        <p:spPr>
          <a:xfrm>
            <a:off x="152400" y="2209800"/>
            <a:ext cx="8229600" cy="3352800"/>
          </a:xfrm>
        </p:spPr>
        <p:txBody>
          <a:bodyPr/>
          <a:lstStyle/>
          <a:p>
            <a:pPr algn="l" eaLnBrk="1" hangingPunct="1">
              <a:buFontTx/>
              <a:buNone/>
            </a:pPr>
            <a:r>
              <a:rPr lang="en-US" altLang="en-US" sz="2400" dirty="0">
                <a:solidFill>
                  <a:srgbClr val="FF66CC"/>
                </a:solidFill>
                <a:sym typeface="Wingdings" panose="05000000000000000000" pitchFamily="2" charset="2"/>
              </a:rPr>
              <a:t>    </a:t>
            </a:r>
            <a:r>
              <a:rPr lang="en-US" altLang="en-US" sz="3000" dirty="0">
                <a:latin typeface="+mj-lt"/>
              </a:rPr>
              <a:t>Medical therapy for control of the acid hypersecretion in patient with ZE-Syndrome </a:t>
            </a:r>
            <a:r>
              <a:rPr lang="en-US" altLang="en-US" sz="3000" dirty="0" err="1">
                <a:latin typeface="+mj-lt"/>
              </a:rPr>
              <a:t>Omprazole</a:t>
            </a:r>
            <a:r>
              <a:rPr lang="en-US" altLang="en-US" sz="3000" dirty="0">
                <a:latin typeface="+mj-lt"/>
              </a:rPr>
              <a:t> considered the antisecretory drug of choice for all </a:t>
            </a:r>
            <a:r>
              <a:rPr lang="en-US" altLang="en-US" sz="3000" dirty="0" err="1">
                <a:latin typeface="+mj-lt"/>
              </a:rPr>
              <a:t>gastrinoma</a:t>
            </a:r>
            <a:r>
              <a:rPr lang="en-US" altLang="en-US" sz="3000" dirty="0">
                <a:latin typeface="+mj-lt"/>
              </a:rPr>
              <a:t> patients</a:t>
            </a:r>
            <a:r>
              <a:rPr lang="en-US" altLang="en-US" sz="3000" dirty="0">
                <a:solidFill>
                  <a:srgbClr val="FFFF00"/>
                </a:solidFill>
                <a:latin typeface="+mj-lt"/>
              </a:rPr>
              <a:t>.</a:t>
            </a:r>
          </a:p>
          <a:p>
            <a:pPr algn="just" eaLnBrk="1" hangingPunct="1">
              <a:buFontTx/>
              <a:buNone/>
            </a:pPr>
            <a:endParaRPr lang="en-US" altLang="en-US" dirty="0"/>
          </a:p>
        </p:txBody>
      </p:sp>
      <p:sp>
        <p:nvSpPr>
          <p:cNvPr id="3" name="عنوان 2">
            <a:extLst>
              <a:ext uri="{FF2B5EF4-FFF2-40B4-BE49-F238E27FC236}">
                <a16:creationId xmlns:a16="http://schemas.microsoft.com/office/drawing/2014/main" id="{0C3AEC6C-4D79-386D-88AF-9B12867BBDFC}"/>
              </a:ext>
            </a:extLst>
          </p:cNvPr>
          <p:cNvSpPr>
            <a:spLocks noGrp="1"/>
          </p:cNvSpPr>
          <p:nvPr>
            <p:ph type="title"/>
          </p:nvPr>
        </p:nvSpPr>
        <p:spPr/>
        <p:txBody>
          <a:bodyPr/>
          <a:lstStyle/>
          <a:p>
            <a:r>
              <a:rPr lang="en-US" dirty="0"/>
              <a:t> TREATMENT:</a:t>
            </a:r>
          </a:p>
        </p:txBody>
      </p:sp>
    </p:spTree>
    <p:extLst>
      <p:ext uri="{BB962C8B-B14F-4D97-AF65-F5344CB8AC3E}">
        <p14:creationId xmlns:p14="http://schemas.microsoft.com/office/powerpoint/2010/main" val="90953737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8611" name="Rectangle 3"/>
          <p:cNvSpPr>
            <a:spLocks noGrp="1" noChangeArrowheads="1"/>
          </p:cNvSpPr>
          <p:nvPr>
            <p:ph idx="1"/>
          </p:nvPr>
        </p:nvSpPr>
        <p:spPr>
          <a:xfrm>
            <a:off x="-44577" y="2055262"/>
            <a:ext cx="8915400" cy="5715000"/>
          </a:xfrm>
        </p:spPr>
        <p:txBody>
          <a:bodyPr>
            <a:normAutofit/>
          </a:bodyPr>
          <a:lstStyle/>
          <a:p>
            <a:pPr>
              <a:buFont typeface="Arial" panose="020B0604020202020204" pitchFamily="34" charset="0"/>
              <a:buChar char="•"/>
            </a:pPr>
            <a:r>
              <a:rPr lang="en-US" altLang="en-US" sz="3000" dirty="0">
                <a:solidFill>
                  <a:srgbClr val="FF66CC"/>
                </a:solidFill>
                <a:latin typeface="+mj-lt"/>
                <a:sym typeface="Wingdings" panose="05000000000000000000" pitchFamily="2" charset="2"/>
              </a:rPr>
              <a:t>   </a:t>
            </a:r>
            <a:r>
              <a:rPr lang="en-US" altLang="en-US" sz="3000" dirty="0">
                <a:latin typeface="+mj-lt"/>
              </a:rPr>
              <a:t>Tumor excision. </a:t>
            </a:r>
          </a:p>
          <a:p>
            <a:pPr>
              <a:buFont typeface="Arial" panose="020B0604020202020204" pitchFamily="34" charset="0"/>
              <a:buChar char="•"/>
            </a:pPr>
            <a:r>
              <a:rPr lang="en-US" altLang="en-US" sz="3000" dirty="0">
                <a:solidFill>
                  <a:srgbClr val="FF66CC"/>
                </a:solidFill>
                <a:latin typeface="+mj-lt"/>
                <a:sym typeface="Wingdings" panose="05000000000000000000" pitchFamily="2" charset="2"/>
              </a:rPr>
              <a:t>   </a:t>
            </a:r>
            <a:r>
              <a:rPr lang="en-US" altLang="en-US" sz="3000" dirty="0">
                <a:latin typeface="+mj-lt"/>
              </a:rPr>
              <a:t>Total gastrectomy.</a:t>
            </a:r>
          </a:p>
          <a:p>
            <a:pPr>
              <a:buFont typeface="Arial" panose="020B0604020202020204" pitchFamily="34" charset="0"/>
              <a:buChar char="•"/>
            </a:pPr>
            <a:r>
              <a:rPr lang="en-US" altLang="en-US" sz="3000" dirty="0">
                <a:solidFill>
                  <a:srgbClr val="FF66CC"/>
                </a:solidFill>
                <a:latin typeface="+mj-lt"/>
                <a:sym typeface="Wingdings" panose="05000000000000000000" pitchFamily="2" charset="2"/>
              </a:rPr>
              <a:t>    </a:t>
            </a:r>
            <a:r>
              <a:rPr lang="en-US" altLang="en-US" sz="3000" dirty="0">
                <a:latin typeface="+mj-lt"/>
              </a:rPr>
              <a:t>Patient with metastases should have medical therapy if fail total gastrectomy.</a:t>
            </a:r>
          </a:p>
          <a:p>
            <a:pPr>
              <a:buFont typeface="Arial" panose="020B0604020202020204" pitchFamily="34" charset="0"/>
              <a:buChar char="•"/>
            </a:pPr>
            <a:r>
              <a:rPr lang="en-US" altLang="en-US" sz="3000" dirty="0">
                <a:solidFill>
                  <a:srgbClr val="FF66CC"/>
                </a:solidFill>
                <a:latin typeface="+mj-lt"/>
                <a:sym typeface="Wingdings" panose="05000000000000000000" pitchFamily="2" charset="2"/>
              </a:rPr>
              <a:t>   </a:t>
            </a:r>
            <a:r>
              <a:rPr lang="en-US" altLang="en-US" sz="3000" dirty="0" err="1">
                <a:latin typeface="+mj-lt"/>
              </a:rPr>
              <a:t>Gastrinoma</a:t>
            </a:r>
            <a:r>
              <a:rPr lang="en-US" altLang="en-US" sz="3000" dirty="0">
                <a:latin typeface="+mj-lt"/>
              </a:rPr>
              <a:t> patient with MEN 1 Syndrome and documented hyperparathyroidism should have parathyroid surgery performed prior to removal of </a:t>
            </a:r>
            <a:r>
              <a:rPr lang="en-US" altLang="en-US" sz="3000" dirty="0" err="1">
                <a:latin typeface="+mj-lt"/>
              </a:rPr>
              <a:t>gastrinoma</a:t>
            </a:r>
            <a:r>
              <a:rPr lang="en-US" altLang="en-US" sz="3000" dirty="0">
                <a:latin typeface="+mj-lt"/>
              </a:rPr>
              <a:t>.  </a:t>
            </a:r>
          </a:p>
          <a:p>
            <a:pPr eaLnBrk="1" hangingPunct="1">
              <a:lnSpc>
                <a:spcPct val="90000"/>
              </a:lnSpc>
            </a:pPr>
            <a:endParaRPr lang="en-US" altLang="en-US" sz="3000" dirty="0">
              <a:latin typeface="+mj-lt"/>
            </a:endParaRPr>
          </a:p>
        </p:txBody>
      </p:sp>
      <p:sp>
        <p:nvSpPr>
          <p:cNvPr id="3" name="عنوان 2">
            <a:extLst>
              <a:ext uri="{FF2B5EF4-FFF2-40B4-BE49-F238E27FC236}">
                <a16:creationId xmlns:a16="http://schemas.microsoft.com/office/drawing/2014/main" id="{4D4D9180-2215-8582-CDF6-8C797F8EC4B6}"/>
              </a:ext>
            </a:extLst>
          </p:cNvPr>
          <p:cNvSpPr>
            <a:spLocks noGrp="1"/>
          </p:cNvSpPr>
          <p:nvPr>
            <p:ph type="title"/>
          </p:nvPr>
        </p:nvSpPr>
        <p:spPr/>
        <p:txBody>
          <a:bodyPr/>
          <a:lstStyle/>
          <a:p>
            <a:r>
              <a:rPr lang="en-US" dirty="0"/>
              <a:t>Surgical Treatment:</a:t>
            </a:r>
          </a:p>
        </p:txBody>
      </p:sp>
    </p:spTree>
    <p:extLst>
      <p:ext uri="{BB962C8B-B14F-4D97-AF65-F5344CB8AC3E}">
        <p14:creationId xmlns:p14="http://schemas.microsoft.com/office/powerpoint/2010/main" val="19265778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 name="Rectangle 6">
            <a:extLst>
              <a:ext uri="{FF2B5EF4-FFF2-40B4-BE49-F238E27FC236}">
                <a16:creationId xmlns:a16="http://schemas.microsoft.com/office/drawing/2014/main" id="{BE194971-2F2D-44B0-8AE6-FF2DCCEE0A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9" name="Oval 5">
            <a:extLst>
              <a:ext uri="{FF2B5EF4-FFF2-40B4-BE49-F238E27FC236}">
                <a16:creationId xmlns:a16="http://schemas.microsoft.com/office/drawing/2014/main" id="{1FF9A61E-EB11-4C46-82E1-3E00A3B4B4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3999"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cxnSp>
        <p:nvCxnSpPr>
          <p:cNvPr id="30" name="Straight Connector 10">
            <a:extLst>
              <a:ext uri="{FF2B5EF4-FFF2-40B4-BE49-F238E27FC236}">
                <a16:creationId xmlns:a16="http://schemas.microsoft.com/office/drawing/2014/main" id="{5E564EB3-35F2-4EFF-87DC-642DC020526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6290132"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useBgFill="1">
        <p:nvSpPr>
          <p:cNvPr id="31" name="Rectangle 12">
            <a:extLst>
              <a:ext uri="{FF2B5EF4-FFF2-40B4-BE49-F238E27FC236}">
                <a16:creationId xmlns:a16="http://schemas.microsoft.com/office/drawing/2014/main" id="{0BA28970-3E8F-46CD-A302-42EE83668B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مربع نص 1">
            <a:extLst>
              <a:ext uri="{FF2B5EF4-FFF2-40B4-BE49-F238E27FC236}">
                <a16:creationId xmlns:a16="http://schemas.microsoft.com/office/drawing/2014/main" id="{B12C6B0D-4A4C-A8FB-194F-4F9AF1A6A77F}"/>
              </a:ext>
            </a:extLst>
          </p:cNvPr>
          <p:cNvSpPr txBox="1"/>
          <p:nvPr/>
        </p:nvSpPr>
        <p:spPr>
          <a:xfrm>
            <a:off x="482600" y="643467"/>
            <a:ext cx="5373505" cy="5571066"/>
          </a:xfrm>
          <a:prstGeom prst="rect">
            <a:avLst/>
          </a:prstGeom>
        </p:spPr>
        <p:txBody>
          <a:bodyPr vert="horz" lIns="91440" tIns="45720" rIns="91440" bIns="45720" rtlCol="0" anchor="ctr">
            <a:normAutofit/>
          </a:bodyPr>
          <a:lstStyle/>
          <a:p>
            <a:pPr algn="r" defTabSz="914400">
              <a:lnSpc>
                <a:spcPct val="80000"/>
              </a:lnSpc>
              <a:spcBef>
                <a:spcPct val="0"/>
              </a:spcBef>
              <a:spcAft>
                <a:spcPts val="600"/>
              </a:spcAft>
            </a:pPr>
            <a:r>
              <a:rPr lang="en-US" sz="5700" cap="all" spc="200">
                <a:solidFill>
                  <a:schemeClr val="tx1">
                    <a:alpha val="80000"/>
                  </a:schemeClr>
                </a:solidFill>
                <a:latin typeface="+mj-lt"/>
                <a:ea typeface="+mj-ea"/>
                <a:cs typeface="+mj-cs"/>
              </a:rPr>
              <a:t>Thank you </a:t>
            </a:r>
          </a:p>
        </p:txBody>
      </p:sp>
      <p:cxnSp>
        <p:nvCxnSpPr>
          <p:cNvPr id="32" name="Straight Connector 14">
            <a:extLst>
              <a:ext uri="{FF2B5EF4-FFF2-40B4-BE49-F238E27FC236}">
                <a16:creationId xmlns:a16="http://schemas.microsoft.com/office/drawing/2014/main" id="{47AE7893-212D-45CB-A5B0-AE377389AB3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104703" y="1600200"/>
            <a:ext cx="0" cy="36576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204652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C98BB63A-E11E-26FB-B4A7-D88DB614A7C8}"/>
              </a:ext>
            </a:extLst>
          </p:cNvPr>
          <p:cNvSpPr>
            <a:spLocks noGrp="1"/>
          </p:cNvSpPr>
          <p:nvPr>
            <p:ph type="title"/>
          </p:nvPr>
        </p:nvSpPr>
        <p:spPr/>
        <p:txBody>
          <a:bodyPr/>
          <a:lstStyle/>
          <a:p>
            <a:r>
              <a:rPr lang="en-US" dirty="0"/>
              <a:t>RISK FACTORS FOR THE DEVOLOPMENT OF PANCREATIC CANCER .</a:t>
            </a:r>
          </a:p>
        </p:txBody>
      </p:sp>
      <p:sp>
        <p:nvSpPr>
          <p:cNvPr id="3" name="عنصر نائب للمحتوى 2">
            <a:extLst>
              <a:ext uri="{FF2B5EF4-FFF2-40B4-BE49-F238E27FC236}">
                <a16:creationId xmlns:a16="http://schemas.microsoft.com/office/drawing/2014/main" id="{DF0C4E19-1FF1-76CE-482D-F91EAD74FCB5}"/>
              </a:ext>
            </a:extLst>
          </p:cNvPr>
          <p:cNvSpPr>
            <a:spLocks noGrp="1"/>
          </p:cNvSpPr>
          <p:nvPr>
            <p:ph idx="1"/>
          </p:nvPr>
        </p:nvSpPr>
        <p:spPr>
          <a:xfrm>
            <a:off x="285750" y="2286000"/>
            <a:ext cx="8572500" cy="4343400"/>
          </a:xfrm>
        </p:spPr>
        <p:txBody>
          <a:bodyPr>
            <a:normAutofit lnSpcReduction="10000"/>
          </a:bodyPr>
          <a:lstStyle/>
          <a:p>
            <a:r>
              <a:rPr lang="en-US" sz="2500" dirty="0"/>
              <a:t>Demographic factors: Age (peak incidence 65–75 years) , Male gender, Black ethnicity</a:t>
            </a:r>
          </a:p>
          <a:p>
            <a:r>
              <a:rPr lang="en-US" sz="2500" dirty="0"/>
              <a:t>Environment/lifestyle:  Cigarette smoking </a:t>
            </a:r>
          </a:p>
          <a:p>
            <a:r>
              <a:rPr lang="en-US" sz="2500" dirty="0"/>
              <a:t>Genetic factors and medical conditions : Family history (Two first-degree relatives with pancreas cancer: relative risk increases 18- to57-fold) , Germline BRCA2 mutations in some rare high-risk families, Hereditary pancreatitis (50- to 70-foldincreased risk), Chronic pancreatitis (5- to 15-fold increased risk), Lynch syndrome , Ataxia telangiectasia, </a:t>
            </a:r>
            <a:r>
              <a:rPr lang="en-US" sz="2500" dirty="0" err="1"/>
              <a:t>Peutz</a:t>
            </a:r>
            <a:r>
              <a:rPr lang="en-US" sz="2500" dirty="0"/>
              <a:t>–</a:t>
            </a:r>
            <a:r>
              <a:rPr lang="en-US" sz="2500" dirty="0" err="1"/>
              <a:t>Jeghers</a:t>
            </a:r>
            <a:r>
              <a:rPr lang="en-US" sz="2500" dirty="0"/>
              <a:t> syndrome, Familial breast–ovarian cancer syndrome, Familial atypical multiple mole melanoma,  Familial adenomatous polyposis – risk of ampullary/duodenal carcinoma, Diabetes mellitus.</a:t>
            </a:r>
          </a:p>
          <a:p>
            <a:endParaRPr lang="en-US" dirty="0"/>
          </a:p>
        </p:txBody>
      </p:sp>
      <p:sp>
        <p:nvSpPr>
          <p:cNvPr id="4" name="عنصر نائب لرقم الشريحة 3">
            <a:extLst>
              <a:ext uri="{FF2B5EF4-FFF2-40B4-BE49-F238E27FC236}">
                <a16:creationId xmlns:a16="http://schemas.microsoft.com/office/drawing/2014/main" id="{67C82B27-6F9D-C621-FACA-0326EB385C2D}"/>
              </a:ext>
            </a:extLst>
          </p:cNvPr>
          <p:cNvSpPr>
            <a:spLocks noGrp="1"/>
          </p:cNvSpPr>
          <p:nvPr>
            <p:ph type="sldNum" sz="quarter" idx="12"/>
          </p:nvPr>
        </p:nvSpPr>
        <p:spPr/>
        <p:txBody>
          <a:bodyPr/>
          <a:lstStyle/>
          <a:p>
            <a:fld id="{B6F15528-21DE-4FAA-801E-634DDDAF4B2B}" type="slidenum">
              <a:rPr lang="en-US" smtClean="0"/>
              <a:pPr/>
              <a:t>4</a:t>
            </a:fld>
            <a:endParaRPr lang="en-US"/>
          </a:p>
        </p:txBody>
      </p:sp>
    </p:spTree>
    <p:extLst>
      <p:ext uri="{BB962C8B-B14F-4D97-AF65-F5344CB8AC3E}">
        <p14:creationId xmlns:p14="http://schemas.microsoft.com/office/powerpoint/2010/main" val="27619339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10" name="Straight Connector 9">
            <a:extLst>
              <a:ext uri="{FF2B5EF4-FFF2-40B4-BE49-F238E27FC236}">
                <a16:creationId xmlns:a16="http://schemas.microsoft.com/office/drawing/2014/main" id="{B821C225-5C4D-4168-90AF-3D263D72CBA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5715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useBgFill="1">
        <p:nvSpPr>
          <p:cNvPr id="12" name="Rectangle 11">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9072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723591" y="804333"/>
            <a:ext cx="2543925" cy="5249334"/>
          </a:xfrm>
        </p:spPr>
        <p:txBody>
          <a:bodyPr vert="horz" lIns="91440" tIns="45720" rIns="91440" bIns="45720" rtlCol="0" anchor="ctr">
            <a:normAutofit/>
          </a:bodyPr>
          <a:lstStyle/>
          <a:p>
            <a:r>
              <a:rPr lang="en-US" sz="5000" spc="100" dirty="0">
                <a:solidFill>
                  <a:srgbClr val="FFFFFF"/>
                </a:solidFill>
              </a:rPr>
              <a:t>Malignant non-endocrine neoplasms(exocrine)</a:t>
            </a:r>
            <a:br>
              <a:rPr lang="en-US" sz="5000" spc="100" dirty="0">
                <a:solidFill>
                  <a:srgbClr val="FFFFFF"/>
                </a:solidFill>
              </a:rPr>
            </a:br>
            <a:endParaRPr lang="en-US" sz="5000" spc="100" dirty="0">
              <a:solidFill>
                <a:srgbClr val="FFFFFF"/>
              </a:solidFill>
            </a:endParaRPr>
          </a:p>
        </p:txBody>
      </p:sp>
      <p:sp>
        <p:nvSpPr>
          <p:cNvPr id="5" name="Rectangle 3"/>
          <p:cNvSpPr>
            <a:spLocks noGrp="1" noChangeArrowheads="1"/>
          </p:cNvSpPr>
          <p:nvPr>
            <p:ph type="subTitle" idx="1"/>
          </p:nvPr>
        </p:nvSpPr>
        <p:spPr>
          <a:xfrm>
            <a:off x="3713286" y="228600"/>
            <a:ext cx="4729502" cy="6400800"/>
          </a:xfrm>
        </p:spPr>
        <p:txBody>
          <a:bodyPr vert="horz" lIns="45720" tIns="45720" rIns="45720" bIns="45720" rtlCol="0" anchor="ctr">
            <a:normAutofit/>
          </a:bodyPr>
          <a:lstStyle/>
          <a:p>
            <a:pPr>
              <a:lnSpc>
                <a:spcPct val="90000"/>
              </a:lnSpc>
            </a:pPr>
            <a:r>
              <a:rPr lang="en-US" altLang="en-US" sz="2500" dirty="0">
                <a:solidFill>
                  <a:schemeClr val="tx1"/>
                </a:solidFill>
                <a:latin typeface="+mj-lt"/>
              </a:rPr>
              <a:t>The most common are:-</a:t>
            </a:r>
          </a:p>
          <a:p>
            <a:pPr>
              <a:lnSpc>
                <a:spcPct val="90000"/>
              </a:lnSpc>
              <a:buFont typeface="Wingdings" panose="05000000000000000000" pitchFamily="2" charset="2"/>
              <a:buNone/>
            </a:pPr>
            <a:endParaRPr lang="en-US" altLang="en-US" sz="2500" dirty="0">
              <a:solidFill>
                <a:schemeClr val="tx1"/>
              </a:solidFill>
              <a:latin typeface="+mj-lt"/>
            </a:endParaRPr>
          </a:p>
          <a:p>
            <a:pPr>
              <a:lnSpc>
                <a:spcPct val="90000"/>
              </a:lnSpc>
              <a:buFontTx/>
              <a:buNone/>
            </a:pPr>
            <a:r>
              <a:rPr lang="en-US" altLang="en-US" sz="2500" dirty="0">
                <a:solidFill>
                  <a:schemeClr val="tx1"/>
                </a:solidFill>
                <a:latin typeface="+mj-lt"/>
                <a:sym typeface="Wingdings" panose="05000000000000000000" pitchFamily="2" charset="2"/>
              </a:rPr>
              <a:t>   	- </a:t>
            </a:r>
            <a:r>
              <a:rPr lang="en-US" altLang="en-US" sz="2500" dirty="0">
                <a:solidFill>
                  <a:schemeClr val="tx1"/>
                </a:solidFill>
                <a:latin typeface="+mj-lt"/>
              </a:rPr>
              <a:t>Ductal adenocarcinoma</a:t>
            </a:r>
          </a:p>
          <a:p>
            <a:pPr>
              <a:lnSpc>
                <a:spcPct val="90000"/>
              </a:lnSpc>
              <a:buFontTx/>
              <a:buNone/>
            </a:pPr>
            <a:r>
              <a:rPr lang="en-US" altLang="en-US" sz="2500" dirty="0">
                <a:solidFill>
                  <a:schemeClr val="tx1"/>
                </a:solidFill>
                <a:latin typeface="+mj-lt"/>
                <a:sym typeface="Wingdings" panose="05000000000000000000" pitchFamily="2" charset="2"/>
              </a:rPr>
              <a:t>   	- </a:t>
            </a:r>
            <a:r>
              <a:rPr lang="en-US" altLang="en-US" sz="2500" dirty="0">
                <a:solidFill>
                  <a:schemeClr val="tx1"/>
                </a:solidFill>
                <a:latin typeface="+mj-lt"/>
              </a:rPr>
              <a:t>Cystadenocarcinoma</a:t>
            </a:r>
          </a:p>
          <a:p>
            <a:pPr>
              <a:lnSpc>
                <a:spcPct val="90000"/>
              </a:lnSpc>
              <a:buFontTx/>
              <a:buNone/>
            </a:pPr>
            <a:endParaRPr lang="en-US" altLang="en-US" sz="2500" u="sng" dirty="0">
              <a:solidFill>
                <a:schemeClr val="tx1"/>
              </a:solidFill>
              <a:latin typeface="+mj-lt"/>
            </a:endParaRPr>
          </a:p>
          <a:p>
            <a:pPr>
              <a:lnSpc>
                <a:spcPct val="90000"/>
              </a:lnSpc>
              <a:buFontTx/>
              <a:buNone/>
            </a:pPr>
            <a:r>
              <a:rPr lang="en-US" altLang="en-US" sz="2500" u="sng" dirty="0">
                <a:solidFill>
                  <a:schemeClr val="tx1"/>
                </a:solidFill>
                <a:latin typeface="+mj-lt"/>
              </a:rPr>
              <a:t>NOTE</a:t>
            </a:r>
            <a:r>
              <a:rPr lang="en-US" altLang="en-US" sz="2500" dirty="0">
                <a:solidFill>
                  <a:schemeClr val="tx1"/>
                </a:solidFill>
                <a:latin typeface="+mj-lt"/>
              </a:rPr>
              <a:t>: Periampullary carcinoma is term used for juxta-pancreatic carcinomas. </a:t>
            </a:r>
          </a:p>
          <a:p>
            <a:pPr>
              <a:lnSpc>
                <a:spcPct val="90000"/>
              </a:lnSpc>
              <a:buFontTx/>
              <a:buNone/>
            </a:pPr>
            <a:r>
              <a:rPr lang="en-US" altLang="en-US" sz="2500" dirty="0">
                <a:solidFill>
                  <a:schemeClr val="tx1"/>
                </a:solidFill>
                <a:latin typeface="+mj-lt"/>
              </a:rPr>
              <a:t> </a:t>
            </a:r>
          </a:p>
          <a:p>
            <a:pPr>
              <a:lnSpc>
                <a:spcPct val="90000"/>
              </a:lnSpc>
              <a:buFontTx/>
              <a:buNone/>
            </a:pPr>
            <a:r>
              <a:rPr lang="en-US" altLang="en-US" sz="2500" dirty="0">
                <a:solidFill>
                  <a:schemeClr val="tx1"/>
                </a:solidFill>
                <a:latin typeface="+mj-lt"/>
              </a:rPr>
              <a:t>They are three forms:- </a:t>
            </a:r>
          </a:p>
          <a:p>
            <a:pPr>
              <a:lnSpc>
                <a:spcPct val="90000"/>
              </a:lnSpc>
              <a:buFontTx/>
              <a:buNone/>
            </a:pPr>
            <a:r>
              <a:rPr lang="en-US" altLang="en-US" sz="2500" dirty="0">
                <a:solidFill>
                  <a:schemeClr val="tx1"/>
                </a:solidFill>
                <a:latin typeface="+mj-lt"/>
                <a:sym typeface="Wingdings 2" panose="05020102010507070707" pitchFamily="18" charset="2"/>
              </a:rPr>
              <a:t> </a:t>
            </a:r>
            <a:r>
              <a:rPr lang="en-US" altLang="en-US" sz="2500" dirty="0">
                <a:solidFill>
                  <a:schemeClr val="tx1"/>
                </a:solidFill>
                <a:latin typeface="+mj-lt"/>
                <a:sym typeface="Wingdings" panose="05000000000000000000" pitchFamily="2" charset="2"/>
              </a:rPr>
              <a:t>  </a:t>
            </a:r>
            <a:r>
              <a:rPr lang="en-US" altLang="en-US" sz="2500" dirty="0">
                <a:solidFill>
                  <a:schemeClr val="tx1"/>
                </a:solidFill>
                <a:latin typeface="+mj-lt"/>
              </a:rPr>
              <a:t>Carcinoma of the ampulla</a:t>
            </a:r>
          </a:p>
          <a:p>
            <a:pPr>
              <a:lnSpc>
                <a:spcPct val="90000"/>
              </a:lnSpc>
              <a:buFontTx/>
              <a:buNone/>
            </a:pPr>
            <a:r>
              <a:rPr lang="en-US" altLang="en-US" sz="2500" dirty="0">
                <a:solidFill>
                  <a:schemeClr val="tx1"/>
                </a:solidFill>
                <a:latin typeface="+mj-lt"/>
                <a:sym typeface="Wingdings 2" panose="05020102010507070707" pitchFamily="18" charset="2"/>
              </a:rPr>
              <a:t> </a:t>
            </a:r>
            <a:r>
              <a:rPr lang="en-US" altLang="en-US" sz="2500" dirty="0">
                <a:solidFill>
                  <a:schemeClr val="tx1"/>
                </a:solidFill>
                <a:latin typeface="+mj-lt"/>
                <a:sym typeface="Wingdings" panose="05000000000000000000" pitchFamily="2" charset="2"/>
              </a:rPr>
              <a:t>  </a:t>
            </a:r>
            <a:r>
              <a:rPr lang="en-US" altLang="en-US" sz="2500" dirty="0">
                <a:solidFill>
                  <a:schemeClr val="tx1"/>
                </a:solidFill>
                <a:latin typeface="+mj-lt"/>
              </a:rPr>
              <a:t>Carcinoma of the lower CBD</a:t>
            </a:r>
          </a:p>
          <a:p>
            <a:pPr>
              <a:lnSpc>
                <a:spcPct val="90000"/>
              </a:lnSpc>
              <a:buFontTx/>
              <a:buNone/>
            </a:pPr>
            <a:r>
              <a:rPr lang="en-US" altLang="en-US" sz="2500" dirty="0">
                <a:solidFill>
                  <a:schemeClr val="tx1"/>
                </a:solidFill>
                <a:latin typeface="+mj-lt"/>
                <a:sym typeface="Wingdings 2" panose="05020102010507070707" pitchFamily="18" charset="2"/>
              </a:rPr>
              <a:t> </a:t>
            </a:r>
            <a:r>
              <a:rPr lang="en-US" altLang="en-US" sz="2500" dirty="0">
                <a:solidFill>
                  <a:schemeClr val="tx1"/>
                </a:solidFill>
                <a:latin typeface="+mj-lt"/>
                <a:sym typeface="Wingdings" panose="05000000000000000000" pitchFamily="2" charset="2"/>
              </a:rPr>
              <a:t>  </a:t>
            </a:r>
            <a:r>
              <a:rPr lang="en-US" altLang="en-US" sz="2500" dirty="0">
                <a:solidFill>
                  <a:schemeClr val="tx1"/>
                </a:solidFill>
                <a:latin typeface="+mj-lt"/>
              </a:rPr>
              <a:t>Duodenal carcinoma</a:t>
            </a:r>
          </a:p>
          <a:p>
            <a:pPr>
              <a:lnSpc>
                <a:spcPct val="90000"/>
              </a:lnSpc>
              <a:buFontTx/>
              <a:buNone/>
            </a:pPr>
            <a:endParaRPr lang="en-US" altLang="en-US" sz="2500" b="1" dirty="0">
              <a:solidFill>
                <a:schemeClr val="tx1"/>
              </a:solidFill>
              <a:latin typeface="+mj-lt"/>
            </a:endParaRPr>
          </a:p>
        </p:txBody>
      </p:sp>
      <p:sp>
        <p:nvSpPr>
          <p:cNvPr id="4" name="Slide Number Placeholder 3"/>
          <p:cNvSpPr>
            <a:spLocks noGrp="1"/>
          </p:cNvSpPr>
          <p:nvPr>
            <p:ph type="sldNum" sz="quarter" idx="12"/>
          </p:nvPr>
        </p:nvSpPr>
        <p:spPr>
          <a:xfrm>
            <a:off x="8127999" y="6470704"/>
            <a:ext cx="730251" cy="274320"/>
          </a:xfrm>
        </p:spPr>
        <p:txBody>
          <a:bodyPr vert="horz" lIns="91440" tIns="45720" rIns="91440" bIns="45720" rtlCol="0" anchor="ctr">
            <a:normAutofit/>
          </a:bodyPr>
          <a:lstStyle/>
          <a:p>
            <a:pPr>
              <a:spcAft>
                <a:spcPts val="600"/>
              </a:spcAft>
            </a:pPr>
            <a:fld id="{B6F15528-21DE-4FAA-801E-634DDDAF4B2B}" type="slidenum">
              <a:rPr lang="en-US" kern="1200" dirty="0">
                <a:solidFill>
                  <a:schemeClr val="tx1">
                    <a:lumMod val="95000"/>
                    <a:lumOff val="5000"/>
                  </a:schemeClr>
                </a:solidFill>
                <a:latin typeface="+mj-lt"/>
                <a:ea typeface="+mn-ea"/>
                <a:cs typeface="+mn-cs"/>
              </a:rPr>
              <a:pPr>
                <a:spcAft>
                  <a:spcPts val="600"/>
                </a:spcAft>
              </a:pPr>
              <a:t>5</a:t>
            </a:fld>
            <a:endParaRPr lang="en-US" kern="1200" dirty="0">
              <a:solidFill>
                <a:schemeClr val="tx1">
                  <a:lumMod val="95000"/>
                  <a:lumOff val="5000"/>
                </a:schemeClr>
              </a:solidFill>
              <a:latin typeface="+mj-lt"/>
              <a:ea typeface="+mn-ea"/>
              <a:cs typeface="+mn-cs"/>
            </a:endParaRPr>
          </a:p>
        </p:txBody>
      </p:sp>
    </p:spTree>
    <p:extLst>
      <p:ext uri="{BB962C8B-B14F-4D97-AF65-F5344CB8AC3E}">
        <p14:creationId xmlns:p14="http://schemas.microsoft.com/office/powerpoint/2010/main" val="30682394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5" name="Rectangle 3"/>
          <p:cNvSpPr>
            <a:spLocks noGrp="1" noChangeArrowheads="1"/>
          </p:cNvSpPr>
          <p:nvPr>
            <p:ph idx="1"/>
          </p:nvPr>
        </p:nvSpPr>
        <p:spPr>
          <a:xfrm>
            <a:off x="-34119" y="990600"/>
            <a:ext cx="8763000" cy="5562600"/>
          </a:xfrm>
        </p:spPr>
        <p:txBody>
          <a:bodyPr>
            <a:normAutofit/>
          </a:bodyPr>
          <a:lstStyle/>
          <a:p>
            <a:pPr algn="l" eaLnBrk="1" hangingPunct="1">
              <a:lnSpc>
                <a:spcPct val="90000"/>
              </a:lnSpc>
              <a:buFontTx/>
              <a:buNone/>
            </a:pPr>
            <a:r>
              <a:rPr lang="en-US" altLang="en-US" dirty="0">
                <a:latin typeface="+mj-lt"/>
                <a:sym typeface="Wingdings" panose="05000000000000000000" pitchFamily="2" charset="2"/>
              </a:rPr>
              <a:t>       </a:t>
            </a:r>
          </a:p>
          <a:p>
            <a:pPr algn="l" eaLnBrk="1" hangingPunct="1">
              <a:lnSpc>
                <a:spcPct val="90000"/>
              </a:lnSpc>
              <a:buFontTx/>
              <a:buNone/>
            </a:pPr>
            <a:endParaRPr lang="en-US" altLang="en-US" dirty="0">
              <a:latin typeface="+mj-lt"/>
              <a:sym typeface="Wingdings" panose="05000000000000000000" pitchFamily="2" charset="2"/>
            </a:endParaRPr>
          </a:p>
          <a:p>
            <a:pPr algn="l" eaLnBrk="1" hangingPunct="1">
              <a:lnSpc>
                <a:spcPct val="90000"/>
              </a:lnSpc>
              <a:buFontTx/>
              <a:buNone/>
            </a:pPr>
            <a:r>
              <a:rPr lang="en-US" altLang="en-US" dirty="0">
                <a:latin typeface="+mj-lt"/>
                <a:sym typeface="Wingdings" panose="05000000000000000000" pitchFamily="2" charset="2"/>
              </a:rPr>
              <a:t> </a:t>
            </a:r>
            <a:r>
              <a:rPr lang="en-US" altLang="en-US" sz="2500" dirty="0">
                <a:latin typeface="+mj-lt"/>
              </a:rPr>
              <a:t>These are less common than non-endocrine tumors and generally benign and sometimes multiple. </a:t>
            </a:r>
          </a:p>
          <a:p>
            <a:pPr algn="l" eaLnBrk="1" hangingPunct="1">
              <a:lnSpc>
                <a:spcPct val="90000"/>
              </a:lnSpc>
              <a:buFontTx/>
              <a:buNone/>
            </a:pPr>
            <a:r>
              <a:rPr lang="en-US" altLang="en-US" sz="2500" dirty="0">
                <a:latin typeface="+mj-lt"/>
              </a:rPr>
              <a:t> They includes:</a:t>
            </a:r>
          </a:p>
          <a:p>
            <a:pPr algn="l" eaLnBrk="1" hangingPunct="1">
              <a:lnSpc>
                <a:spcPct val="90000"/>
              </a:lnSpc>
              <a:buFontTx/>
              <a:buNone/>
            </a:pPr>
            <a:r>
              <a:rPr lang="en-US" altLang="en-US" sz="2500" dirty="0">
                <a:latin typeface="+mj-lt"/>
                <a:sym typeface="Wingdings" panose="05000000000000000000" pitchFamily="2" charset="2"/>
              </a:rPr>
              <a:t>	   </a:t>
            </a:r>
            <a:r>
              <a:rPr lang="en-US" altLang="en-US" sz="2500" dirty="0" err="1">
                <a:latin typeface="+mj-lt"/>
              </a:rPr>
              <a:t>Insulinoma</a:t>
            </a:r>
            <a:endParaRPr lang="en-US" altLang="en-US" sz="2500" dirty="0">
              <a:latin typeface="+mj-lt"/>
            </a:endParaRPr>
          </a:p>
          <a:p>
            <a:pPr algn="l" eaLnBrk="1" hangingPunct="1">
              <a:lnSpc>
                <a:spcPct val="90000"/>
              </a:lnSpc>
              <a:buFontTx/>
              <a:buNone/>
            </a:pPr>
            <a:r>
              <a:rPr lang="en-US" altLang="en-US" sz="2500" dirty="0">
                <a:latin typeface="+mj-lt"/>
                <a:sym typeface="Wingdings" panose="05000000000000000000" pitchFamily="2" charset="2"/>
              </a:rPr>
              <a:t>	   </a:t>
            </a:r>
            <a:r>
              <a:rPr lang="en-US" altLang="en-US" sz="2500" dirty="0" err="1">
                <a:latin typeface="+mj-lt"/>
              </a:rPr>
              <a:t>Glucogonomas</a:t>
            </a:r>
            <a:endParaRPr lang="en-US" altLang="en-US" sz="2500" dirty="0">
              <a:latin typeface="+mj-lt"/>
            </a:endParaRPr>
          </a:p>
          <a:p>
            <a:pPr algn="l" eaLnBrk="1" hangingPunct="1">
              <a:lnSpc>
                <a:spcPct val="90000"/>
              </a:lnSpc>
              <a:buFontTx/>
              <a:buNone/>
            </a:pPr>
            <a:r>
              <a:rPr lang="en-US" altLang="en-US" sz="2500" dirty="0">
                <a:latin typeface="+mj-lt"/>
                <a:sym typeface="Wingdings" panose="05000000000000000000" pitchFamily="2" charset="2"/>
              </a:rPr>
              <a:t>	   </a:t>
            </a:r>
            <a:r>
              <a:rPr lang="en-US" altLang="en-US" sz="2500" dirty="0">
                <a:latin typeface="+mj-lt"/>
              </a:rPr>
              <a:t>Others:</a:t>
            </a:r>
          </a:p>
          <a:p>
            <a:pPr algn="l" eaLnBrk="1" hangingPunct="1">
              <a:lnSpc>
                <a:spcPct val="90000"/>
              </a:lnSpc>
              <a:buFontTx/>
              <a:buNone/>
            </a:pPr>
            <a:r>
              <a:rPr lang="en-US" altLang="en-US" sz="2500" dirty="0">
                <a:latin typeface="+mj-lt"/>
                <a:sym typeface="Wingdings 2" panose="05020102010507070707" pitchFamily="18" charset="2"/>
              </a:rPr>
              <a:t>		   -</a:t>
            </a:r>
            <a:r>
              <a:rPr lang="en-US" altLang="en-US" sz="2500" dirty="0">
                <a:latin typeface="+mj-lt"/>
                <a:sym typeface="Wingdings" panose="05000000000000000000" pitchFamily="2" charset="2"/>
              </a:rPr>
              <a:t> </a:t>
            </a:r>
            <a:r>
              <a:rPr lang="en-US" altLang="en-US" sz="2500" dirty="0" err="1">
                <a:latin typeface="+mj-lt"/>
              </a:rPr>
              <a:t>Gastrinomas</a:t>
            </a:r>
            <a:r>
              <a:rPr lang="en-US" altLang="en-US" sz="2500" dirty="0">
                <a:latin typeface="+mj-lt"/>
              </a:rPr>
              <a:t> 	</a:t>
            </a:r>
          </a:p>
          <a:p>
            <a:pPr algn="l" eaLnBrk="1" hangingPunct="1">
              <a:lnSpc>
                <a:spcPct val="90000"/>
              </a:lnSpc>
              <a:buFontTx/>
              <a:buNone/>
            </a:pPr>
            <a:r>
              <a:rPr lang="en-US" altLang="en-US" sz="2500" dirty="0">
                <a:latin typeface="+mj-lt"/>
                <a:sym typeface="Wingdings 2" panose="05020102010507070707" pitchFamily="18" charset="2"/>
              </a:rPr>
              <a:t>		   -</a:t>
            </a:r>
            <a:r>
              <a:rPr lang="en-US" altLang="en-US" sz="2500" dirty="0">
                <a:latin typeface="+mj-lt"/>
                <a:sym typeface="Wingdings" panose="05000000000000000000" pitchFamily="2" charset="2"/>
              </a:rPr>
              <a:t> </a:t>
            </a:r>
            <a:r>
              <a:rPr lang="en-US" altLang="en-US" sz="2500" dirty="0" err="1">
                <a:latin typeface="+mj-lt"/>
              </a:rPr>
              <a:t>Somatostatatinomas</a:t>
            </a:r>
            <a:endParaRPr lang="en-US" altLang="en-US" sz="2500" dirty="0">
              <a:latin typeface="+mj-lt"/>
            </a:endParaRPr>
          </a:p>
          <a:p>
            <a:pPr algn="l" eaLnBrk="1" hangingPunct="1">
              <a:lnSpc>
                <a:spcPct val="90000"/>
              </a:lnSpc>
              <a:buFontTx/>
              <a:buNone/>
            </a:pPr>
            <a:r>
              <a:rPr lang="en-US" altLang="en-US" sz="2500" dirty="0">
                <a:latin typeface="+mj-lt"/>
                <a:sym typeface="Wingdings 2" panose="05020102010507070707" pitchFamily="18" charset="2"/>
              </a:rPr>
              <a:t>		   -</a:t>
            </a:r>
            <a:r>
              <a:rPr lang="en-US" altLang="en-US" sz="2500" dirty="0">
                <a:latin typeface="+mj-lt"/>
                <a:sym typeface="Wingdings" panose="05000000000000000000" pitchFamily="2" charset="2"/>
              </a:rPr>
              <a:t> </a:t>
            </a:r>
            <a:r>
              <a:rPr lang="en-US" altLang="en-US" sz="2500" dirty="0" err="1">
                <a:latin typeface="+mj-lt"/>
              </a:rPr>
              <a:t>Vipomas</a:t>
            </a:r>
            <a:r>
              <a:rPr lang="en-US" altLang="en-US" sz="2500" dirty="0">
                <a:latin typeface="+mj-lt"/>
              </a:rPr>
              <a:t> (Vasoactive Intestinal  Polypeptide)</a:t>
            </a:r>
          </a:p>
        </p:txBody>
      </p:sp>
      <p:sp>
        <p:nvSpPr>
          <p:cNvPr id="3" name="عنوان 2">
            <a:extLst>
              <a:ext uri="{FF2B5EF4-FFF2-40B4-BE49-F238E27FC236}">
                <a16:creationId xmlns:a16="http://schemas.microsoft.com/office/drawing/2014/main" id="{F0F34F64-73FD-1169-D173-71177246E4B3}"/>
              </a:ext>
            </a:extLst>
          </p:cNvPr>
          <p:cNvSpPr>
            <a:spLocks noGrp="1"/>
          </p:cNvSpPr>
          <p:nvPr>
            <p:ph type="title"/>
          </p:nvPr>
        </p:nvSpPr>
        <p:spPr/>
        <p:txBody>
          <a:bodyPr/>
          <a:lstStyle/>
          <a:p>
            <a:r>
              <a:rPr lang="en-US" dirty="0"/>
              <a:t>ENDOCRINE NEOPLASMS:</a:t>
            </a:r>
          </a:p>
        </p:txBody>
      </p:sp>
    </p:spTree>
    <p:extLst>
      <p:ext uri="{BB962C8B-B14F-4D97-AF65-F5344CB8AC3E}">
        <p14:creationId xmlns:p14="http://schemas.microsoft.com/office/powerpoint/2010/main" val="40174232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4" name="صورة 3">
            <a:extLst>
              <a:ext uri="{FF2B5EF4-FFF2-40B4-BE49-F238E27FC236}">
                <a16:creationId xmlns:a16="http://schemas.microsoft.com/office/drawing/2014/main" id="{4931CF61-8FA9-A0E8-6498-1E7F4D6AE030}"/>
              </a:ext>
            </a:extLst>
          </p:cNvPr>
          <p:cNvPicPr>
            <a:picLocks noChangeAspect="1"/>
          </p:cNvPicPr>
          <p:nvPr/>
        </p:nvPicPr>
        <p:blipFill>
          <a:blip r:embed="rId2"/>
          <a:stretch>
            <a:fillRect/>
          </a:stretch>
        </p:blipFill>
        <p:spPr>
          <a:xfrm>
            <a:off x="4394551" y="3902617"/>
            <a:ext cx="2009003" cy="1469263"/>
          </a:xfrm>
          <a:prstGeom prst="rect">
            <a:avLst/>
          </a:prstGeom>
        </p:spPr>
      </p:pic>
      <p:sp>
        <p:nvSpPr>
          <p:cNvPr id="39939" name="Rectangle 3"/>
          <p:cNvSpPr>
            <a:spLocks noGrp="1" noChangeArrowheads="1"/>
          </p:cNvSpPr>
          <p:nvPr>
            <p:ph idx="1"/>
          </p:nvPr>
        </p:nvSpPr>
        <p:spPr>
          <a:xfrm>
            <a:off x="0" y="1295400"/>
            <a:ext cx="9144000" cy="5257800"/>
          </a:xfrm>
        </p:spPr>
        <p:txBody>
          <a:bodyPr>
            <a:normAutofit/>
          </a:bodyPr>
          <a:lstStyle/>
          <a:p>
            <a:pPr algn="l" eaLnBrk="1" hangingPunct="1">
              <a:lnSpc>
                <a:spcPct val="90000"/>
              </a:lnSpc>
              <a:buFontTx/>
              <a:buNone/>
            </a:pPr>
            <a:endParaRPr lang="en-US" altLang="en-US" sz="2000" dirty="0">
              <a:latin typeface="+mj-lt"/>
              <a:sym typeface="Wingdings" panose="05000000000000000000" pitchFamily="2" charset="2"/>
            </a:endParaRPr>
          </a:p>
          <a:p>
            <a:pPr algn="l" eaLnBrk="1" hangingPunct="1">
              <a:lnSpc>
                <a:spcPct val="90000"/>
              </a:lnSpc>
              <a:buFontTx/>
              <a:buNone/>
            </a:pPr>
            <a:endParaRPr lang="en-US" altLang="en-US" sz="2000" dirty="0">
              <a:latin typeface="+mj-lt"/>
              <a:sym typeface="Wingdings" panose="05000000000000000000" pitchFamily="2" charset="2"/>
            </a:endParaRPr>
          </a:p>
          <a:p>
            <a:pPr algn="l" eaLnBrk="1" hangingPunct="1">
              <a:lnSpc>
                <a:spcPct val="90000"/>
              </a:lnSpc>
              <a:buFontTx/>
              <a:buNone/>
            </a:pPr>
            <a:endParaRPr lang="en-US" altLang="en-US" sz="2000" b="1" dirty="0">
              <a:latin typeface="+mj-lt"/>
            </a:endParaRPr>
          </a:p>
          <a:p>
            <a:pPr algn="l" eaLnBrk="1" hangingPunct="1">
              <a:lnSpc>
                <a:spcPct val="90000"/>
              </a:lnSpc>
              <a:buFontTx/>
              <a:buNone/>
            </a:pPr>
            <a:endParaRPr lang="en-US" altLang="en-US" b="1" dirty="0">
              <a:latin typeface="+mj-lt"/>
            </a:endParaRPr>
          </a:p>
          <a:p>
            <a:pPr algn="l" eaLnBrk="1" hangingPunct="1">
              <a:lnSpc>
                <a:spcPct val="90000"/>
              </a:lnSpc>
              <a:buFontTx/>
              <a:buNone/>
            </a:pPr>
            <a:endParaRPr lang="en-US" altLang="en-US" sz="2000" b="1" dirty="0">
              <a:latin typeface="+mj-lt"/>
            </a:endParaRPr>
          </a:p>
          <a:p>
            <a:pPr algn="l" eaLnBrk="1" hangingPunct="1">
              <a:lnSpc>
                <a:spcPct val="90000"/>
              </a:lnSpc>
              <a:buFontTx/>
              <a:buNone/>
            </a:pPr>
            <a:r>
              <a:rPr lang="en-US" altLang="en-US" b="1" dirty="0">
                <a:latin typeface="+mj-lt"/>
              </a:rPr>
              <a:t> </a:t>
            </a:r>
            <a:r>
              <a:rPr lang="en-US" altLang="en-US" b="1" dirty="0">
                <a:latin typeface="+mj-lt"/>
                <a:sym typeface="Wingdings 2" panose="05020102010507070707" pitchFamily="18" charset="2"/>
              </a:rPr>
              <a:t>     </a:t>
            </a:r>
          </a:p>
        </p:txBody>
      </p:sp>
      <p:sp>
        <p:nvSpPr>
          <p:cNvPr id="2" name="سداسي 1">
            <a:extLst>
              <a:ext uri="{FF2B5EF4-FFF2-40B4-BE49-F238E27FC236}">
                <a16:creationId xmlns:a16="http://schemas.microsoft.com/office/drawing/2014/main" id="{3BDDBE7D-BD64-0A76-4F64-C672618C60EA}"/>
              </a:ext>
            </a:extLst>
          </p:cNvPr>
          <p:cNvSpPr/>
          <p:nvPr/>
        </p:nvSpPr>
        <p:spPr>
          <a:xfrm>
            <a:off x="609599" y="2004938"/>
            <a:ext cx="2009004" cy="1447800"/>
          </a:xfrm>
          <a:prstGeom prst="hexagon">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000" b="1" u="sng" dirty="0">
                <a:solidFill>
                  <a:schemeClr val="tx1">
                    <a:lumMod val="95000"/>
                    <a:lumOff val="5000"/>
                  </a:schemeClr>
                </a:solidFill>
              </a:rPr>
              <a:t>History</a:t>
            </a:r>
          </a:p>
        </p:txBody>
      </p:sp>
      <p:pic>
        <p:nvPicPr>
          <p:cNvPr id="3" name="صورة 2">
            <a:extLst>
              <a:ext uri="{FF2B5EF4-FFF2-40B4-BE49-F238E27FC236}">
                <a16:creationId xmlns:a16="http://schemas.microsoft.com/office/drawing/2014/main" id="{D87D9AF5-3FB7-B302-F64D-2193F291159D}"/>
              </a:ext>
            </a:extLst>
          </p:cNvPr>
          <p:cNvPicPr>
            <a:picLocks noChangeAspect="1"/>
          </p:cNvPicPr>
          <p:nvPr/>
        </p:nvPicPr>
        <p:blipFill>
          <a:blip r:embed="rId2"/>
          <a:stretch>
            <a:fillRect/>
          </a:stretch>
        </p:blipFill>
        <p:spPr>
          <a:xfrm>
            <a:off x="2503781" y="2978687"/>
            <a:ext cx="2009003" cy="1469263"/>
          </a:xfrm>
          <a:prstGeom prst="rect">
            <a:avLst/>
          </a:prstGeom>
        </p:spPr>
      </p:pic>
      <p:sp>
        <p:nvSpPr>
          <p:cNvPr id="8" name="مربع نص 7">
            <a:extLst>
              <a:ext uri="{FF2B5EF4-FFF2-40B4-BE49-F238E27FC236}">
                <a16:creationId xmlns:a16="http://schemas.microsoft.com/office/drawing/2014/main" id="{228FB90D-823D-DD36-23CD-FEC97C0121E3}"/>
              </a:ext>
            </a:extLst>
          </p:cNvPr>
          <p:cNvSpPr txBox="1"/>
          <p:nvPr/>
        </p:nvSpPr>
        <p:spPr>
          <a:xfrm>
            <a:off x="2433183" y="3334466"/>
            <a:ext cx="2209800" cy="707886"/>
          </a:xfrm>
          <a:prstGeom prst="rect">
            <a:avLst/>
          </a:prstGeom>
          <a:noFill/>
        </p:spPr>
        <p:txBody>
          <a:bodyPr wrap="square">
            <a:spAutoFit/>
          </a:bodyPr>
          <a:lstStyle/>
          <a:p>
            <a:pPr algn="ctr"/>
            <a:r>
              <a:rPr lang="en-US" sz="2000" b="1" u="sng" dirty="0"/>
              <a:t>Clinical</a:t>
            </a:r>
            <a:r>
              <a:rPr lang="en-US" dirty="0"/>
              <a:t> </a:t>
            </a:r>
            <a:r>
              <a:rPr lang="en-US" sz="2000" b="1" u="sng" dirty="0">
                <a:solidFill>
                  <a:schemeClr val="tx1">
                    <a:lumMod val="95000"/>
                    <a:lumOff val="5000"/>
                  </a:schemeClr>
                </a:solidFill>
              </a:rPr>
              <a:t>Examination</a:t>
            </a:r>
          </a:p>
        </p:txBody>
      </p:sp>
      <p:sp>
        <p:nvSpPr>
          <p:cNvPr id="10" name="مربع نص 9">
            <a:extLst>
              <a:ext uri="{FF2B5EF4-FFF2-40B4-BE49-F238E27FC236}">
                <a16:creationId xmlns:a16="http://schemas.microsoft.com/office/drawing/2014/main" id="{0F417C2C-161F-C2DA-E57B-E99BD8C2F571}"/>
              </a:ext>
            </a:extLst>
          </p:cNvPr>
          <p:cNvSpPr txBox="1"/>
          <p:nvPr/>
        </p:nvSpPr>
        <p:spPr>
          <a:xfrm>
            <a:off x="4409198" y="4398131"/>
            <a:ext cx="1971610" cy="400110"/>
          </a:xfrm>
          <a:prstGeom prst="rect">
            <a:avLst/>
          </a:prstGeom>
          <a:noFill/>
        </p:spPr>
        <p:txBody>
          <a:bodyPr wrap="square">
            <a:spAutoFit/>
          </a:bodyPr>
          <a:lstStyle/>
          <a:p>
            <a:pPr algn="ctr"/>
            <a:r>
              <a:rPr lang="en-US" sz="2000" b="1" u="sng" dirty="0"/>
              <a:t>Investigations</a:t>
            </a:r>
          </a:p>
        </p:txBody>
      </p:sp>
      <p:sp>
        <p:nvSpPr>
          <p:cNvPr id="11" name="مربع نص 10">
            <a:extLst>
              <a:ext uri="{FF2B5EF4-FFF2-40B4-BE49-F238E27FC236}">
                <a16:creationId xmlns:a16="http://schemas.microsoft.com/office/drawing/2014/main" id="{D300B6E2-7166-D6B6-16C6-438828F1D460}"/>
              </a:ext>
            </a:extLst>
          </p:cNvPr>
          <p:cNvSpPr txBox="1"/>
          <p:nvPr/>
        </p:nvSpPr>
        <p:spPr>
          <a:xfrm>
            <a:off x="723900" y="962118"/>
            <a:ext cx="7696200" cy="569387"/>
          </a:xfrm>
          <a:prstGeom prst="rect">
            <a:avLst/>
          </a:prstGeom>
          <a:noFill/>
        </p:spPr>
        <p:txBody>
          <a:bodyPr wrap="square" rtlCol="0">
            <a:spAutoFit/>
          </a:bodyPr>
          <a:lstStyle/>
          <a:p>
            <a:r>
              <a:rPr lang="en-US" sz="3100" b="1" dirty="0"/>
              <a:t>EVALUATION OF PANCREATIC NEOPLASMS:</a:t>
            </a:r>
          </a:p>
        </p:txBody>
      </p:sp>
    </p:spTree>
    <p:extLst>
      <p:ext uri="{BB962C8B-B14F-4D97-AF65-F5344CB8AC3E}">
        <p14:creationId xmlns:p14="http://schemas.microsoft.com/office/powerpoint/2010/main" val="4029648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9E4C68A-A4A9-48A4-9FF2-D2896B1EA0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E2B9AEA5-52CB-49A6-AF8A-33502F291B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9072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عنوان 1">
            <a:extLst>
              <a:ext uri="{FF2B5EF4-FFF2-40B4-BE49-F238E27FC236}">
                <a16:creationId xmlns:a16="http://schemas.microsoft.com/office/drawing/2014/main" id="{CF4DEFAC-07B9-1F40-D23F-5700A71566C6}"/>
              </a:ext>
            </a:extLst>
          </p:cNvPr>
          <p:cNvSpPr>
            <a:spLocks noGrp="1"/>
          </p:cNvSpPr>
          <p:nvPr>
            <p:ph type="title"/>
          </p:nvPr>
        </p:nvSpPr>
        <p:spPr>
          <a:xfrm>
            <a:off x="723591" y="804333"/>
            <a:ext cx="2543925" cy="5249334"/>
          </a:xfrm>
        </p:spPr>
        <p:txBody>
          <a:bodyPr>
            <a:normAutofit/>
          </a:bodyPr>
          <a:lstStyle/>
          <a:p>
            <a:pPr algn="r"/>
            <a:r>
              <a:rPr lang="en-US" sz="3100">
                <a:solidFill>
                  <a:srgbClr val="FFFFFF"/>
                </a:solidFill>
              </a:rPr>
              <a:t>The specific investigations:-</a:t>
            </a:r>
          </a:p>
        </p:txBody>
      </p:sp>
      <p:sp>
        <p:nvSpPr>
          <p:cNvPr id="4" name="عنصر نائب لرقم الشريحة 3">
            <a:extLst>
              <a:ext uri="{FF2B5EF4-FFF2-40B4-BE49-F238E27FC236}">
                <a16:creationId xmlns:a16="http://schemas.microsoft.com/office/drawing/2014/main" id="{C0098E44-D78F-D553-EDAC-9CE650838A56}"/>
              </a:ext>
            </a:extLst>
          </p:cNvPr>
          <p:cNvSpPr>
            <a:spLocks noGrp="1"/>
          </p:cNvSpPr>
          <p:nvPr>
            <p:ph type="sldNum" sz="quarter" idx="12"/>
          </p:nvPr>
        </p:nvSpPr>
        <p:spPr>
          <a:xfrm>
            <a:off x="8127999" y="6470704"/>
            <a:ext cx="730251" cy="274320"/>
          </a:xfrm>
        </p:spPr>
        <p:txBody>
          <a:bodyPr>
            <a:normAutofit/>
          </a:bodyPr>
          <a:lstStyle/>
          <a:p>
            <a:pPr>
              <a:spcAft>
                <a:spcPts val="600"/>
              </a:spcAft>
            </a:pPr>
            <a:fld id="{B6F15528-21DE-4FAA-801E-634DDDAF4B2B}" type="slidenum">
              <a:rPr lang="en-US" smtClean="0"/>
              <a:pPr>
                <a:spcAft>
                  <a:spcPts val="600"/>
                </a:spcAft>
              </a:pPr>
              <a:t>8</a:t>
            </a:fld>
            <a:endParaRPr lang="en-US"/>
          </a:p>
        </p:txBody>
      </p:sp>
      <p:sp>
        <p:nvSpPr>
          <p:cNvPr id="5" name="سداسي 4">
            <a:extLst>
              <a:ext uri="{FF2B5EF4-FFF2-40B4-BE49-F238E27FC236}">
                <a16:creationId xmlns:a16="http://schemas.microsoft.com/office/drawing/2014/main" id="{4DE0935D-BF7C-898E-9994-85FE29185115}"/>
              </a:ext>
            </a:extLst>
          </p:cNvPr>
          <p:cNvSpPr/>
          <p:nvPr/>
        </p:nvSpPr>
        <p:spPr>
          <a:xfrm>
            <a:off x="5405751" y="4480717"/>
            <a:ext cx="1689203" cy="1329268"/>
          </a:xfrm>
          <a:prstGeom prst="hexagon">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6" name="صورة 5">
            <a:extLst>
              <a:ext uri="{FF2B5EF4-FFF2-40B4-BE49-F238E27FC236}">
                <a16:creationId xmlns:a16="http://schemas.microsoft.com/office/drawing/2014/main" id="{54953959-A4AF-6EF4-F104-94CC99850DBD}"/>
              </a:ext>
            </a:extLst>
          </p:cNvPr>
          <p:cNvPicPr>
            <a:picLocks noChangeAspect="1"/>
          </p:cNvPicPr>
          <p:nvPr/>
        </p:nvPicPr>
        <p:blipFill>
          <a:blip r:embed="rId2"/>
          <a:stretch>
            <a:fillRect/>
          </a:stretch>
        </p:blipFill>
        <p:spPr>
          <a:xfrm>
            <a:off x="3728897" y="2015516"/>
            <a:ext cx="1707028" cy="1353429"/>
          </a:xfrm>
          <a:prstGeom prst="rect">
            <a:avLst/>
          </a:prstGeom>
        </p:spPr>
      </p:pic>
      <p:pic>
        <p:nvPicPr>
          <p:cNvPr id="7" name="صورة 6">
            <a:extLst>
              <a:ext uri="{FF2B5EF4-FFF2-40B4-BE49-F238E27FC236}">
                <a16:creationId xmlns:a16="http://schemas.microsoft.com/office/drawing/2014/main" id="{1CFA91BF-4AF1-451D-A393-3F2EF09F2CD3}"/>
              </a:ext>
            </a:extLst>
          </p:cNvPr>
          <p:cNvPicPr>
            <a:picLocks noChangeAspect="1"/>
          </p:cNvPicPr>
          <p:nvPr/>
        </p:nvPicPr>
        <p:blipFill>
          <a:blip r:embed="rId2"/>
          <a:stretch>
            <a:fillRect/>
          </a:stretch>
        </p:blipFill>
        <p:spPr>
          <a:xfrm>
            <a:off x="6962897" y="2015516"/>
            <a:ext cx="1707028" cy="1353429"/>
          </a:xfrm>
          <a:prstGeom prst="rect">
            <a:avLst/>
          </a:prstGeom>
        </p:spPr>
      </p:pic>
      <p:pic>
        <p:nvPicPr>
          <p:cNvPr id="8" name="صورة 7">
            <a:extLst>
              <a:ext uri="{FF2B5EF4-FFF2-40B4-BE49-F238E27FC236}">
                <a16:creationId xmlns:a16="http://schemas.microsoft.com/office/drawing/2014/main" id="{A1AA323F-9A01-040E-CD0B-218456D1F60C}"/>
              </a:ext>
            </a:extLst>
          </p:cNvPr>
          <p:cNvPicPr>
            <a:picLocks noChangeAspect="1"/>
          </p:cNvPicPr>
          <p:nvPr/>
        </p:nvPicPr>
        <p:blipFill>
          <a:blip r:embed="rId2"/>
          <a:stretch>
            <a:fillRect/>
          </a:stretch>
        </p:blipFill>
        <p:spPr>
          <a:xfrm>
            <a:off x="5360308" y="1288189"/>
            <a:ext cx="1707028" cy="1353429"/>
          </a:xfrm>
          <a:prstGeom prst="rect">
            <a:avLst/>
          </a:prstGeom>
        </p:spPr>
      </p:pic>
      <p:pic>
        <p:nvPicPr>
          <p:cNvPr id="10" name="صورة 9">
            <a:extLst>
              <a:ext uri="{FF2B5EF4-FFF2-40B4-BE49-F238E27FC236}">
                <a16:creationId xmlns:a16="http://schemas.microsoft.com/office/drawing/2014/main" id="{12D5456F-EBEC-8E97-D2E6-3627361342FE}"/>
              </a:ext>
            </a:extLst>
          </p:cNvPr>
          <p:cNvPicPr>
            <a:picLocks noChangeAspect="1"/>
          </p:cNvPicPr>
          <p:nvPr/>
        </p:nvPicPr>
        <p:blipFill>
          <a:blip r:embed="rId2"/>
          <a:stretch>
            <a:fillRect/>
          </a:stretch>
        </p:blipFill>
        <p:spPr>
          <a:xfrm>
            <a:off x="5339785" y="2883868"/>
            <a:ext cx="1707028" cy="1353429"/>
          </a:xfrm>
          <a:prstGeom prst="rect">
            <a:avLst/>
          </a:prstGeom>
        </p:spPr>
      </p:pic>
      <p:pic>
        <p:nvPicPr>
          <p:cNvPr id="12" name="صورة 11">
            <a:extLst>
              <a:ext uri="{FF2B5EF4-FFF2-40B4-BE49-F238E27FC236}">
                <a16:creationId xmlns:a16="http://schemas.microsoft.com/office/drawing/2014/main" id="{9B91B0AB-4954-FF91-B6DA-4826E20FAD15}"/>
              </a:ext>
            </a:extLst>
          </p:cNvPr>
          <p:cNvPicPr>
            <a:picLocks noChangeAspect="1"/>
          </p:cNvPicPr>
          <p:nvPr/>
        </p:nvPicPr>
        <p:blipFill>
          <a:blip r:embed="rId2"/>
          <a:stretch>
            <a:fillRect/>
          </a:stretch>
        </p:blipFill>
        <p:spPr>
          <a:xfrm>
            <a:off x="3776001" y="3794393"/>
            <a:ext cx="1707028" cy="1353429"/>
          </a:xfrm>
          <a:prstGeom prst="rect">
            <a:avLst/>
          </a:prstGeom>
        </p:spPr>
      </p:pic>
      <p:pic>
        <p:nvPicPr>
          <p:cNvPr id="13" name="صورة 12">
            <a:extLst>
              <a:ext uri="{FF2B5EF4-FFF2-40B4-BE49-F238E27FC236}">
                <a16:creationId xmlns:a16="http://schemas.microsoft.com/office/drawing/2014/main" id="{21CAFACE-E519-BA72-6D70-8108825785C3}"/>
              </a:ext>
            </a:extLst>
          </p:cNvPr>
          <p:cNvPicPr>
            <a:picLocks noChangeAspect="1"/>
          </p:cNvPicPr>
          <p:nvPr/>
        </p:nvPicPr>
        <p:blipFill>
          <a:blip r:embed="rId2"/>
          <a:stretch>
            <a:fillRect/>
          </a:stretch>
        </p:blipFill>
        <p:spPr>
          <a:xfrm>
            <a:off x="6962897" y="3791922"/>
            <a:ext cx="1707028" cy="1353429"/>
          </a:xfrm>
          <a:prstGeom prst="rect">
            <a:avLst/>
          </a:prstGeom>
        </p:spPr>
      </p:pic>
      <p:sp>
        <p:nvSpPr>
          <p:cNvPr id="16" name="مربع نص 15">
            <a:extLst>
              <a:ext uri="{FF2B5EF4-FFF2-40B4-BE49-F238E27FC236}">
                <a16:creationId xmlns:a16="http://schemas.microsoft.com/office/drawing/2014/main" id="{9DA0C7C5-DEA1-ABA9-4386-B8496AE7E4DA}"/>
              </a:ext>
            </a:extLst>
          </p:cNvPr>
          <p:cNvSpPr txBox="1"/>
          <p:nvPr/>
        </p:nvSpPr>
        <p:spPr>
          <a:xfrm>
            <a:off x="5360308" y="1717874"/>
            <a:ext cx="1734646" cy="369332"/>
          </a:xfrm>
          <a:prstGeom prst="rect">
            <a:avLst/>
          </a:prstGeom>
          <a:noFill/>
        </p:spPr>
        <p:txBody>
          <a:bodyPr wrap="square">
            <a:spAutoFit/>
          </a:bodyPr>
          <a:lstStyle/>
          <a:p>
            <a:pPr algn="ctr"/>
            <a:r>
              <a:rPr lang="en-US" b="1" dirty="0"/>
              <a:t>Ultrasound Scan </a:t>
            </a:r>
          </a:p>
        </p:txBody>
      </p:sp>
      <p:sp>
        <p:nvSpPr>
          <p:cNvPr id="18" name="مربع نص 17">
            <a:extLst>
              <a:ext uri="{FF2B5EF4-FFF2-40B4-BE49-F238E27FC236}">
                <a16:creationId xmlns:a16="http://schemas.microsoft.com/office/drawing/2014/main" id="{DEA0F413-373E-F4D2-A40F-E99C010CB015}"/>
              </a:ext>
            </a:extLst>
          </p:cNvPr>
          <p:cNvSpPr txBox="1"/>
          <p:nvPr/>
        </p:nvSpPr>
        <p:spPr>
          <a:xfrm>
            <a:off x="7315788" y="2507564"/>
            <a:ext cx="1104621" cy="369332"/>
          </a:xfrm>
          <a:prstGeom prst="rect">
            <a:avLst/>
          </a:prstGeom>
          <a:noFill/>
        </p:spPr>
        <p:txBody>
          <a:bodyPr wrap="square">
            <a:spAutoFit/>
          </a:bodyPr>
          <a:lstStyle/>
          <a:p>
            <a:pPr algn="ctr"/>
            <a:r>
              <a:rPr lang="en-US" b="1" dirty="0"/>
              <a:t>CT Scan</a:t>
            </a:r>
          </a:p>
        </p:txBody>
      </p:sp>
      <p:sp>
        <p:nvSpPr>
          <p:cNvPr id="20" name="مربع نص 19">
            <a:extLst>
              <a:ext uri="{FF2B5EF4-FFF2-40B4-BE49-F238E27FC236}">
                <a16:creationId xmlns:a16="http://schemas.microsoft.com/office/drawing/2014/main" id="{E025950F-6EB5-F111-3AD1-71EFF057EA43}"/>
              </a:ext>
            </a:extLst>
          </p:cNvPr>
          <p:cNvSpPr txBox="1"/>
          <p:nvPr/>
        </p:nvSpPr>
        <p:spPr>
          <a:xfrm>
            <a:off x="7046813" y="4283970"/>
            <a:ext cx="1373596" cy="646331"/>
          </a:xfrm>
          <a:prstGeom prst="rect">
            <a:avLst/>
          </a:prstGeom>
          <a:noFill/>
        </p:spPr>
        <p:txBody>
          <a:bodyPr wrap="square">
            <a:spAutoFit/>
          </a:bodyPr>
          <a:lstStyle/>
          <a:p>
            <a:pPr algn="ctr"/>
            <a:r>
              <a:rPr lang="en-US" b="1" dirty="0"/>
              <a:t>Angiography</a:t>
            </a:r>
          </a:p>
        </p:txBody>
      </p:sp>
      <p:sp>
        <p:nvSpPr>
          <p:cNvPr id="22" name="مربع نص 21">
            <a:extLst>
              <a:ext uri="{FF2B5EF4-FFF2-40B4-BE49-F238E27FC236}">
                <a16:creationId xmlns:a16="http://schemas.microsoft.com/office/drawing/2014/main" id="{A7EFDC06-F4A2-849E-F347-E21BFFBC2102}"/>
              </a:ext>
            </a:extLst>
          </p:cNvPr>
          <p:cNvSpPr txBox="1"/>
          <p:nvPr/>
        </p:nvSpPr>
        <p:spPr>
          <a:xfrm>
            <a:off x="3921124" y="2513914"/>
            <a:ext cx="1391043" cy="369332"/>
          </a:xfrm>
          <a:prstGeom prst="rect">
            <a:avLst/>
          </a:prstGeom>
          <a:noFill/>
        </p:spPr>
        <p:txBody>
          <a:bodyPr wrap="square">
            <a:spAutoFit/>
          </a:bodyPr>
          <a:lstStyle/>
          <a:p>
            <a:pPr algn="ctr"/>
            <a:r>
              <a:rPr lang="en-US" b="1" dirty="0"/>
              <a:t>MRI</a:t>
            </a:r>
          </a:p>
        </p:txBody>
      </p:sp>
      <p:sp>
        <p:nvSpPr>
          <p:cNvPr id="24" name="مربع نص 23">
            <a:extLst>
              <a:ext uri="{FF2B5EF4-FFF2-40B4-BE49-F238E27FC236}">
                <a16:creationId xmlns:a16="http://schemas.microsoft.com/office/drawing/2014/main" id="{269085DA-BA5D-FDD6-CBDD-37DC2A39971C}"/>
              </a:ext>
            </a:extLst>
          </p:cNvPr>
          <p:cNvSpPr txBox="1"/>
          <p:nvPr/>
        </p:nvSpPr>
        <p:spPr>
          <a:xfrm>
            <a:off x="5596523" y="4896722"/>
            <a:ext cx="1366374" cy="646331"/>
          </a:xfrm>
          <a:prstGeom prst="rect">
            <a:avLst/>
          </a:prstGeom>
          <a:noFill/>
        </p:spPr>
        <p:txBody>
          <a:bodyPr wrap="square">
            <a:spAutoFit/>
          </a:bodyPr>
          <a:lstStyle/>
          <a:p>
            <a:pPr algn="ctr"/>
            <a:r>
              <a:rPr lang="en-US" b="1" dirty="0"/>
              <a:t>Laparoscopy</a:t>
            </a:r>
          </a:p>
        </p:txBody>
      </p:sp>
      <p:sp>
        <p:nvSpPr>
          <p:cNvPr id="26" name="مربع نص 25">
            <a:extLst>
              <a:ext uri="{FF2B5EF4-FFF2-40B4-BE49-F238E27FC236}">
                <a16:creationId xmlns:a16="http://schemas.microsoft.com/office/drawing/2014/main" id="{30BD5C6B-943D-1EDA-0CB4-10456446C909}"/>
              </a:ext>
            </a:extLst>
          </p:cNvPr>
          <p:cNvSpPr txBox="1"/>
          <p:nvPr/>
        </p:nvSpPr>
        <p:spPr>
          <a:xfrm>
            <a:off x="4214313" y="4232043"/>
            <a:ext cx="875956" cy="369332"/>
          </a:xfrm>
          <a:prstGeom prst="rect">
            <a:avLst/>
          </a:prstGeom>
          <a:noFill/>
        </p:spPr>
        <p:txBody>
          <a:bodyPr wrap="square">
            <a:spAutoFit/>
          </a:bodyPr>
          <a:lstStyle/>
          <a:p>
            <a:pPr algn="ctr"/>
            <a:r>
              <a:rPr lang="en-US" b="1" dirty="0"/>
              <a:t>ERCP</a:t>
            </a:r>
          </a:p>
        </p:txBody>
      </p:sp>
      <p:sp>
        <p:nvSpPr>
          <p:cNvPr id="28" name="مربع نص 27">
            <a:extLst>
              <a:ext uri="{FF2B5EF4-FFF2-40B4-BE49-F238E27FC236}">
                <a16:creationId xmlns:a16="http://schemas.microsoft.com/office/drawing/2014/main" id="{A51B69CE-65E3-EE76-B723-93A7F47C975C}"/>
              </a:ext>
            </a:extLst>
          </p:cNvPr>
          <p:cNvSpPr txBox="1"/>
          <p:nvPr/>
        </p:nvSpPr>
        <p:spPr>
          <a:xfrm>
            <a:off x="5619311" y="3181550"/>
            <a:ext cx="1230092" cy="646331"/>
          </a:xfrm>
          <a:prstGeom prst="rect">
            <a:avLst/>
          </a:prstGeom>
          <a:noFill/>
        </p:spPr>
        <p:txBody>
          <a:bodyPr wrap="square">
            <a:spAutoFit/>
          </a:bodyPr>
          <a:lstStyle/>
          <a:p>
            <a:pPr algn="ctr"/>
            <a:r>
              <a:rPr lang="en-US" b="1" dirty="0"/>
              <a:t>Histology &amp; cytology </a:t>
            </a:r>
          </a:p>
        </p:txBody>
      </p:sp>
    </p:spTree>
    <p:extLst>
      <p:ext uri="{BB962C8B-B14F-4D97-AF65-F5344CB8AC3E}">
        <p14:creationId xmlns:p14="http://schemas.microsoft.com/office/powerpoint/2010/main" val="37741526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63" name="Rectangle 3"/>
          <p:cNvSpPr>
            <a:spLocks noGrp="1" noChangeArrowheads="1"/>
          </p:cNvSpPr>
          <p:nvPr>
            <p:ph idx="1"/>
          </p:nvPr>
        </p:nvSpPr>
        <p:spPr>
          <a:xfrm>
            <a:off x="0" y="2057400"/>
            <a:ext cx="8763000" cy="4800600"/>
          </a:xfrm>
        </p:spPr>
        <p:txBody>
          <a:bodyPr>
            <a:normAutofit/>
          </a:bodyPr>
          <a:lstStyle/>
          <a:p>
            <a:pPr algn="l" eaLnBrk="1" hangingPunct="1">
              <a:buFont typeface="Wingdings" panose="05000000000000000000" pitchFamily="2" charset="2"/>
              <a:buNone/>
            </a:pPr>
            <a:r>
              <a:rPr lang="en-US" altLang="en-US" sz="3000" dirty="0">
                <a:latin typeface="+mj-lt"/>
                <a:sym typeface="Wingdings" panose="05000000000000000000" pitchFamily="2" charset="2"/>
              </a:rPr>
              <a:t>-  </a:t>
            </a:r>
            <a:r>
              <a:rPr lang="en-US" altLang="en-US" sz="3000" dirty="0">
                <a:latin typeface="+mj-lt"/>
              </a:rPr>
              <a:t>Ductal  adeno carcinoma  (arising  in  the exocrine part of pancreas) account for 90% of pancreatic tumor 2/3</a:t>
            </a:r>
            <a:r>
              <a:rPr lang="en-US" altLang="en-US" sz="3000" baseline="30000" dirty="0">
                <a:latin typeface="+mj-lt"/>
              </a:rPr>
              <a:t>rd</a:t>
            </a:r>
            <a:r>
              <a:rPr lang="en-US" altLang="en-US" sz="3000" dirty="0">
                <a:latin typeface="+mj-lt"/>
              </a:rPr>
              <a:t> located in the head of pancreas.</a:t>
            </a:r>
          </a:p>
          <a:p>
            <a:pPr algn="l" eaLnBrk="1" hangingPunct="1">
              <a:buFont typeface="Wingdings" panose="05000000000000000000" pitchFamily="2" charset="2"/>
              <a:buNone/>
            </a:pPr>
            <a:r>
              <a:rPr lang="en-US" altLang="en-US" sz="3000" dirty="0">
                <a:latin typeface="+mj-lt"/>
              </a:rPr>
              <a:t>- Cystadenocarcinoma and endocrine tumor account for most of the remains of malignancy.</a:t>
            </a:r>
          </a:p>
          <a:p>
            <a:pPr>
              <a:buNone/>
            </a:pPr>
            <a:r>
              <a:rPr lang="en-US" altLang="en-US" sz="3000" dirty="0">
                <a:latin typeface="+mj-lt"/>
              </a:rPr>
              <a:t>- The exact causative factors responsible are unknown. </a:t>
            </a:r>
          </a:p>
          <a:p>
            <a:pPr>
              <a:buNone/>
            </a:pPr>
            <a:r>
              <a:rPr lang="en-US" altLang="en-US" sz="3000" dirty="0">
                <a:latin typeface="+mj-lt"/>
              </a:rPr>
              <a:t>- The peak incidence in the 6th and 7th decade and more in men than women . </a:t>
            </a:r>
          </a:p>
          <a:p>
            <a:pPr algn="l" eaLnBrk="1" hangingPunct="1">
              <a:buFontTx/>
              <a:buNone/>
            </a:pPr>
            <a:endParaRPr lang="en-US" altLang="en-US" sz="2500" dirty="0">
              <a:latin typeface="+mj-lt"/>
            </a:endParaRPr>
          </a:p>
        </p:txBody>
      </p:sp>
      <p:sp>
        <p:nvSpPr>
          <p:cNvPr id="3" name="عنوان 2">
            <a:extLst>
              <a:ext uri="{FF2B5EF4-FFF2-40B4-BE49-F238E27FC236}">
                <a16:creationId xmlns:a16="http://schemas.microsoft.com/office/drawing/2014/main" id="{B0BF362C-2ADE-E54F-8BC2-4F9160F3BB82}"/>
              </a:ext>
            </a:extLst>
          </p:cNvPr>
          <p:cNvSpPr>
            <a:spLocks noGrp="1"/>
          </p:cNvSpPr>
          <p:nvPr>
            <p:ph type="title"/>
          </p:nvPr>
        </p:nvSpPr>
        <p:spPr/>
        <p:txBody>
          <a:bodyPr/>
          <a:lstStyle/>
          <a:p>
            <a:r>
              <a:rPr lang="en-US" dirty="0"/>
              <a:t>NON-ENDOCRINE NEOPLASMS: </a:t>
            </a:r>
            <a:br>
              <a:rPr lang="en-US" dirty="0"/>
            </a:br>
            <a:r>
              <a:rPr lang="en-US" dirty="0"/>
              <a:t>(ADENO-CARCINOMA OF PANCREAS)</a:t>
            </a:r>
          </a:p>
        </p:txBody>
      </p:sp>
    </p:spTree>
    <p:extLst>
      <p:ext uri="{BB962C8B-B14F-4D97-AF65-F5344CB8AC3E}">
        <p14:creationId xmlns:p14="http://schemas.microsoft.com/office/powerpoint/2010/main" val="121193941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كامل">
  <a:themeElements>
    <a:clrScheme name="تكامل">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تكامل">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تكامل">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Integral</Template>
  <TotalTime>5366</TotalTime>
  <Words>1516</Words>
  <Application>Microsoft Office PowerPoint</Application>
  <PresentationFormat>عرض على الشاشة (4:3)</PresentationFormat>
  <Paragraphs>238</Paragraphs>
  <Slides>32</Slides>
  <Notes>1</Notes>
  <HiddenSlides>0</HiddenSlides>
  <MMClips>0</MMClips>
  <ScaleCrop>false</ScaleCrop>
  <HeadingPairs>
    <vt:vector size="6" baseType="variant">
      <vt:variant>
        <vt:lpstr>الخطوط المستخدمة</vt:lpstr>
      </vt:variant>
      <vt:variant>
        <vt:i4>8</vt:i4>
      </vt:variant>
      <vt:variant>
        <vt:lpstr>نسق</vt:lpstr>
      </vt:variant>
      <vt:variant>
        <vt:i4>1</vt:i4>
      </vt:variant>
      <vt:variant>
        <vt:lpstr>عناوين الشرائح</vt:lpstr>
      </vt:variant>
      <vt:variant>
        <vt:i4>32</vt:i4>
      </vt:variant>
    </vt:vector>
  </HeadingPairs>
  <TitlesOfParts>
    <vt:vector size="41" baseType="lpstr">
      <vt:lpstr>Arial</vt:lpstr>
      <vt:lpstr>Calibri</vt:lpstr>
      <vt:lpstr>Mirror</vt:lpstr>
      <vt:lpstr>Tw Cen MT</vt:lpstr>
      <vt:lpstr>Tw Cen MT Condensed</vt:lpstr>
      <vt:lpstr>Wingdings</vt:lpstr>
      <vt:lpstr>Wingdings 2</vt:lpstr>
      <vt:lpstr>Wingdings 3</vt:lpstr>
      <vt:lpstr>تكامل</vt:lpstr>
      <vt:lpstr>Pancreatic tumor </vt:lpstr>
      <vt:lpstr>Anatomy</vt:lpstr>
      <vt:lpstr>عرض تقديمي في PowerPoint</vt:lpstr>
      <vt:lpstr>RISK FACTORS FOR THE DEVOLOPMENT OF PANCREATIC CANCER .</vt:lpstr>
      <vt:lpstr>Malignant non-endocrine neoplasms(exocrine) </vt:lpstr>
      <vt:lpstr>ENDOCRINE NEOPLASMS:</vt:lpstr>
      <vt:lpstr>عرض تقديمي في PowerPoint</vt:lpstr>
      <vt:lpstr>The specific investigations:-</vt:lpstr>
      <vt:lpstr>NON-ENDOCRINE NEOPLASMS:  (ADENO-CARCINOMA OF PANCREAS)</vt:lpstr>
      <vt:lpstr>عرض تقديمي في PowerPoint</vt:lpstr>
      <vt:lpstr>عرض تقديمي في PowerPoint</vt:lpstr>
      <vt:lpstr>CLINICAL FEATURES:</vt:lpstr>
      <vt:lpstr>عرض تقديمي في PowerPoint</vt:lpstr>
      <vt:lpstr>CT-SCAN</vt:lpstr>
      <vt:lpstr>DELAY IN DIAGNOSIS:</vt:lpstr>
      <vt:lpstr>MANAGEMENT OF PANCREATIC CANCER:</vt:lpstr>
      <vt:lpstr>SURGICAL TREATMENT:</vt:lpstr>
      <vt:lpstr> Surgical Options:</vt:lpstr>
      <vt:lpstr> Pre-operative preparation of the patient for  major surgery:</vt:lpstr>
      <vt:lpstr>NON-SURGICAL TREATMENT :</vt:lpstr>
      <vt:lpstr>FUNCTIONING ENDOCRINE TUMOURS OF THE PANCREAS:</vt:lpstr>
      <vt:lpstr>عرض تقديمي في PowerPoint</vt:lpstr>
      <vt:lpstr>INSULINOMA</vt:lpstr>
      <vt:lpstr>CLINICAL FEATURES:</vt:lpstr>
      <vt:lpstr>INVESTIGATIONS</vt:lpstr>
      <vt:lpstr> TREATMENT:</vt:lpstr>
      <vt:lpstr>GASTRINOMA:  (Zollinger-Ellison Syndrome)</vt:lpstr>
      <vt:lpstr>CLINICAL FEATURES:</vt:lpstr>
      <vt:lpstr>THE DIAGNOSIS OF ZE-SYNDROME:</vt:lpstr>
      <vt:lpstr> TREATMENT:</vt:lpstr>
      <vt:lpstr>Surgical Treatment:</vt:lpstr>
      <vt:lpstr>عرض تقديمي في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Aref</dc:creator>
  <cp:lastModifiedBy>عمرو رائد عبدالجليل المبيضين</cp:lastModifiedBy>
  <cp:revision>250</cp:revision>
  <dcterms:created xsi:type="dcterms:W3CDTF">2006-08-16T00:00:00Z</dcterms:created>
  <dcterms:modified xsi:type="dcterms:W3CDTF">2023-10-17T17:42:48Z</dcterms:modified>
</cp:coreProperties>
</file>