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70" r:id="rId16"/>
    <p:sldId id="267" r:id="rId17"/>
    <p:sldId id="312" r:id="rId18"/>
    <p:sldId id="268" r:id="rId19"/>
    <p:sldId id="313" r:id="rId20"/>
    <p:sldId id="269" r:id="rId21"/>
    <p:sldId id="273" r:id="rId22"/>
    <p:sldId id="274" r:id="rId23"/>
    <p:sldId id="275" r:id="rId24"/>
    <p:sldId id="276" r:id="rId25"/>
    <p:sldId id="277" r:id="rId26"/>
    <p:sldId id="278" r:id="rId27"/>
    <p:sldId id="279" r:id="rId28"/>
    <p:sldId id="284" r:id="rId29"/>
    <p:sldId id="280" r:id="rId30"/>
    <p:sldId id="281" r:id="rId31"/>
    <p:sldId id="282" r:id="rId32"/>
    <p:sldId id="283" r:id="rId33"/>
    <p:sldId id="285" r:id="rId34"/>
    <p:sldId id="286" r:id="rId35"/>
    <p:sldId id="287" r:id="rId36"/>
    <p:sldId id="288" r:id="rId37"/>
    <p:sldId id="289" r:id="rId38"/>
    <p:sldId id="290" r:id="rId39"/>
    <p:sldId id="301" r:id="rId40"/>
    <p:sldId id="291" r:id="rId41"/>
    <p:sldId id="292" r:id="rId42"/>
    <p:sldId id="293" r:id="rId43"/>
    <p:sldId id="294" r:id="rId44"/>
    <p:sldId id="295" r:id="rId45"/>
    <p:sldId id="296" r:id="rId46"/>
    <p:sldId id="297" r:id="rId47"/>
    <p:sldId id="298" r:id="rId48"/>
    <p:sldId id="299" r:id="rId49"/>
    <p:sldId id="300" r:id="rId50"/>
    <p:sldId id="302" r:id="rId51"/>
    <p:sldId id="303" r:id="rId52"/>
    <p:sldId id="309" r:id="rId53"/>
    <p:sldId id="304" r:id="rId54"/>
    <p:sldId id="305" r:id="rId55"/>
    <p:sldId id="306" r:id="rId56"/>
    <p:sldId id="307" r:id="rId57"/>
    <p:sldId id="308" r:id="rId58"/>
    <p:sldId id="310" r:id="rId59"/>
    <p:sldId id="311" r:id="rId6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haf Mhawish al-abdallat" userId="c55b110b-b029-4b0a-8e0f-82dda8723d46" providerId="ADAL" clId="{1800AE99-86FE-42AA-B56A-144F2588C2F0}"/>
    <pc:docChg chg="custSel delSld modSld">
      <pc:chgData name="Rahaf Mhawish al-abdallat" userId="c55b110b-b029-4b0a-8e0f-82dda8723d46" providerId="ADAL" clId="{1800AE99-86FE-42AA-B56A-144F2588C2F0}" dt="2021-08-19T08:34:11.243" v="50" actId="255"/>
      <pc:docMkLst>
        <pc:docMk/>
      </pc:docMkLst>
      <pc:sldChg chg="modSp">
        <pc:chgData name="Rahaf Mhawish al-abdallat" userId="c55b110b-b029-4b0a-8e0f-82dda8723d46" providerId="ADAL" clId="{1800AE99-86FE-42AA-B56A-144F2588C2F0}" dt="2021-08-19T08:30:52.407" v="30" actId="1076"/>
        <pc:sldMkLst>
          <pc:docMk/>
          <pc:sldMk cId="1444802797" sldId="258"/>
        </pc:sldMkLst>
        <pc:spChg chg="mod">
          <ac:chgData name="Rahaf Mhawish al-abdallat" userId="c55b110b-b029-4b0a-8e0f-82dda8723d46" providerId="ADAL" clId="{1800AE99-86FE-42AA-B56A-144F2588C2F0}" dt="2021-08-19T08:30:52.407" v="30" actId="1076"/>
          <ac:spMkLst>
            <pc:docMk/>
            <pc:sldMk cId="1444802797" sldId="258"/>
            <ac:spMk id="2" creationId="{18213D83-81D7-409F-96CA-A81651348AFA}"/>
          </ac:spMkLst>
        </pc:spChg>
        <pc:spChg chg="mod">
          <ac:chgData name="Rahaf Mhawish al-abdallat" userId="c55b110b-b029-4b0a-8e0f-82dda8723d46" providerId="ADAL" clId="{1800AE99-86FE-42AA-B56A-144F2588C2F0}" dt="2021-08-19T08:30:48.588" v="29" actId="1076"/>
          <ac:spMkLst>
            <pc:docMk/>
            <pc:sldMk cId="1444802797" sldId="258"/>
            <ac:spMk id="3" creationId="{F63FD97E-1016-46EC-9796-A8A4A382C3FF}"/>
          </ac:spMkLst>
        </pc:spChg>
      </pc:sldChg>
      <pc:sldChg chg="modSp">
        <pc:chgData name="Rahaf Mhawish al-abdallat" userId="c55b110b-b029-4b0a-8e0f-82dda8723d46" providerId="ADAL" clId="{1800AE99-86FE-42AA-B56A-144F2588C2F0}" dt="2021-08-19T08:31:14.301" v="32" actId="1076"/>
        <pc:sldMkLst>
          <pc:docMk/>
          <pc:sldMk cId="4116177797" sldId="259"/>
        </pc:sldMkLst>
        <pc:spChg chg="mod">
          <ac:chgData name="Rahaf Mhawish al-abdallat" userId="c55b110b-b029-4b0a-8e0f-82dda8723d46" providerId="ADAL" clId="{1800AE99-86FE-42AA-B56A-144F2588C2F0}" dt="2021-08-19T08:31:14.301" v="32" actId="1076"/>
          <ac:spMkLst>
            <pc:docMk/>
            <pc:sldMk cId="4116177797" sldId="259"/>
            <ac:spMk id="2" creationId="{226D818F-6168-4DD4-AE21-657EC7AE0967}"/>
          </ac:spMkLst>
        </pc:spChg>
        <pc:spChg chg="mod">
          <ac:chgData name="Rahaf Mhawish al-abdallat" userId="c55b110b-b029-4b0a-8e0f-82dda8723d46" providerId="ADAL" clId="{1800AE99-86FE-42AA-B56A-144F2588C2F0}" dt="2021-08-19T08:31:07.425" v="31" actId="255"/>
          <ac:spMkLst>
            <pc:docMk/>
            <pc:sldMk cId="4116177797" sldId="259"/>
            <ac:spMk id="3" creationId="{9051FC18-164E-42D1-A18C-501511923D2D}"/>
          </ac:spMkLst>
        </pc:spChg>
      </pc:sldChg>
      <pc:sldChg chg="modSp">
        <pc:chgData name="Rahaf Mhawish al-abdallat" userId="c55b110b-b029-4b0a-8e0f-82dda8723d46" providerId="ADAL" clId="{1800AE99-86FE-42AA-B56A-144F2588C2F0}" dt="2021-08-19T08:31:34.653" v="33" actId="255"/>
        <pc:sldMkLst>
          <pc:docMk/>
          <pc:sldMk cId="995427665" sldId="260"/>
        </pc:sldMkLst>
        <pc:spChg chg="mod">
          <ac:chgData name="Rahaf Mhawish al-abdallat" userId="c55b110b-b029-4b0a-8e0f-82dda8723d46" providerId="ADAL" clId="{1800AE99-86FE-42AA-B56A-144F2588C2F0}" dt="2021-08-19T08:31:34.653" v="33" actId="255"/>
          <ac:spMkLst>
            <pc:docMk/>
            <pc:sldMk cId="995427665" sldId="260"/>
            <ac:spMk id="3" creationId="{55387607-948B-4400-8C5B-07B309FEA92D}"/>
          </ac:spMkLst>
        </pc:spChg>
      </pc:sldChg>
      <pc:sldChg chg="modSp">
        <pc:chgData name="Rahaf Mhawish al-abdallat" userId="c55b110b-b029-4b0a-8e0f-82dda8723d46" providerId="ADAL" clId="{1800AE99-86FE-42AA-B56A-144F2588C2F0}" dt="2021-08-19T08:31:47.017" v="34" actId="255"/>
        <pc:sldMkLst>
          <pc:docMk/>
          <pc:sldMk cId="79156183" sldId="261"/>
        </pc:sldMkLst>
        <pc:spChg chg="mod">
          <ac:chgData name="Rahaf Mhawish al-abdallat" userId="c55b110b-b029-4b0a-8e0f-82dda8723d46" providerId="ADAL" clId="{1800AE99-86FE-42AA-B56A-144F2588C2F0}" dt="2021-08-19T08:31:47.017" v="34" actId="255"/>
          <ac:spMkLst>
            <pc:docMk/>
            <pc:sldMk cId="79156183" sldId="261"/>
            <ac:spMk id="3" creationId="{CB004821-B2D4-4C91-8D84-EEBF724711D5}"/>
          </ac:spMkLst>
        </pc:spChg>
      </pc:sldChg>
      <pc:sldChg chg="modSp">
        <pc:chgData name="Rahaf Mhawish al-abdallat" userId="c55b110b-b029-4b0a-8e0f-82dda8723d46" providerId="ADAL" clId="{1800AE99-86FE-42AA-B56A-144F2588C2F0}" dt="2021-08-19T08:31:55.663" v="35" actId="255"/>
        <pc:sldMkLst>
          <pc:docMk/>
          <pc:sldMk cId="1373182549" sldId="262"/>
        </pc:sldMkLst>
        <pc:spChg chg="mod">
          <ac:chgData name="Rahaf Mhawish al-abdallat" userId="c55b110b-b029-4b0a-8e0f-82dda8723d46" providerId="ADAL" clId="{1800AE99-86FE-42AA-B56A-144F2588C2F0}" dt="2021-08-19T08:31:55.663" v="35" actId="255"/>
          <ac:spMkLst>
            <pc:docMk/>
            <pc:sldMk cId="1373182549" sldId="262"/>
            <ac:spMk id="3" creationId="{99E71274-4905-4500-BD8E-37705BCB4082}"/>
          </ac:spMkLst>
        </pc:spChg>
      </pc:sldChg>
      <pc:sldChg chg="modSp">
        <pc:chgData name="Rahaf Mhawish al-abdallat" userId="c55b110b-b029-4b0a-8e0f-82dda8723d46" providerId="ADAL" clId="{1800AE99-86FE-42AA-B56A-144F2588C2F0}" dt="2021-08-19T08:32:01.406" v="36" actId="255"/>
        <pc:sldMkLst>
          <pc:docMk/>
          <pc:sldMk cId="3112732980" sldId="263"/>
        </pc:sldMkLst>
        <pc:spChg chg="mod">
          <ac:chgData name="Rahaf Mhawish al-abdallat" userId="c55b110b-b029-4b0a-8e0f-82dda8723d46" providerId="ADAL" clId="{1800AE99-86FE-42AA-B56A-144F2588C2F0}" dt="2021-08-19T08:32:01.406" v="36" actId="255"/>
          <ac:spMkLst>
            <pc:docMk/>
            <pc:sldMk cId="3112732980" sldId="263"/>
            <ac:spMk id="3" creationId="{E0A0AE67-0401-46D3-9D7B-E3D4D65BB60F}"/>
          </ac:spMkLst>
        </pc:spChg>
      </pc:sldChg>
      <pc:sldChg chg="modSp">
        <pc:chgData name="Rahaf Mhawish al-abdallat" userId="c55b110b-b029-4b0a-8e0f-82dda8723d46" providerId="ADAL" clId="{1800AE99-86FE-42AA-B56A-144F2588C2F0}" dt="2021-08-19T08:32:08.088" v="37" actId="255"/>
        <pc:sldMkLst>
          <pc:docMk/>
          <pc:sldMk cId="3086364901" sldId="264"/>
        </pc:sldMkLst>
        <pc:spChg chg="mod">
          <ac:chgData name="Rahaf Mhawish al-abdallat" userId="c55b110b-b029-4b0a-8e0f-82dda8723d46" providerId="ADAL" clId="{1800AE99-86FE-42AA-B56A-144F2588C2F0}" dt="2021-08-19T08:32:08.088" v="37" actId="255"/>
          <ac:spMkLst>
            <pc:docMk/>
            <pc:sldMk cId="3086364901" sldId="264"/>
            <ac:spMk id="3" creationId="{63B8D60B-F23A-4824-956C-0D5BBE7A55CE}"/>
          </ac:spMkLst>
        </pc:spChg>
      </pc:sldChg>
      <pc:sldChg chg="modSp">
        <pc:chgData name="Rahaf Mhawish al-abdallat" userId="c55b110b-b029-4b0a-8e0f-82dda8723d46" providerId="ADAL" clId="{1800AE99-86FE-42AA-B56A-144F2588C2F0}" dt="2021-08-19T08:30:18.506" v="26" actId="255"/>
        <pc:sldMkLst>
          <pc:docMk/>
          <pc:sldMk cId="2591702234" sldId="265"/>
        </pc:sldMkLst>
        <pc:spChg chg="mod">
          <ac:chgData name="Rahaf Mhawish al-abdallat" userId="c55b110b-b029-4b0a-8e0f-82dda8723d46" providerId="ADAL" clId="{1800AE99-86FE-42AA-B56A-144F2588C2F0}" dt="2021-08-19T08:30:18.506" v="26" actId="255"/>
          <ac:spMkLst>
            <pc:docMk/>
            <pc:sldMk cId="2591702234" sldId="265"/>
            <ac:spMk id="3" creationId="{7C462A3C-5295-4C44-8C68-6F5140DD2203}"/>
          </ac:spMkLst>
        </pc:spChg>
      </pc:sldChg>
      <pc:sldChg chg="modSp">
        <pc:chgData name="Rahaf Mhawish al-abdallat" userId="c55b110b-b029-4b0a-8e0f-82dda8723d46" providerId="ADAL" clId="{1800AE99-86FE-42AA-B56A-144F2588C2F0}" dt="2021-08-19T08:30:27.903" v="27" actId="255"/>
        <pc:sldMkLst>
          <pc:docMk/>
          <pc:sldMk cId="3256778048" sldId="266"/>
        </pc:sldMkLst>
        <pc:spChg chg="mod">
          <ac:chgData name="Rahaf Mhawish al-abdallat" userId="c55b110b-b029-4b0a-8e0f-82dda8723d46" providerId="ADAL" clId="{1800AE99-86FE-42AA-B56A-144F2588C2F0}" dt="2021-08-19T08:30:27.903" v="27" actId="255"/>
          <ac:spMkLst>
            <pc:docMk/>
            <pc:sldMk cId="3256778048" sldId="266"/>
            <ac:spMk id="3" creationId="{68E31FE3-72F4-49FF-AC1A-02117672561A}"/>
          </ac:spMkLst>
        </pc:spChg>
      </pc:sldChg>
      <pc:sldChg chg="modSp">
        <pc:chgData name="Rahaf Mhawish al-abdallat" userId="c55b110b-b029-4b0a-8e0f-82dda8723d46" providerId="ADAL" clId="{1800AE99-86FE-42AA-B56A-144F2588C2F0}" dt="2021-08-19T08:32:21.470" v="38" actId="255"/>
        <pc:sldMkLst>
          <pc:docMk/>
          <pc:sldMk cId="1388783117" sldId="267"/>
        </pc:sldMkLst>
        <pc:spChg chg="mod">
          <ac:chgData name="Rahaf Mhawish al-abdallat" userId="c55b110b-b029-4b0a-8e0f-82dda8723d46" providerId="ADAL" clId="{1800AE99-86FE-42AA-B56A-144F2588C2F0}" dt="2021-08-19T08:32:21.470" v="38" actId="255"/>
          <ac:spMkLst>
            <pc:docMk/>
            <pc:sldMk cId="1388783117" sldId="267"/>
            <ac:spMk id="3" creationId="{4DC6982B-1283-4BD7-903A-0FC9050D91EB}"/>
          </ac:spMkLst>
        </pc:spChg>
      </pc:sldChg>
      <pc:sldChg chg="modSp">
        <pc:chgData name="Rahaf Mhawish al-abdallat" userId="c55b110b-b029-4b0a-8e0f-82dda8723d46" providerId="ADAL" clId="{1800AE99-86FE-42AA-B56A-144F2588C2F0}" dt="2021-08-19T08:32:30.250" v="39" actId="255"/>
        <pc:sldMkLst>
          <pc:docMk/>
          <pc:sldMk cId="149926927" sldId="268"/>
        </pc:sldMkLst>
        <pc:spChg chg="mod">
          <ac:chgData name="Rahaf Mhawish al-abdallat" userId="c55b110b-b029-4b0a-8e0f-82dda8723d46" providerId="ADAL" clId="{1800AE99-86FE-42AA-B56A-144F2588C2F0}" dt="2021-08-19T08:32:30.250" v="39" actId="255"/>
          <ac:spMkLst>
            <pc:docMk/>
            <pc:sldMk cId="149926927" sldId="268"/>
            <ac:spMk id="3" creationId="{622A7555-E352-40A4-819F-F8E3CF4684D3}"/>
          </ac:spMkLst>
        </pc:spChg>
      </pc:sldChg>
      <pc:sldChg chg="modSp">
        <pc:chgData name="Rahaf Mhawish al-abdallat" userId="c55b110b-b029-4b0a-8e0f-82dda8723d46" providerId="ADAL" clId="{1800AE99-86FE-42AA-B56A-144F2588C2F0}" dt="2021-08-19T08:32:40.773" v="40" actId="255"/>
        <pc:sldMkLst>
          <pc:docMk/>
          <pc:sldMk cId="3416726877" sldId="269"/>
        </pc:sldMkLst>
        <pc:spChg chg="mod">
          <ac:chgData name="Rahaf Mhawish al-abdallat" userId="c55b110b-b029-4b0a-8e0f-82dda8723d46" providerId="ADAL" clId="{1800AE99-86FE-42AA-B56A-144F2588C2F0}" dt="2021-08-19T08:32:40.773" v="40" actId="255"/>
          <ac:spMkLst>
            <pc:docMk/>
            <pc:sldMk cId="3416726877" sldId="269"/>
            <ac:spMk id="3" creationId="{C9EC5932-3D7C-4B20-A616-F82433E8ABA4}"/>
          </ac:spMkLst>
        </pc:spChg>
      </pc:sldChg>
      <pc:sldChg chg="del">
        <pc:chgData name="Rahaf Mhawish al-abdallat" userId="c55b110b-b029-4b0a-8e0f-82dda8723d46" providerId="ADAL" clId="{1800AE99-86FE-42AA-B56A-144F2588C2F0}" dt="2021-08-19T08:28:50.948" v="17" actId="2696"/>
        <pc:sldMkLst>
          <pc:docMk/>
          <pc:sldMk cId="2332734941" sldId="271"/>
        </pc:sldMkLst>
      </pc:sldChg>
      <pc:sldChg chg="del">
        <pc:chgData name="Rahaf Mhawish al-abdallat" userId="c55b110b-b029-4b0a-8e0f-82dda8723d46" providerId="ADAL" clId="{1800AE99-86FE-42AA-B56A-144F2588C2F0}" dt="2021-08-19T08:29:06.818" v="23" actId="2696"/>
        <pc:sldMkLst>
          <pc:docMk/>
          <pc:sldMk cId="2346063594" sldId="272"/>
        </pc:sldMkLst>
      </pc:sldChg>
      <pc:sldChg chg="modSp">
        <pc:chgData name="Rahaf Mhawish al-abdallat" userId="c55b110b-b029-4b0a-8e0f-82dda8723d46" providerId="ADAL" clId="{1800AE99-86FE-42AA-B56A-144F2588C2F0}" dt="2021-08-19T08:32:49.870" v="41" actId="255"/>
        <pc:sldMkLst>
          <pc:docMk/>
          <pc:sldMk cId="2562387590" sldId="273"/>
        </pc:sldMkLst>
        <pc:spChg chg="mod">
          <ac:chgData name="Rahaf Mhawish al-abdallat" userId="c55b110b-b029-4b0a-8e0f-82dda8723d46" providerId="ADAL" clId="{1800AE99-86FE-42AA-B56A-144F2588C2F0}" dt="2021-08-19T08:32:49.870" v="41" actId="255"/>
          <ac:spMkLst>
            <pc:docMk/>
            <pc:sldMk cId="2562387590" sldId="273"/>
            <ac:spMk id="3" creationId="{ECA47CD1-196A-459E-ACBF-08407779D928}"/>
          </ac:spMkLst>
        </pc:spChg>
      </pc:sldChg>
      <pc:sldChg chg="modSp">
        <pc:chgData name="Rahaf Mhawish al-abdallat" userId="c55b110b-b029-4b0a-8e0f-82dda8723d46" providerId="ADAL" clId="{1800AE99-86FE-42AA-B56A-144F2588C2F0}" dt="2021-08-19T08:32:58.040" v="42" actId="255"/>
        <pc:sldMkLst>
          <pc:docMk/>
          <pc:sldMk cId="1011331632" sldId="274"/>
        </pc:sldMkLst>
        <pc:spChg chg="mod">
          <ac:chgData name="Rahaf Mhawish al-abdallat" userId="c55b110b-b029-4b0a-8e0f-82dda8723d46" providerId="ADAL" clId="{1800AE99-86FE-42AA-B56A-144F2588C2F0}" dt="2021-08-19T08:32:58.040" v="42" actId="255"/>
          <ac:spMkLst>
            <pc:docMk/>
            <pc:sldMk cId="1011331632" sldId="274"/>
            <ac:spMk id="3" creationId="{FA55F69F-8D1D-4730-9B67-6C442FBE14A7}"/>
          </ac:spMkLst>
        </pc:spChg>
      </pc:sldChg>
      <pc:sldChg chg="modSp">
        <pc:chgData name="Rahaf Mhawish al-abdallat" userId="c55b110b-b029-4b0a-8e0f-82dda8723d46" providerId="ADAL" clId="{1800AE99-86FE-42AA-B56A-144F2588C2F0}" dt="2021-08-19T08:33:15.287" v="44" actId="1076"/>
        <pc:sldMkLst>
          <pc:docMk/>
          <pc:sldMk cId="517916998" sldId="275"/>
        </pc:sldMkLst>
        <pc:spChg chg="mod">
          <ac:chgData name="Rahaf Mhawish al-abdallat" userId="c55b110b-b029-4b0a-8e0f-82dda8723d46" providerId="ADAL" clId="{1800AE99-86FE-42AA-B56A-144F2588C2F0}" dt="2021-08-19T08:33:15.287" v="44" actId="1076"/>
          <ac:spMkLst>
            <pc:docMk/>
            <pc:sldMk cId="517916998" sldId="275"/>
            <ac:spMk id="3" creationId="{0A677097-468E-4032-BC35-4836D20FBD15}"/>
          </ac:spMkLst>
        </pc:spChg>
      </pc:sldChg>
      <pc:sldChg chg="modSp">
        <pc:chgData name="Rahaf Mhawish al-abdallat" userId="c55b110b-b029-4b0a-8e0f-82dda8723d46" providerId="ADAL" clId="{1800AE99-86FE-42AA-B56A-144F2588C2F0}" dt="2021-08-19T08:33:24.953" v="45" actId="255"/>
        <pc:sldMkLst>
          <pc:docMk/>
          <pc:sldMk cId="3935685546" sldId="276"/>
        </pc:sldMkLst>
        <pc:spChg chg="mod">
          <ac:chgData name="Rahaf Mhawish al-abdallat" userId="c55b110b-b029-4b0a-8e0f-82dda8723d46" providerId="ADAL" clId="{1800AE99-86FE-42AA-B56A-144F2588C2F0}" dt="2021-08-19T08:33:24.953" v="45" actId="255"/>
          <ac:spMkLst>
            <pc:docMk/>
            <pc:sldMk cId="3935685546" sldId="276"/>
            <ac:spMk id="3" creationId="{EB5CA2C6-BB3C-4211-9BF5-8EA701E00E0C}"/>
          </ac:spMkLst>
        </pc:spChg>
      </pc:sldChg>
      <pc:sldChg chg="modSp">
        <pc:chgData name="Rahaf Mhawish al-abdallat" userId="c55b110b-b029-4b0a-8e0f-82dda8723d46" providerId="ADAL" clId="{1800AE99-86FE-42AA-B56A-144F2588C2F0}" dt="2021-08-19T08:33:33.322" v="46" actId="255"/>
        <pc:sldMkLst>
          <pc:docMk/>
          <pc:sldMk cId="2812791956" sldId="277"/>
        </pc:sldMkLst>
        <pc:spChg chg="mod">
          <ac:chgData name="Rahaf Mhawish al-abdallat" userId="c55b110b-b029-4b0a-8e0f-82dda8723d46" providerId="ADAL" clId="{1800AE99-86FE-42AA-B56A-144F2588C2F0}" dt="2021-08-19T08:33:33.322" v="46" actId="255"/>
          <ac:spMkLst>
            <pc:docMk/>
            <pc:sldMk cId="2812791956" sldId="277"/>
            <ac:spMk id="3" creationId="{5488024E-4A9A-404F-AF1E-F5288E5E71A3}"/>
          </ac:spMkLst>
        </pc:spChg>
      </pc:sldChg>
      <pc:sldChg chg="modSp">
        <pc:chgData name="Rahaf Mhawish al-abdallat" userId="c55b110b-b029-4b0a-8e0f-82dda8723d46" providerId="ADAL" clId="{1800AE99-86FE-42AA-B56A-144F2588C2F0}" dt="2021-08-19T08:33:41.781" v="47" actId="255"/>
        <pc:sldMkLst>
          <pc:docMk/>
          <pc:sldMk cId="1102285876" sldId="278"/>
        </pc:sldMkLst>
        <pc:spChg chg="mod">
          <ac:chgData name="Rahaf Mhawish al-abdallat" userId="c55b110b-b029-4b0a-8e0f-82dda8723d46" providerId="ADAL" clId="{1800AE99-86FE-42AA-B56A-144F2588C2F0}" dt="2021-08-19T08:33:41.781" v="47" actId="255"/>
          <ac:spMkLst>
            <pc:docMk/>
            <pc:sldMk cId="1102285876" sldId="278"/>
            <ac:spMk id="3" creationId="{42B3C1EF-B072-45FD-8FCC-51A13E854BDC}"/>
          </ac:spMkLst>
        </pc:spChg>
      </pc:sldChg>
      <pc:sldChg chg="modSp">
        <pc:chgData name="Rahaf Mhawish al-abdallat" userId="c55b110b-b029-4b0a-8e0f-82dda8723d46" providerId="ADAL" clId="{1800AE99-86FE-42AA-B56A-144F2588C2F0}" dt="2021-08-19T08:33:51.595" v="48" actId="255"/>
        <pc:sldMkLst>
          <pc:docMk/>
          <pc:sldMk cId="1038765965" sldId="279"/>
        </pc:sldMkLst>
        <pc:spChg chg="mod">
          <ac:chgData name="Rahaf Mhawish al-abdallat" userId="c55b110b-b029-4b0a-8e0f-82dda8723d46" providerId="ADAL" clId="{1800AE99-86FE-42AA-B56A-144F2588C2F0}" dt="2021-08-19T08:33:51.595" v="48" actId="255"/>
          <ac:spMkLst>
            <pc:docMk/>
            <pc:sldMk cId="1038765965" sldId="279"/>
            <ac:spMk id="3" creationId="{34340146-BACC-4D2B-A66E-3CFC93430AD7}"/>
          </ac:spMkLst>
        </pc:spChg>
      </pc:sldChg>
      <pc:sldChg chg="modSp">
        <pc:chgData name="Rahaf Mhawish al-abdallat" userId="c55b110b-b029-4b0a-8e0f-82dda8723d46" providerId="ADAL" clId="{1800AE99-86FE-42AA-B56A-144F2588C2F0}" dt="2021-08-19T08:28:49.493" v="4" actId="27636"/>
        <pc:sldMkLst>
          <pc:docMk/>
          <pc:sldMk cId="4232733715" sldId="280"/>
        </pc:sldMkLst>
        <pc:spChg chg="mod">
          <ac:chgData name="Rahaf Mhawish al-abdallat" userId="c55b110b-b029-4b0a-8e0f-82dda8723d46" providerId="ADAL" clId="{1800AE99-86FE-42AA-B56A-144F2588C2F0}" dt="2021-08-19T08:28:49.493" v="4" actId="27636"/>
          <ac:spMkLst>
            <pc:docMk/>
            <pc:sldMk cId="4232733715" sldId="280"/>
            <ac:spMk id="3" creationId="{254217F1-59E7-44CA-A24A-E098E5F64FA2}"/>
          </ac:spMkLst>
        </pc:spChg>
      </pc:sldChg>
      <pc:sldChg chg="modSp">
        <pc:chgData name="Rahaf Mhawish al-abdallat" userId="c55b110b-b029-4b0a-8e0f-82dda8723d46" providerId="ADAL" clId="{1800AE99-86FE-42AA-B56A-144F2588C2F0}" dt="2021-08-19T08:28:49.620" v="5" actId="27636"/>
        <pc:sldMkLst>
          <pc:docMk/>
          <pc:sldMk cId="985652512" sldId="283"/>
        </pc:sldMkLst>
        <pc:spChg chg="mod">
          <ac:chgData name="Rahaf Mhawish al-abdallat" userId="c55b110b-b029-4b0a-8e0f-82dda8723d46" providerId="ADAL" clId="{1800AE99-86FE-42AA-B56A-144F2588C2F0}" dt="2021-08-19T08:28:49.620" v="5" actId="27636"/>
          <ac:spMkLst>
            <pc:docMk/>
            <pc:sldMk cId="985652512" sldId="283"/>
            <ac:spMk id="3" creationId="{77E59139-940E-4528-AA74-5B174AFF93DC}"/>
          </ac:spMkLst>
        </pc:spChg>
      </pc:sldChg>
      <pc:sldChg chg="modSp">
        <pc:chgData name="Rahaf Mhawish al-abdallat" userId="c55b110b-b029-4b0a-8e0f-82dda8723d46" providerId="ADAL" clId="{1800AE99-86FE-42AA-B56A-144F2588C2F0}" dt="2021-08-19T08:34:11.243" v="50" actId="255"/>
        <pc:sldMkLst>
          <pc:docMk/>
          <pc:sldMk cId="1815957351" sldId="284"/>
        </pc:sldMkLst>
        <pc:spChg chg="mod">
          <ac:chgData name="Rahaf Mhawish al-abdallat" userId="c55b110b-b029-4b0a-8e0f-82dda8723d46" providerId="ADAL" clId="{1800AE99-86FE-42AA-B56A-144F2588C2F0}" dt="2021-08-19T08:34:11.243" v="50" actId="255"/>
          <ac:spMkLst>
            <pc:docMk/>
            <pc:sldMk cId="1815957351" sldId="284"/>
            <ac:spMk id="11" creationId="{C5E9B390-E7A6-4B18-9156-32E53D6F7256}"/>
          </ac:spMkLst>
        </pc:spChg>
      </pc:sldChg>
      <pc:sldChg chg="modSp">
        <pc:chgData name="Rahaf Mhawish al-abdallat" userId="c55b110b-b029-4b0a-8e0f-82dda8723d46" providerId="ADAL" clId="{1800AE99-86FE-42AA-B56A-144F2588C2F0}" dt="2021-08-19T08:28:49.702" v="6" actId="27636"/>
        <pc:sldMkLst>
          <pc:docMk/>
          <pc:sldMk cId="3903525823" sldId="287"/>
        </pc:sldMkLst>
        <pc:spChg chg="mod">
          <ac:chgData name="Rahaf Mhawish al-abdallat" userId="c55b110b-b029-4b0a-8e0f-82dda8723d46" providerId="ADAL" clId="{1800AE99-86FE-42AA-B56A-144F2588C2F0}" dt="2021-08-19T08:28:49.702" v="6" actId="27636"/>
          <ac:spMkLst>
            <pc:docMk/>
            <pc:sldMk cId="3903525823" sldId="287"/>
            <ac:spMk id="3" creationId="{086FC269-943B-40BE-8CA9-2509BC7E9054}"/>
          </ac:spMkLst>
        </pc:spChg>
      </pc:sldChg>
      <pc:sldChg chg="modSp">
        <pc:chgData name="Rahaf Mhawish al-abdallat" userId="c55b110b-b029-4b0a-8e0f-82dda8723d46" providerId="ADAL" clId="{1800AE99-86FE-42AA-B56A-144F2588C2F0}" dt="2021-08-19T08:28:49.821" v="7" actId="27636"/>
        <pc:sldMkLst>
          <pc:docMk/>
          <pc:sldMk cId="4218809502" sldId="288"/>
        </pc:sldMkLst>
        <pc:spChg chg="mod">
          <ac:chgData name="Rahaf Mhawish al-abdallat" userId="c55b110b-b029-4b0a-8e0f-82dda8723d46" providerId="ADAL" clId="{1800AE99-86FE-42AA-B56A-144F2588C2F0}" dt="2021-08-19T08:28:49.821" v="7" actId="27636"/>
          <ac:spMkLst>
            <pc:docMk/>
            <pc:sldMk cId="4218809502" sldId="288"/>
            <ac:spMk id="3" creationId="{53FF67D7-4E31-4265-ADEA-52DC6E507F64}"/>
          </ac:spMkLst>
        </pc:spChg>
      </pc:sldChg>
      <pc:sldChg chg="modSp">
        <pc:chgData name="Rahaf Mhawish al-abdallat" userId="c55b110b-b029-4b0a-8e0f-82dda8723d46" providerId="ADAL" clId="{1800AE99-86FE-42AA-B56A-144F2588C2F0}" dt="2021-08-19T08:28:49.908" v="8" actId="27636"/>
        <pc:sldMkLst>
          <pc:docMk/>
          <pc:sldMk cId="3825906261" sldId="289"/>
        </pc:sldMkLst>
        <pc:spChg chg="mod">
          <ac:chgData name="Rahaf Mhawish al-abdallat" userId="c55b110b-b029-4b0a-8e0f-82dda8723d46" providerId="ADAL" clId="{1800AE99-86FE-42AA-B56A-144F2588C2F0}" dt="2021-08-19T08:28:49.908" v="8" actId="27636"/>
          <ac:spMkLst>
            <pc:docMk/>
            <pc:sldMk cId="3825906261" sldId="289"/>
            <ac:spMk id="3" creationId="{366ECCC4-20A5-450C-B98B-3A8C1FACFF59}"/>
          </ac:spMkLst>
        </pc:spChg>
      </pc:sldChg>
      <pc:sldChg chg="modSp">
        <pc:chgData name="Rahaf Mhawish al-abdallat" userId="c55b110b-b029-4b0a-8e0f-82dda8723d46" providerId="ADAL" clId="{1800AE99-86FE-42AA-B56A-144F2588C2F0}" dt="2021-08-19T08:28:49.991" v="9" actId="27636"/>
        <pc:sldMkLst>
          <pc:docMk/>
          <pc:sldMk cId="1783126709" sldId="290"/>
        </pc:sldMkLst>
        <pc:spChg chg="mod">
          <ac:chgData name="Rahaf Mhawish al-abdallat" userId="c55b110b-b029-4b0a-8e0f-82dda8723d46" providerId="ADAL" clId="{1800AE99-86FE-42AA-B56A-144F2588C2F0}" dt="2021-08-19T08:28:49.991" v="9" actId="27636"/>
          <ac:spMkLst>
            <pc:docMk/>
            <pc:sldMk cId="1783126709" sldId="290"/>
            <ac:spMk id="3" creationId="{58C7D515-74A2-4835-956A-A79C3F5E517E}"/>
          </ac:spMkLst>
        </pc:spChg>
      </pc:sldChg>
      <pc:sldChg chg="modSp">
        <pc:chgData name="Rahaf Mhawish al-abdallat" userId="c55b110b-b029-4b0a-8e0f-82dda8723d46" providerId="ADAL" clId="{1800AE99-86FE-42AA-B56A-144F2588C2F0}" dt="2021-08-19T08:28:50.111" v="10" actId="27636"/>
        <pc:sldMkLst>
          <pc:docMk/>
          <pc:sldMk cId="2281463441" sldId="291"/>
        </pc:sldMkLst>
        <pc:spChg chg="mod">
          <ac:chgData name="Rahaf Mhawish al-abdallat" userId="c55b110b-b029-4b0a-8e0f-82dda8723d46" providerId="ADAL" clId="{1800AE99-86FE-42AA-B56A-144F2588C2F0}" dt="2021-08-19T08:28:50.111" v="10" actId="27636"/>
          <ac:spMkLst>
            <pc:docMk/>
            <pc:sldMk cId="2281463441" sldId="291"/>
            <ac:spMk id="3" creationId="{A3DC7683-66CB-419A-8E7F-6C6FA386BDB2}"/>
          </ac:spMkLst>
        </pc:spChg>
      </pc:sldChg>
      <pc:sldChg chg="modSp">
        <pc:chgData name="Rahaf Mhawish al-abdallat" userId="c55b110b-b029-4b0a-8e0f-82dda8723d46" providerId="ADAL" clId="{1800AE99-86FE-42AA-B56A-144F2588C2F0}" dt="2021-08-19T08:28:50.176" v="11" actId="27636"/>
        <pc:sldMkLst>
          <pc:docMk/>
          <pc:sldMk cId="3375792225" sldId="292"/>
        </pc:sldMkLst>
        <pc:spChg chg="mod">
          <ac:chgData name="Rahaf Mhawish al-abdallat" userId="c55b110b-b029-4b0a-8e0f-82dda8723d46" providerId="ADAL" clId="{1800AE99-86FE-42AA-B56A-144F2588C2F0}" dt="2021-08-19T08:28:50.176" v="11" actId="27636"/>
          <ac:spMkLst>
            <pc:docMk/>
            <pc:sldMk cId="3375792225" sldId="292"/>
            <ac:spMk id="3" creationId="{AC0081B6-4F50-41B0-A8EA-DAF4312F4D73}"/>
          </ac:spMkLst>
        </pc:spChg>
      </pc:sldChg>
      <pc:sldChg chg="modSp">
        <pc:chgData name="Rahaf Mhawish al-abdallat" userId="c55b110b-b029-4b0a-8e0f-82dda8723d46" providerId="ADAL" clId="{1800AE99-86FE-42AA-B56A-144F2588C2F0}" dt="2021-08-19T08:28:50.272" v="12" actId="27636"/>
        <pc:sldMkLst>
          <pc:docMk/>
          <pc:sldMk cId="3510372456" sldId="293"/>
        </pc:sldMkLst>
        <pc:spChg chg="mod">
          <ac:chgData name="Rahaf Mhawish al-abdallat" userId="c55b110b-b029-4b0a-8e0f-82dda8723d46" providerId="ADAL" clId="{1800AE99-86FE-42AA-B56A-144F2588C2F0}" dt="2021-08-19T08:28:50.272" v="12" actId="27636"/>
          <ac:spMkLst>
            <pc:docMk/>
            <pc:sldMk cId="3510372456" sldId="293"/>
            <ac:spMk id="3" creationId="{48D69F74-B257-4E76-A9B0-808412985467}"/>
          </ac:spMkLst>
        </pc:spChg>
      </pc:sldChg>
      <pc:sldChg chg="modSp">
        <pc:chgData name="Rahaf Mhawish al-abdallat" userId="c55b110b-b029-4b0a-8e0f-82dda8723d46" providerId="ADAL" clId="{1800AE99-86FE-42AA-B56A-144F2588C2F0}" dt="2021-08-19T08:28:50.400" v="13" actId="27636"/>
        <pc:sldMkLst>
          <pc:docMk/>
          <pc:sldMk cId="225902629" sldId="295"/>
        </pc:sldMkLst>
        <pc:spChg chg="mod">
          <ac:chgData name="Rahaf Mhawish al-abdallat" userId="c55b110b-b029-4b0a-8e0f-82dda8723d46" providerId="ADAL" clId="{1800AE99-86FE-42AA-B56A-144F2588C2F0}" dt="2021-08-19T08:28:50.400" v="13" actId="27636"/>
          <ac:spMkLst>
            <pc:docMk/>
            <pc:sldMk cId="225902629" sldId="295"/>
            <ac:spMk id="3" creationId="{4EAD9F17-1EEF-4219-A76D-2FCEE90CE88E}"/>
          </ac:spMkLst>
        </pc:spChg>
      </pc:sldChg>
      <pc:sldChg chg="modSp">
        <pc:chgData name="Rahaf Mhawish al-abdallat" userId="c55b110b-b029-4b0a-8e0f-82dda8723d46" providerId="ADAL" clId="{1800AE99-86FE-42AA-B56A-144F2588C2F0}" dt="2021-08-19T08:28:50.578" v="14" actId="27636"/>
        <pc:sldMkLst>
          <pc:docMk/>
          <pc:sldMk cId="3147153296" sldId="296"/>
        </pc:sldMkLst>
        <pc:spChg chg="mod">
          <ac:chgData name="Rahaf Mhawish al-abdallat" userId="c55b110b-b029-4b0a-8e0f-82dda8723d46" providerId="ADAL" clId="{1800AE99-86FE-42AA-B56A-144F2588C2F0}" dt="2021-08-19T08:28:50.578" v="14" actId="27636"/>
          <ac:spMkLst>
            <pc:docMk/>
            <pc:sldMk cId="3147153296" sldId="296"/>
            <ac:spMk id="3" creationId="{7DBB9B11-0FA2-4A53-B10A-DB9474F800E9}"/>
          </ac:spMkLst>
        </pc:spChg>
      </pc:sldChg>
      <pc:sldChg chg="modSp">
        <pc:chgData name="Rahaf Mhawish al-abdallat" userId="c55b110b-b029-4b0a-8e0f-82dda8723d46" providerId="ADAL" clId="{1800AE99-86FE-42AA-B56A-144F2588C2F0}" dt="2021-08-19T08:28:50.721" v="15" actId="27636"/>
        <pc:sldMkLst>
          <pc:docMk/>
          <pc:sldMk cId="2723842530" sldId="298"/>
        </pc:sldMkLst>
        <pc:spChg chg="mod">
          <ac:chgData name="Rahaf Mhawish al-abdallat" userId="c55b110b-b029-4b0a-8e0f-82dda8723d46" providerId="ADAL" clId="{1800AE99-86FE-42AA-B56A-144F2588C2F0}" dt="2021-08-19T08:28:50.721" v="15" actId="27636"/>
          <ac:spMkLst>
            <pc:docMk/>
            <pc:sldMk cId="2723842530" sldId="298"/>
            <ac:spMk id="3" creationId="{33A53CCF-46E0-483B-8EE5-A03C3CF3268F}"/>
          </ac:spMkLst>
        </pc:spChg>
      </pc:sldChg>
      <pc:sldChg chg="modSp">
        <pc:chgData name="Rahaf Mhawish al-abdallat" userId="c55b110b-b029-4b0a-8e0f-82dda8723d46" providerId="ADAL" clId="{1800AE99-86FE-42AA-B56A-144F2588C2F0}" dt="2021-08-19T08:28:50.822" v="16" actId="27636"/>
        <pc:sldMkLst>
          <pc:docMk/>
          <pc:sldMk cId="813014282" sldId="300"/>
        </pc:sldMkLst>
        <pc:spChg chg="mod">
          <ac:chgData name="Rahaf Mhawish al-abdallat" userId="c55b110b-b029-4b0a-8e0f-82dda8723d46" providerId="ADAL" clId="{1800AE99-86FE-42AA-B56A-144F2588C2F0}" dt="2021-08-19T08:28:50.822" v="16" actId="27636"/>
          <ac:spMkLst>
            <pc:docMk/>
            <pc:sldMk cId="813014282" sldId="300"/>
            <ac:spMk id="3" creationId="{A5C51CC5-BAFC-4280-8AC2-EF97C6E5238C}"/>
          </ac:spMkLst>
        </pc:spChg>
      </pc:sldChg>
      <pc:sldChg chg="modSp">
        <pc:chgData name="Rahaf Mhawish al-abdallat" userId="c55b110b-b029-4b0a-8e0f-82dda8723d46" providerId="ADAL" clId="{1800AE99-86FE-42AA-B56A-144F2588C2F0}" dt="2021-08-19T08:28:51.093" v="18" actId="27636"/>
        <pc:sldMkLst>
          <pc:docMk/>
          <pc:sldMk cId="975954575" sldId="306"/>
        </pc:sldMkLst>
        <pc:spChg chg="mod">
          <ac:chgData name="Rahaf Mhawish al-abdallat" userId="c55b110b-b029-4b0a-8e0f-82dda8723d46" providerId="ADAL" clId="{1800AE99-86FE-42AA-B56A-144F2588C2F0}" dt="2021-08-19T08:28:51.093" v="18" actId="27636"/>
          <ac:spMkLst>
            <pc:docMk/>
            <pc:sldMk cId="975954575" sldId="306"/>
            <ac:spMk id="3" creationId="{E6A753A6-116F-4C0F-9614-55DA7CF0A571}"/>
          </ac:spMkLst>
        </pc:spChg>
      </pc:sldChg>
      <pc:sldChg chg="modSp">
        <pc:chgData name="Rahaf Mhawish al-abdallat" userId="c55b110b-b029-4b0a-8e0f-82dda8723d46" providerId="ADAL" clId="{1800AE99-86FE-42AA-B56A-144F2588C2F0}" dt="2021-08-19T08:28:51.120" v="19" actId="27636"/>
        <pc:sldMkLst>
          <pc:docMk/>
          <pc:sldMk cId="3878177997" sldId="307"/>
        </pc:sldMkLst>
        <pc:spChg chg="mod">
          <ac:chgData name="Rahaf Mhawish al-abdallat" userId="c55b110b-b029-4b0a-8e0f-82dda8723d46" providerId="ADAL" clId="{1800AE99-86FE-42AA-B56A-144F2588C2F0}" dt="2021-08-19T08:28:51.120" v="19" actId="27636"/>
          <ac:spMkLst>
            <pc:docMk/>
            <pc:sldMk cId="3878177997" sldId="307"/>
            <ac:spMk id="3" creationId="{11D7A412-ACD8-4E95-90AB-6697D2FD58C1}"/>
          </ac:spMkLst>
        </pc:spChg>
      </pc:sldChg>
      <pc:sldChg chg="modSp">
        <pc:chgData name="Rahaf Mhawish al-abdallat" userId="c55b110b-b029-4b0a-8e0f-82dda8723d46" providerId="ADAL" clId="{1800AE99-86FE-42AA-B56A-144F2588C2F0}" dt="2021-08-19T08:28:51.167" v="20" actId="27636"/>
        <pc:sldMkLst>
          <pc:docMk/>
          <pc:sldMk cId="343479583" sldId="308"/>
        </pc:sldMkLst>
        <pc:spChg chg="mod">
          <ac:chgData name="Rahaf Mhawish al-abdallat" userId="c55b110b-b029-4b0a-8e0f-82dda8723d46" providerId="ADAL" clId="{1800AE99-86FE-42AA-B56A-144F2588C2F0}" dt="2021-08-19T08:28:51.167" v="20" actId="27636"/>
          <ac:spMkLst>
            <pc:docMk/>
            <pc:sldMk cId="343479583" sldId="308"/>
            <ac:spMk id="3" creationId="{9DA208C5-A2CF-4ECF-9D0D-04CD456F9987}"/>
          </ac:spMkLst>
        </pc:spChg>
      </pc:sldChg>
      <pc:sldChg chg="modSp">
        <pc:chgData name="Rahaf Mhawish al-abdallat" userId="c55b110b-b029-4b0a-8e0f-82dda8723d46" providerId="ADAL" clId="{1800AE99-86FE-42AA-B56A-144F2588C2F0}" dt="2021-08-19T08:28:51.203" v="21" actId="27636"/>
        <pc:sldMkLst>
          <pc:docMk/>
          <pc:sldMk cId="3166093287" sldId="310"/>
        </pc:sldMkLst>
        <pc:spChg chg="mod">
          <ac:chgData name="Rahaf Mhawish al-abdallat" userId="c55b110b-b029-4b0a-8e0f-82dda8723d46" providerId="ADAL" clId="{1800AE99-86FE-42AA-B56A-144F2588C2F0}" dt="2021-08-19T08:28:51.203" v="21" actId="27636"/>
          <ac:spMkLst>
            <pc:docMk/>
            <pc:sldMk cId="3166093287" sldId="310"/>
            <ac:spMk id="3" creationId="{5C074BC6-433E-4DD2-B5CF-71A7D18FCC8F}"/>
          </ac:spMkLst>
        </pc:spChg>
      </pc:sldChg>
    </pc:docChg>
  </pc:docChgLst>
  <pc:docChgLst>
    <pc:chgData name="سماح الغزال" userId="S::420181501676@mutah.edu.jo::5bd24322-a358-4a92-bc12-90402d2e583e" providerId="AD" clId="Web-{6B3834B3-F369-435C-9419-799923C413F0}"/>
    <pc:docChg chg="modSld addMainMaster delMainMaster">
      <pc:chgData name="سماح الغزال" userId="S::420181501676@mutah.edu.jo::5bd24322-a358-4a92-bc12-90402d2e583e" providerId="AD" clId="Web-{6B3834B3-F369-435C-9419-799923C413F0}" dt="2021-08-17T13:49:48.028" v="14"/>
      <pc:docMkLst>
        <pc:docMk/>
      </pc:docMkLst>
      <pc:sldChg chg="modSp mod modClrScheme chgLayout">
        <pc:chgData name="سماح الغزال" userId="S::420181501676@mutah.edu.jo::5bd24322-a358-4a92-bc12-90402d2e583e" providerId="AD" clId="Web-{6B3834B3-F369-435C-9419-799923C413F0}" dt="2021-08-17T13:47:40.083" v="0"/>
        <pc:sldMkLst>
          <pc:docMk/>
          <pc:sldMk cId="489107058" sldId="256"/>
        </pc:sldMkLst>
        <pc:spChg chg="mod ord">
          <ac:chgData name="سماح الغزال" userId="S::420181501676@mutah.edu.jo::5bd24322-a358-4a92-bc12-90402d2e583e" providerId="AD" clId="Web-{6B3834B3-F369-435C-9419-799923C413F0}" dt="2021-08-17T13:47:40.083" v="0"/>
          <ac:spMkLst>
            <pc:docMk/>
            <pc:sldMk cId="489107058" sldId="256"/>
            <ac:spMk id="2" creationId="{6F9A9496-5541-4221-BDA0-648898D137CA}"/>
          </ac:spMkLst>
        </pc:spChg>
        <pc:spChg chg="mod ord">
          <ac:chgData name="سماح الغزال" userId="S::420181501676@mutah.edu.jo::5bd24322-a358-4a92-bc12-90402d2e583e" providerId="AD" clId="Web-{6B3834B3-F369-435C-9419-799923C413F0}" dt="2021-08-17T13:47:40.083" v="0"/>
          <ac:spMkLst>
            <pc:docMk/>
            <pc:sldMk cId="489107058" sldId="256"/>
            <ac:spMk id="3" creationId="{5F3CA76E-7A74-47B9-9496-DFE82E6140E1}"/>
          </ac:spMkLst>
        </pc:spChg>
      </pc:sldChg>
      <pc:sldChg chg="modSp mod modClrScheme chgLayout">
        <pc:chgData name="سماح الغزال" userId="S::420181501676@mutah.edu.jo::5bd24322-a358-4a92-bc12-90402d2e583e" providerId="AD" clId="Web-{6B3834B3-F369-435C-9419-799923C413F0}" dt="2021-08-17T13:47:40.083" v="0"/>
        <pc:sldMkLst>
          <pc:docMk/>
          <pc:sldMk cId="3071988842" sldId="257"/>
        </pc:sldMkLst>
        <pc:spChg chg="mod ord">
          <ac:chgData name="سماح الغزال" userId="S::420181501676@mutah.edu.jo::5bd24322-a358-4a92-bc12-90402d2e583e" providerId="AD" clId="Web-{6B3834B3-F369-435C-9419-799923C413F0}" dt="2021-08-17T13:47:40.083" v="0"/>
          <ac:spMkLst>
            <pc:docMk/>
            <pc:sldMk cId="3071988842" sldId="257"/>
            <ac:spMk id="2" creationId="{091ADE44-89BA-4BF8-BF01-E2706811DBA6}"/>
          </ac:spMkLst>
        </pc:spChg>
        <pc:spChg chg="mod ord">
          <ac:chgData name="سماح الغزال" userId="S::420181501676@mutah.edu.jo::5bd24322-a358-4a92-bc12-90402d2e583e" providerId="AD" clId="Web-{6B3834B3-F369-435C-9419-799923C413F0}" dt="2021-08-17T13:47:40.083" v="0"/>
          <ac:spMkLst>
            <pc:docMk/>
            <pc:sldMk cId="3071988842" sldId="257"/>
            <ac:spMk id="3" creationId="{632C5A8D-F190-4345-B936-CD3049889605}"/>
          </ac:spMkLst>
        </pc:spChg>
      </pc:sldChg>
      <pc:sldChg chg="modSp mod modClrScheme chgLayout">
        <pc:chgData name="سماح الغزال" userId="S::420181501676@mutah.edu.jo::5bd24322-a358-4a92-bc12-90402d2e583e" providerId="AD" clId="Web-{6B3834B3-F369-435C-9419-799923C413F0}" dt="2021-08-17T13:48:40.352" v="3" actId="1076"/>
        <pc:sldMkLst>
          <pc:docMk/>
          <pc:sldMk cId="1444802797" sldId="258"/>
        </pc:sldMkLst>
        <pc:spChg chg="mod ord">
          <ac:chgData name="سماح الغزال" userId="S::420181501676@mutah.edu.jo::5bd24322-a358-4a92-bc12-90402d2e583e" providerId="AD" clId="Web-{6B3834B3-F369-435C-9419-799923C413F0}" dt="2021-08-17T13:48:35.133" v="2" actId="1076"/>
          <ac:spMkLst>
            <pc:docMk/>
            <pc:sldMk cId="1444802797" sldId="258"/>
            <ac:spMk id="2" creationId="{18213D83-81D7-409F-96CA-A81651348AFA}"/>
          </ac:spMkLst>
        </pc:spChg>
        <pc:spChg chg="mod ord">
          <ac:chgData name="سماح الغزال" userId="S::420181501676@mutah.edu.jo::5bd24322-a358-4a92-bc12-90402d2e583e" providerId="AD" clId="Web-{6B3834B3-F369-435C-9419-799923C413F0}" dt="2021-08-17T13:48:40.352" v="3" actId="1076"/>
          <ac:spMkLst>
            <pc:docMk/>
            <pc:sldMk cId="1444802797" sldId="258"/>
            <ac:spMk id="3" creationId="{F63FD97E-1016-46EC-9796-A8A4A382C3FF}"/>
          </ac:spMkLst>
        </pc:spChg>
      </pc:sldChg>
      <pc:sldChg chg="modSp mod modClrScheme chgLayout">
        <pc:chgData name="سماح الغزال" userId="S::420181501676@mutah.edu.jo::5bd24322-a358-4a92-bc12-90402d2e583e" providerId="AD" clId="Web-{6B3834B3-F369-435C-9419-799923C413F0}" dt="2021-08-17T13:48:59.728" v="6" actId="14100"/>
        <pc:sldMkLst>
          <pc:docMk/>
          <pc:sldMk cId="4116177797" sldId="259"/>
        </pc:sldMkLst>
        <pc:spChg chg="mod ord">
          <ac:chgData name="سماح الغزال" userId="S::420181501676@mutah.edu.jo::5bd24322-a358-4a92-bc12-90402d2e583e" providerId="AD" clId="Web-{6B3834B3-F369-435C-9419-799923C413F0}" dt="2021-08-17T13:47:40.083" v="0" actId="14100"/>
          <ac:spMkLst>
            <pc:docMk/>
            <pc:sldMk cId="4116177797" sldId="259"/>
            <ac:spMk id="2" creationId="{226D818F-6168-4DD4-AE21-657EC7AE0967}"/>
          </ac:spMkLst>
        </pc:spChg>
        <pc:spChg chg="mod ord">
          <ac:chgData name="سماح الغزال" userId="S::420181501676@mutah.edu.jo::5bd24322-a358-4a92-bc12-90402d2e583e" providerId="AD" clId="Web-{6B3834B3-F369-435C-9419-799923C413F0}" dt="2021-08-17T13:48:59.728" v="6" actId="14100"/>
          <ac:spMkLst>
            <pc:docMk/>
            <pc:sldMk cId="4116177797" sldId="259"/>
            <ac:spMk id="3" creationId="{9051FC18-164E-42D1-A18C-501511923D2D}"/>
          </ac:spMkLst>
        </pc:spChg>
      </pc:sldChg>
      <pc:sldChg chg="modSp mod modClrScheme chgLayout">
        <pc:chgData name="سماح الغزال" userId="S::420181501676@mutah.edu.jo::5bd24322-a358-4a92-bc12-90402d2e583e" providerId="AD" clId="Web-{6B3834B3-F369-435C-9419-799923C413F0}" dt="2021-08-17T13:49:12.276" v="8" actId="1076"/>
        <pc:sldMkLst>
          <pc:docMk/>
          <pc:sldMk cId="995427665" sldId="260"/>
        </pc:sldMkLst>
        <pc:spChg chg="mod ord">
          <ac:chgData name="سماح الغزال" userId="S::420181501676@mutah.edu.jo::5bd24322-a358-4a92-bc12-90402d2e583e" providerId="AD" clId="Web-{6B3834B3-F369-435C-9419-799923C413F0}" dt="2021-08-17T13:47:40.083" v="0" actId="1076"/>
          <ac:spMkLst>
            <pc:docMk/>
            <pc:sldMk cId="995427665" sldId="260"/>
            <ac:spMk id="2" creationId="{D1BC7726-86BA-4506-84CA-74563AC5B6BF}"/>
          </ac:spMkLst>
        </pc:spChg>
        <pc:spChg chg="mod ord">
          <ac:chgData name="سماح الغزال" userId="S::420181501676@mutah.edu.jo::5bd24322-a358-4a92-bc12-90402d2e583e" providerId="AD" clId="Web-{6B3834B3-F369-435C-9419-799923C413F0}" dt="2021-08-17T13:49:12.276" v="8" actId="1076"/>
          <ac:spMkLst>
            <pc:docMk/>
            <pc:sldMk cId="995427665" sldId="260"/>
            <ac:spMk id="3" creationId="{55387607-948B-4400-8C5B-07B309FEA92D}"/>
          </ac:spMkLst>
        </pc:spChg>
      </pc:sldChg>
      <pc:sldChg chg="modSp mod modClrScheme chgLayout">
        <pc:chgData name="سماح الغزال" userId="S::420181501676@mutah.edu.jo::5bd24322-a358-4a92-bc12-90402d2e583e" providerId="AD" clId="Web-{6B3834B3-F369-435C-9419-799923C413F0}" dt="2021-08-17T13:49:25.949" v="10" actId="1076"/>
        <pc:sldMkLst>
          <pc:docMk/>
          <pc:sldMk cId="79156183" sldId="261"/>
        </pc:sldMkLst>
        <pc:spChg chg="mod ord">
          <ac:chgData name="سماح الغزال" userId="S::420181501676@mutah.edu.jo::5bd24322-a358-4a92-bc12-90402d2e583e" providerId="AD" clId="Web-{6B3834B3-F369-435C-9419-799923C413F0}" dt="2021-08-17T13:47:40.083" v="0" actId="1076"/>
          <ac:spMkLst>
            <pc:docMk/>
            <pc:sldMk cId="79156183" sldId="261"/>
            <ac:spMk id="2" creationId="{02935A50-FE1E-4C42-BBA4-9524568544EC}"/>
          </ac:spMkLst>
        </pc:spChg>
        <pc:spChg chg="mod ord">
          <ac:chgData name="سماح الغزال" userId="S::420181501676@mutah.edu.jo::5bd24322-a358-4a92-bc12-90402d2e583e" providerId="AD" clId="Web-{6B3834B3-F369-435C-9419-799923C413F0}" dt="2021-08-17T13:49:25.949" v="10" actId="1076"/>
          <ac:spMkLst>
            <pc:docMk/>
            <pc:sldMk cId="79156183" sldId="261"/>
            <ac:spMk id="3" creationId="{CB004821-B2D4-4C91-8D84-EEBF724711D5}"/>
          </ac:spMkLst>
        </pc:spChg>
      </pc:sldChg>
      <pc:sldChg chg="modSp mod modClrScheme chgLayout">
        <pc:chgData name="سماح الغزال" userId="S::420181501676@mutah.edu.jo::5bd24322-a358-4a92-bc12-90402d2e583e" providerId="AD" clId="Web-{6B3834B3-F369-435C-9419-799923C413F0}" dt="2021-08-17T13:49:40.200" v="13" actId="1076"/>
        <pc:sldMkLst>
          <pc:docMk/>
          <pc:sldMk cId="1373182549" sldId="262"/>
        </pc:sldMkLst>
        <pc:spChg chg="mod ord">
          <ac:chgData name="سماح الغزال" userId="S::420181501676@mutah.edu.jo::5bd24322-a358-4a92-bc12-90402d2e583e" providerId="AD" clId="Web-{6B3834B3-F369-435C-9419-799923C413F0}" dt="2021-08-17T13:47:40.083" v="0" actId="1076"/>
          <ac:spMkLst>
            <pc:docMk/>
            <pc:sldMk cId="1373182549" sldId="262"/>
            <ac:spMk id="2" creationId="{C3402A47-68F3-4713-AF01-269EBFAE8859}"/>
          </ac:spMkLst>
        </pc:spChg>
        <pc:spChg chg="mod ord">
          <ac:chgData name="سماح الغزال" userId="S::420181501676@mutah.edu.jo::5bd24322-a358-4a92-bc12-90402d2e583e" providerId="AD" clId="Web-{6B3834B3-F369-435C-9419-799923C413F0}" dt="2021-08-17T13:49:40.200" v="13" actId="1076"/>
          <ac:spMkLst>
            <pc:docMk/>
            <pc:sldMk cId="1373182549" sldId="262"/>
            <ac:spMk id="3" creationId="{99E71274-4905-4500-BD8E-37705BCB4082}"/>
          </ac:spMkLst>
        </pc:spChg>
      </pc:sldChg>
      <pc:sldChg chg="modSp mod modClrScheme chgLayout">
        <pc:chgData name="سماح الغزال" userId="S::420181501676@mutah.edu.jo::5bd24322-a358-4a92-bc12-90402d2e583e" providerId="AD" clId="Web-{6B3834B3-F369-435C-9419-799923C413F0}" dt="2021-08-17T13:49:48.028" v="14"/>
        <pc:sldMkLst>
          <pc:docMk/>
          <pc:sldMk cId="3112732980" sldId="263"/>
        </pc:sldMkLst>
        <pc:spChg chg="mod ord">
          <ac:chgData name="سماح الغزال" userId="S::420181501676@mutah.edu.jo::5bd24322-a358-4a92-bc12-90402d2e583e" providerId="AD" clId="Web-{6B3834B3-F369-435C-9419-799923C413F0}" dt="2021-08-17T13:47:40.083" v="0"/>
          <ac:spMkLst>
            <pc:docMk/>
            <pc:sldMk cId="3112732980" sldId="263"/>
            <ac:spMk id="2" creationId="{239F93E8-8498-4241-9DD0-4FCC3E1DEE7D}"/>
          </ac:spMkLst>
        </pc:spChg>
        <pc:spChg chg="mod ord">
          <ac:chgData name="سماح الغزال" userId="S::420181501676@mutah.edu.jo::5bd24322-a358-4a92-bc12-90402d2e583e" providerId="AD" clId="Web-{6B3834B3-F369-435C-9419-799923C413F0}" dt="2021-08-17T13:49:48.028" v="14"/>
          <ac:spMkLst>
            <pc:docMk/>
            <pc:sldMk cId="3112732980" sldId="263"/>
            <ac:spMk id="3" creationId="{E0A0AE67-0401-46D3-9D7B-E3D4D65BB60F}"/>
          </ac:spMkLst>
        </pc:spChg>
      </pc:sldChg>
      <pc:sldChg chg="modSp mod modClrScheme chgLayout">
        <pc:chgData name="سماح الغزال" userId="S::420181501676@mutah.edu.jo::5bd24322-a358-4a92-bc12-90402d2e583e" providerId="AD" clId="Web-{6B3834B3-F369-435C-9419-799923C413F0}" dt="2021-08-17T13:47:40.083" v="0"/>
        <pc:sldMkLst>
          <pc:docMk/>
          <pc:sldMk cId="3086364901" sldId="264"/>
        </pc:sldMkLst>
        <pc:spChg chg="mod ord">
          <ac:chgData name="سماح الغزال" userId="S::420181501676@mutah.edu.jo::5bd24322-a358-4a92-bc12-90402d2e583e" providerId="AD" clId="Web-{6B3834B3-F369-435C-9419-799923C413F0}" dt="2021-08-17T13:47:40.083" v="0"/>
          <ac:spMkLst>
            <pc:docMk/>
            <pc:sldMk cId="3086364901" sldId="264"/>
            <ac:spMk id="2" creationId="{D6D8E45E-8E72-4F0F-BD41-9D43726FD89D}"/>
          </ac:spMkLst>
        </pc:spChg>
        <pc:spChg chg="mod ord">
          <ac:chgData name="سماح الغزال" userId="S::420181501676@mutah.edu.jo::5bd24322-a358-4a92-bc12-90402d2e583e" providerId="AD" clId="Web-{6B3834B3-F369-435C-9419-799923C413F0}" dt="2021-08-17T13:47:40.083" v="0"/>
          <ac:spMkLst>
            <pc:docMk/>
            <pc:sldMk cId="3086364901" sldId="264"/>
            <ac:spMk id="3" creationId="{63B8D60B-F23A-4824-956C-0D5BBE7A55CE}"/>
          </ac:spMkLst>
        </pc:spChg>
      </pc:sldChg>
      <pc:sldChg chg="modSp mod modClrScheme chgLayout">
        <pc:chgData name="سماح الغزال" userId="S::420181501676@mutah.edu.jo::5bd24322-a358-4a92-bc12-90402d2e583e" providerId="AD" clId="Web-{6B3834B3-F369-435C-9419-799923C413F0}" dt="2021-08-17T13:47:40.083" v="0"/>
        <pc:sldMkLst>
          <pc:docMk/>
          <pc:sldMk cId="2591702234" sldId="265"/>
        </pc:sldMkLst>
        <pc:spChg chg="mod ord">
          <ac:chgData name="سماح الغزال" userId="S::420181501676@mutah.edu.jo::5bd24322-a358-4a92-bc12-90402d2e583e" providerId="AD" clId="Web-{6B3834B3-F369-435C-9419-799923C413F0}" dt="2021-08-17T13:47:40.083" v="0"/>
          <ac:spMkLst>
            <pc:docMk/>
            <pc:sldMk cId="2591702234" sldId="265"/>
            <ac:spMk id="2" creationId="{8D9E8A73-6887-43CA-87D4-C64A8F5F4466}"/>
          </ac:spMkLst>
        </pc:spChg>
        <pc:spChg chg="mod ord">
          <ac:chgData name="سماح الغزال" userId="S::420181501676@mutah.edu.jo::5bd24322-a358-4a92-bc12-90402d2e583e" providerId="AD" clId="Web-{6B3834B3-F369-435C-9419-799923C413F0}" dt="2021-08-17T13:47:40.083" v="0"/>
          <ac:spMkLst>
            <pc:docMk/>
            <pc:sldMk cId="2591702234" sldId="265"/>
            <ac:spMk id="3" creationId="{7C462A3C-5295-4C44-8C68-6F5140DD2203}"/>
          </ac:spMkLst>
        </pc:spChg>
      </pc:sldChg>
      <pc:sldChg chg="modSp mod modClrScheme chgLayout">
        <pc:chgData name="سماح الغزال" userId="S::420181501676@mutah.edu.jo::5bd24322-a358-4a92-bc12-90402d2e583e" providerId="AD" clId="Web-{6B3834B3-F369-435C-9419-799923C413F0}" dt="2021-08-17T13:47:40.083" v="0"/>
        <pc:sldMkLst>
          <pc:docMk/>
          <pc:sldMk cId="3256778048" sldId="266"/>
        </pc:sldMkLst>
        <pc:spChg chg="mod ord">
          <ac:chgData name="سماح الغزال" userId="S::420181501676@mutah.edu.jo::5bd24322-a358-4a92-bc12-90402d2e583e" providerId="AD" clId="Web-{6B3834B3-F369-435C-9419-799923C413F0}" dt="2021-08-17T13:47:40.083" v="0"/>
          <ac:spMkLst>
            <pc:docMk/>
            <pc:sldMk cId="3256778048" sldId="266"/>
            <ac:spMk id="2" creationId="{4C610914-F613-48E1-8320-A9A2E8C5B263}"/>
          </ac:spMkLst>
        </pc:spChg>
        <pc:spChg chg="mod ord">
          <ac:chgData name="سماح الغزال" userId="S::420181501676@mutah.edu.jo::5bd24322-a358-4a92-bc12-90402d2e583e" providerId="AD" clId="Web-{6B3834B3-F369-435C-9419-799923C413F0}" dt="2021-08-17T13:47:40.083" v="0"/>
          <ac:spMkLst>
            <pc:docMk/>
            <pc:sldMk cId="3256778048" sldId="266"/>
            <ac:spMk id="3" creationId="{68E31FE3-72F4-49FF-AC1A-02117672561A}"/>
          </ac:spMkLst>
        </pc:spChg>
      </pc:sldChg>
      <pc:sldChg chg="modSp mod modClrScheme chgLayout">
        <pc:chgData name="سماح الغزال" userId="S::420181501676@mutah.edu.jo::5bd24322-a358-4a92-bc12-90402d2e583e" providerId="AD" clId="Web-{6B3834B3-F369-435C-9419-799923C413F0}" dt="2021-08-17T13:47:40.083" v="0"/>
        <pc:sldMkLst>
          <pc:docMk/>
          <pc:sldMk cId="1388783117" sldId="267"/>
        </pc:sldMkLst>
        <pc:spChg chg="mod ord">
          <ac:chgData name="سماح الغزال" userId="S::420181501676@mutah.edu.jo::5bd24322-a358-4a92-bc12-90402d2e583e" providerId="AD" clId="Web-{6B3834B3-F369-435C-9419-799923C413F0}" dt="2021-08-17T13:47:40.083" v="0"/>
          <ac:spMkLst>
            <pc:docMk/>
            <pc:sldMk cId="1388783117" sldId="267"/>
            <ac:spMk id="2" creationId="{B8DB608E-D2E0-4B7F-BDF9-6D7EBE07CB51}"/>
          </ac:spMkLst>
        </pc:spChg>
        <pc:spChg chg="mod ord">
          <ac:chgData name="سماح الغزال" userId="S::420181501676@mutah.edu.jo::5bd24322-a358-4a92-bc12-90402d2e583e" providerId="AD" clId="Web-{6B3834B3-F369-435C-9419-799923C413F0}" dt="2021-08-17T13:47:40.083" v="0"/>
          <ac:spMkLst>
            <pc:docMk/>
            <pc:sldMk cId="1388783117" sldId="267"/>
            <ac:spMk id="3" creationId="{4DC6982B-1283-4BD7-903A-0FC9050D91EB}"/>
          </ac:spMkLst>
        </pc:spChg>
      </pc:sldChg>
      <pc:sldChg chg="modSp mod modClrScheme chgLayout">
        <pc:chgData name="سماح الغزال" userId="S::420181501676@mutah.edu.jo::5bd24322-a358-4a92-bc12-90402d2e583e" providerId="AD" clId="Web-{6B3834B3-F369-435C-9419-799923C413F0}" dt="2021-08-17T13:47:40.083" v="0"/>
        <pc:sldMkLst>
          <pc:docMk/>
          <pc:sldMk cId="149926927" sldId="268"/>
        </pc:sldMkLst>
        <pc:spChg chg="mod ord">
          <ac:chgData name="سماح الغزال" userId="S::420181501676@mutah.edu.jo::5bd24322-a358-4a92-bc12-90402d2e583e" providerId="AD" clId="Web-{6B3834B3-F369-435C-9419-799923C413F0}" dt="2021-08-17T13:47:40.083" v="0"/>
          <ac:spMkLst>
            <pc:docMk/>
            <pc:sldMk cId="149926927" sldId="268"/>
            <ac:spMk id="2" creationId="{091945A9-B80F-40E3-92DC-C0D7784A8E4A}"/>
          </ac:spMkLst>
        </pc:spChg>
        <pc:spChg chg="mod ord">
          <ac:chgData name="سماح الغزال" userId="S::420181501676@mutah.edu.jo::5bd24322-a358-4a92-bc12-90402d2e583e" providerId="AD" clId="Web-{6B3834B3-F369-435C-9419-799923C413F0}" dt="2021-08-17T13:47:40.083" v="0"/>
          <ac:spMkLst>
            <pc:docMk/>
            <pc:sldMk cId="149926927" sldId="268"/>
            <ac:spMk id="3" creationId="{622A7555-E352-40A4-819F-F8E3CF4684D3}"/>
          </ac:spMkLst>
        </pc:spChg>
      </pc:sldChg>
      <pc:sldChg chg="modSp mod modClrScheme chgLayout">
        <pc:chgData name="سماح الغزال" userId="S::420181501676@mutah.edu.jo::5bd24322-a358-4a92-bc12-90402d2e583e" providerId="AD" clId="Web-{6B3834B3-F369-435C-9419-799923C413F0}" dt="2021-08-17T13:47:40.083" v="0"/>
        <pc:sldMkLst>
          <pc:docMk/>
          <pc:sldMk cId="3416726877" sldId="269"/>
        </pc:sldMkLst>
        <pc:spChg chg="mod ord">
          <ac:chgData name="سماح الغزال" userId="S::420181501676@mutah.edu.jo::5bd24322-a358-4a92-bc12-90402d2e583e" providerId="AD" clId="Web-{6B3834B3-F369-435C-9419-799923C413F0}" dt="2021-08-17T13:47:40.083" v="0"/>
          <ac:spMkLst>
            <pc:docMk/>
            <pc:sldMk cId="3416726877" sldId="269"/>
            <ac:spMk id="2" creationId="{36C030DB-704F-4082-9DB4-C0073D31713E}"/>
          </ac:spMkLst>
        </pc:spChg>
        <pc:spChg chg="mod ord">
          <ac:chgData name="سماح الغزال" userId="S::420181501676@mutah.edu.jo::5bd24322-a358-4a92-bc12-90402d2e583e" providerId="AD" clId="Web-{6B3834B3-F369-435C-9419-799923C413F0}" dt="2021-08-17T13:47:40.083" v="0"/>
          <ac:spMkLst>
            <pc:docMk/>
            <pc:sldMk cId="3416726877" sldId="269"/>
            <ac:spMk id="3" creationId="{C9EC5932-3D7C-4B20-A616-F82433E8ABA4}"/>
          </ac:spMkLst>
        </pc:spChg>
      </pc:sldChg>
      <pc:sldChg chg="delSp mod modClrScheme delDesignElem chgLayout">
        <pc:chgData name="سماح الغزال" userId="S::420181501676@mutah.edu.jo::5bd24322-a358-4a92-bc12-90402d2e583e" providerId="AD" clId="Web-{6B3834B3-F369-435C-9419-799923C413F0}" dt="2021-08-17T13:47:40.083" v="0"/>
        <pc:sldMkLst>
          <pc:docMk/>
          <pc:sldMk cId="1269086737" sldId="270"/>
        </pc:sldMkLst>
        <pc:spChg chg="del">
          <ac:chgData name="سماح الغزال" userId="S::420181501676@mutah.edu.jo::5bd24322-a358-4a92-bc12-90402d2e583e" providerId="AD" clId="Web-{6B3834B3-F369-435C-9419-799923C413F0}" dt="2021-08-17T13:47:40.083" v="0"/>
          <ac:spMkLst>
            <pc:docMk/>
            <pc:sldMk cId="1269086737" sldId="270"/>
            <ac:spMk id="10" creationId="{F733538D-5433-42E7-AA08-DC5FDEDA47A7}"/>
          </ac:spMkLst>
        </pc:spChg>
      </pc:sldChg>
      <pc:sldChg chg="modSp mod modClrScheme chgLayout">
        <pc:chgData name="سماح الغزال" userId="S::420181501676@mutah.edu.jo::5bd24322-a358-4a92-bc12-90402d2e583e" providerId="AD" clId="Web-{6B3834B3-F369-435C-9419-799923C413F0}" dt="2021-08-17T13:47:40.083" v="0"/>
        <pc:sldMkLst>
          <pc:docMk/>
          <pc:sldMk cId="2562387590" sldId="273"/>
        </pc:sldMkLst>
        <pc:spChg chg="mod ord">
          <ac:chgData name="سماح الغزال" userId="S::420181501676@mutah.edu.jo::5bd24322-a358-4a92-bc12-90402d2e583e" providerId="AD" clId="Web-{6B3834B3-F369-435C-9419-799923C413F0}" dt="2021-08-17T13:47:40.083" v="0"/>
          <ac:spMkLst>
            <pc:docMk/>
            <pc:sldMk cId="2562387590" sldId="273"/>
            <ac:spMk id="2" creationId="{AC6B4377-E2BF-43C0-984E-32E8D20E93C4}"/>
          </ac:spMkLst>
        </pc:spChg>
        <pc:spChg chg="mod ord">
          <ac:chgData name="سماح الغزال" userId="S::420181501676@mutah.edu.jo::5bd24322-a358-4a92-bc12-90402d2e583e" providerId="AD" clId="Web-{6B3834B3-F369-435C-9419-799923C413F0}" dt="2021-08-17T13:47:40.083" v="0"/>
          <ac:spMkLst>
            <pc:docMk/>
            <pc:sldMk cId="2562387590" sldId="273"/>
            <ac:spMk id="3" creationId="{ECA47CD1-196A-459E-ACBF-08407779D928}"/>
          </ac:spMkLst>
        </pc:spChg>
      </pc:sldChg>
      <pc:sldChg chg="modSp mod modClrScheme chgLayout">
        <pc:chgData name="سماح الغزال" userId="S::420181501676@mutah.edu.jo::5bd24322-a358-4a92-bc12-90402d2e583e" providerId="AD" clId="Web-{6B3834B3-F369-435C-9419-799923C413F0}" dt="2021-08-17T13:47:40.083" v="0"/>
        <pc:sldMkLst>
          <pc:docMk/>
          <pc:sldMk cId="1011331632" sldId="274"/>
        </pc:sldMkLst>
        <pc:spChg chg="mod ord">
          <ac:chgData name="سماح الغزال" userId="S::420181501676@mutah.edu.jo::5bd24322-a358-4a92-bc12-90402d2e583e" providerId="AD" clId="Web-{6B3834B3-F369-435C-9419-799923C413F0}" dt="2021-08-17T13:47:40.083" v="0"/>
          <ac:spMkLst>
            <pc:docMk/>
            <pc:sldMk cId="1011331632" sldId="274"/>
            <ac:spMk id="2" creationId="{3B4FEE77-8D33-4A23-AE82-1DFBD77FA16A}"/>
          </ac:spMkLst>
        </pc:spChg>
        <pc:spChg chg="mod ord">
          <ac:chgData name="سماح الغزال" userId="S::420181501676@mutah.edu.jo::5bd24322-a358-4a92-bc12-90402d2e583e" providerId="AD" clId="Web-{6B3834B3-F369-435C-9419-799923C413F0}" dt="2021-08-17T13:47:40.083" v="0"/>
          <ac:spMkLst>
            <pc:docMk/>
            <pc:sldMk cId="1011331632" sldId="274"/>
            <ac:spMk id="3" creationId="{FA55F69F-8D1D-4730-9B67-6C442FBE14A7}"/>
          </ac:spMkLst>
        </pc:spChg>
      </pc:sldChg>
      <pc:sldChg chg="modSp mod modClrScheme chgLayout">
        <pc:chgData name="سماح الغزال" userId="S::420181501676@mutah.edu.jo::5bd24322-a358-4a92-bc12-90402d2e583e" providerId="AD" clId="Web-{6B3834B3-F369-435C-9419-799923C413F0}" dt="2021-08-17T13:47:40.083" v="0"/>
        <pc:sldMkLst>
          <pc:docMk/>
          <pc:sldMk cId="517916998" sldId="275"/>
        </pc:sldMkLst>
        <pc:spChg chg="mod ord">
          <ac:chgData name="سماح الغزال" userId="S::420181501676@mutah.edu.jo::5bd24322-a358-4a92-bc12-90402d2e583e" providerId="AD" clId="Web-{6B3834B3-F369-435C-9419-799923C413F0}" dt="2021-08-17T13:47:40.083" v="0"/>
          <ac:spMkLst>
            <pc:docMk/>
            <pc:sldMk cId="517916998" sldId="275"/>
            <ac:spMk id="2" creationId="{D8A998CC-2B77-47FA-AD9C-9AC146768A4B}"/>
          </ac:spMkLst>
        </pc:spChg>
        <pc:spChg chg="mod ord">
          <ac:chgData name="سماح الغزال" userId="S::420181501676@mutah.edu.jo::5bd24322-a358-4a92-bc12-90402d2e583e" providerId="AD" clId="Web-{6B3834B3-F369-435C-9419-799923C413F0}" dt="2021-08-17T13:47:40.083" v="0"/>
          <ac:spMkLst>
            <pc:docMk/>
            <pc:sldMk cId="517916998" sldId="275"/>
            <ac:spMk id="3" creationId="{0A677097-468E-4032-BC35-4836D20FBD15}"/>
          </ac:spMkLst>
        </pc:spChg>
      </pc:sldChg>
      <pc:sldChg chg="modSp mod modClrScheme chgLayout">
        <pc:chgData name="سماح الغزال" userId="S::420181501676@mutah.edu.jo::5bd24322-a358-4a92-bc12-90402d2e583e" providerId="AD" clId="Web-{6B3834B3-F369-435C-9419-799923C413F0}" dt="2021-08-17T13:47:40.083" v="0"/>
        <pc:sldMkLst>
          <pc:docMk/>
          <pc:sldMk cId="3935685546" sldId="276"/>
        </pc:sldMkLst>
        <pc:spChg chg="mod ord">
          <ac:chgData name="سماح الغزال" userId="S::420181501676@mutah.edu.jo::5bd24322-a358-4a92-bc12-90402d2e583e" providerId="AD" clId="Web-{6B3834B3-F369-435C-9419-799923C413F0}" dt="2021-08-17T13:47:40.083" v="0"/>
          <ac:spMkLst>
            <pc:docMk/>
            <pc:sldMk cId="3935685546" sldId="276"/>
            <ac:spMk id="2" creationId="{7EB6DDD9-131D-40BD-BB7E-AD5C621657B9}"/>
          </ac:spMkLst>
        </pc:spChg>
        <pc:spChg chg="mod ord">
          <ac:chgData name="سماح الغزال" userId="S::420181501676@mutah.edu.jo::5bd24322-a358-4a92-bc12-90402d2e583e" providerId="AD" clId="Web-{6B3834B3-F369-435C-9419-799923C413F0}" dt="2021-08-17T13:47:40.083" v="0"/>
          <ac:spMkLst>
            <pc:docMk/>
            <pc:sldMk cId="3935685546" sldId="276"/>
            <ac:spMk id="3" creationId="{EB5CA2C6-BB3C-4211-9BF5-8EA701E00E0C}"/>
          </ac:spMkLst>
        </pc:spChg>
      </pc:sldChg>
      <pc:sldChg chg="modSp mod modClrScheme chgLayout">
        <pc:chgData name="سماح الغزال" userId="S::420181501676@mutah.edu.jo::5bd24322-a358-4a92-bc12-90402d2e583e" providerId="AD" clId="Web-{6B3834B3-F369-435C-9419-799923C413F0}" dt="2021-08-17T13:47:40.083" v="0"/>
        <pc:sldMkLst>
          <pc:docMk/>
          <pc:sldMk cId="2812791956" sldId="277"/>
        </pc:sldMkLst>
        <pc:spChg chg="mod ord">
          <ac:chgData name="سماح الغزال" userId="S::420181501676@mutah.edu.jo::5bd24322-a358-4a92-bc12-90402d2e583e" providerId="AD" clId="Web-{6B3834B3-F369-435C-9419-799923C413F0}" dt="2021-08-17T13:47:40.083" v="0"/>
          <ac:spMkLst>
            <pc:docMk/>
            <pc:sldMk cId="2812791956" sldId="277"/>
            <ac:spMk id="2" creationId="{B887C58E-D2CF-4E85-BD2B-C5F14207F96A}"/>
          </ac:spMkLst>
        </pc:spChg>
        <pc:spChg chg="mod ord">
          <ac:chgData name="سماح الغزال" userId="S::420181501676@mutah.edu.jo::5bd24322-a358-4a92-bc12-90402d2e583e" providerId="AD" clId="Web-{6B3834B3-F369-435C-9419-799923C413F0}" dt="2021-08-17T13:47:40.083" v="0"/>
          <ac:spMkLst>
            <pc:docMk/>
            <pc:sldMk cId="2812791956" sldId="277"/>
            <ac:spMk id="3" creationId="{5488024E-4A9A-404F-AF1E-F5288E5E71A3}"/>
          </ac:spMkLst>
        </pc:spChg>
      </pc:sldChg>
      <pc:sldChg chg="modSp mod modClrScheme chgLayout">
        <pc:chgData name="سماح الغزال" userId="S::420181501676@mutah.edu.jo::5bd24322-a358-4a92-bc12-90402d2e583e" providerId="AD" clId="Web-{6B3834B3-F369-435C-9419-799923C413F0}" dt="2021-08-17T13:47:40.083" v="0"/>
        <pc:sldMkLst>
          <pc:docMk/>
          <pc:sldMk cId="1102285876" sldId="278"/>
        </pc:sldMkLst>
        <pc:spChg chg="mod ord">
          <ac:chgData name="سماح الغزال" userId="S::420181501676@mutah.edu.jo::5bd24322-a358-4a92-bc12-90402d2e583e" providerId="AD" clId="Web-{6B3834B3-F369-435C-9419-799923C413F0}" dt="2021-08-17T13:47:40.083" v="0"/>
          <ac:spMkLst>
            <pc:docMk/>
            <pc:sldMk cId="1102285876" sldId="278"/>
            <ac:spMk id="2" creationId="{E8EED16D-7ACC-45C9-8835-A2F2CF3AFBA7}"/>
          </ac:spMkLst>
        </pc:spChg>
        <pc:spChg chg="mod ord">
          <ac:chgData name="سماح الغزال" userId="S::420181501676@mutah.edu.jo::5bd24322-a358-4a92-bc12-90402d2e583e" providerId="AD" clId="Web-{6B3834B3-F369-435C-9419-799923C413F0}" dt="2021-08-17T13:47:40.083" v="0"/>
          <ac:spMkLst>
            <pc:docMk/>
            <pc:sldMk cId="1102285876" sldId="278"/>
            <ac:spMk id="3" creationId="{42B3C1EF-B072-45FD-8FCC-51A13E854BDC}"/>
          </ac:spMkLst>
        </pc:spChg>
      </pc:sldChg>
      <pc:sldChg chg="modSp mod modClrScheme chgLayout">
        <pc:chgData name="سماح الغزال" userId="S::420181501676@mutah.edu.jo::5bd24322-a358-4a92-bc12-90402d2e583e" providerId="AD" clId="Web-{6B3834B3-F369-435C-9419-799923C413F0}" dt="2021-08-17T13:47:40.083" v="0"/>
        <pc:sldMkLst>
          <pc:docMk/>
          <pc:sldMk cId="1038765965" sldId="279"/>
        </pc:sldMkLst>
        <pc:spChg chg="mod ord">
          <ac:chgData name="سماح الغزال" userId="S::420181501676@mutah.edu.jo::5bd24322-a358-4a92-bc12-90402d2e583e" providerId="AD" clId="Web-{6B3834B3-F369-435C-9419-799923C413F0}" dt="2021-08-17T13:47:40.083" v="0"/>
          <ac:spMkLst>
            <pc:docMk/>
            <pc:sldMk cId="1038765965" sldId="279"/>
            <ac:spMk id="2" creationId="{1B3AB544-F553-4E2E-A242-83DF1F75E6FD}"/>
          </ac:spMkLst>
        </pc:spChg>
        <pc:spChg chg="mod ord">
          <ac:chgData name="سماح الغزال" userId="S::420181501676@mutah.edu.jo::5bd24322-a358-4a92-bc12-90402d2e583e" providerId="AD" clId="Web-{6B3834B3-F369-435C-9419-799923C413F0}" dt="2021-08-17T13:47:40.083" v="0"/>
          <ac:spMkLst>
            <pc:docMk/>
            <pc:sldMk cId="1038765965" sldId="279"/>
            <ac:spMk id="3" creationId="{34340146-BACC-4D2B-A66E-3CFC93430AD7}"/>
          </ac:spMkLst>
        </pc:spChg>
      </pc:sldChg>
      <pc:sldChg chg="modSp mod modClrScheme chgLayout">
        <pc:chgData name="سماح الغزال" userId="S::420181501676@mutah.edu.jo::5bd24322-a358-4a92-bc12-90402d2e583e" providerId="AD" clId="Web-{6B3834B3-F369-435C-9419-799923C413F0}" dt="2021-08-17T13:47:40.083" v="0"/>
        <pc:sldMkLst>
          <pc:docMk/>
          <pc:sldMk cId="4232733715" sldId="280"/>
        </pc:sldMkLst>
        <pc:spChg chg="mod ord">
          <ac:chgData name="سماح الغزال" userId="S::420181501676@mutah.edu.jo::5bd24322-a358-4a92-bc12-90402d2e583e" providerId="AD" clId="Web-{6B3834B3-F369-435C-9419-799923C413F0}" dt="2021-08-17T13:47:40.083" v="0"/>
          <ac:spMkLst>
            <pc:docMk/>
            <pc:sldMk cId="4232733715" sldId="280"/>
            <ac:spMk id="2" creationId="{8EE81CB9-470E-4BF1-AE0B-1BCD5AC8C327}"/>
          </ac:spMkLst>
        </pc:spChg>
        <pc:spChg chg="mod ord">
          <ac:chgData name="سماح الغزال" userId="S::420181501676@mutah.edu.jo::5bd24322-a358-4a92-bc12-90402d2e583e" providerId="AD" clId="Web-{6B3834B3-F369-435C-9419-799923C413F0}" dt="2021-08-17T13:47:40.083" v="0"/>
          <ac:spMkLst>
            <pc:docMk/>
            <pc:sldMk cId="4232733715" sldId="280"/>
            <ac:spMk id="3" creationId="{254217F1-59E7-44CA-A24A-E098E5F64FA2}"/>
          </ac:spMkLst>
        </pc:spChg>
      </pc:sldChg>
      <pc:sldChg chg="modSp mod modClrScheme chgLayout">
        <pc:chgData name="سماح الغزال" userId="S::420181501676@mutah.edu.jo::5bd24322-a358-4a92-bc12-90402d2e583e" providerId="AD" clId="Web-{6B3834B3-F369-435C-9419-799923C413F0}" dt="2021-08-17T13:47:40.083" v="0"/>
        <pc:sldMkLst>
          <pc:docMk/>
          <pc:sldMk cId="3780435817" sldId="281"/>
        </pc:sldMkLst>
        <pc:spChg chg="mod ord">
          <ac:chgData name="سماح الغزال" userId="S::420181501676@mutah.edu.jo::5bd24322-a358-4a92-bc12-90402d2e583e" providerId="AD" clId="Web-{6B3834B3-F369-435C-9419-799923C413F0}" dt="2021-08-17T13:47:40.083" v="0"/>
          <ac:spMkLst>
            <pc:docMk/>
            <pc:sldMk cId="3780435817" sldId="281"/>
            <ac:spMk id="2" creationId="{C6A18DE1-3D82-4B88-A52B-30F09F192052}"/>
          </ac:spMkLst>
        </pc:spChg>
        <pc:spChg chg="mod ord">
          <ac:chgData name="سماح الغزال" userId="S::420181501676@mutah.edu.jo::5bd24322-a358-4a92-bc12-90402d2e583e" providerId="AD" clId="Web-{6B3834B3-F369-435C-9419-799923C413F0}" dt="2021-08-17T13:47:40.083" v="0"/>
          <ac:spMkLst>
            <pc:docMk/>
            <pc:sldMk cId="3780435817" sldId="281"/>
            <ac:spMk id="3" creationId="{58FCA17C-5465-4E5C-8E79-E491A6967FDD}"/>
          </ac:spMkLst>
        </pc:spChg>
      </pc:sldChg>
      <pc:sldChg chg="modSp mod modClrScheme chgLayout">
        <pc:chgData name="سماح الغزال" userId="S::420181501676@mutah.edu.jo::5bd24322-a358-4a92-bc12-90402d2e583e" providerId="AD" clId="Web-{6B3834B3-F369-435C-9419-799923C413F0}" dt="2021-08-17T13:47:40.083" v="0"/>
        <pc:sldMkLst>
          <pc:docMk/>
          <pc:sldMk cId="2536246666" sldId="282"/>
        </pc:sldMkLst>
        <pc:spChg chg="mod ord">
          <ac:chgData name="سماح الغزال" userId="S::420181501676@mutah.edu.jo::5bd24322-a358-4a92-bc12-90402d2e583e" providerId="AD" clId="Web-{6B3834B3-F369-435C-9419-799923C413F0}" dt="2021-08-17T13:47:40.083" v="0"/>
          <ac:spMkLst>
            <pc:docMk/>
            <pc:sldMk cId="2536246666" sldId="282"/>
            <ac:spMk id="2" creationId="{1AC16613-C6A2-43DF-A7F6-7DC5FA97A11E}"/>
          </ac:spMkLst>
        </pc:spChg>
        <pc:spChg chg="mod ord">
          <ac:chgData name="سماح الغزال" userId="S::420181501676@mutah.edu.jo::5bd24322-a358-4a92-bc12-90402d2e583e" providerId="AD" clId="Web-{6B3834B3-F369-435C-9419-799923C413F0}" dt="2021-08-17T13:47:40.083" v="0"/>
          <ac:spMkLst>
            <pc:docMk/>
            <pc:sldMk cId="2536246666" sldId="282"/>
            <ac:spMk id="3" creationId="{3A0D761A-083D-4739-A5EB-6AF7B5C1467E}"/>
          </ac:spMkLst>
        </pc:spChg>
      </pc:sldChg>
      <pc:sldChg chg="modSp mod modClrScheme chgLayout">
        <pc:chgData name="سماح الغزال" userId="S::420181501676@mutah.edu.jo::5bd24322-a358-4a92-bc12-90402d2e583e" providerId="AD" clId="Web-{6B3834B3-F369-435C-9419-799923C413F0}" dt="2021-08-17T13:47:40.083" v="0"/>
        <pc:sldMkLst>
          <pc:docMk/>
          <pc:sldMk cId="985652512" sldId="283"/>
        </pc:sldMkLst>
        <pc:spChg chg="mod ord">
          <ac:chgData name="سماح الغزال" userId="S::420181501676@mutah.edu.jo::5bd24322-a358-4a92-bc12-90402d2e583e" providerId="AD" clId="Web-{6B3834B3-F369-435C-9419-799923C413F0}" dt="2021-08-17T13:47:40.083" v="0"/>
          <ac:spMkLst>
            <pc:docMk/>
            <pc:sldMk cId="985652512" sldId="283"/>
            <ac:spMk id="2" creationId="{26CA20D0-B09A-4162-81CB-E2752A545FE2}"/>
          </ac:spMkLst>
        </pc:spChg>
        <pc:spChg chg="mod ord">
          <ac:chgData name="سماح الغزال" userId="S::420181501676@mutah.edu.jo::5bd24322-a358-4a92-bc12-90402d2e583e" providerId="AD" clId="Web-{6B3834B3-F369-435C-9419-799923C413F0}" dt="2021-08-17T13:47:40.083" v="0"/>
          <ac:spMkLst>
            <pc:docMk/>
            <pc:sldMk cId="985652512" sldId="283"/>
            <ac:spMk id="3" creationId="{77E59139-940E-4528-AA74-5B174AFF93DC}"/>
          </ac:spMkLst>
        </pc:spChg>
      </pc:sldChg>
      <pc:sldChg chg="delSp modSp mod modClrScheme delDesignElem chgLayout">
        <pc:chgData name="سماح الغزال" userId="S::420181501676@mutah.edu.jo::5bd24322-a358-4a92-bc12-90402d2e583e" providerId="AD" clId="Web-{6B3834B3-F369-435C-9419-799923C413F0}" dt="2021-08-17T13:47:40.083" v="0"/>
        <pc:sldMkLst>
          <pc:docMk/>
          <pc:sldMk cId="1815957351" sldId="284"/>
        </pc:sldMkLst>
        <pc:spChg chg="mod ord">
          <ac:chgData name="سماح الغزال" userId="S::420181501676@mutah.edu.jo::5bd24322-a358-4a92-bc12-90402d2e583e" providerId="AD" clId="Web-{6B3834B3-F369-435C-9419-799923C413F0}" dt="2021-08-17T13:47:40.083" v="0"/>
          <ac:spMkLst>
            <pc:docMk/>
            <pc:sldMk cId="1815957351" sldId="284"/>
            <ac:spMk id="4" creationId="{97AAC487-7230-4F83-946D-93E3130BA3EB}"/>
          </ac:spMkLst>
        </pc:spChg>
        <pc:spChg chg="mod ord">
          <ac:chgData name="سماح الغزال" userId="S::420181501676@mutah.edu.jo::5bd24322-a358-4a92-bc12-90402d2e583e" providerId="AD" clId="Web-{6B3834B3-F369-435C-9419-799923C413F0}" dt="2021-08-17T13:47:40.083" v="0"/>
          <ac:spMkLst>
            <pc:docMk/>
            <pc:sldMk cId="1815957351" sldId="284"/>
            <ac:spMk id="11" creationId="{C5E9B390-E7A6-4B18-9156-32E53D6F7256}"/>
          </ac:spMkLst>
        </pc:spChg>
        <pc:spChg chg="del">
          <ac:chgData name="سماح الغزال" userId="S::420181501676@mutah.edu.jo::5bd24322-a358-4a92-bc12-90402d2e583e" providerId="AD" clId="Web-{6B3834B3-F369-435C-9419-799923C413F0}" dt="2021-08-17T13:47:40.083" v="0"/>
          <ac:spMkLst>
            <pc:docMk/>
            <pc:sldMk cId="1815957351" sldId="284"/>
            <ac:spMk id="14" creationId="{333F0879-3DA0-4CB8-B35E-A0AD42558191}"/>
          </ac:spMkLst>
        </pc:spChg>
        <pc:spChg chg="del">
          <ac:chgData name="سماح الغزال" userId="S::420181501676@mutah.edu.jo::5bd24322-a358-4a92-bc12-90402d2e583e" providerId="AD" clId="Web-{6B3834B3-F369-435C-9419-799923C413F0}" dt="2021-08-17T13:47:40.083" v="0"/>
          <ac:spMkLst>
            <pc:docMk/>
            <pc:sldMk cId="1815957351" sldId="284"/>
            <ac:spMk id="16" creationId="{324D2183-F388-476E-92A9-D6639D698580}"/>
          </ac:spMkLst>
        </pc:spChg>
        <pc:spChg chg="del">
          <ac:chgData name="سماح الغزال" userId="S::420181501676@mutah.edu.jo::5bd24322-a358-4a92-bc12-90402d2e583e" providerId="AD" clId="Web-{6B3834B3-F369-435C-9419-799923C413F0}" dt="2021-08-17T13:47:40.083" v="0"/>
          <ac:spMkLst>
            <pc:docMk/>
            <pc:sldMk cId="1815957351" sldId="284"/>
            <ac:spMk id="18" creationId="{243462E7-1698-4B21-BE89-AEFAC7C2FEFA}"/>
          </ac:spMkLst>
        </pc:spChg>
        <pc:spChg chg="del">
          <ac:chgData name="سماح الغزال" userId="S::420181501676@mutah.edu.jo::5bd24322-a358-4a92-bc12-90402d2e583e" providerId="AD" clId="Web-{6B3834B3-F369-435C-9419-799923C413F0}" dt="2021-08-17T13:47:40.083" v="0"/>
          <ac:spMkLst>
            <pc:docMk/>
            <pc:sldMk cId="1815957351" sldId="284"/>
            <ac:spMk id="20" creationId="{6C22FCAC-D7EC-4A52-B153-FF761E2235B3}"/>
          </ac:spMkLst>
        </pc:spChg>
      </pc:sldChg>
      <pc:sldChg chg="modSp mod modClrScheme chgLayout">
        <pc:chgData name="سماح الغزال" userId="S::420181501676@mutah.edu.jo::5bd24322-a358-4a92-bc12-90402d2e583e" providerId="AD" clId="Web-{6B3834B3-F369-435C-9419-799923C413F0}" dt="2021-08-17T13:47:40.083" v="0"/>
        <pc:sldMkLst>
          <pc:docMk/>
          <pc:sldMk cId="2133951833" sldId="285"/>
        </pc:sldMkLst>
        <pc:spChg chg="mod ord">
          <ac:chgData name="سماح الغزال" userId="S::420181501676@mutah.edu.jo::5bd24322-a358-4a92-bc12-90402d2e583e" providerId="AD" clId="Web-{6B3834B3-F369-435C-9419-799923C413F0}" dt="2021-08-17T13:47:40.083" v="0"/>
          <ac:spMkLst>
            <pc:docMk/>
            <pc:sldMk cId="2133951833" sldId="285"/>
            <ac:spMk id="2" creationId="{C39D5FB4-829A-4E1D-A819-1943BDBC6ADE}"/>
          </ac:spMkLst>
        </pc:spChg>
        <pc:spChg chg="mod ord">
          <ac:chgData name="سماح الغزال" userId="S::420181501676@mutah.edu.jo::5bd24322-a358-4a92-bc12-90402d2e583e" providerId="AD" clId="Web-{6B3834B3-F369-435C-9419-799923C413F0}" dt="2021-08-17T13:47:40.083" v="0"/>
          <ac:spMkLst>
            <pc:docMk/>
            <pc:sldMk cId="2133951833" sldId="285"/>
            <ac:spMk id="3" creationId="{E25BB2AB-24A1-490E-B334-65DA1F68360E}"/>
          </ac:spMkLst>
        </pc:spChg>
      </pc:sldChg>
      <pc:sldChg chg="modSp mod modClrScheme chgLayout">
        <pc:chgData name="سماح الغزال" userId="S::420181501676@mutah.edu.jo::5bd24322-a358-4a92-bc12-90402d2e583e" providerId="AD" clId="Web-{6B3834B3-F369-435C-9419-799923C413F0}" dt="2021-08-17T13:47:40.083" v="0"/>
        <pc:sldMkLst>
          <pc:docMk/>
          <pc:sldMk cId="2512744288" sldId="286"/>
        </pc:sldMkLst>
        <pc:spChg chg="mod ord">
          <ac:chgData name="سماح الغزال" userId="S::420181501676@mutah.edu.jo::5bd24322-a358-4a92-bc12-90402d2e583e" providerId="AD" clId="Web-{6B3834B3-F369-435C-9419-799923C413F0}" dt="2021-08-17T13:47:40.083" v="0"/>
          <ac:spMkLst>
            <pc:docMk/>
            <pc:sldMk cId="2512744288" sldId="286"/>
            <ac:spMk id="2" creationId="{864D160F-A5F8-43ED-8650-B28C0BEADAA5}"/>
          </ac:spMkLst>
        </pc:spChg>
        <pc:spChg chg="mod ord">
          <ac:chgData name="سماح الغزال" userId="S::420181501676@mutah.edu.jo::5bd24322-a358-4a92-bc12-90402d2e583e" providerId="AD" clId="Web-{6B3834B3-F369-435C-9419-799923C413F0}" dt="2021-08-17T13:47:40.083" v="0"/>
          <ac:spMkLst>
            <pc:docMk/>
            <pc:sldMk cId="2512744288" sldId="286"/>
            <ac:spMk id="3" creationId="{5A3D46B4-2D3F-4089-B3D8-D6F9697D4FBF}"/>
          </ac:spMkLst>
        </pc:spChg>
      </pc:sldChg>
      <pc:sldChg chg="modSp mod modClrScheme chgLayout">
        <pc:chgData name="سماح الغزال" userId="S::420181501676@mutah.edu.jo::5bd24322-a358-4a92-bc12-90402d2e583e" providerId="AD" clId="Web-{6B3834B3-F369-435C-9419-799923C413F0}" dt="2021-08-17T13:47:40.083" v="0"/>
        <pc:sldMkLst>
          <pc:docMk/>
          <pc:sldMk cId="3903525823" sldId="287"/>
        </pc:sldMkLst>
        <pc:spChg chg="mod ord">
          <ac:chgData name="سماح الغزال" userId="S::420181501676@mutah.edu.jo::5bd24322-a358-4a92-bc12-90402d2e583e" providerId="AD" clId="Web-{6B3834B3-F369-435C-9419-799923C413F0}" dt="2021-08-17T13:47:40.083" v="0"/>
          <ac:spMkLst>
            <pc:docMk/>
            <pc:sldMk cId="3903525823" sldId="287"/>
            <ac:spMk id="2" creationId="{E17219B7-C84B-4D15-A04D-EE8874009029}"/>
          </ac:spMkLst>
        </pc:spChg>
        <pc:spChg chg="mod ord">
          <ac:chgData name="سماح الغزال" userId="S::420181501676@mutah.edu.jo::5bd24322-a358-4a92-bc12-90402d2e583e" providerId="AD" clId="Web-{6B3834B3-F369-435C-9419-799923C413F0}" dt="2021-08-17T13:47:40.083" v="0"/>
          <ac:spMkLst>
            <pc:docMk/>
            <pc:sldMk cId="3903525823" sldId="287"/>
            <ac:spMk id="3" creationId="{086FC269-943B-40BE-8CA9-2509BC7E9054}"/>
          </ac:spMkLst>
        </pc:spChg>
      </pc:sldChg>
      <pc:sldChg chg="modSp mod modClrScheme chgLayout">
        <pc:chgData name="سماح الغزال" userId="S::420181501676@mutah.edu.jo::5bd24322-a358-4a92-bc12-90402d2e583e" providerId="AD" clId="Web-{6B3834B3-F369-435C-9419-799923C413F0}" dt="2021-08-17T13:47:40.083" v="0"/>
        <pc:sldMkLst>
          <pc:docMk/>
          <pc:sldMk cId="4218809502" sldId="288"/>
        </pc:sldMkLst>
        <pc:spChg chg="mod ord">
          <ac:chgData name="سماح الغزال" userId="S::420181501676@mutah.edu.jo::5bd24322-a358-4a92-bc12-90402d2e583e" providerId="AD" clId="Web-{6B3834B3-F369-435C-9419-799923C413F0}" dt="2021-08-17T13:47:40.083" v="0"/>
          <ac:spMkLst>
            <pc:docMk/>
            <pc:sldMk cId="4218809502" sldId="288"/>
            <ac:spMk id="2" creationId="{1FF4FD4B-C212-467C-A55C-5669DA71A812}"/>
          </ac:spMkLst>
        </pc:spChg>
        <pc:spChg chg="mod ord">
          <ac:chgData name="سماح الغزال" userId="S::420181501676@mutah.edu.jo::5bd24322-a358-4a92-bc12-90402d2e583e" providerId="AD" clId="Web-{6B3834B3-F369-435C-9419-799923C413F0}" dt="2021-08-17T13:47:40.083" v="0"/>
          <ac:spMkLst>
            <pc:docMk/>
            <pc:sldMk cId="4218809502" sldId="288"/>
            <ac:spMk id="3" creationId="{53FF67D7-4E31-4265-ADEA-52DC6E507F64}"/>
          </ac:spMkLst>
        </pc:spChg>
      </pc:sldChg>
      <pc:sldChg chg="modSp mod modClrScheme chgLayout">
        <pc:chgData name="سماح الغزال" userId="S::420181501676@mutah.edu.jo::5bd24322-a358-4a92-bc12-90402d2e583e" providerId="AD" clId="Web-{6B3834B3-F369-435C-9419-799923C413F0}" dt="2021-08-17T13:47:40.083" v="0"/>
        <pc:sldMkLst>
          <pc:docMk/>
          <pc:sldMk cId="3825906261" sldId="289"/>
        </pc:sldMkLst>
        <pc:spChg chg="mod ord">
          <ac:chgData name="سماح الغزال" userId="S::420181501676@mutah.edu.jo::5bd24322-a358-4a92-bc12-90402d2e583e" providerId="AD" clId="Web-{6B3834B3-F369-435C-9419-799923C413F0}" dt="2021-08-17T13:47:40.083" v="0"/>
          <ac:spMkLst>
            <pc:docMk/>
            <pc:sldMk cId="3825906261" sldId="289"/>
            <ac:spMk id="2" creationId="{DF7AD318-C44A-4A01-A053-454C3DF6A8CA}"/>
          </ac:spMkLst>
        </pc:spChg>
        <pc:spChg chg="mod ord">
          <ac:chgData name="سماح الغزال" userId="S::420181501676@mutah.edu.jo::5bd24322-a358-4a92-bc12-90402d2e583e" providerId="AD" clId="Web-{6B3834B3-F369-435C-9419-799923C413F0}" dt="2021-08-17T13:47:40.083" v="0"/>
          <ac:spMkLst>
            <pc:docMk/>
            <pc:sldMk cId="3825906261" sldId="289"/>
            <ac:spMk id="3" creationId="{366ECCC4-20A5-450C-B98B-3A8C1FACFF59}"/>
          </ac:spMkLst>
        </pc:spChg>
      </pc:sldChg>
      <pc:sldChg chg="modSp mod modClrScheme chgLayout">
        <pc:chgData name="سماح الغزال" userId="S::420181501676@mutah.edu.jo::5bd24322-a358-4a92-bc12-90402d2e583e" providerId="AD" clId="Web-{6B3834B3-F369-435C-9419-799923C413F0}" dt="2021-08-17T13:47:40.083" v="0"/>
        <pc:sldMkLst>
          <pc:docMk/>
          <pc:sldMk cId="1783126709" sldId="290"/>
        </pc:sldMkLst>
        <pc:spChg chg="mod ord">
          <ac:chgData name="سماح الغزال" userId="S::420181501676@mutah.edu.jo::5bd24322-a358-4a92-bc12-90402d2e583e" providerId="AD" clId="Web-{6B3834B3-F369-435C-9419-799923C413F0}" dt="2021-08-17T13:47:40.083" v="0"/>
          <ac:spMkLst>
            <pc:docMk/>
            <pc:sldMk cId="1783126709" sldId="290"/>
            <ac:spMk id="2" creationId="{46F991F7-FAD7-4D71-B0C2-7D38F70BA3AC}"/>
          </ac:spMkLst>
        </pc:spChg>
        <pc:spChg chg="mod ord">
          <ac:chgData name="سماح الغزال" userId="S::420181501676@mutah.edu.jo::5bd24322-a358-4a92-bc12-90402d2e583e" providerId="AD" clId="Web-{6B3834B3-F369-435C-9419-799923C413F0}" dt="2021-08-17T13:47:40.083" v="0"/>
          <ac:spMkLst>
            <pc:docMk/>
            <pc:sldMk cId="1783126709" sldId="290"/>
            <ac:spMk id="3" creationId="{58C7D515-74A2-4835-956A-A79C3F5E517E}"/>
          </ac:spMkLst>
        </pc:spChg>
      </pc:sldChg>
      <pc:sldChg chg="modSp mod modClrScheme chgLayout">
        <pc:chgData name="سماح الغزال" userId="S::420181501676@mutah.edu.jo::5bd24322-a358-4a92-bc12-90402d2e583e" providerId="AD" clId="Web-{6B3834B3-F369-435C-9419-799923C413F0}" dt="2021-08-17T13:47:40.083" v="0"/>
        <pc:sldMkLst>
          <pc:docMk/>
          <pc:sldMk cId="2281463441" sldId="291"/>
        </pc:sldMkLst>
        <pc:spChg chg="mod ord">
          <ac:chgData name="سماح الغزال" userId="S::420181501676@mutah.edu.jo::5bd24322-a358-4a92-bc12-90402d2e583e" providerId="AD" clId="Web-{6B3834B3-F369-435C-9419-799923C413F0}" dt="2021-08-17T13:47:40.083" v="0"/>
          <ac:spMkLst>
            <pc:docMk/>
            <pc:sldMk cId="2281463441" sldId="291"/>
            <ac:spMk id="2" creationId="{5EBBAC9D-0F0E-4860-8A86-83A4ECF4D434}"/>
          </ac:spMkLst>
        </pc:spChg>
        <pc:spChg chg="mod ord">
          <ac:chgData name="سماح الغزال" userId="S::420181501676@mutah.edu.jo::5bd24322-a358-4a92-bc12-90402d2e583e" providerId="AD" clId="Web-{6B3834B3-F369-435C-9419-799923C413F0}" dt="2021-08-17T13:47:40.083" v="0"/>
          <ac:spMkLst>
            <pc:docMk/>
            <pc:sldMk cId="2281463441" sldId="291"/>
            <ac:spMk id="3" creationId="{A3DC7683-66CB-419A-8E7F-6C6FA386BDB2}"/>
          </ac:spMkLst>
        </pc:spChg>
      </pc:sldChg>
      <pc:sldChg chg="modSp mod modClrScheme chgLayout">
        <pc:chgData name="سماح الغزال" userId="S::420181501676@mutah.edu.jo::5bd24322-a358-4a92-bc12-90402d2e583e" providerId="AD" clId="Web-{6B3834B3-F369-435C-9419-799923C413F0}" dt="2021-08-17T13:47:40.083" v="0"/>
        <pc:sldMkLst>
          <pc:docMk/>
          <pc:sldMk cId="3375792225" sldId="292"/>
        </pc:sldMkLst>
        <pc:spChg chg="mod ord">
          <ac:chgData name="سماح الغزال" userId="S::420181501676@mutah.edu.jo::5bd24322-a358-4a92-bc12-90402d2e583e" providerId="AD" clId="Web-{6B3834B3-F369-435C-9419-799923C413F0}" dt="2021-08-17T13:47:40.083" v="0"/>
          <ac:spMkLst>
            <pc:docMk/>
            <pc:sldMk cId="3375792225" sldId="292"/>
            <ac:spMk id="2" creationId="{5887651A-B0FB-4B2A-8147-14DFC5EA6A04}"/>
          </ac:spMkLst>
        </pc:spChg>
        <pc:spChg chg="mod ord">
          <ac:chgData name="سماح الغزال" userId="S::420181501676@mutah.edu.jo::5bd24322-a358-4a92-bc12-90402d2e583e" providerId="AD" clId="Web-{6B3834B3-F369-435C-9419-799923C413F0}" dt="2021-08-17T13:47:40.083" v="0"/>
          <ac:spMkLst>
            <pc:docMk/>
            <pc:sldMk cId="3375792225" sldId="292"/>
            <ac:spMk id="3" creationId="{AC0081B6-4F50-41B0-A8EA-DAF4312F4D73}"/>
          </ac:spMkLst>
        </pc:spChg>
      </pc:sldChg>
      <pc:sldChg chg="modSp mod modClrScheme chgLayout">
        <pc:chgData name="سماح الغزال" userId="S::420181501676@mutah.edu.jo::5bd24322-a358-4a92-bc12-90402d2e583e" providerId="AD" clId="Web-{6B3834B3-F369-435C-9419-799923C413F0}" dt="2021-08-17T13:47:40.083" v="0"/>
        <pc:sldMkLst>
          <pc:docMk/>
          <pc:sldMk cId="3510372456" sldId="293"/>
        </pc:sldMkLst>
        <pc:spChg chg="mod ord">
          <ac:chgData name="سماح الغزال" userId="S::420181501676@mutah.edu.jo::5bd24322-a358-4a92-bc12-90402d2e583e" providerId="AD" clId="Web-{6B3834B3-F369-435C-9419-799923C413F0}" dt="2021-08-17T13:47:40.083" v="0"/>
          <ac:spMkLst>
            <pc:docMk/>
            <pc:sldMk cId="3510372456" sldId="293"/>
            <ac:spMk id="2" creationId="{1149CCA2-5AAD-4406-B3F1-FB40002BAD64}"/>
          </ac:spMkLst>
        </pc:spChg>
        <pc:spChg chg="mod ord">
          <ac:chgData name="سماح الغزال" userId="S::420181501676@mutah.edu.jo::5bd24322-a358-4a92-bc12-90402d2e583e" providerId="AD" clId="Web-{6B3834B3-F369-435C-9419-799923C413F0}" dt="2021-08-17T13:47:40.083" v="0"/>
          <ac:spMkLst>
            <pc:docMk/>
            <pc:sldMk cId="3510372456" sldId="293"/>
            <ac:spMk id="3" creationId="{48D69F74-B257-4E76-A9B0-808412985467}"/>
          </ac:spMkLst>
        </pc:spChg>
      </pc:sldChg>
      <pc:sldChg chg="modSp mod modClrScheme chgLayout">
        <pc:chgData name="سماح الغزال" userId="S::420181501676@mutah.edu.jo::5bd24322-a358-4a92-bc12-90402d2e583e" providerId="AD" clId="Web-{6B3834B3-F369-435C-9419-799923C413F0}" dt="2021-08-17T13:47:40.083" v="0"/>
        <pc:sldMkLst>
          <pc:docMk/>
          <pc:sldMk cId="3226857299" sldId="294"/>
        </pc:sldMkLst>
        <pc:spChg chg="mod ord">
          <ac:chgData name="سماح الغزال" userId="S::420181501676@mutah.edu.jo::5bd24322-a358-4a92-bc12-90402d2e583e" providerId="AD" clId="Web-{6B3834B3-F369-435C-9419-799923C413F0}" dt="2021-08-17T13:47:40.083" v="0"/>
          <ac:spMkLst>
            <pc:docMk/>
            <pc:sldMk cId="3226857299" sldId="294"/>
            <ac:spMk id="2" creationId="{F455C64F-A212-4D5A-B6D4-41A1F35C0643}"/>
          </ac:spMkLst>
        </pc:spChg>
        <pc:spChg chg="mod ord">
          <ac:chgData name="سماح الغزال" userId="S::420181501676@mutah.edu.jo::5bd24322-a358-4a92-bc12-90402d2e583e" providerId="AD" clId="Web-{6B3834B3-F369-435C-9419-799923C413F0}" dt="2021-08-17T13:47:40.083" v="0"/>
          <ac:spMkLst>
            <pc:docMk/>
            <pc:sldMk cId="3226857299" sldId="294"/>
            <ac:spMk id="3" creationId="{35050A75-5223-49E3-84F0-BC06E2E47E47}"/>
          </ac:spMkLst>
        </pc:spChg>
      </pc:sldChg>
      <pc:sldChg chg="modSp mod modClrScheme chgLayout">
        <pc:chgData name="سماح الغزال" userId="S::420181501676@mutah.edu.jo::5bd24322-a358-4a92-bc12-90402d2e583e" providerId="AD" clId="Web-{6B3834B3-F369-435C-9419-799923C413F0}" dt="2021-08-17T13:47:40.083" v="0"/>
        <pc:sldMkLst>
          <pc:docMk/>
          <pc:sldMk cId="225902629" sldId="295"/>
        </pc:sldMkLst>
        <pc:spChg chg="mod ord">
          <ac:chgData name="سماح الغزال" userId="S::420181501676@mutah.edu.jo::5bd24322-a358-4a92-bc12-90402d2e583e" providerId="AD" clId="Web-{6B3834B3-F369-435C-9419-799923C413F0}" dt="2021-08-17T13:47:40.083" v="0"/>
          <ac:spMkLst>
            <pc:docMk/>
            <pc:sldMk cId="225902629" sldId="295"/>
            <ac:spMk id="2" creationId="{93BD6F27-2C53-4C38-A21E-72A0B1E1C3EB}"/>
          </ac:spMkLst>
        </pc:spChg>
        <pc:spChg chg="mod ord">
          <ac:chgData name="سماح الغزال" userId="S::420181501676@mutah.edu.jo::5bd24322-a358-4a92-bc12-90402d2e583e" providerId="AD" clId="Web-{6B3834B3-F369-435C-9419-799923C413F0}" dt="2021-08-17T13:47:40.083" v="0"/>
          <ac:spMkLst>
            <pc:docMk/>
            <pc:sldMk cId="225902629" sldId="295"/>
            <ac:spMk id="3" creationId="{4EAD9F17-1EEF-4219-A76D-2FCEE90CE88E}"/>
          </ac:spMkLst>
        </pc:spChg>
      </pc:sldChg>
      <pc:sldChg chg="modSp mod modClrScheme chgLayout">
        <pc:chgData name="سماح الغزال" userId="S::420181501676@mutah.edu.jo::5bd24322-a358-4a92-bc12-90402d2e583e" providerId="AD" clId="Web-{6B3834B3-F369-435C-9419-799923C413F0}" dt="2021-08-17T13:47:40.083" v="0"/>
        <pc:sldMkLst>
          <pc:docMk/>
          <pc:sldMk cId="3147153296" sldId="296"/>
        </pc:sldMkLst>
        <pc:spChg chg="mod ord">
          <ac:chgData name="سماح الغزال" userId="S::420181501676@mutah.edu.jo::5bd24322-a358-4a92-bc12-90402d2e583e" providerId="AD" clId="Web-{6B3834B3-F369-435C-9419-799923C413F0}" dt="2021-08-17T13:47:40.083" v="0"/>
          <ac:spMkLst>
            <pc:docMk/>
            <pc:sldMk cId="3147153296" sldId="296"/>
            <ac:spMk id="2" creationId="{E2A1A1A9-8698-41E8-8A4E-A87784A47214}"/>
          </ac:spMkLst>
        </pc:spChg>
        <pc:spChg chg="mod ord">
          <ac:chgData name="سماح الغزال" userId="S::420181501676@mutah.edu.jo::5bd24322-a358-4a92-bc12-90402d2e583e" providerId="AD" clId="Web-{6B3834B3-F369-435C-9419-799923C413F0}" dt="2021-08-17T13:47:40.083" v="0"/>
          <ac:spMkLst>
            <pc:docMk/>
            <pc:sldMk cId="3147153296" sldId="296"/>
            <ac:spMk id="3" creationId="{7DBB9B11-0FA2-4A53-B10A-DB9474F800E9}"/>
          </ac:spMkLst>
        </pc:spChg>
      </pc:sldChg>
      <pc:sldChg chg="modSp mod modClrScheme chgLayout">
        <pc:chgData name="سماح الغزال" userId="S::420181501676@mutah.edu.jo::5bd24322-a358-4a92-bc12-90402d2e583e" providerId="AD" clId="Web-{6B3834B3-F369-435C-9419-799923C413F0}" dt="2021-08-17T13:47:40.083" v="0"/>
        <pc:sldMkLst>
          <pc:docMk/>
          <pc:sldMk cId="1051240946" sldId="297"/>
        </pc:sldMkLst>
        <pc:spChg chg="mod ord">
          <ac:chgData name="سماح الغزال" userId="S::420181501676@mutah.edu.jo::5bd24322-a358-4a92-bc12-90402d2e583e" providerId="AD" clId="Web-{6B3834B3-F369-435C-9419-799923C413F0}" dt="2021-08-17T13:47:40.083" v="0"/>
          <ac:spMkLst>
            <pc:docMk/>
            <pc:sldMk cId="1051240946" sldId="297"/>
            <ac:spMk id="2" creationId="{5BE0EE6E-5418-4F93-B1CF-0C82BA64C6BF}"/>
          </ac:spMkLst>
        </pc:spChg>
        <pc:spChg chg="mod ord">
          <ac:chgData name="سماح الغزال" userId="S::420181501676@mutah.edu.jo::5bd24322-a358-4a92-bc12-90402d2e583e" providerId="AD" clId="Web-{6B3834B3-F369-435C-9419-799923C413F0}" dt="2021-08-17T13:47:40.083" v="0"/>
          <ac:spMkLst>
            <pc:docMk/>
            <pc:sldMk cId="1051240946" sldId="297"/>
            <ac:spMk id="3" creationId="{4A819394-E8EC-4891-AAC5-C41127A8FADE}"/>
          </ac:spMkLst>
        </pc:spChg>
      </pc:sldChg>
      <pc:sldChg chg="modSp mod modClrScheme chgLayout">
        <pc:chgData name="سماح الغزال" userId="S::420181501676@mutah.edu.jo::5bd24322-a358-4a92-bc12-90402d2e583e" providerId="AD" clId="Web-{6B3834B3-F369-435C-9419-799923C413F0}" dt="2021-08-17T13:47:40.083" v="0"/>
        <pc:sldMkLst>
          <pc:docMk/>
          <pc:sldMk cId="2723842530" sldId="298"/>
        </pc:sldMkLst>
        <pc:spChg chg="mod ord">
          <ac:chgData name="سماح الغزال" userId="S::420181501676@mutah.edu.jo::5bd24322-a358-4a92-bc12-90402d2e583e" providerId="AD" clId="Web-{6B3834B3-F369-435C-9419-799923C413F0}" dt="2021-08-17T13:47:40.083" v="0"/>
          <ac:spMkLst>
            <pc:docMk/>
            <pc:sldMk cId="2723842530" sldId="298"/>
            <ac:spMk id="2" creationId="{81122968-B698-481F-9CD9-4AB8D855C8DE}"/>
          </ac:spMkLst>
        </pc:spChg>
        <pc:spChg chg="mod ord">
          <ac:chgData name="سماح الغزال" userId="S::420181501676@mutah.edu.jo::5bd24322-a358-4a92-bc12-90402d2e583e" providerId="AD" clId="Web-{6B3834B3-F369-435C-9419-799923C413F0}" dt="2021-08-17T13:47:40.083" v="0"/>
          <ac:spMkLst>
            <pc:docMk/>
            <pc:sldMk cId="2723842530" sldId="298"/>
            <ac:spMk id="3" creationId="{33A53CCF-46E0-483B-8EE5-A03C3CF3268F}"/>
          </ac:spMkLst>
        </pc:spChg>
      </pc:sldChg>
      <pc:sldChg chg="modSp mod modClrScheme chgLayout">
        <pc:chgData name="سماح الغزال" userId="S::420181501676@mutah.edu.jo::5bd24322-a358-4a92-bc12-90402d2e583e" providerId="AD" clId="Web-{6B3834B3-F369-435C-9419-799923C413F0}" dt="2021-08-17T13:47:40.083" v="0"/>
        <pc:sldMkLst>
          <pc:docMk/>
          <pc:sldMk cId="1554648547" sldId="299"/>
        </pc:sldMkLst>
        <pc:spChg chg="mod ord">
          <ac:chgData name="سماح الغزال" userId="S::420181501676@mutah.edu.jo::5bd24322-a358-4a92-bc12-90402d2e583e" providerId="AD" clId="Web-{6B3834B3-F369-435C-9419-799923C413F0}" dt="2021-08-17T13:47:40.083" v="0"/>
          <ac:spMkLst>
            <pc:docMk/>
            <pc:sldMk cId="1554648547" sldId="299"/>
            <ac:spMk id="2" creationId="{C1B1A3F0-301B-41DA-9C11-D31DC3287DA4}"/>
          </ac:spMkLst>
        </pc:spChg>
        <pc:spChg chg="mod ord">
          <ac:chgData name="سماح الغزال" userId="S::420181501676@mutah.edu.jo::5bd24322-a358-4a92-bc12-90402d2e583e" providerId="AD" clId="Web-{6B3834B3-F369-435C-9419-799923C413F0}" dt="2021-08-17T13:47:40.083" v="0"/>
          <ac:spMkLst>
            <pc:docMk/>
            <pc:sldMk cId="1554648547" sldId="299"/>
            <ac:spMk id="3" creationId="{9C12DAAB-5686-4692-AE90-C941795745A5}"/>
          </ac:spMkLst>
        </pc:spChg>
      </pc:sldChg>
      <pc:sldChg chg="modSp mod modClrScheme chgLayout">
        <pc:chgData name="سماح الغزال" userId="S::420181501676@mutah.edu.jo::5bd24322-a358-4a92-bc12-90402d2e583e" providerId="AD" clId="Web-{6B3834B3-F369-435C-9419-799923C413F0}" dt="2021-08-17T13:47:40.083" v="0"/>
        <pc:sldMkLst>
          <pc:docMk/>
          <pc:sldMk cId="813014282" sldId="300"/>
        </pc:sldMkLst>
        <pc:spChg chg="mod ord">
          <ac:chgData name="سماح الغزال" userId="S::420181501676@mutah.edu.jo::5bd24322-a358-4a92-bc12-90402d2e583e" providerId="AD" clId="Web-{6B3834B3-F369-435C-9419-799923C413F0}" dt="2021-08-17T13:47:40.083" v="0"/>
          <ac:spMkLst>
            <pc:docMk/>
            <pc:sldMk cId="813014282" sldId="300"/>
            <ac:spMk id="2" creationId="{9EC60BA1-6223-4E3B-B664-06ABBBAC8676}"/>
          </ac:spMkLst>
        </pc:spChg>
        <pc:spChg chg="mod ord">
          <ac:chgData name="سماح الغزال" userId="S::420181501676@mutah.edu.jo::5bd24322-a358-4a92-bc12-90402d2e583e" providerId="AD" clId="Web-{6B3834B3-F369-435C-9419-799923C413F0}" dt="2021-08-17T13:47:40.083" v="0"/>
          <ac:spMkLst>
            <pc:docMk/>
            <pc:sldMk cId="813014282" sldId="300"/>
            <ac:spMk id="3" creationId="{A5C51CC5-BAFC-4280-8AC2-EF97C6E5238C}"/>
          </ac:spMkLst>
        </pc:spChg>
      </pc:sldChg>
      <pc:sldChg chg="delSp mod modClrScheme delDesignElem chgLayout">
        <pc:chgData name="سماح الغزال" userId="S::420181501676@mutah.edu.jo::5bd24322-a358-4a92-bc12-90402d2e583e" providerId="AD" clId="Web-{6B3834B3-F369-435C-9419-799923C413F0}" dt="2021-08-17T13:47:40.083" v="0"/>
        <pc:sldMkLst>
          <pc:docMk/>
          <pc:sldMk cId="1644451074" sldId="301"/>
        </pc:sldMkLst>
        <pc:spChg chg="del">
          <ac:chgData name="سماح الغزال" userId="S::420181501676@mutah.edu.jo::5bd24322-a358-4a92-bc12-90402d2e583e" providerId="AD" clId="Web-{6B3834B3-F369-435C-9419-799923C413F0}" dt="2021-08-17T13:47:40.083" v="0"/>
          <ac:spMkLst>
            <pc:docMk/>
            <pc:sldMk cId="1644451074" sldId="301"/>
            <ac:spMk id="20" creationId="{38181A50-C8BE-4392-983D-C06579080585}"/>
          </ac:spMkLst>
        </pc:spChg>
      </pc:sldChg>
      <pc:sldChg chg="modSp mod modClrScheme chgLayout">
        <pc:chgData name="سماح الغزال" userId="S::420181501676@mutah.edu.jo::5bd24322-a358-4a92-bc12-90402d2e583e" providerId="AD" clId="Web-{6B3834B3-F369-435C-9419-799923C413F0}" dt="2021-08-17T13:47:40.083" v="0"/>
        <pc:sldMkLst>
          <pc:docMk/>
          <pc:sldMk cId="1156000251" sldId="302"/>
        </pc:sldMkLst>
        <pc:spChg chg="mod ord">
          <ac:chgData name="سماح الغزال" userId="S::420181501676@mutah.edu.jo::5bd24322-a358-4a92-bc12-90402d2e583e" providerId="AD" clId="Web-{6B3834B3-F369-435C-9419-799923C413F0}" dt="2021-08-17T13:47:40.083" v="0"/>
          <ac:spMkLst>
            <pc:docMk/>
            <pc:sldMk cId="1156000251" sldId="302"/>
            <ac:spMk id="2" creationId="{5C6762C1-0E87-4A25-BF72-859AD7361B0D}"/>
          </ac:spMkLst>
        </pc:spChg>
        <pc:spChg chg="mod ord">
          <ac:chgData name="سماح الغزال" userId="S::420181501676@mutah.edu.jo::5bd24322-a358-4a92-bc12-90402d2e583e" providerId="AD" clId="Web-{6B3834B3-F369-435C-9419-799923C413F0}" dt="2021-08-17T13:47:40.083" v="0"/>
          <ac:spMkLst>
            <pc:docMk/>
            <pc:sldMk cId="1156000251" sldId="302"/>
            <ac:spMk id="3" creationId="{AE6747CE-C902-4232-A5BE-F0C17A76B515}"/>
          </ac:spMkLst>
        </pc:spChg>
      </pc:sldChg>
      <pc:sldChg chg="modSp mod modClrScheme chgLayout">
        <pc:chgData name="سماح الغزال" userId="S::420181501676@mutah.edu.jo::5bd24322-a358-4a92-bc12-90402d2e583e" providerId="AD" clId="Web-{6B3834B3-F369-435C-9419-799923C413F0}" dt="2021-08-17T13:47:40.083" v="0"/>
        <pc:sldMkLst>
          <pc:docMk/>
          <pc:sldMk cId="2283006024" sldId="303"/>
        </pc:sldMkLst>
        <pc:spChg chg="mod ord">
          <ac:chgData name="سماح الغزال" userId="S::420181501676@mutah.edu.jo::5bd24322-a358-4a92-bc12-90402d2e583e" providerId="AD" clId="Web-{6B3834B3-F369-435C-9419-799923C413F0}" dt="2021-08-17T13:47:40.083" v="0"/>
          <ac:spMkLst>
            <pc:docMk/>
            <pc:sldMk cId="2283006024" sldId="303"/>
            <ac:spMk id="2" creationId="{907302BF-1B49-4AB8-A714-C3DA304754CB}"/>
          </ac:spMkLst>
        </pc:spChg>
        <pc:spChg chg="mod ord">
          <ac:chgData name="سماح الغزال" userId="S::420181501676@mutah.edu.jo::5bd24322-a358-4a92-bc12-90402d2e583e" providerId="AD" clId="Web-{6B3834B3-F369-435C-9419-799923C413F0}" dt="2021-08-17T13:47:40.083" v="0"/>
          <ac:spMkLst>
            <pc:docMk/>
            <pc:sldMk cId="2283006024" sldId="303"/>
            <ac:spMk id="3" creationId="{EE906124-4F54-4F9F-A660-4D58264C3410}"/>
          </ac:spMkLst>
        </pc:spChg>
      </pc:sldChg>
      <pc:sldChg chg="modSp mod modClrScheme chgLayout">
        <pc:chgData name="سماح الغزال" userId="S::420181501676@mutah.edu.jo::5bd24322-a358-4a92-bc12-90402d2e583e" providerId="AD" clId="Web-{6B3834B3-F369-435C-9419-799923C413F0}" dt="2021-08-17T13:47:40.083" v="0"/>
        <pc:sldMkLst>
          <pc:docMk/>
          <pc:sldMk cId="3117783412" sldId="304"/>
        </pc:sldMkLst>
        <pc:spChg chg="mod ord">
          <ac:chgData name="سماح الغزال" userId="S::420181501676@mutah.edu.jo::5bd24322-a358-4a92-bc12-90402d2e583e" providerId="AD" clId="Web-{6B3834B3-F369-435C-9419-799923C413F0}" dt="2021-08-17T13:47:40.083" v="0"/>
          <ac:spMkLst>
            <pc:docMk/>
            <pc:sldMk cId="3117783412" sldId="304"/>
            <ac:spMk id="2" creationId="{12B30F97-477F-4C19-9317-75E9BF52506D}"/>
          </ac:spMkLst>
        </pc:spChg>
        <pc:spChg chg="mod ord">
          <ac:chgData name="سماح الغزال" userId="S::420181501676@mutah.edu.jo::5bd24322-a358-4a92-bc12-90402d2e583e" providerId="AD" clId="Web-{6B3834B3-F369-435C-9419-799923C413F0}" dt="2021-08-17T13:47:40.083" v="0"/>
          <ac:spMkLst>
            <pc:docMk/>
            <pc:sldMk cId="3117783412" sldId="304"/>
            <ac:spMk id="3" creationId="{D2CCED1A-7BEB-44AA-9C29-955D3FC9EF05}"/>
          </ac:spMkLst>
        </pc:spChg>
      </pc:sldChg>
      <pc:sldChg chg="modSp mod modClrScheme chgLayout">
        <pc:chgData name="سماح الغزال" userId="S::420181501676@mutah.edu.jo::5bd24322-a358-4a92-bc12-90402d2e583e" providerId="AD" clId="Web-{6B3834B3-F369-435C-9419-799923C413F0}" dt="2021-08-17T13:47:40.083" v="0"/>
        <pc:sldMkLst>
          <pc:docMk/>
          <pc:sldMk cId="2218469451" sldId="305"/>
        </pc:sldMkLst>
        <pc:spChg chg="mod ord">
          <ac:chgData name="سماح الغزال" userId="S::420181501676@mutah.edu.jo::5bd24322-a358-4a92-bc12-90402d2e583e" providerId="AD" clId="Web-{6B3834B3-F369-435C-9419-799923C413F0}" dt="2021-08-17T13:47:40.083" v="0"/>
          <ac:spMkLst>
            <pc:docMk/>
            <pc:sldMk cId="2218469451" sldId="305"/>
            <ac:spMk id="2" creationId="{3C6F9BB1-CD0F-4525-83EC-C76868EBCB44}"/>
          </ac:spMkLst>
        </pc:spChg>
        <pc:spChg chg="mod ord">
          <ac:chgData name="سماح الغزال" userId="S::420181501676@mutah.edu.jo::5bd24322-a358-4a92-bc12-90402d2e583e" providerId="AD" clId="Web-{6B3834B3-F369-435C-9419-799923C413F0}" dt="2021-08-17T13:47:40.083" v="0"/>
          <ac:spMkLst>
            <pc:docMk/>
            <pc:sldMk cId="2218469451" sldId="305"/>
            <ac:spMk id="3" creationId="{994471C4-7C67-4FF8-8E9A-15B7CBFC32F4}"/>
          </ac:spMkLst>
        </pc:spChg>
      </pc:sldChg>
      <pc:sldChg chg="modSp mod modClrScheme chgLayout">
        <pc:chgData name="سماح الغزال" userId="S::420181501676@mutah.edu.jo::5bd24322-a358-4a92-bc12-90402d2e583e" providerId="AD" clId="Web-{6B3834B3-F369-435C-9419-799923C413F0}" dt="2021-08-17T13:47:40.083" v="0"/>
        <pc:sldMkLst>
          <pc:docMk/>
          <pc:sldMk cId="975954575" sldId="306"/>
        </pc:sldMkLst>
        <pc:spChg chg="mod ord">
          <ac:chgData name="سماح الغزال" userId="S::420181501676@mutah.edu.jo::5bd24322-a358-4a92-bc12-90402d2e583e" providerId="AD" clId="Web-{6B3834B3-F369-435C-9419-799923C413F0}" dt="2021-08-17T13:47:40.083" v="0"/>
          <ac:spMkLst>
            <pc:docMk/>
            <pc:sldMk cId="975954575" sldId="306"/>
            <ac:spMk id="2" creationId="{4B73ADD9-CBD0-4A12-9464-D834939E018F}"/>
          </ac:spMkLst>
        </pc:spChg>
        <pc:spChg chg="mod ord">
          <ac:chgData name="سماح الغزال" userId="S::420181501676@mutah.edu.jo::5bd24322-a358-4a92-bc12-90402d2e583e" providerId="AD" clId="Web-{6B3834B3-F369-435C-9419-799923C413F0}" dt="2021-08-17T13:47:40.083" v="0"/>
          <ac:spMkLst>
            <pc:docMk/>
            <pc:sldMk cId="975954575" sldId="306"/>
            <ac:spMk id="3" creationId="{E6A753A6-116F-4C0F-9614-55DA7CF0A571}"/>
          </ac:spMkLst>
        </pc:spChg>
      </pc:sldChg>
      <pc:sldChg chg="modSp mod modClrScheme chgLayout">
        <pc:chgData name="سماح الغزال" userId="S::420181501676@mutah.edu.jo::5bd24322-a358-4a92-bc12-90402d2e583e" providerId="AD" clId="Web-{6B3834B3-F369-435C-9419-799923C413F0}" dt="2021-08-17T13:47:40.083" v="0"/>
        <pc:sldMkLst>
          <pc:docMk/>
          <pc:sldMk cId="3878177997" sldId="307"/>
        </pc:sldMkLst>
        <pc:spChg chg="mod ord">
          <ac:chgData name="سماح الغزال" userId="S::420181501676@mutah.edu.jo::5bd24322-a358-4a92-bc12-90402d2e583e" providerId="AD" clId="Web-{6B3834B3-F369-435C-9419-799923C413F0}" dt="2021-08-17T13:47:40.083" v="0"/>
          <ac:spMkLst>
            <pc:docMk/>
            <pc:sldMk cId="3878177997" sldId="307"/>
            <ac:spMk id="2" creationId="{88C95CC1-DC89-43A8-A216-B05522744A4D}"/>
          </ac:spMkLst>
        </pc:spChg>
        <pc:spChg chg="mod ord">
          <ac:chgData name="سماح الغزال" userId="S::420181501676@mutah.edu.jo::5bd24322-a358-4a92-bc12-90402d2e583e" providerId="AD" clId="Web-{6B3834B3-F369-435C-9419-799923C413F0}" dt="2021-08-17T13:47:40.083" v="0"/>
          <ac:spMkLst>
            <pc:docMk/>
            <pc:sldMk cId="3878177997" sldId="307"/>
            <ac:spMk id="3" creationId="{11D7A412-ACD8-4E95-90AB-6697D2FD58C1}"/>
          </ac:spMkLst>
        </pc:spChg>
      </pc:sldChg>
      <pc:sldChg chg="modSp mod modClrScheme chgLayout">
        <pc:chgData name="سماح الغزال" userId="S::420181501676@mutah.edu.jo::5bd24322-a358-4a92-bc12-90402d2e583e" providerId="AD" clId="Web-{6B3834B3-F369-435C-9419-799923C413F0}" dt="2021-08-17T13:47:40.083" v="0"/>
        <pc:sldMkLst>
          <pc:docMk/>
          <pc:sldMk cId="343479583" sldId="308"/>
        </pc:sldMkLst>
        <pc:spChg chg="mod ord">
          <ac:chgData name="سماح الغزال" userId="S::420181501676@mutah.edu.jo::5bd24322-a358-4a92-bc12-90402d2e583e" providerId="AD" clId="Web-{6B3834B3-F369-435C-9419-799923C413F0}" dt="2021-08-17T13:47:40.083" v="0"/>
          <ac:spMkLst>
            <pc:docMk/>
            <pc:sldMk cId="343479583" sldId="308"/>
            <ac:spMk id="2" creationId="{EB0BCDF5-63CB-4974-BF2D-F58DBE621E70}"/>
          </ac:spMkLst>
        </pc:spChg>
        <pc:spChg chg="mod ord">
          <ac:chgData name="سماح الغزال" userId="S::420181501676@mutah.edu.jo::5bd24322-a358-4a92-bc12-90402d2e583e" providerId="AD" clId="Web-{6B3834B3-F369-435C-9419-799923C413F0}" dt="2021-08-17T13:47:40.083" v="0"/>
          <ac:spMkLst>
            <pc:docMk/>
            <pc:sldMk cId="343479583" sldId="308"/>
            <ac:spMk id="3" creationId="{9DA208C5-A2CF-4ECF-9D0D-04CD456F9987}"/>
          </ac:spMkLst>
        </pc:spChg>
      </pc:sldChg>
      <pc:sldChg chg="delSp mod modClrScheme delDesignElem chgLayout">
        <pc:chgData name="سماح الغزال" userId="S::420181501676@mutah.edu.jo::5bd24322-a358-4a92-bc12-90402d2e583e" providerId="AD" clId="Web-{6B3834B3-F369-435C-9419-799923C413F0}" dt="2021-08-17T13:47:40.083" v="0"/>
        <pc:sldMkLst>
          <pc:docMk/>
          <pc:sldMk cId="3493996245" sldId="309"/>
        </pc:sldMkLst>
        <pc:spChg chg="del">
          <ac:chgData name="سماح الغزال" userId="S::420181501676@mutah.edu.jo::5bd24322-a358-4a92-bc12-90402d2e583e" providerId="AD" clId="Web-{6B3834B3-F369-435C-9419-799923C413F0}" dt="2021-08-17T13:47:40.083" v="0"/>
          <ac:spMkLst>
            <pc:docMk/>
            <pc:sldMk cId="3493996245" sldId="309"/>
            <ac:spMk id="11" creationId="{4434DCA8-BC57-40AE-94D7-754460957E7F}"/>
          </ac:spMkLst>
        </pc:spChg>
        <pc:spChg chg="del">
          <ac:chgData name="سماح الغزال" userId="S::420181501676@mutah.edu.jo::5bd24322-a358-4a92-bc12-90402d2e583e" providerId="AD" clId="Web-{6B3834B3-F369-435C-9419-799923C413F0}" dt="2021-08-17T13:47:40.083" v="0"/>
          <ac:spMkLst>
            <pc:docMk/>
            <pc:sldMk cId="3493996245" sldId="309"/>
            <ac:spMk id="12" creationId="{D43CA6E1-DE85-4998-B1CA-2B617EDF60F8}"/>
          </ac:spMkLst>
        </pc:spChg>
        <pc:picChg chg="del">
          <ac:chgData name="سماح الغزال" userId="S::420181501676@mutah.edu.jo::5bd24322-a358-4a92-bc12-90402d2e583e" providerId="AD" clId="Web-{6B3834B3-F369-435C-9419-799923C413F0}" dt="2021-08-17T13:47:40.083" v="0"/>
          <ac:picMkLst>
            <pc:docMk/>
            <pc:sldMk cId="3493996245" sldId="309"/>
            <ac:picMk id="10" creationId="{E93A23A1-FB7B-4C57-8240-0B6015C11161}"/>
          </ac:picMkLst>
        </pc:picChg>
        <pc:picChg chg="del">
          <ac:chgData name="سماح الغزال" userId="S::420181501676@mutah.edu.jo::5bd24322-a358-4a92-bc12-90402d2e583e" providerId="AD" clId="Web-{6B3834B3-F369-435C-9419-799923C413F0}" dt="2021-08-17T13:47:40.083" v="0"/>
          <ac:picMkLst>
            <pc:docMk/>
            <pc:sldMk cId="3493996245" sldId="309"/>
            <ac:picMk id="14" creationId="{AD162A3C-D7A8-4B2A-94B1-73192CBC573B}"/>
          </ac:picMkLst>
        </pc:picChg>
        <pc:picChg chg="del">
          <ac:chgData name="سماح الغزال" userId="S::420181501676@mutah.edu.jo::5bd24322-a358-4a92-bc12-90402d2e583e" providerId="AD" clId="Web-{6B3834B3-F369-435C-9419-799923C413F0}" dt="2021-08-17T13:47:40.083" v="0"/>
          <ac:picMkLst>
            <pc:docMk/>
            <pc:sldMk cId="3493996245" sldId="309"/>
            <ac:picMk id="16" creationId="{6B8F1012-6DEE-4829-9F32-620A71109464}"/>
          </ac:picMkLst>
        </pc:picChg>
      </pc:sldChg>
      <pc:sldChg chg="modSp mod modClrScheme chgLayout">
        <pc:chgData name="سماح الغزال" userId="S::420181501676@mutah.edu.jo::5bd24322-a358-4a92-bc12-90402d2e583e" providerId="AD" clId="Web-{6B3834B3-F369-435C-9419-799923C413F0}" dt="2021-08-17T13:47:40.083" v="0"/>
        <pc:sldMkLst>
          <pc:docMk/>
          <pc:sldMk cId="3166093287" sldId="310"/>
        </pc:sldMkLst>
        <pc:spChg chg="mod ord">
          <ac:chgData name="سماح الغزال" userId="S::420181501676@mutah.edu.jo::5bd24322-a358-4a92-bc12-90402d2e583e" providerId="AD" clId="Web-{6B3834B3-F369-435C-9419-799923C413F0}" dt="2021-08-17T13:47:40.083" v="0"/>
          <ac:spMkLst>
            <pc:docMk/>
            <pc:sldMk cId="3166093287" sldId="310"/>
            <ac:spMk id="2" creationId="{96870012-8BE5-49A2-A8FB-6274A9CFE662}"/>
          </ac:spMkLst>
        </pc:spChg>
        <pc:spChg chg="mod ord">
          <ac:chgData name="سماح الغزال" userId="S::420181501676@mutah.edu.jo::5bd24322-a358-4a92-bc12-90402d2e583e" providerId="AD" clId="Web-{6B3834B3-F369-435C-9419-799923C413F0}" dt="2021-08-17T13:47:40.083" v="0"/>
          <ac:spMkLst>
            <pc:docMk/>
            <pc:sldMk cId="3166093287" sldId="310"/>
            <ac:spMk id="3" creationId="{5C074BC6-433E-4DD2-B5CF-71A7D18FCC8F}"/>
          </ac:spMkLst>
        </pc:spChg>
      </pc:sldChg>
      <pc:sldChg chg="mod modClrScheme chgLayout">
        <pc:chgData name="سماح الغزال" userId="S::420181501676@mutah.edu.jo::5bd24322-a358-4a92-bc12-90402d2e583e" providerId="AD" clId="Web-{6B3834B3-F369-435C-9419-799923C413F0}" dt="2021-08-17T13:47:40.083" v="0"/>
        <pc:sldMkLst>
          <pc:docMk/>
          <pc:sldMk cId="1692137975" sldId="311"/>
        </pc:sldMkLst>
      </pc:sldChg>
      <pc:sldMasterChg chg="add addSldLayout modSldLayout">
        <pc:chgData name="سماح الغزال" userId="S::420181501676@mutah.edu.jo::5bd24322-a358-4a92-bc12-90402d2e583e" providerId="AD" clId="Web-{6B3834B3-F369-435C-9419-799923C413F0}" dt="2021-08-17T13:47:40.083" v="0"/>
        <pc:sldMasterMkLst>
          <pc:docMk/>
          <pc:sldMasterMk cId="1598574242" sldId="2147483678"/>
        </pc:sldMasterMkLst>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2131557872" sldId="2147483679"/>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1755879455" sldId="2147483680"/>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79526943" sldId="2147483681"/>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2211830865" sldId="2147483682"/>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4100817501" sldId="2147483683"/>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3529155318" sldId="2147483684"/>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3970547" sldId="2147483685"/>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1926635779" sldId="2147483686"/>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2501063993" sldId="2147483687"/>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3575858002" sldId="2147483688"/>
          </pc:sldLayoutMkLst>
        </pc:sldLayoutChg>
        <pc:sldLayoutChg chg="add mod replId">
          <pc:chgData name="سماح الغزال" userId="S::420181501676@mutah.edu.jo::5bd24322-a358-4a92-bc12-90402d2e583e" providerId="AD" clId="Web-{6B3834B3-F369-435C-9419-799923C413F0}" dt="2021-08-17T13:47:40.083" v="0"/>
          <pc:sldLayoutMkLst>
            <pc:docMk/>
            <pc:sldMasterMk cId="1598574242" sldId="2147483678"/>
            <pc:sldLayoutMk cId="2915047515" sldId="214748368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155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75858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15047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587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52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1830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081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9155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663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0106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5985742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jigsaw.vitalsource.com/books/9780803675889/epub/OPS/c25.xhtml?favre=brett#box25-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jigsaw.vitalsource.com/books/9780803675889/epub/OPS/c25.xhtml?favre=brett#box25-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jigsaw.vitalsource.com/books/9780803675889/epub/OPS/c25.xhtml?favre=brett#box25-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jigsaw.vitalsource.com/books/9780803675889/epub/OPS/c25.xhtml?favre=brett#fig25-1"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jigsaw.vitalsource.com/books/9780803675889/epub/OPS/c25.xhtml?favre=brett#box25-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jigsaw.vitalsource.com/books/9780803675889/epub/OPS/c25.xhtml?favre=brett#fig25-3"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jigsaw.vitalsource.com/books/9780803675889/epub/OPS/c25.xhtml?favre=brett#box25-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A9496-5541-4221-BDA0-648898D137CA}"/>
              </a:ext>
            </a:extLst>
          </p:cNvPr>
          <p:cNvSpPr>
            <a:spLocks noGrp="1"/>
          </p:cNvSpPr>
          <p:nvPr>
            <p:ph type="ctrTitle"/>
          </p:nvPr>
        </p:nvSpPr>
        <p:spPr/>
        <p:txBody>
          <a:bodyPr/>
          <a:lstStyle/>
          <a:p>
            <a:r>
              <a:rPr lang="en-US" sz="4400" dirty="0"/>
              <a:t>Depressive Disorders</a:t>
            </a:r>
          </a:p>
        </p:txBody>
      </p:sp>
      <p:sp>
        <p:nvSpPr>
          <p:cNvPr id="3" name="Subtitle 2">
            <a:extLst>
              <a:ext uri="{FF2B5EF4-FFF2-40B4-BE49-F238E27FC236}">
                <a16:creationId xmlns:a16="http://schemas.microsoft.com/office/drawing/2014/main" id="{5F3CA76E-7A74-47B9-9496-DFE82E6140E1}"/>
              </a:ext>
            </a:extLst>
          </p:cNvPr>
          <p:cNvSpPr>
            <a:spLocks noGrp="1"/>
          </p:cNvSpPr>
          <p:nvPr>
            <p:ph type="subTitle" idx="1"/>
          </p:nvPr>
        </p:nvSpPr>
        <p:spPr/>
        <p:txBody>
          <a:bodyPr/>
          <a:lstStyle/>
          <a:p>
            <a:pPr algn="l"/>
            <a:r>
              <a:rPr lang="en-US" dirty="0"/>
              <a:t>Summer of 2021</a:t>
            </a:r>
          </a:p>
          <a:p>
            <a:pPr algn="l"/>
            <a:r>
              <a:rPr lang="en-US" dirty="0"/>
              <a:t>Dr. Yazan Al-Mrayat</a:t>
            </a:r>
          </a:p>
        </p:txBody>
      </p:sp>
    </p:spTree>
    <p:extLst>
      <p:ext uri="{BB962C8B-B14F-4D97-AF65-F5344CB8AC3E}">
        <p14:creationId xmlns:p14="http://schemas.microsoft.com/office/powerpoint/2010/main" val="489107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E8A73-6887-43CA-87D4-C64A8F5F4466}"/>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Types of Depressive Disorders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C462A3C-5295-4C44-8C68-6F5140DD2203}"/>
              </a:ext>
            </a:extLst>
          </p:cNvPr>
          <p:cNvSpPr>
            <a:spLocks noGrp="1"/>
          </p:cNvSpPr>
          <p:nvPr>
            <p:ph idx="1"/>
          </p:nvPr>
        </p:nvSpPr>
        <p:spPr/>
        <p:txBody>
          <a:bodyPr>
            <a:norm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Major Depressive Disorder</a:t>
            </a:r>
            <a:endParaRPr lang="en-US" sz="20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MDD is characterized by depressed mood or loss of interest or pleasure in usual activities, impaired social and occupational functioning that has existed for at least 2 weeks, no history of manic behavior, and symptoms that cannot be attributed to use of substances or a general medical condition. </a:t>
            </a:r>
          </a:p>
          <a:p>
            <a:pPr marL="0" indent="0">
              <a:buNone/>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Additionally, the diagnosis of MDD is specified according to whether it is a </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single episode</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individual’s first encounter with a major depressive episode) or </a:t>
            </a:r>
            <a:r>
              <a:rPr lang="en-US" sz="20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recurrent</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 individual has a history of previous major depressive episodes). </a:t>
            </a:r>
          </a:p>
          <a:p>
            <a:pPr marL="0" indent="0">
              <a:buNone/>
            </a:pP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diagnosis will also identify the degree of severity of symptoms (mild, moderate, or severe) and whether there is evidence of psychotic, catatonic, or melancholic features.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170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10914-F613-48E1-8320-A9A2E8C5B263}"/>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Types of Depressive Disorders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8E31FE3-72F4-49FF-AC1A-02117672561A}"/>
              </a:ext>
            </a:extLst>
          </p:cNvPr>
          <p:cNvSpPr>
            <a:spLocks noGrp="1"/>
          </p:cNvSpPr>
          <p:nvPr>
            <p:ph idx="1"/>
          </p:nvPr>
        </p:nvSpPr>
        <p:spPr/>
        <p:txBody>
          <a:bodyPr>
            <a:normAutofit/>
          </a:bodyPr>
          <a:lstStyle/>
          <a:p>
            <a:pPr marL="0" indent="0">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Major Depressive Disorder</a:t>
            </a: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The presence of anxiety and severity of suicide risk may also be noted. MDD is differentiated from schizoaffective disorder, a condition in which the individual expresses symptoms of a mood disorder as well as symptoms of schizophrenia. The </a:t>
            </a:r>
            <a:r>
              <a:rPr lang="en-US" sz="2000" i="1" dirty="0">
                <a:solidFill>
                  <a:srgbClr val="000000"/>
                </a:solidFill>
                <a:effectLst/>
                <a:latin typeface="Times New Roman" panose="02020603050405020304" pitchFamily="18" charset="0"/>
                <a:ea typeface="Times New Roman" panose="02020603050405020304" pitchFamily="18" charset="0"/>
              </a:rPr>
              <a:t>DSM-5</a:t>
            </a:r>
            <a:r>
              <a:rPr lang="en-US" sz="2000" dirty="0">
                <a:solidFill>
                  <a:srgbClr val="000000"/>
                </a:solidFill>
                <a:effectLst/>
                <a:latin typeface="Times New Roman" panose="02020603050405020304" pitchFamily="18" charset="0"/>
                <a:ea typeface="Times New Roman" panose="02020603050405020304" pitchFamily="18" charset="0"/>
              </a:rPr>
              <a:t> (APA, 2013) diagnostic criteria for major depressive episode are presented in </a:t>
            </a:r>
            <a:r>
              <a:rPr lang="en-US" sz="2000" u="sng" dirty="0">
                <a:solidFill>
                  <a:srgbClr val="000000"/>
                </a:solidFill>
                <a:effectLst/>
                <a:latin typeface="Times New Roman" panose="02020603050405020304" pitchFamily="18" charset="0"/>
                <a:ea typeface="Times New Roman" panose="02020603050405020304" pitchFamily="18" charset="0"/>
                <a:hlinkClick r:id="rId2"/>
              </a:rPr>
              <a:t>Box 25–1</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pPr marL="0" indent="0">
              <a:buNone/>
            </a:pPr>
            <a:endParaRPr lang="en-US" sz="20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000" dirty="0"/>
          </a:p>
        </p:txBody>
      </p:sp>
    </p:spTree>
    <p:extLst>
      <p:ext uri="{BB962C8B-B14F-4D97-AF65-F5344CB8AC3E}">
        <p14:creationId xmlns:p14="http://schemas.microsoft.com/office/powerpoint/2010/main" val="325677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0D6D8C75-4311-4555-95AC-F7C761D7DF14}"/>
              </a:ext>
            </a:extLst>
          </p:cNvPr>
          <p:cNvPicPr>
            <a:picLocks noChangeAspect="1"/>
          </p:cNvPicPr>
          <p:nvPr/>
        </p:nvPicPr>
        <p:blipFill rotWithShape="1">
          <a:blip r:embed="rId3">
            <a:extLst>
              <a:ext uri="{28A0092B-C50C-407E-A947-70E740481C1C}">
                <a14:useLocalDpi xmlns:a14="http://schemas.microsoft.com/office/drawing/2010/main" val="0"/>
              </a:ext>
            </a:extLst>
          </a:blip>
          <a:srcRect r="888" b="-1"/>
          <a:stretch/>
        </p:blipFill>
        <p:spPr>
          <a:xfrm>
            <a:off x="20" y="10"/>
            <a:ext cx="12191980" cy="6857990"/>
          </a:xfrm>
          <a:prstGeom prst="rect">
            <a:avLst/>
          </a:prstGeom>
        </p:spPr>
      </p:pic>
    </p:spTree>
    <p:extLst>
      <p:ext uri="{BB962C8B-B14F-4D97-AF65-F5344CB8AC3E}">
        <p14:creationId xmlns:p14="http://schemas.microsoft.com/office/powerpoint/2010/main" val="126908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B608E-D2E0-4B7F-BDF9-6D7EBE07CB51}"/>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Types of Depressive Disorders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DC6982B-1283-4BD7-903A-0FC9050D91EB}"/>
              </a:ext>
            </a:extLst>
          </p:cNvPr>
          <p:cNvSpPr>
            <a:spLocks noGrp="1"/>
          </p:cNvSpPr>
          <p:nvPr>
            <p:ph idx="1"/>
          </p:nvPr>
        </p:nvSpPr>
        <p:spPr/>
        <p:txBody>
          <a:bodyPr>
            <a:norm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Persistent Depressive Disorder (Dysthymia)</a:t>
            </a:r>
            <a:endParaRPr lang="en-US" sz="20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Characteristics of </a:t>
            </a:r>
            <a:r>
              <a:rPr lang="en-US" sz="2000" b="1" dirty="0">
                <a:solidFill>
                  <a:srgbClr val="000000"/>
                </a:solidFill>
                <a:effectLst/>
                <a:latin typeface="Times New Roman" panose="02020603050405020304" pitchFamily="18" charset="0"/>
                <a:ea typeface="Times New Roman" panose="02020603050405020304" pitchFamily="18" charset="0"/>
              </a:rPr>
              <a:t>dysthymia</a:t>
            </a:r>
            <a:r>
              <a:rPr lang="en-US" sz="2000" dirty="0">
                <a:solidFill>
                  <a:srgbClr val="000000"/>
                </a:solidFill>
                <a:effectLst/>
                <a:latin typeface="Times New Roman" panose="02020603050405020304" pitchFamily="18" charset="0"/>
                <a:ea typeface="Times New Roman" panose="02020603050405020304" pitchFamily="18" charset="0"/>
              </a:rPr>
              <a:t> are similar to, if somewhat milder than, those ascribed to MDD. Individuals with this mood disturbance describe their mood as sad or “down in the dumps.” There is no evidence of psychotic symptoms. The essential feature is a chronically depressed mood (or possibly an irritable mood in children or adolescents) for most of the day, more days than not, for at least 2 years (1 year for children and adolescents). The diagnosis is identified as </a:t>
            </a:r>
            <a:r>
              <a:rPr lang="en-US" sz="2000" i="1" dirty="0">
                <a:solidFill>
                  <a:srgbClr val="000000"/>
                </a:solidFill>
                <a:effectLst/>
                <a:latin typeface="Times New Roman" panose="02020603050405020304" pitchFamily="18" charset="0"/>
                <a:ea typeface="Times New Roman" panose="02020603050405020304" pitchFamily="18" charset="0"/>
              </a:rPr>
              <a:t>early onset</a:t>
            </a:r>
            <a:r>
              <a:rPr lang="en-US" sz="2000" dirty="0">
                <a:solidFill>
                  <a:srgbClr val="000000"/>
                </a:solidFill>
                <a:effectLst/>
                <a:latin typeface="Times New Roman" panose="02020603050405020304" pitchFamily="18" charset="0"/>
                <a:ea typeface="Times New Roman" panose="02020603050405020304" pitchFamily="18" charset="0"/>
              </a:rPr>
              <a:t> (occurring before age 21 years) or </a:t>
            </a:r>
            <a:r>
              <a:rPr lang="en-US" sz="2000" i="1" dirty="0">
                <a:solidFill>
                  <a:srgbClr val="000000"/>
                </a:solidFill>
                <a:effectLst/>
                <a:latin typeface="Times New Roman" panose="02020603050405020304" pitchFamily="18" charset="0"/>
                <a:ea typeface="Times New Roman" panose="02020603050405020304" pitchFamily="18" charset="0"/>
              </a:rPr>
              <a:t>late onset</a:t>
            </a:r>
            <a:r>
              <a:rPr lang="en-US" sz="2000" dirty="0">
                <a:solidFill>
                  <a:srgbClr val="000000"/>
                </a:solidFill>
                <a:effectLst/>
                <a:latin typeface="Times New Roman" panose="02020603050405020304" pitchFamily="18" charset="0"/>
                <a:ea typeface="Times New Roman" panose="02020603050405020304" pitchFamily="18" charset="0"/>
              </a:rPr>
              <a:t> (occurring at age 21 years or older). The </a:t>
            </a:r>
            <a:r>
              <a:rPr lang="en-US" sz="2000" i="1" dirty="0">
                <a:solidFill>
                  <a:srgbClr val="000000"/>
                </a:solidFill>
                <a:effectLst/>
                <a:latin typeface="Times New Roman" panose="02020603050405020304" pitchFamily="18" charset="0"/>
                <a:ea typeface="Times New Roman" panose="02020603050405020304" pitchFamily="18" charset="0"/>
              </a:rPr>
              <a:t>DSM-5</a:t>
            </a:r>
            <a:r>
              <a:rPr lang="en-US" sz="2000" dirty="0">
                <a:solidFill>
                  <a:srgbClr val="000000"/>
                </a:solidFill>
                <a:effectLst/>
                <a:latin typeface="Times New Roman" panose="02020603050405020304" pitchFamily="18" charset="0"/>
                <a:ea typeface="Times New Roman" panose="02020603050405020304" pitchFamily="18" charset="0"/>
              </a:rPr>
              <a:t> diagnostic criteria for persistent depressive disorder (dysthymia) are presented in </a:t>
            </a:r>
            <a:r>
              <a:rPr lang="en-US" sz="2000" u="none" strike="noStrike" dirty="0">
                <a:solidFill>
                  <a:srgbClr val="000000"/>
                </a:solidFill>
                <a:effectLst/>
                <a:latin typeface="Times New Roman" panose="02020603050405020304" pitchFamily="18" charset="0"/>
                <a:ea typeface="Times New Roman" panose="02020603050405020304" pitchFamily="18" charset="0"/>
                <a:hlinkClick r:id="rId2"/>
              </a:rPr>
              <a:t>Box 25–2</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388783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207A0F31-7705-44CC-8C59-9DA939A18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80" y="2057889"/>
            <a:ext cx="9905528" cy="2798310"/>
          </a:xfrm>
          <a:prstGeom prst="rect">
            <a:avLst/>
          </a:prstGeom>
        </p:spPr>
      </p:pic>
    </p:spTree>
    <p:extLst>
      <p:ext uri="{BB962C8B-B14F-4D97-AF65-F5344CB8AC3E}">
        <p14:creationId xmlns:p14="http://schemas.microsoft.com/office/powerpoint/2010/main" val="800583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945A9-B80F-40E3-92DC-C0D7784A8E4A}"/>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Types of Depressive Disorders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22A7555-E352-40A4-819F-F8E3CF4684D3}"/>
              </a:ext>
            </a:extLst>
          </p:cNvPr>
          <p:cNvSpPr>
            <a:spLocks noGrp="1"/>
          </p:cNvSpPr>
          <p:nvPr>
            <p:ph idx="1"/>
          </p:nvPr>
        </p:nvSpPr>
        <p:spPr/>
        <p:txBody>
          <a:bodyPr>
            <a:norm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Premenstrual Dysphoric Disorder</a:t>
            </a:r>
          </a:p>
          <a:p>
            <a:pPr marL="0" marR="0" indent="0">
              <a:lnSpc>
                <a:spcPct val="107000"/>
              </a:lnSpc>
              <a:spcBef>
                <a:spcPts val="720"/>
              </a:spcBef>
              <a:spcAft>
                <a:spcPts val="240"/>
              </a:spcAft>
              <a:buNone/>
            </a:pP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The essential features of </a:t>
            </a:r>
            <a:r>
              <a:rPr lang="en-US" sz="2000" b="1" dirty="0">
                <a:solidFill>
                  <a:srgbClr val="000000"/>
                </a:solidFill>
                <a:effectLst/>
                <a:latin typeface="Times New Roman" panose="02020603050405020304" pitchFamily="18" charset="0"/>
                <a:ea typeface="Times New Roman" panose="02020603050405020304" pitchFamily="18" charset="0"/>
              </a:rPr>
              <a:t>premenstrual dysphoric disorder</a:t>
            </a:r>
            <a:r>
              <a:rPr lang="en-US" sz="2000" dirty="0">
                <a:solidFill>
                  <a:srgbClr val="000000"/>
                </a:solidFill>
                <a:effectLst/>
                <a:latin typeface="Times New Roman" panose="02020603050405020304" pitchFamily="18" charset="0"/>
                <a:ea typeface="Times New Roman" panose="02020603050405020304" pitchFamily="18" charset="0"/>
              </a:rPr>
              <a:t> (PMDD) include markedly depressed mood, excessive anxiety, mood swings, and decreased interest in activities during the week prior to menses, improving shortly after the onset of menstruation, and becoming minimal or absent in the week postmenses (APA, 2013). The </a:t>
            </a:r>
            <a:r>
              <a:rPr lang="en-US" sz="2000" i="1" dirty="0">
                <a:solidFill>
                  <a:srgbClr val="000000"/>
                </a:solidFill>
                <a:effectLst/>
                <a:latin typeface="Times New Roman" panose="02020603050405020304" pitchFamily="18" charset="0"/>
                <a:ea typeface="Times New Roman" panose="02020603050405020304" pitchFamily="18" charset="0"/>
              </a:rPr>
              <a:t>DSM-5</a:t>
            </a:r>
            <a:r>
              <a:rPr lang="en-US" sz="2000" dirty="0">
                <a:solidFill>
                  <a:srgbClr val="000000"/>
                </a:solidFill>
                <a:effectLst/>
                <a:latin typeface="Times New Roman" panose="02020603050405020304" pitchFamily="18" charset="0"/>
                <a:ea typeface="Times New Roman" panose="02020603050405020304" pitchFamily="18" charset="0"/>
              </a:rPr>
              <a:t> diagnostic criteria for PMDD are presented in </a:t>
            </a:r>
            <a:r>
              <a:rPr lang="en-US" sz="2000" u="none" strike="noStrike" dirty="0">
                <a:solidFill>
                  <a:srgbClr val="000000"/>
                </a:solidFill>
                <a:effectLst/>
                <a:latin typeface="Times New Roman" panose="02020603050405020304" pitchFamily="18" charset="0"/>
                <a:ea typeface="Times New Roman" panose="02020603050405020304" pitchFamily="18" charset="0"/>
                <a:hlinkClick r:id="rId2"/>
              </a:rPr>
              <a:t>Box 25–3</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49926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39644D69-48C0-4CCC-8282-AC7809D06E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780" y="1463557"/>
            <a:ext cx="9905528" cy="3986974"/>
          </a:xfrm>
          <a:prstGeom prst="rect">
            <a:avLst/>
          </a:prstGeom>
        </p:spPr>
      </p:pic>
    </p:spTree>
    <p:extLst>
      <p:ext uri="{BB962C8B-B14F-4D97-AF65-F5344CB8AC3E}">
        <p14:creationId xmlns:p14="http://schemas.microsoft.com/office/powerpoint/2010/main" val="548569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30DB-704F-4082-9DB4-C0073D31713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Types of Depressive Disorders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EC5932-3D7C-4B20-A616-F82433E8ABA4}"/>
              </a:ext>
            </a:extLst>
          </p:cNvPr>
          <p:cNvSpPr>
            <a:spLocks noGrp="1"/>
          </p:cNvSpPr>
          <p:nvPr>
            <p:ph idx="1"/>
          </p:nvPr>
        </p:nvSpPr>
        <p:spPr/>
        <p:txBody>
          <a:bodyPr>
            <a:no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Substance/Medication-Induced Depressive Disorder</a:t>
            </a:r>
          </a:p>
          <a:p>
            <a:pPr marL="0" marR="0" indent="0">
              <a:lnSpc>
                <a:spcPct val="107000"/>
              </a:lnSpc>
              <a:spcBef>
                <a:spcPts val="720"/>
              </a:spcBef>
              <a:spcAft>
                <a:spcPts val="240"/>
              </a:spcAft>
              <a:buNone/>
            </a:pP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The symptoms associated with a substance/medication-induced depressive disorder are considered the direct result of physiological effects of a substance (e.g., a drug of abuse, a medication, or toxin exposure). This disorder causes clinically significant distress or impairment in social, occupational, or other important areas of functioning. </a:t>
            </a: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The depressed mood is associated with </a:t>
            </a:r>
            <a:r>
              <a:rPr lang="en-US" sz="2000" i="1" dirty="0">
                <a:solidFill>
                  <a:srgbClr val="000000"/>
                </a:solidFill>
                <a:effectLst/>
                <a:latin typeface="Times New Roman" panose="02020603050405020304" pitchFamily="18" charset="0"/>
                <a:ea typeface="Times New Roman" panose="02020603050405020304" pitchFamily="18" charset="0"/>
              </a:rPr>
              <a:t>intoxication</a:t>
            </a:r>
            <a:r>
              <a:rPr lang="en-US" sz="2000" dirty="0">
                <a:solidFill>
                  <a:srgbClr val="000000"/>
                </a:solidFill>
                <a:effectLst/>
                <a:latin typeface="Times New Roman" panose="02020603050405020304" pitchFamily="18" charset="0"/>
                <a:ea typeface="Times New Roman" panose="02020603050405020304" pitchFamily="18" charset="0"/>
              </a:rPr>
              <a:t> or </a:t>
            </a:r>
            <a:r>
              <a:rPr lang="en-US" sz="2000" i="1" dirty="0">
                <a:solidFill>
                  <a:srgbClr val="000000"/>
                </a:solidFill>
                <a:effectLst/>
                <a:latin typeface="Times New Roman" panose="02020603050405020304" pitchFamily="18" charset="0"/>
                <a:ea typeface="Times New Roman" panose="02020603050405020304" pitchFamily="18" charset="0"/>
              </a:rPr>
              <a:t>withdrawal</a:t>
            </a:r>
            <a:r>
              <a:rPr lang="en-US" sz="2000" dirty="0">
                <a:solidFill>
                  <a:srgbClr val="000000"/>
                </a:solidFill>
                <a:effectLst/>
                <a:latin typeface="Times New Roman" panose="02020603050405020304" pitchFamily="18" charset="0"/>
                <a:ea typeface="Times New Roman" panose="02020603050405020304" pitchFamily="18" charset="0"/>
              </a:rPr>
              <a:t> from substances such as alcohol, amphetamines, cocaine, hallucinogens, opioids, phencyclidine-like substances, sedatives, hypnotics, or anxiolytics. The symptoms meet the full criteria for a relevant depressive disorder (APA, 2013).</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A number of medications have been known to evoke mood symptoms. Classifications include anesthetics, analgesics, anticholinergics, anticonvulsants, antihypertensives, antiparkinsonian agents, antiulcer agents, cardiac medications, oral contraceptives, psychotropic medications, muscle relaxants, steroids, and sulfonamides. </a:t>
            </a:r>
            <a:endParaRPr lang="en-US" sz="2000" dirty="0"/>
          </a:p>
        </p:txBody>
      </p:sp>
    </p:spTree>
    <p:extLst>
      <p:ext uri="{BB962C8B-B14F-4D97-AF65-F5344CB8AC3E}">
        <p14:creationId xmlns:p14="http://schemas.microsoft.com/office/powerpoint/2010/main" val="341672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B4377-E2BF-43C0-984E-32E8D20E93C4}"/>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Types of Depressive Disorders</a:t>
            </a:r>
            <a:endParaRPr lang="en-US" sz="2800" dirty="0"/>
          </a:p>
        </p:txBody>
      </p:sp>
      <p:sp>
        <p:nvSpPr>
          <p:cNvPr id="3" name="Content Placeholder 2">
            <a:extLst>
              <a:ext uri="{FF2B5EF4-FFF2-40B4-BE49-F238E27FC236}">
                <a16:creationId xmlns:a16="http://schemas.microsoft.com/office/drawing/2014/main" id="{ECA47CD1-196A-459E-ACBF-08407779D928}"/>
              </a:ext>
            </a:extLst>
          </p:cNvPr>
          <p:cNvSpPr>
            <a:spLocks noGrp="1"/>
          </p:cNvSpPr>
          <p:nvPr>
            <p:ph idx="1"/>
          </p:nvPr>
        </p:nvSpPr>
        <p:spPr/>
        <p:txBody>
          <a:bodyPr>
            <a:norm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Depressive Disorder Due to Another Medical Condition</a:t>
            </a:r>
            <a:endParaRPr lang="en-US" sz="20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This disorder is characterized by symptoms associated with a major depressive episode that are the direct physiological consequence of another medical condition (APA, 2013). The depression causes clinically significant distress or impairment in social, occupational, or other important areas of functioning. </a:t>
            </a:r>
            <a:endParaRPr lang="en-US" sz="2000" dirty="0"/>
          </a:p>
        </p:txBody>
      </p:sp>
    </p:spTree>
    <p:extLst>
      <p:ext uri="{BB962C8B-B14F-4D97-AF65-F5344CB8AC3E}">
        <p14:creationId xmlns:p14="http://schemas.microsoft.com/office/powerpoint/2010/main" val="2562387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EE77-8D33-4A23-AE82-1DFBD77FA16A}"/>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55F69F-8D1D-4730-9B67-6C442FBE14A7}"/>
              </a:ext>
            </a:extLst>
          </p:cNvPr>
          <p:cNvSpPr>
            <a:spLocks noGrp="1"/>
          </p:cNvSpPr>
          <p:nvPr>
            <p:ph idx="1"/>
          </p:nvPr>
        </p:nvSpPr>
        <p:spPr/>
        <p:txBody>
          <a:bodyPr>
            <a:normAutofit/>
          </a:bodyPr>
          <a:lstStyle/>
          <a:p>
            <a:pPr marL="0" indent="0">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The etiology of depression is unclear. No single theory or hypothesis has been postulated that substantiates a clear-cut explanation for the disease. Evidence continues to mount in support of multiple causations, recognizing the combined effects of genetic, biochemical, and psychosocial influences on an individual’s susceptibility to depression. </a:t>
            </a:r>
            <a:endParaRPr lang="en-US" sz="2000" dirty="0"/>
          </a:p>
        </p:txBody>
      </p:sp>
    </p:spTree>
    <p:extLst>
      <p:ext uri="{BB962C8B-B14F-4D97-AF65-F5344CB8AC3E}">
        <p14:creationId xmlns:p14="http://schemas.microsoft.com/office/powerpoint/2010/main" val="101133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ADE44-89BA-4BF8-BF01-E2706811DBA6}"/>
              </a:ext>
            </a:extLst>
          </p:cNvPr>
          <p:cNvSpPr>
            <a:spLocks noGrp="1"/>
          </p:cNvSpPr>
          <p:nvPr>
            <p:ph type="title"/>
          </p:nvPr>
        </p:nvSpPr>
        <p:spPr/>
        <p:txBody>
          <a:bodyPr>
            <a:normAutofit/>
          </a:bodyPr>
          <a:lstStyle/>
          <a:p>
            <a:pPr algn="l"/>
            <a:r>
              <a:rPr lang="en-US" sz="3600" dirty="0">
                <a:latin typeface="Times New Roman" panose="02020603050405020304" pitchFamily="18" charset="0"/>
                <a:cs typeface="Times New Roman" panose="02020603050405020304" pitchFamily="18" charset="0"/>
              </a:rPr>
              <a:t>Outlines</a:t>
            </a:r>
          </a:p>
        </p:txBody>
      </p:sp>
      <p:sp>
        <p:nvSpPr>
          <p:cNvPr id="3" name="Content Placeholder 2">
            <a:extLst>
              <a:ext uri="{FF2B5EF4-FFF2-40B4-BE49-F238E27FC236}">
                <a16:creationId xmlns:a16="http://schemas.microsoft.com/office/drawing/2014/main" id="{632C5A8D-F190-4345-B936-CD3049889605}"/>
              </a:ext>
            </a:extLst>
          </p:cNvPr>
          <p:cNvSpPr>
            <a:spLocks noGrp="1"/>
          </p:cNvSpPr>
          <p:nvPr>
            <p:ph idx="1"/>
          </p:nvPr>
        </p:nvSpPr>
        <p:spPr/>
        <p:txBody>
          <a:bodyPr/>
          <a:lstStyle/>
          <a:p>
            <a:r>
              <a:rPr lang="en-US" dirty="0"/>
              <a:t>Epidemiology</a:t>
            </a:r>
          </a:p>
          <a:p>
            <a:r>
              <a:rPr lang="en-US" dirty="0"/>
              <a:t>Types of depressive disorders</a:t>
            </a:r>
          </a:p>
          <a:p>
            <a:r>
              <a:rPr lang="en-US" dirty="0"/>
              <a:t>Predisposing factors</a:t>
            </a:r>
          </a:p>
          <a:p>
            <a:r>
              <a:rPr lang="en-US" dirty="0"/>
              <a:t>Developmental implications</a:t>
            </a:r>
          </a:p>
          <a:p>
            <a:r>
              <a:rPr lang="en-US" dirty="0"/>
              <a:t>Background assessment data</a:t>
            </a:r>
          </a:p>
        </p:txBody>
      </p:sp>
    </p:spTree>
    <p:extLst>
      <p:ext uri="{BB962C8B-B14F-4D97-AF65-F5344CB8AC3E}">
        <p14:creationId xmlns:p14="http://schemas.microsoft.com/office/powerpoint/2010/main" val="3071988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998CC-2B77-47FA-AD9C-9AC146768A4B}"/>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A677097-468E-4032-BC35-4836D20FBD15}"/>
              </a:ext>
            </a:extLst>
          </p:cNvPr>
          <p:cNvSpPr>
            <a:spLocks noGrp="1"/>
          </p:cNvSpPr>
          <p:nvPr>
            <p:ph idx="1"/>
          </p:nvPr>
        </p:nvSpPr>
        <p:spPr>
          <a:xfrm>
            <a:off x="838200" y="1690688"/>
            <a:ext cx="10515600" cy="4351338"/>
          </a:xfrm>
        </p:spPr>
        <p:txBody>
          <a:bodyPr>
            <a:no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Biological Theories</a:t>
            </a:r>
            <a:endParaRPr lang="en-US" sz="20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720"/>
              </a:spcBef>
              <a:spcAft>
                <a:spcPts val="360"/>
              </a:spcAft>
              <a:buNone/>
            </a:pPr>
            <a:r>
              <a:rPr lang="en-US" sz="20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Genetics</a:t>
            </a:r>
            <a:endParaRPr lang="en-US" sz="20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Affective illness has been the subject of considerable research on the relevance of hereditary factors. A genetic link has been suggested in numerous studies; however, a definitive mode of genetic transmission has yet to be demonstrated.</a:t>
            </a:r>
            <a:endParaRPr lang="en-US" sz="20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endParaRPr lang="en-US" sz="20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20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Twin Studies</a:t>
            </a:r>
            <a:endParaRPr lang="en-US" sz="2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Twin studies suggest a strong genetic factor in the etiology of affective illness, including depressive disorders. Heritability is estimated at 40 to 50 percent. Twin studies looking specifically at the major depressive disorders-recurrent unipolar (MDD-RU) identify the risk for MDD-RU at 37 percent for twins “with a substantial component of unique individual environmental risk but little shared environmental risk”. These findings suggest that while twin studies do identify genetic risk, they do not explain all depressions. Environmental risks not only are an important variable but are uniquely individual.</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51791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DDD9-131D-40BD-BB7E-AD5C621657B9}"/>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B5CA2C6-BB3C-4211-9BF5-8EA701E00E0C}"/>
              </a:ext>
            </a:extLst>
          </p:cNvPr>
          <p:cNvSpPr>
            <a:spLocks noGrp="1"/>
          </p:cNvSpPr>
          <p:nvPr>
            <p:ph idx="1"/>
          </p:nvPr>
        </p:nvSpPr>
        <p:spPr/>
        <p:txBody>
          <a:bodyPr>
            <a:normAutofit/>
          </a:bodyPr>
          <a:lstStyle/>
          <a:p>
            <a:pPr marL="0" marR="0" indent="0">
              <a:lnSpc>
                <a:spcPct val="107000"/>
              </a:lnSpc>
              <a:spcBef>
                <a:spcPts val="600"/>
              </a:spcBef>
              <a:spcAft>
                <a:spcPts val="240"/>
              </a:spcAft>
              <a:buNone/>
            </a:pPr>
            <a:r>
              <a:rPr lang="en-US" sz="20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Family Studies</a:t>
            </a:r>
          </a:p>
          <a:p>
            <a:pPr marL="0" marR="0" indent="0">
              <a:lnSpc>
                <a:spcPct val="107000"/>
              </a:lnSpc>
              <a:spcBef>
                <a:spcPts val="600"/>
              </a:spcBef>
              <a:spcAft>
                <a:spcPts val="240"/>
              </a:spcAft>
              <a:buNone/>
            </a:pPr>
            <a:endParaRPr lang="en-US" sz="2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Most family studies have shown that major depression is more common among first-degree biological relatives of people with the disorder than among the general population. The evidence to support an increased risk of depressive disorder in individuals with positive family history is quite compelling. It is unlikely that random environmental factors could cause the concentration of illness that is seen within families.</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935685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7C58E-D2CF-4E85-BD2B-C5F14207F96A}"/>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88024E-4A9A-404F-AF1E-F5288E5E71A3}"/>
              </a:ext>
            </a:extLst>
          </p:cNvPr>
          <p:cNvSpPr>
            <a:spLocks noGrp="1"/>
          </p:cNvSpPr>
          <p:nvPr>
            <p:ph idx="1"/>
          </p:nvPr>
        </p:nvSpPr>
        <p:spPr/>
        <p:txBody>
          <a:bodyPr>
            <a:normAutofit/>
          </a:bodyPr>
          <a:lstStyle/>
          <a:p>
            <a:pPr marL="0" marR="0" indent="0">
              <a:lnSpc>
                <a:spcPct val="107000"/>
              </a:lnSpc>
              <a:spcBef>
                <a:spcPts val="600"/>
              </a:spcBef>
              <a:spcAft>
                <a:spcPts val="240"/>
              </a:spcAft>
              <a:buNone/>
            </a:pPr>
            <a:r>
              <a:rPr lang="en-US" sz="20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Adoption Studies</a:t>
            </a:r>
            <a:endParaRPr lang="en-US" sz="2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Support for heritability as an etiological influence in depression comes from studies of the adopted offspring of biological parents with depression. Some studies have found a threefold increase in depression among children of biological relatives with affective illness, but other studies have found no difference in the rate of mood disorders. Conversely, adoption studies have also been used to examine the effects of being reared by an adoptive parent (particularly the maternal parent) with depression and the risks for depression in their nongenetically similar children. </a:t>
            </a:r>
          </a:p>
          <a:p>
            <a:pPr marL="0" marR="0" indent="0" algn="just">
              <a:spcBef>
                <a:spcPts val="0"/>
              </a:spcBef>
              <a:spcAft>
                <a:spcPts val="0"/>
              </a:spcAft>
              <a:buNone/>
            </a:pPr>
            <a:endParaRPr lang="en-US" sz="20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Interestingly, these studies have demonstrated an increased risk of depression (as well as oppositional defiant disorder and conduct disorder) in adopted children that cannot be explained by genetics. Again, this finding suggests that environmental factors also play a role in the etiology of depressive illnesses.</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2812791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ED16D-7ACC-45C9-8835-A2F2CF3AFBA7}"/>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2B3C1EF-B072-45FD-8FCC-51A13E854BDC}"/>
              </a:ext>
            </a:extLst>
          </p:cNvPr>
          <p:cNvSpPr>
            <a:spLocks noGrp="1"/>
          </p:cNvSpPr>
          <p:nvPr>
            <p:ph idx="1"/>
          </p:nvPr>
        </p:nvSpPr>
        <p:spPr/>
        <p:txBody>
          <a:bodyPr>
            <a:normAutofit/>
          </a:bodyPr>
          <a:lstStyle/>
          <a:p>
            <a:pPr marL="0" marR="0" indent="0">
              <a:lnSpc>
                <a:spcPct val="107000"/>
              </a:lnSpc>
              <a:spcBef>
                <a:spcPts val="720"/>
              </a:spcBef>
              <a:spcAft>
                <a:spcPts val="360"/>
              </a:spcAft>
              <a:buNone/>
            </a:pPr>
            <a:r>
              <a:rPr lang="en-US" sz="20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Biochemical Influences</a:t>
            </a:r>
            <a:endParaRPr lang="en-US" sz="20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20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Biogenic Amines</a:t>
            </a:r>
            <a:endParaRPr lang="en-US" sz="20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It has been hypothesized that depressive illness may be related to a deficiency of the neurotransmitters norepinephrine, serotonin, and dopamine at functionally important receptor sites in the brain. Historically, the biogenic amine hypothesis of mood disorders grew out of the observation that reserpine, an antihypertensive that depletes the brain of amines such as norepinephrine, was associated with the development of a depressive syndrome. </a:t>
            </a:r>
          </a:p>
          <a:p>
            <a:pPr marL="0" marR="0" indent="0" algn="just">
              <a:spcBef>
                <a:spcPts val="0"/>
              </a:spcBef>
              <a:spcAft>
                <a:spcPts val="0"/>
              </a:spcAft>
              <a:buNone/>
            </a:pPr>
            <a:endParaRPr lang="en-US" sz="20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The catecholamine norepinephrine has been identified as a key component in the mobilization of the body to deal with stressful situations. Neurons that contain serotonin are critically involved in the regulation of many psychobiological functions, such as mood, anxiety, arousal, vigilance, irritability, thinking, cognition, appetite, aggression, sleep–wake cycles, eating, and intestinal motility. </a:t>
            </a:r>
            <a:endParaRPr lang="en-US" sz="2000" dirty="0"/>
          </a:p>
        </p:txBody>
      </p:sp>
    </p:spTree>
    <p:extLst>
      <p:ext uri="{BB962C8B-B14F-4D97-AF65-F5344CB8AC3E}">
        <p14:creationId xmlns:p14="http://schemas.microsoft.com/office/powerpoint/2010/main" val="1102285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B544-F553-4E2E-A242-83DF1F75E6FD}"/>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340146-BACC-4D2B-A66E-3CFC93430AD7}"/>
              </a:ext>
            </a:extLst>
          </p:cNvPr>
          <p:cNvSpPr>
            <a:spLocks noGrp="1"/>
          </p:cNvSpPr>
          <p:nvPr>
            <p:ph idx="1"/>
          </p:nvPr>
        </p:nvSpPr>
        <p:spPr/>
        <p:txBody>
          <a:bodyPr>
            <a:normAutofit/>
          </a:bodyPr>
          <a:lstStyle/>
          <a:p>
            <a:pPr marL="0" indent="0">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Tryptophan, the amino acid precursor of serotonin, has been shown to enhance the efficacy of antidepressant medications and on occasion to be effective as an antidepressant itself. </a:t>
            </a: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The level of dopamine in the mesolimbic system of the brain is thought to exert a strong influence over human mood and behavior. A diminished supply of these biogenic amines inhibits the transmission of impulses from one neuronal fiber to another, causing a failure of the cells to fire or become charged (see </a:t>
            </a:r>
            <a:r>
              <a:rPr lang="en-US" sz="2000" u="none" strike="noStrike" dirty="0">
                <a:solidFill>
                  <a:srgbClr val="000000"/>
                </a:solidFill>
                <a:effectLst/>
                <a:latin typeface="Times New Roman" panose="02020603050405020304" pitchFamily="18" charset="0"/>
                <a:ea typeface="Times New Roman" panose="02020603050405020304" pitchFamily="18" charset="0"/>
                <a:hlinkClick r:id="rId2"/>
              </a:rPr>
              <a:t>Figure 25–1</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038765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AAC487-7230-4F83-946D-93E3130BA3EB}"/>
              </a:ext>
            </a:extLst>
          </p:cNvPr>
          <p:cNvSpPr>
            <a:spLocks noGrp="1"/>
          </p:cNvSpPr>
          <p:nvPr>
            <p:ph type="title"/>
          </p:nvPr>
        </p:nvSpPr>
        <p:spPr>
          <a:xfrm>
            <a:off x="929140" y="972766"/>
            <a:ext cx="2835464" cy="1254868"/>
          </a:xfrm>
        </p:spPr>
        <p:txBody>
          <a:bodyPr anchor="b">
            <a:normAutofit/>
          </a:bodyPr>
          <a:lstStyle/>
          <a:p>
            <a:r>
              <a:rPr lang="en-US" sz="1600" b="1" i="0" dirty="0">
                <a:solidFill>
                  <a:srgbClr val="812990"/>
                </a:solidFill>
                <a:effectLst/>
                <a:latin typeface="Times New Roman" panose="02020603050405020304" pitchFamily="18" charset="0"/>
              </a:rPr>
              <a:t>FIGURE 25–1</a:t>
            </a:r>
            <a:r>
              <a:rPr lang="en-US" sz="1600" b="1" i="0" dirty="0">
                <a:solidFill>
                  <a:srgbClr val="000000"/>
                </a:solidFill>
                <a:effectLst/>
                <a:latin typeface="Times New Roman" panose="02020603050405020304" pitchFamily="18" charset="0"/>
              </a:rPr>
              <a:t> Neurobiology of depression.</a:t>
            </a:r>
            <a:endParaRPr lang="en-US" sz="4000" b="1" dirty="0">
              <a:solidFill>
                <a:srgbClr val="262626"/>
              </a:solidFill>
            </a:endParaRPr>
          </a:p>
        </p:txBody>
      </p:sp>
      <p:sp>
        <p:nvSpPr>
          <p:cNvPr id="11" name="Content Placeholder 10">
            <a:extLst>
              <a:ext uri="{FF2B5EF4-FFF2-40B4-BE49-F238E27FC236}">
                <a16:creationId xmlns:a16="http://schemas.microsoft.com/office/drawing/2014/main" id="{C5E9B390-E7A6-4B18-9156-32E53D6F7256}"/>
              </a:ext>
            </a:extLst>
          </p:cNvPr>
          <p:cNvSpPr>
            <a:spLocks noGrp="1"/>
          </p:cNvSpPr>
          <p:nvPr>
            <p:ph idx="1"/>
          </p:nvPr>
        </p:nvSpPr>
        <p:spPr>
          <a:xfrm>
            <a:off x="929140" y="2430471"/>
            <a:ext cx="3230877" cy="3552039"/>
          </a:xfrm>
        </p:spPr>
        <p:txBody>
          <a:bodyPr>
            <a:noAutofit/>
          </a:bodyPr>
          <a:lstStyle/>
          <a:p>
            <a:pPr marL="0" indent="0" algn="l">
              <a:buNone/>
            </a:pPr>
            <a:r>
              <a:rPr lang="en-US" sz="1600" b="0" i="0" dirty="0">
                <a:solidFill>
                  <a:srgbClr val="000000"/>
                </a:solidFill>
                <a:effectLst/>
                <a:latin typeface="Times New Roman" panose="02020603050405020304" pitchFamily="18" charset="0"/>
              </a:rPr>
              <a:t>Although other neurotransmitters have also been implicated in the pathophysiology of depression, disturbances in serotonin and norepinephrine have been the most extensively scrutinized.</a:t>
            </a:r>
          </a:p>
          <a:p>
            <a:pPr marL="0" indent="0" algn="l">
              <a:buNone/>
            </a:pPr>
            <a:r>
              <a:rPr lang="en-US" sz="1600" b="0" i="0" dirty="0">
                <a:solidFill>
                  <a:srgbClr val="000000"/>
                </a:solidFill>
                <a:effectLst/>
                <a:latin typeface="Times New Roman" panose="02020603050405020304" pitchFamily="18" charset="0"/>
              </a:rPr>
              <a:t>Cell bodies of origin for the serotonin pathways lie within the raphe nuclei located in the brainstem. </a:t>
            </a:r>
          </a:p>
          <a:p>
            <a:pPr marL="0" indent="0" algn="l">
              <a:buNone/>
            </a:pPr>
            <a:r>
              <a:rPr lang="en-US" sz="1600" b="0" i="0" dirty="0">
                <a:solidFill>
                  <a:srgbClr val="000000"/>
                </a:solidFill>
                <a:effectLst/>
                <a:latin typeface="Times New Roman" panose="02020603050405020304" pitchFamily="18" charset="0"/>
              </a:rPr>
              <a:t>Those for norepinephrine originate in the locus </a:t>
            </a:r>
            <a:r>
              <a:rPr lang="en-US" sz="1600" b="0" i="0" dirty="0" err="1">
                <a:solidFill>
                  <a:srgbClr val="000000"/>
                </a:solidFill>
                <a:effectLst/>
                <a:latin typeface="Times New Roman" panose="02020603050405020304" pitchFamily="18" charset="0"/>
              </a:rPr>
              <a:t>ceruleus</a:t>
            </a:r>
            <a:r>
              <a:rPr lang="en-US" sz="1600" b="0" i="0" dirty="0">
                <a:solidFill>
                  <a:srgbClr val="000000"/>
                </a:solidFill>
                <a:effectLst/>
                <a:latin typeface="Times New Roman" panose="02020603050405020304" pitchFamily="18" charset="0"/>
              </a:rPr>
              <a:t>. Projections for both neurotransmitters extend throughout the forebrain, prefrontal cortex, cerebellum, and limbic system.</a:t>
            </a:r>
          </a:p>
          <a:p>
            <a:endParaRPr lang="en-US" sz="1600" dirty="0">
              <a:solidFill>
                <a:srgbClr val="262626"/>
              </a:solidFill>
            </a:endParaRPr>
          </a:p>
        </p:txBody>
      </p:sp>
      <p:pic>
        <p:nvPicPr>
          <p:cNvPr id="7" name="Content Placeholder 6" descr="Diagram&#10;&#10;Description automatically generated">
            <a:extLst>
              <a:ext uri="{FF2B5EF4-FFF2-40B4-BE49-F238E27FC236}">
                <a16:creationId xmlns:a16="http://schemas.microsoft.com/office/drawing/2014/main" id="{07C924A7-2E50-4105-BCBB-C16D82F83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5910" y="1604554"/>
            <a:ext cx="6098041" cy="3597844"/>
          </a:xfrm>
          <a:prstGeom prst="rect">
            <a:avLst/>
          </a:prstGeom>
        </p:spPr>
      </p:pic>
    </p:spTree>
    <p:extLst>
      <p:ext uri="{BB962C8B-B14F-4D97-AF65-F5344CB8AC3E}">
        <p14:creationId xmlns:p14="http://schemas.microsoft.com/office/powerpoint/2010/main" val="1815957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81CB9-470E-4BF1-AE0B-1BCD5AC8C327}"/>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4217F1-59E7-44CA-A24A-E098E5F64FA2}"/>
              </a:ext>
            </a:extLst>
          </p:cNvPr>
          <p:cNvSpPr>
            <a:spLocks noGrp="1"/>
          </p:cNvSpPr>
          <p:nvPr>
            <p:ph idx="1"/>
          </p:nvPr>
        </p:nvSpPr>
        <p:spPr/>
        <p:txBody>
          <a:bodyPr>
            <a:normAutofit/>
          </a:bodyPr>
          <a:lstStyle/>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More recently, the biogenic amine hypothesis has been expanded to include another neurotransmitter, acetylcholine. Because cholinergic agents have profound effects on mood, electroencephalograms, sleep, and neuroendocrine function, it has been suggested that the problem in depression and mania may be an imbalance between the biogenic amines and acetylcholine. Cholinergic transmission is thought to be excessive in depression and inadequate in mania. </a:t>
            </a:r>
          </a:p>
          <a:p>
            <a:pPr marL="0" indent="0">
              <a:buNone/>
            </a:pP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precise role that any neurotransmitters play in the etiology of depression is unknown because these chemicals cannot be measured in the brain. It has been theorized that since selective serotonin reuptake inhibitors (SSRIs) are drugs that elevate serotonin levels, low serotonin levels in the brain must be responsible for depression. However, SSRIs also seem to be beneficial in the treatment of anxiety, leading to the hypothesis that low serotonin levels are responsible for anxiety.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273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8DE1-3D82-4B88-A52B-30F09F192052}"/>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FCA17C-5465-4E5C-8E79-E491A6967FDD}"/>
              </a:ext>
            </a:extLst>
          </p:cNvPr>
          <p:cNvSpPr>
            <a:spLocks noGrp="1"/>
          </p:cNvSpPr>
          <p:nvPr>
            <p:ph idx="1"/>
          </p:nvPr>
        </p:nvSpPr>
        <p:spPr/>
        <p:txBody>
          <a:bodyPr/>
          <a:lstStyle/>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Further, too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serotonin has also been implicated in anxiety states and in schizophrenia. All of this seemingly contradictory information has led many current researchers to believe that neurotransmitters such as serotonin might be better explained as modulators of intense emotional states rather than associated with any one particular emotion.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04358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6613-C6A2-43DF-A7F6-7DC5FA97A11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A0D761A-083D-4739-A5EB-6AF7B5C1467E}"/>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Physiological Influences</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Depressive symptoms that occur as a consequence of a non-mood disorder or as an adverse effect of certain medications are called </a:t>
            </a:r>
            <a:r>
              <a:rPr lang="en-US" sz="1800" i="1" dirty="0">
                <a:solidFill>
                  <a:srgbClr val="000000"/>
                </a:solidFill>
                <a:effectLst/>
                <a:latin typeface="Times New Roman" panose="02020603050405020304" pitchFamily="18" charset="0"/>
                <a:ea typeface="Times New Roman" panose="02020603050405020304" pitchFamily="18" charset="0"/>
              </a:rPr>
              <a:t>secondary</a:t>
            </a:r>
            <a:r>
              <a:rPr lang="en-US" sz="1800" dirty="0">
                <a:solidFill>
                  <a:srgbClr val="000000"/>
                </a:solidFill>
                <a:effectLst/>
                <a:latin typeface="Times New Roman" panose="02020603050405020304" pitchFamily="18" charset="0"/>
                <a:ea typeface="Times New Roman" panose="02020603050405020304" pitchFamily="18" charset="0"/>
              </a:rPr>
              <a:t> depression. Secondary depression may be related to medication side effects, neurological disorders, electrolyte or hormonal disturbances, nutritional deficiencies, and other physiological or psychological conditions.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36246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A20D0-B09A-4162-81CB-E2752A545FE2}"/>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E59139-940E-4528-AA74-5B174AFF93DC}"/>
              </a:ext>
            </a:extLst>
          </p:cNvPr>
          <p:cNvSpPr>
            <a:spLocks noGrp="1"/>
          </p:cNvSpPr>
          <p:nvPr>
            <p:ph idx="1"/>
          </p:nvPr>
        </p:nvSpPr>
        <p:spPr/>
        <p:txBody>
          <a:bodyPr>
            <a:normAutofit lnSpcReduction="10000"/>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Medication Side Effects</a:t>
            </a: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number of drugs, either alone or in combination with other medications, can produce a depressive syndrome. Most common are those that have a direct effect on the central nervous system, such as anxiolytics, antipsychotics, sedative-hypnotics (including barbiturates and opioids), and anticonvulsant mood stabilizers. Many drugs used to treat general medical conditions have also been associated with inducing depression, and several are listed here:</a:t>
            </a: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Antimalarials </a:t>
            </a: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Antihypertensives and statins (including beta blockers and calcium blockers)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Antineoplastics </a:t>
            </a:r>
            <a:endParaRPr lang="en-US" sz="1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Dermatologics </a:t>
            </a:r>
          </a:p>
          <a:p>
            <a:pPr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Hormones (including contraceptives)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Nonnucleoside reverse transcriptase inhibitors (HIV medications)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Respiratory agents (leukotriene inhibitors)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Steroids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Smoking cessation agents (varenicline)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Vigabatrin (anticonvulsant)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5652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13D83-81D7-409F-96CA-A81651348AFA}"/>
              </a:ext>
            </a:extLst>
          </p:cNvPr>
          <p:cNvSpPr>
            <a:spLocks noGrp="1"/>
          </p:cNvSpPr>
          <p:nvPr>
            <p:ph type="title"/>
          </p:nvPr>
        </p:nvSpPr>
        <p:spPr>
          <a:xfrm>
            <a:off x="780691" y="-72232"/>
            <a:ext cx="10515600" cy="1325563"/>
          </a:xfrm>
        </p:spPr>
        <p:txBody>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Epidemiology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63FD97E-1016-46EC-9796-A8A4A382C3FF}"/>
              </a:ext>
            </a:extLst>
          </p:cNvPr>
          <p:cNvSpPr>
            <a:spLocks noGrp="1"/>
          </p:cNvSpPr>
          <p:nvPr>
            <p:ph idx="1"/>
          </p:nvPr>
        </p:nvSpPr>
        <p:spPr>
          <a:xfrm>
            <a:off x="780691" y="1253331"/>
            <a:ext cx="10515600" cy="4351338"/>
          </a:xfrm>
        </p:spPr>
        <p:txBody>
          <a:bodyPr>
            <a:noAutofit/>
          </a:bodyPr>
          <a:lstStyle/>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Major depressive disorder (MDD) is one of the leading causes of disability in the United States. In addition to the disability posed by the disorder itself, recent research links depression to an increased risk for coronary artery disease (another leading cause of death), especially in women younger than age 65. </a:t>
            </a: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In 2014, 6.6 percent of individuals ages 18 and older (15.6 million persons) had at least one major depressive episode in the past year. The lifetime prevalence of depression is about 17 percent, which makes it the most prevalent psychiatric disorder. </a:t>
            </a:r>
          </a:p>
          <a:p>
            <a:pPr marL="0" indent="0">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Further, there is evidence that the incidence of depression is increasing among American teens and young adults, particularly adolescent girls. From 2005 to 2014, the incidence rose from 4.5 to 5.7 percent among teenage boys and from 13.1 to 17.3 percent for teenage girls. The reasons for these increases are unclear, but the overall preponderance has led to the consideration of depression by some researchers as “the common cold of psychiatric disorders” and this generation as an “age of melancholia.”</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444802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5FB4-829A-4E1D-A819-1943BDBC6AD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2800" dirty="0"/>
          </a:p>
        </p:txBody>
      </p:sp>
      <p:sp>
        <p:nvSpPr>
          <p:cNvPr id="3" name="Content Placeholder 2">
            <a:extLst>
              <a:ext uri="{FF2B5EF4-FFF2-40B4-BE49-F238E27FC236}">
                <a16:creationId xmlns:a16="http://schemas.microsoft.com/office/drawing/2014/main" id="{E25BB2AB-24A1-490E-B334-65DA1F68360E}"/>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Neurological Disorders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An individual who has suffered a cardiovascular accident (CVA) may experience despondency unrelated to the severity of the CVA. These are true mood disorders, and antidepressant drug therapy may be indicated.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Brain tumors, particularly in the area of the temporal lobe, often cause symptoms of depression. Agitated depression may be part of the clinical picture associated with Alzheimer’s disease, Parkinson’s disease, and Huntington’s disease. Agitation and restlessness may also represent underlying depression in the individual with multiple sclerosis.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133951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D160F-A5F8-43ED-8650-B28C0BEADAA5}"/>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2800" dirty="0"/>
          </a:p>
        </p:txBody>
      </p:sp>
      <p:sp>
        <p:nvSpPr>
          <p:cNvPr id="3" name="Content Placeholder 2">
            <a:extLst>
              <a:ext uri="{FF2B5EF4-FFF2-40B4-BE49-F238E27FC236}">
                <a16:creationId xmlns:a16="http://schemas.microsoft.com/office/drawing/2014/main" id="{5A3D46B4-2D3F-4089-B3D8-D6F9697D4FBF}"/>
              </a:ext>
            </a:extLst>
          </p:cNvPr>
          <p:cNvSpPr>
            <a:spLocks noGrp="1"/>
          </p:cNvSpPr>
          <p:nvPr>
            <p:ph idx="1"/>
          </p:nvPr>
        </p:nvSpPr>
        <p:spPr/>
        <p:txBody>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Electrolyte Disturbances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Excessive levels of sodium bicarbonate or calcium can produce symptoms of depression, as can deficits in magnesium and sodium. Potassium is also implicated in the syndrome of depression. Symptoms have been observed with excesses of potassium in the body as well as in instances of potassium depletion.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512744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219B7-C84B-4D15-A04D-EE8874009029}"/>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2800" dirty="0"/>
          </a:p>
        </p:txBody>
      </p:sp>
      <p:sp>
        <p:nvSpPr>
          <p:cNvPr id="3" name="Content Placeholder 2">
            <a:extLst>
              <a:ext uri="{FF2B5EF4-FFF2-40B4-BE49-F238E27FC236}">
                <a16:creationId xmlns:a16="http://schemas.microsoft.com/office/drawing/2014/main" id="{086FC269-943B-40BE-8CA9-2509BC7E9054}"/>
              </a:ext>
            </a:extLst>
          </p:cNvPr>
          <p:cNvSpPr>
            <a:spLocks noGrp="1"/>
          </p:cNvSpPr>
          <p:nvPr>
            <p:ph idx="1"/>
          </p:nvPr>
        </p:nvSpPr>
        <p:spPr/>
        <p:txBody>
          <a:bodyPr>
            <a:normAutofit/>
          </a:bodyPr>
          <a:lstStyle/>
          <a:p>
            <a:pPr marL="0" marR="0" indent="0">
              <a:lnSpc>
                <a:spcPct val="107000"/>
              </a:lnSpc>
              <a:spcBef>
                <a:spcPts val="600"/>
              </a:spcBef>
              <a:spcAft>
                <a:spcPts val="240"/>
              </a:spcAft>
              <a:buNone/>
            </a:pPr>
            <a:r>
              <a:rPr lang="en-US" sz="1800" b="1" dirty="0">
                <a:solidFill>
                  <a:srgbClr val="004A1B"/>
                </a:solidFill>
                <a:effectLst/>
                <a:latin typeface="Times New Roman" panose="02020603050405020304" pitchFamily="18" charset="0"/>
                <a:ea typeface="Times New Roman" panose="02020603050405020304" pitchFamily="18" charset="0"/>
                <a:cs typeface="Times New Roman" panose="02020603050405020304" pitchFamily="18" charset="0"/>
              </a:rPr>
              <a:t>Hormonal Disturbances</a:t>
            </a:r>
          </a:p>
          <a:p>
            <a:pPr marL="0" marR="0" indent="0">
              <a:lnSpc>
                <a:spcPct val="107000"/>
              </a:lnSpc>
              <a:spcBef>
                <a:spcPts val="600"/>
              </a:spcBef>
              <a:spcAft>
                <a:spcPts val="240"/>
              </a:spcAft>
              <a:buNone/>
            </a:pPr>
            <a:endParaRPr lang="en-US" sz="1800" b="1"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Depression is associated with dysfunction of the adrenal cortex and is commonly observed in both Addison’s disease and Cushing’s syndrome. Other endocrine conditions that may result in symptoms of depression include hypoparathyroidism, hyperparathyroidism, hypothyroidism, and hyperthyroidism.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imbalance of the hormones estrogen and progesterone has been implicated in the predisposition to PMDD, although the exact etiology is unknown. The interaction of these hormonal changes has an impact on serotonin levels, which may contribute to the depression associated with this disorder. It is also noted that individuals with PMDD often have underlying depression and anxiety, so it is possible that hormone changes are exacerbating an already existing condition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525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FD4B-C212-467C-A55C-5669DA71A812}"/>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Predisposing Factors</a:t>
            </a:r>
            <a:endParaRPr lang="en-US" sz="2800" dirty="0"/>
          </a:p>
        </p:txBody>
      </p:sp>
      <p:sp>
        <p:nvSpPr>
          <p:cNvPr id="3" name="Content Placeholder 2">
            <a:extLst>
              <a:ext uri="{FF2B5EF4-FFF2-40B4-BE49-F238E27FC236}">
                <a16:creationId xmlns:a16="http://schemas.microsoft.com/office/drawing/2014/main" id="{53FF67D7-4E31-4265-ADEA-52DC6E507F64}"/>
              </a:ext>
            </a:extLst>
          </p:cNvPr>
          <p:cNvSpPr>
            <a:spLocks noGrp="1"/>
          </p:cNvSpPr>
          <p:nvPr>
            <p:ph idx="1"/>
          </p:nvPr>
        </p:nvSpPr>
        <p:spPr/>
        <p:txBody>
          <a:bodyPr>
            <a:normAutofit/>
          </a:bodyPr>
          <a:lstStyle/>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Nutritional Deficiencies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Deficiencies in proteins, carbohydrates, vitamin B</a:t>
            </a:r>
            <a:r>
              <a:rPr lang="en-US" sz="1800" baseline="-25000" dirty="0">
                <a:solidFill>
                  <a:srgbClr val="000000"/>
                </a:solidFill>
                <a:effectLst/>
                <a:latin typeface="Times New Roman" panose="02020603050405020304" pitchFamily="18" charset="0"/>
                <a:ea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rPr>
              <a:t> (thiamine), vitamin B</a:t>
            </a:r>
            <a:r>
              <a:rPr lang="en-US" sz="1800" baseline="-25000" dirty="0">
                <a:solidFill>
                  <a:srgbClr val="000000"/>
                </a:solidFill>
                <a:effectLst/>
                <a:latin typeface="Times New Roman" panose="02020603050405020304" pitchFamily="18" charset="0"/>
                <a:ea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rPr>
              <a:t> (riboflavin), vitamin B</a:t>
            </a:r>
            <a:r>
              <a:rPr lang="en-US" sz="1800" baseline="-25000" dirty="0">
                <a:solidFill>
                  <a:srgbClr val="000000"/>
                </a:solidFill>
                <a:effectLst/>
                <a:latin typeface="Times New Roman" panose="02020603050405020304" pitchFamily="18" charset="0"/>
                <a:ea typeface="Times New Roman" panose="02020603050405020304" pitchFamily="18" charset="0"/>
              </a:rPr>
              <a:t>6</a:t>
            </a:r>
            <a:r>
              <a:rPr lang="en-US" sz="1800" dirty="0">
                <a:solidFill>
                  <a:srgbClr val="000000"/>
                </a:solidFill>
                <a:effectLst/>
                <a:latin typeface="Times New Roman" panose="02020603050405020304" pitchFamily="18" charset="0"/>
                <a:ea typeface="Times New Roman" panose="02020603050405020304" pitchFamily="18" charset="0"/>
              </a:rPr>
              <a:t> (pyridoxine), B</a:t>
            </a:r>
            <a:r>
              <a:rPr lang="en-US" sz="1800" baseline="-25000" dirty="0">
                <a:solidFill>
                  <a:srgbClr val="000000"/>
                </a:solidFill>
                <a:effectLst/>
                <a:latin typeface="Times New Roman" panose="02020603050405020304" pitchFamily="18" charset="0"/>
                <a:ea typeface="Times New Roman" panose="02020603050405020304" pitchFamily="18" charset="0"/>
              </a:rPr>
              <a:t>9</a:t>
            </a:r>
            <a:r>
              <a:rPr lang="en-US" sz="1800" dirty="0">
                <a:solidFill>
                  <a:srgbClr val="000000"/>
                </a:solidFill>
                <a:effectLst/>
                <a:latin typeface="Times New Roman" panose="02020603050405020304" pitchFamily="18" charset="0"/>
                <a:ea typeface="Times New Roman" panose="02020603050405020304" pitchFamily="18" charset="0"/>
              </a:rPr>
              <a:t> (folate), vitamin B</a:t>
            </a:r>
            <a:r>
              <a:rPr lang="en-US" sz="1800" baseline="-25000" dirty="0">
                <a:solidFill>
                  <a:srgbClr val="000000"/>
                </a:solidFill>
                <a:effectLst/>
                <a:latin typeface="Times New Roman" panose="02020603050405020304" pitchFamily="18" charset="0"/>
                <a:ea typeface="Times New Roman" panose="02020603050405020304" pitchFamily="18" charset="0"/>
              </a:rPr>
              <a:t>12</a:t>
            </a:r>
            <a:r>
              <a:rPr lang="en-US" sz="1800" dirty="0">
                <a:solidFill>
                  <a:srgbClr val="000000"/>
                </a:solidFill>
                <a:effectLst/>
                <a:latin typeface="Times New Roman" panose="02020603050405020304" pitchFamily="18" charset="0"/>
                <a:ea typeface="Times New Roman" panose="02020603050405020304" pitchFamily="18" charset="0"/>
              </a:rPr>
              <a:t>, iron, zinc, calcium, chromium, iodine, lithium, selenium, potassium, and omega-3 fatty acids have all been associated with symptoms of depression. A recent large study also found that vitamin D deficiency was linked to depressive symptoms. It is not a surprise that individuals with anorexia nervosa, who have significant nutritional deficiencies, commonly have comorbid depression.</a:t>
            </a:r>
            <a:endParaRPr lang="en-US" sz="1800" dirty="0">
              <a:effectLst/>
              <a:latin typeface="Times New Roman" panose="02020603050405020304" pitchFamily="18" charset="0"/>
              <a:ea typeface="Times New Roman" panose="02020603050405020304" pitchFamily="18" charset="0"/>
            </a:endParaRPr>
          </a:p>
          <a:p>
            <a:pPr marL="0" marR="0" indent="0">
              <a:lnSpc>
                <a:spcPct val="107000"/>
              </a:lnSpc>
              <a:spcBef>
                <a:spcPts val="600"/>
              </a:spcBef>
              <a:spcAft>
                <a:spcPts val="240"/>
              </a:spcAft>
              <a:buNone/>
            </a:pPr>
            <a:endPar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nSpc>
                <a:spcPct val="107000"/>
              </a:lnSpc>
              <a:spcBef>
                <a:spcPts val="600"/>
              </a:spcBef>
              <a:spcAft>
                <a:spcPts val="240"/>
              </a:spcAft>
              <a:buNone/>
            </a:pPr>
            <a:r>
              <a:rPr lang="en-US" sz="1800" b="1" dirty="0">
                <a:solidFill>
                  <a:srgbClr val="004A1B"/>
                </a:solidFill>
                <a:effectLst/>
                <a:latin typeface="Calibri Light" panose="020F0302020204030204" pitchFamily="34" charset="0"/>
                <a:ea typeface="Times New Roman" panose="02020603050405020304" pitchFamily="18" charset="0"/>
                <a:cs typeface="Times New Roman" panose="02020603050405020304" pitchFamily="18" charset="0"/>
              </a:rPr>
              <a:t>Other Physiological Conditions</a:t>
            </a:r>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Other conditions that have been associated with secondary depression include collagen disorders, such as systemic lupus erythematosus (SLE) and polyarteritis nodosa; cardiovascular disease, such as cardiomyopathy, congestive heart failure, and myocardial infarction; infections, such as encephalitis, hepatitis, mononucleosis, pneumonia, and syphilis; and metabolic disorders, such as diabetes mellitus and porphyria.</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18809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D318-C44A-4A01-A053-454C3DF6A8CA}"/>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6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6ECCC4-20A5-450C-B98B-3A8C1FACFF59}"/>
              </a:ext>
            </a:extLst>
          </p:cNvPr>
          <p:cNvSpPr>
            <a:spLocks noGrp="1"/>
          </p:cNvSpPr>
          <p:nvPr>
            <p:ph idx="1"/>
          </p:nvPr>
        </p:nvSpPr>
        <p:spPr/>
        <p:txBody>
          <a:bodyPr>
            <a:normAutofit/>
          </a:bodyPr>
          <a:lstStyle/>
          <a:p>
            <a:pPr marL="0" marR="0" indent="0">
              <a:lnSpc>
                <a:spcPct val="107000"/>
              </a:lnSpc>
              <a:spcBef>
                <a:spcPts val="720"/>
              </a:spcBef>
              <a:spcAft>
                <a:spcPts val="240"/>
              </a:spcAft>
              <a:buNone/>
            </a:pPr>
            <a:r>
              <a:rPr lang="en-US" sz="18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Childhood</a:t>
            </a:r>
            <a:endParaRPr lang="en-US" sz="18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Only in recent years has a consensus developed among investigators identifying major depressive disorder as an entity in children and adolescents that can be identified using criteria similar to those used for adults. It is not uncommon, however, for the symptoms of depression to be manifested differently in childhood, and the picture changes with age.</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algn="just">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Up to age 3:</a:t>
            </a:r>
            <a:r>
              <a:rPr lang="en-US" sz="1800" dirty="0">
                <a:solidFill>
                  <a:srgbClr val="000000"/>
                </a:solidFill>
                <a:effectLst/>
                <a:latin typeface="Times New Roman" panose="02020603050405020304" pitchFamily="18" charset="0"/>
                <a:ea typeface="Times New Roman" panose="02020603050405020304" pitchFamily="18" charset="0"/>
              </a:rPr>
              <a:t> Signs may include feeding problems, tantrums, lack of playfulness and emotional expressiveness, failure to thrive, or delays in speech and gross motor development.</a:t>
            </a:r>
            <a:endParaRPr lang="en-US" sz="1800" dirty="0">
              <a:effectLst/>
              <a:latin typeface="Times New Roman" panose="02020603050405020304" pitchFamily="18" charset="0"/>
              <a:ea typeface="Times New Roman" panose="02020603050405020304" pitchFamily="18" charset="0"/>
            </a:endParaRPr>
          </a:p>
          <a:p>
            <a:pPr marL="0" indent="0" algn="just">
              <a:spcBef>
                <a:spcPts val="0"/>
              </a:spcBef>
              <a:spcAft>
                <a:spcPts val="0"/>
              </a:spcAft>
              <a:buNone/>
            </a:pPr>
            <a:endParaRPr lang="en-US" sz="1800" b="1" dirty="0">
              <a:solidFill>
                <a:srgbClr val="000000"/>
              </a:solidFill>
              <a:effectLst/>
              <a:latin typeface="Times New Roman" panose="02020603050405020304" pitchFamily="18" charset="0"/>
              <a:ea typeface="Times New Roman" panose="02020603050405020304" pitchFamily="18" charset="0"/>
            </a:endParaRPr>
          </a:p>
          <a:p>
            <a:pPr algn="just">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Ages 3 to 5:</a:t>
            </a:r>
            <a:r>
              <a:rPr lang="en-US" sz="1800" dirty="0">
                <a:solidFill>
                  <a:srgbClr val="000000"/>
                </a:solidFill>
                <a:effectLst/>
                <a:latin typeface="Times New Roman" panose="02020603050405020304" pitchFamily="18" charset="0"/>
                <a:ea typeface="Times New Roman" panose="02020603050405020304" pitchFamily="18" charset="0"/>
              </a:rPr>
              <a:t> Common symptoms may include accident proneness, phobias, aggressiveness, and excessive self-reproach for minor infractions. Mood-congruent auditory hallucinations are not uncommon. The incidence of depression among preschool children is estimated to be between 0.3 and 0.9 percent.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25906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91F7-FAD7-4D71-B0C2-7D38F70BA3AC}"/>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58C7D515-74A2-4835-956A-A79C3F5E517E}"/>
              </a:ext>
            </a:extLst>
          </p:cNvPr>
          <p:cNvSpPr>
            <a:spLocks noGrp="1"/>
          </p:cNvSpPr>
          <p:nvPr>
            <p:ph idx="1"/>
          </p:nvPr>
        </p:nvSpPr>
        <p:spPr/>
        <p:txBody>
          <a:bodyPr>
            <a:normAutofit fontScale="70000" lnSpcReduction="20000"/>
          </a:bodyPr>
          <a:lstStyle/>
          <a:p>
            <a:r>
              <a:rPr lang="en-US" sz="29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Ages 6 to 8:</a:t>
            </a:r>
            <a:r>
              <a:rPr lang="en-US" sz="2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There may be vague physical complaints and aggressive behavior. Children in this age group may cling to parents and avoid new people and challenges. They may lag behind their classmates in social skills and academic competence.</a:t>
            </a:r>
          </a:p>
          <a:p>
            <a:endParaRPr lang="en-US" sz="2900" dirty="0">
              <a:solidFill>
                <a:srgbClr val="000000"/>
              </a:solidFill>
              <a:latin typeface="Times New Roman" panose="02020603050405020304" pitchFamily="18" charset="0"/>
              <a:cs typeface="Times New Roman" panose="02020603050405020304" pitchFamily="18" charset="0"/>
            </a:endParaRPr>
          </a:p>
          <a:p>
            <a:r>
              <a:rPr lang="en-US" sz="2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Ages 9 to 12:</a:t>
            </a:r>
            <a:r>
              <a:rPr lang="en-US" sz="29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Common symptoms include morbid thoughts, excessive worrying, and poor self-esteem. These children may reason that they are depressed because they have disappointed their parents in some way. There may be lack of interest in playing with friends. The incidence of depression among school-aged children is estimated to be around 2 to 3 percent.</a:t>
            </a:r>
          </a:p>
          <a:p>
            <a:endParaRPr lang="en-US" sz="29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900" dirty="0">
                <a:solidFill>
                  <a:srgbClr val="000000"/>
                </a:solidFill>
                <a:effectLst/>
                <a:latin typeface="Times New Roman" panose="02020603050405020304" pitchFamily="18" charset="0"/>
                <a:ea typeface="Times New Roman" panose="02020603050405020304" pitchFamily="18" charset="0"/>
              </a:rPr>
              <a:t>Other symptoms of childhood depression may include hyperactivity, delinquency, school problems, psychosomatic complaints, sleeping and eating disturbances, social isolation, delusional thinking, and suicidal thoughts or actions. </a:t>
            </a:r>
            <a:endParaRPr lang="en-US" sz="2900" dirty="0">
              <a:solidFill>
                <a:srgbClr val="000000"/>
              </a:solidFill>
              <a:latin typeface="Times New Roman" panose="02020603050405020304" pitchFamily="18" charset="0"/>
              <a:ea typeface="Times New Roman" panose="02020603050405020304" pitchFamily="18" charset="0"/>
            </a:endParaRPr>
          </a:p>
          <a:p>
            <a:pPr marL="0" indent="0">
              <a:buNone/>
            </a:pPr>
            <a:endParaRPr lang="en-US" sz="29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2900" dirty="0">
                <a:solidFill>
                  <a:srgbClr val="000000"/>
                </a:solidFill>
                <a:effectLst/>
                <a:latin typeface="Times New Roman" panose="02020603050405020304" pitchFamily="18" charset="0"/>
                <a:ea typeface="Times New Roman" panose="02020603050405020304" pitchFamily="18" charset="0"/>
              </a:rPr>
              <a:t>The APA (2013) has included a new diagnostic category in the Depressive Disorders chapter of the </a:t>
            </a:r>
            <a:r>
              <a:rPr lang="en-US" sz="2900" i="1" dirty="0">
                <a:solidFill>
                  <a:srgbClr val="000000"/>
                </a:solidFill>
                <a:effectLst/>
                <a:latin typeface="Times New Roman" panose="02020603050405020304" pitchFamily="18" charset="0"/>
                <a:ea typeface="Times New Roman" panose="02020603050405020304" pitchFamily="18" charset="0"/>
              </a:rPr>
              <a:t>DSM-5</a:t>
            </a:r>
            <a:r>
              <a:rPr lang="en-US" sz="2900" dirty="0">
                <a:solidFill>
                  <a:srgbClr val="000000"/>
                </a:solidFill>
                <a:effectLst/>
                <a:latin typeface="Times New Roman" panose="02020603050405020304" pitchFamily="18" charset="0"/>
                <a:ea typeface="Times New Roman" panose="02020603050405020304" pitchFamily="18" charset="0"/>
              </a:rPr>
              <a:t>. This childhood disorder is called </a:t>
            </a:r>
            <a:r>
              <a:rPr lang="en-US" sz="2900" i="1" dirty="0">
                <a:solidFill>
                  <a:srgbClr val="000000"/>
                </a:solidFill>
                <a:effectLst/>
                <a:latin typeface="Times New Roman" panose="02020603050405020304" pitchFamily="18" charset="0"/>
                <a:ea typeface="Times New Roman" panose="02020603050405020304" pitchFamily="18" charset="0"/>
              </a:rPr>
              <a:t>disruptive mood dysregulation disorder</a:t>
            </a:r>
            <a:r>
              <a:rPr lang="en-US" sz="2900" dirty="0">
                <a:solidFill>
                  <a:srgbClr val="000000"/>
                </a:solidFill>
                <a:effectLst/>
                <a:latin typeface="Times New Roman" panose="02020603050405020304" pitchFamily="18" charset="0"/>
                <a:ea typeface="Times New Roman" panose="02020603050405020304" pitchFamily="18" charset="0"/>
              </a:rPr>
              <a:t>. The diagnostic criteria for disruptive mood dysregulation disorder are presented in </a:t>
            </a:r>
            <a:r>
              <a:rPr lang="en-US" sz="2900" u="sng" dirty="0">
                <a:solidFill>
                  <a:srgbClr val="0000FF"/>
                </a:solidFill>
                <a:effectLst/>
                <a:latin typeface="Times New Roman" panose="02020603050405020304" pitchFamily="18" charset="0"/>
                <a:ea typeface="Times New Roman" panose="02020603050405020304" pitchFamily="18" charset="0"/>
                <a:hlinkClick r:id="rId2"/>
              </a:rPr>
              <a:t>Box 25–4</a:t>
            </a:r>
            <a:r>
              <a:rPr lang="en-US" sz="2900" dirty="0">
                <a:solidFill>
                  <a:srgbClr val="000000"/>
                </a:solidFill>
                <a:effectLst/>
                <a:latin typeface="Times New Roman" panose="02020603050405020304" pitchFamily="18" charset="0"/>
                <a:ea typeface="Times New Roman" panose="02020603050405020304" pitchFamily="18" charset="0"/>
              </a:rPr>
              <a:t>.</a:t>
            </a:r>
            <a:endParaRPr lang="en-US" sz="29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126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21B60C93-675B-465B-8605-A64077B92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4445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AC9D-0F0E-4860-8A86-83A4ECF4D434}"/>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A3DC7683-66CB-419A-8E7F-6C6FA386BDB2}"/>
              </a:ext>
            </a:extLst>
          </p:cNvPr>
          <p:cNvSpPr>
            <a:spLocks noGrp="1"/>
          </p:cNvSpPr>
          <p:nvPr>
            <p:ph idx="1"/>
          </p:nvPr>
        </p:nvSpPr>
        <p:spPr/>
        <p:txBody>
          <a:bodyPr>
            <a:normAutofit/>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Children may become depressed for various reasons. In many depressed children, there is a genetic predisposition toward the condition, which is then precipitated by a stressful situation. Common precipitating factors include physical or emotional detachment by the primary caregiver, parental separation or divorce, death of a loved one (person or pet), a move, academic failure, or physical illness. In any event, the common denominator is loss.</a:t>
            </a:r>
            <a:endParaRPr lang="en-US" sz="1800" dirty="0">
              <a:effectLst/>
              <a:latin typeface="Times New Roman" panose="02020603050405020304" pitchFamily="18" charset="0"/>
              <a:ea typeface="Times New Roman" panose="02020603050405020304" pitchFamily="18" charset="0"/>
            </a:endParaRPr>
          </a:p>
          <a:p>
            <a:pPr marL="0" marR="0" indent="152400" algn="just">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focus of therapy with depressed children is to alleviate the child’s symptoms and strengthen his or her coping and adaptive skills, with the hope of possibly preventing future psychological problems. Some studies have shown that untreated childhood depression may lead to subsequent problems in adolescence and adult life. Most children are treated on an outpatient basis. Hospitalization of the depressed child usually occurs only if he or she is actively suicidal, when the home environment precludes adherence to a treatment regimen, or if the child needs to be separated from the home because of psychosocial deprivation.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814634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7651A-B0FB-4B2A-8147-14DFC5EA6A04}"/>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AC0081B6-4F50-41B0-A8EA-DAF4312F4D73}"/>
              </a:ext>
            </a:extLst>
          </p:cNvPr>
          <p:cNvSpPr>
            <a:spLocks noGrp="1"/>
          </p:cNvSpPr>
          <p:nvPr>
            <p:ph idx="1"/>
          </p:nvPr>
        </p:nvSpPr>
        <p:spPr>
          <a:xfrm>
            <a:off x="1295401" y="2401455"/>
            <a:ext cx="9601196" cy="3870036"/>
          </a:xfrm>
        </p:spPr>
        <p:txBody>
          <a:bodyPr>
            <a:normAutofit/>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Parental and family therapy are commonly used to help the younger depressed child. Recovery is facilitated by emotional support and guidance to family members. Medications such as antidepressants can be important in the treatment of children, especially for the more serious and recurrent forms of depression. The SSRIs have been used with success, particularly in combination with psychosocial therapies. However, because there has been some concern that the use of antidepressant medications may cause suicidal behavior in young people, the U.S. Food and Drug Administration (FDA) has applied a black-box warning to all antidepressant medications.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National Institute of Mental Health (2016) stated: </a:t>
            </a:r>
            <a:r>
              <a:rPr lang="en-US" sz="1800" i="1" dirty="0">
                <a:solidFill>
                  <a:srgbClr val="000000"/>
                </a:solidFill>
                <a:effectLst/>
                <a:latin typeface="Times New Roman" panose="02020603050405020304" pitchFamily="18" charset="0"/>
                <a:ea typeface="Times New Roman" panose="02020603050405020304" pitchFamily="18" charset="0"/>
              </a:rPr>
              <a:t>In some cases, children, teenagers, and young adults under 25 may experience an increase in suicidal thoughts or behavior when taking antidepressants, especially in the first few weeks after starting or when the dose is changed. This warning from the U.S. Food and Drug Administration (FDA) also says that patients of all ages taking antidepressants should be watched closely, especially during the first few weeks of treatment.</a:t>
            </a:r>
            <a:endParaRPr lang="en-US" sz="1800" i="1"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375792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CCA2-5AAD-4406-B3F1-FB40002BAD64}"/>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48D69F74-B257-4E76-A9B0-808412985467}"/>
              </a:ext>
            </a:extLst>
          </p:cNvPr>
          <p:cNvSpPr>
            <a:spLocks noGrp="1"/>
          </p:cNvSpPr>
          <p:nvPr>
            <p:ph idx="1"/>
          </p:nvPr>
        </p:nvSpPr>
        <p:spPr/>
        <p:txBody>
          <a:bodyPr>
            <a:normAutofit/>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Adolescence</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Depression may be even harder to recognize in an adolescent than in a younger child. Feelings of sadness, loneliness, anxiety, and hopelessness associated with depression may be perceived as the normal emotional stresses of growing up. Therefore, many young people whose symptoms are attributed to the “normal adjustments” of adolescence do not get the help they need. Depression is a major cause of suicide among teens, and suicide is the second-leading cause of death in the 15- to 24-year-old age group.</a:t>
            </a:r>
            <a:endParaRPr lang="en-US" sz="1800" dirty="0">
              <a:effectLst/>
              <a:latin typeface="Times New Roman" panose="02020603050405020304" pitchFamily="18" charset="0"/>
              <a:ea typeface="Times New Roman" panose="02020603050405020304" pitchFamily="18" charset="0"/>
            </a:endParaRPr>
          </a:p>
          <a:p>
            <a:endParaRPr lang="en-US" dirty="0"/>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Common symptoms of depression in the adolescent are inappropriately expressed anger, aggressiveness, running away, delinquency, social withdrawal, sexual acting out, substance abuse, restlessness, and apathy. Loss of self-esteem, sleeping and eating disturbances, and psychosomatic complaints are also common.</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51037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D818F-6168-4DD4-AE21-657EC7AE0967}"/>
              </a:ext>
            </a:extLst>
          </p:cNvPr>
          <p:cNvSpPr>
            <a:spLocks noGrp="1"/>
          </p:cNvSpPr>
          <p:nvPr>
            <p:ph type="title"/>
          </p:nvPr>
        </p:nvSpPr>
        <p:spPr>
          <a:xfrm>
            <a:off x="406880" y="280718"/>
            <a:ext cx="10515600" cy="1325563"/>
          </a:xfrm>
        </p:spPr>
        <p:txBody>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Epidemiology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51FC18-164E-42D1-A18C-501511923D2D}"/>
              </a:ext>
            </a:extLst>
          </p:cNvPr>
          <p:cNvSpPr>
            <a:spLocks noGrp="1"/>
          </p:cNvSpPr>
          <p:nvPr>
            <p:ph idx="1"/>
          </p:nvPr>
        </p:nvSpPr>
        <p:spPr>
          <a:xfrm>
            <a:off x="406880" y="1437437"/>
            <a:ext cx="11507636" cy="5271488"/>
          </a:xfrm>
        </p:spPr>
        <p:txBody>
          <a:bodyPr>
            <a:norm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Age and Gender</a:t>
            </a:r>
          </a:p>
          <a:p>
            <a:pPr marL="0" marR="0" indent="0">
              <a:lnSpc>
                <a:spcPct val="107000"/>
              </a:lnSpc>
              <a:spcBef>
                <a:spcPts val="720"/>
              </a:spcBef>
              <a:spcAft>
                <a:spcPts val="240"/>
              </a:spcAft>
              <a:buNone/>
            </a:pP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Research indicates that the incidence of depressive disorder is higher in women than it is in men by almost two to one. Sadock and associates (2015) report that this finding is “an almost universal observation, independent of country or culture” (p. 349). The gender difference is less pronounced between ages 44 and 65, but after age 65, women are again more likely than men to be depressed. This occurrence may be related to gender differences in social roles and economic and social opportunities and the shifts that occur with age. </a:t>
            </a: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4116177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C64F-A212-4D5A-B6D4-41A1F35C0643}"/>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35050A75-5223-49E3-84F0-BC06E2E47E47}"/>
              </a:ext>
            </a:extLst>
          </p:cNvPr>
          <p:cNvSpPr>
            <a:spLocks noGrp="1"/>
          </p:cNvSpPr>
          <p:nvPr>
            <p:ph idx="1"/>
          </p:nvPr>
        </p:nvSpPr>
        <p:spPr/>
        <p:txBody>
          <a:bodyPr/>
          <a:lstStyle/>
          <a:p>
            <a:pPr marL="0" indent="0">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1800" dirty="0">
                <a:solidFill>
                  <a:srgbClr val="FF0000"/>
                </a:solidFill>
                <a:effectLst/>
                <a:latin typeface="Times New Roman" panose="02020603050405020304" pitchFamily="18" charset="0"/>
                <a:ea typeface="Times New Roman" panose="02020603050405020304" pitchFamily="18" charset="0"/>
              </a:rPr>
              <a:t>What, then, differentiates mood disorder from the typical stormy behavior of adolescence? </a:t>
            </a: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A visible manifestation of </a:t>
            </a:r>
            <a:r>
              <a:rPr lang="en-US" sz="1800" i="1" dirty="0">
                <a:solidFill>
                  <a:srgbClr val="000000"/>
                </a:solidFill>
                <a:effectLst/>
                <a:latin typeface="Times New Roman" panose="02020603050405020304" pitchFamily="18" charset="0"/>
                <a:ea typeface="Times New Roman" panose="02020603050405020304" pitchFamily="18" charset="0"/>
              </a:rPr>
              <a:t>behavioral change that lasts for several weeks</a:t>
            </a:r>
            <a:r>
              <a:rPr lang="en-US" sz="1800" dirty="0">
                <a:solidFill>
                  <a:srgbClr val="000000"/>
                </a:solidFill>
                <a:effectLst/>
                <a:latin typeface="Times New Roman" panose="02020603050405020304" pitchFamily="18" charset="0"/>
                <a:ea typeface="Times New Roman" panose="02020603050405020304" pitchFamily="18" charset="0"/>
              </a:rPr>
              <a:t> is the best clue for a mood disorder. Examples include the normally outgoing and extroverted adolescent who has become withdrawn and isolates herself, the good student who previously received consistently high marks but is now failing and skipping classes, and the usually self-confident teenager who is now inappropriately irritable and defensive with others.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26857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6F27-2C53-4C38-A21E-72A0B1E1C3EB}"/>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4EAD9F17-1EEF-4219-A76D-2FCEE90CE88E}"/>
              </a:ext>
            </a:extLst>
          </p:cNvPr>
          <p:cNvSpPr>
            <a:spLocks noGrp="1"/>
          </p:cNvSpPr>
          <p:nvPr>
            <p:ph idx="1"/>
          </p:nvPr>
        </p:nvSpPr>
        <p:spPr/>
        <p:txBody>
          <a:bodyPr>
            <a:normAutofit/>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Adolescents become depressed for all the same reasons discussed under childhood depression. In adolescence, however, depression is a common manifestation of the stress and independence conflicts associated with the normal maturation process. Depression may also be the response to death of a parent, other relative, or friend or to a breakup with a boyfriend or girlfriend. This perception of abandonment by parents or the closest peer relationship is thought to be the most frequent immediate precipitant to adolescent suicide.</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Treatment of the depressed adolescent is often conducted on an outpatient basis. Hospitalization may be required in cases of severe depression or threat of imminent suicide, when a family situation is such that treatment cannot be carried out in the home, when the physical condition precludes self-care of biological needs, or when the adolescent has indicated possible harm to self or others in the family.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5902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A1A9-8698-41E8-8A4E-A87784A47214}"/>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7DBB9B11-0FA2-4A53-B10A-DB9474F800E9}"/>
              </a:ext>
            </a:extLst>
          </p:cNvPr>
          <p:cNvSpPr>
            <a:spLocks noGrp="1"/>
          </p:cNvSpPr>
          <p:nvPr>
            <p:ph idx="1"/>
          </p:nvPr>
        </p:nvSpPr>
        <p:spPr>
          <a:xfrm>
            <a:off x="1295401" y="2556932"/>
            <a:ext cx="9601196" cy="3843868"/>
          </a:xfrm>
        </p:spPr>
        <p:txBody>
          <a:bodyPr>
            <a:normAutofit fontScale="92500" lnSpcReduction="10000"/>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Senescence</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Depression is the most common psychiatric disorder of the elderly, who make up 14.5 percent of the general population of the United States. This is not surprising considering the disproportionate value our society places on youth, vigor, and uninterrupted productivity. These societal attitudes continually nurture the feelings of low self-esteem, helplessness, and hopelessness that become more pervasive and intensive with advanced age. Further, the aging individual’s adaptive coping strategies may be seriously challenged by major stressors, such as financial problems, physical illness, changes in bodily functioning, and an increasing awareness of approaching death. The problem is often intensified by the numerous losses individuals experience during this period in life, such as spouse, friends, children, home, and independence. </a:t>
            </a: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 phenomenon called </a:t>
            </a:r>
            <a:r>
              <a:rPr lang="en-US" sz="1800" i="1" dirty="0">
                <a:solidFill>
                  <a:srgbClr val="000000"/>
                </a:solidFill>
                <a:effectLst/>
                <a:latin typeface="Times New Roman" panose="02020603050405020304" pitchFamily="18" charset="0"/>
                <a:ea typeface="Times New Roman" panose="02020603050405020304" pitchFamily="18" charset="0"/>
              </a:rPr>
              <a:t>bereavement overload</a:t>
            </a:r>
            <a:r>
              <a:rPr lang="en-US" sz="1800" dirty="0">
                <a:solidFill>
                  <a:srgbClr val="000000"/>
                </a:solidFill>
                <a:effectLst/>
                <a:latin typeface="Times New Roman" panose="02020603050405020304" pitchFamily="18" charset="0"/>
                <a:ea typeface="Times New Roman" panose="02020603050405020304" pitchFamily="18" charset="0"/>
              </a:rPr>
              <a:t> occurs when individuals experience so many losses in their lives that they are not able to resolve one grief response before another begins. Bereavement overload predisposes elderly individuals to depressive illness. The elderly population is growing, and it is estimated that by 2030, one in five Americans will be over the age of 65 (CDC, 2013).</a:t>
            </a:r>
            <a:endParaRPr lang="en-US" dirty="0"/>
          </a:p>
        </p:txBody>
      </p:sp>
    </p:spTree>
    <p:extLst>
      <p:ext uri="{BB962C8B-B14F-4D97-AF65-F5344CB8AC3E}">
        <p14:creationId xmlns:p14="http://schemas.microsoft.com/office/powerpoint/2010/main" val="31471532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0EE6E-5418-4F93-B1CF-0C82BA64C6BF}"/>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4A819394-E8EC-4891-AAC5-C41127A8FADE}"/>
              </a:ext>
            </a:extLst>
          </p:cNvPr>
          <p:cNvSpPr>
            <a:spLocks noGrp="1"/>
          </p:cNvSpPr>
          <p:nvPr>
            <p:ph idx="1"/>
          </p:nvPr>
        </p:nvSpPr>
        <p:spPr/>
        <p:txBody>
          <a:bodyPr/>
          <a:lstStyle/>
          <a:p>
            <a:pPr marL="0" indent="0">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indent="0">
              <a:buNone/>
            </a:pPr>
            <a:r>
              <a:rPr lang="en-US" sz="1800" dirty="0">
                <a:solidFill>
                  <a:srgbClr val="000000"/>
                </a:solidFill>
                <a:effectLst/>
                <a:latin typeface="Times New Roman" panose="02020603050405020304" pitchFamily="18" charset="0"/>
                <a:ea typeface="Times New Roman" panose="02020603050405020304" pitchFamily="18" charset="0"/>
              </a:rPr>
              <a:t>Although they make up only about 14.5 percent of the population, the elderly account for a proportionately larger percentage of suicides in the United States. In the 65 to 84 age group, the prevalence of suicide is 16.6 percent; the rate of suicide in those 85 years of age and older jumps to 19.3 percent. The highest number of these cases is among white men at almost four times the national rate.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051240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2968-B698-481F-9CD9-4AB8D855C8DE}"/>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33A53CCF-46E0-483B-8EE5-A03C3CF3268F}"/>
              </a:ext>
            </a:extLst>
          </p:cNvPr>
          <p:cNvSpPr>
            <a:spLocks noGrp="1"/>
          </p:cNvSpPr>
          <p:nvPr>
            <p:ph idx="1"/>
          </p:nvPr>
        </p:nvSpPr>
        <p:spPr/>
        <p:txBody>
          <a:bodyPr>
            <a:normAutofit/>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Some symptoms of depression in the elderly are similar to those in younger adults. However, depressive syndromes are often confused by other illnesses associated with the aging process. Symptoms of depression are often misdiagnosed as neurocognitive disorder (NCD) when in fact the memory loss, confused thinking, or apathy symptomatic of NCD actually may be the result of depression. This condition is often referred to as </a:t>
            </a:r>
            <a:r>
              <a:rPr lang="en-US" sz="1800" i="1" dirty="0">
                <a:solidFill>
                  <a:srgbClr val="000000"/>
                </a:solidFill>
                <a:effectLst/>
                <a:latin typeface="Times New Roman" panose="02020603050405020304" pitchFamily="18" charset="0"/>
                <a:ea typeface="Times New Roman" panose="02020603050405020304" pitchFamily="18" charset="0"/>
              </a:rPr>
              <a:t>pseudodementia</a:t>
            </a:r>
            <a:r>
              <a:rPr lang="en-US" sz="1800" dirty="0">
                <a:solidFill>
                  <a:srgbClr val="000000"/>
                </a:solidFill>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early awakening and reduced appetite typical of depression are common among many older people who are not depressed. Compounding this situation is that many medical conditions, such as endocrinological, neurological, nutritional, and metabolic disorders, often present with classic symptoms of depression. Many medications commonly used by the elderly, such as antihypertensives, corticosteroids, and analgesics, can also produce a depressant effect.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7238425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1A3F0-301B-41DA-9C11-D31DC3287DA4}"/>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9C12DAAB-5686-4692-AE90-C941795745A5}"/>
              </a:ext>
            </a:extLst>
          </p:cNvPr>
          <p:cNvSpPr>
            <a:spLocks noGrp="1"/>
          </p:cNvSpPr>
          <p:nvPr>
            <p:ph idx="1"/>
          </p:nvPr>
        </p:nvSpPr>
        <p:spPr/>
        <p:txBody>
          <a:bodyPr/>
          <a:lstStyle/>
          <a:p>
            <a:pPr marL="0" marR="0" indent="0">
              <a:lnSpc>
                <a:spcPct val="107000"/>
              </a:lnSpc>
              <a:spcBef>
                <a:spcPts val="720"/>
              </a:spcBef>
              <a:spcAft>
                <a:spcPts val="240"/>
              </a:spcAft>
              <a:buNone/>
            </a:pPr>
            <a:r>
              <a:rPr lang="en-US" sz="1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Postpartum Depression</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severity of depression in the postpartum period varies from a feeling of the blues, to moderate depression, to severe depression with psychotic features. About 50 percent of these episodes actually begin prior to delivery (APA, 2013), and the onset of symptoms during pregnancy, including the “baby blues,” increases risk for major depression in the postpartum period. Major depression with psychotic features occurs in about 1 or 2 out of 1,000 postpartum women.</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Symptoms of the baby blues include worry, sadness, and fatigue after having a baby. These symptoms affect about 80 percent of mothers and usually subside on their own within a week or two.</a:t>
            </a:r>
            <a:endParaRPr lang="en-US" dirty="0"/>
          </a:p>
        </p:txBody>
      </p:sp>
    </p:spTree>
    <p:extLst>
      <p:ext uri="{BB962C8B-B14F-4D97-AF65-F5344CB8AC3E}">
        <p14:creationId xmlns:p14="http://schemas.microsoft.com/office/powerpoint/2010/main" val="15546485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60BA1-6223-4E3B-B664-06ABBBAC8676}"/>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A5C51CC5-BAFC-4280-8AC2-EF97C6E5238C}"/>
              </a:ext>
            </a:extLst>
          </p:cNvPr>
          <p:cNvSpPr>
            <a:spLocks noGrp="1"/>
          </p:cNvSpPr>
          <p:nvPr>
            <p:ph idx="1"/>
          </p:nvPr>
        </p:nvSpPr>
        <p:spPr/>
        <p:txBody>
          <a:bodyPr>
            <a:normAutofit/>
          </a:bodyPr>
          <a:lstStyle/>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Symptoms of moderate </a:t>
            </a:r>
            <a:r>
              <a:rPr lang="en-US" sz="1800" b="1" dirty="0">
                <a:solidFill>
                  <a:srgbClr val="000000"/>
                </a:solidFill>
                <a:effectLst/>
                <a:latin typeface="Times New Roman" panose="02020603050405020304" pitchFamily="18" charset="0"/>
                <a:ea typeface="Times New Roman" panose="02020603050405020304" pitchFamily="18" charset="0"/>
              </a:rPr>
              <a:t>postpartum depression</a:t>
            </a:r>
            <a:r>
              <a:rPr lang="en-US" sz="1800" dirty="0">
                <a:solidFill>
                  <a:srgbClr val="000000"/>
                </a:solidFill>
                <a:effectLst/>
                <a:latin typeface="Times New Roman" panose="02020603050405020304" pitchFamily="18" charset="0"/>
                <a:ea typeface="Times New Roman" panose="02020603050405020304" pitchFamily="18" charset="0"/>
              </a:rPr>
              <a:t> have been described as depressed mood varying from day to day, with more bad days than good, worsening toward evening and associated with fatigue, irritability, loss of appetite, sleep disturbances, and loss of libido. In addition, the new mother expresses a great deal of concern about her inability to care for her baby. These symptoms take from a few weeks to several months to abate.</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Postpartum depression with psychotic features is characterized by depressed mood, agitation, indecision, lack of concentration, guilt, and an abnormal attitude toward bodily functions. The symptoms can be severe and incapacitating. There may be lack of interest in or rejection of the baby or a morbid fear that the baby may be harmed, accompanied by delusions and hallucinations. Risks of suicide and infanticide should not be overlooked. There is a 30 to 50 percent likelihood of postpartum psychosis recurring with subsequent pregnancies (APA, 2013).</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8130142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62C1-0E87-4A25-BF72-859AD7361B0D}"/>
              </a:ext>
            </a:extLst>
          </p:cNvPr>
          <p:cNvSpPr>
            <a:spLocks noGrp="1"/>
          </p:cNvSpPr>
          <p:nvPr>
            <p:ph type="title"/>
          </p:nvPr>
        </p:nvSpPr>
        <p:spPr/>
        <p:txBody>
          <a:bodyPr>
            <a:normAutofit/>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Developmental Implications</a:t>
            </a:r>
            <a:endParaRPr lang="en-US" sz="2800" dirty="0"/>
          </a:p>
        </p:txBody>
      </p:sp>
      <p:sp>
        <p:nvSpPr>
          <p:cNvPr id="3" name="Content Placeholder 2">
            <a:extLst>
              <a:ext uri="{FF2B5EF4-FFF2-40B4-BE49-F238E27FC236}">
                <a16:creationId xmlns:a16="http://schemas.microsoft.com/office/drawing/2014/main" id="{AE6747CE-C902-4232-A5BE-F0C17A76B515}"/>
              </a:ext>
            </a:extLst>
          </p:cNvPr>
          <p:cNvSpPr>
            <a:spLocks noGrp="1"/>
          </p:cNvSpPr>
          <p:nvPr>
            <p:ph idx="1"/>
          </p:nvPr>
        </p:nvSpPr>
        <p:spPr/>
        <p:txBody>
          <a:bodyPr/>
          <a:lstStyle/>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etiology of postpartum depression remains unclear. Baby blues may be associated with hormonal changes, tryptophan metabolism, or alterations in membrane transport during the early postpartum period. Besides being exposed to these same somatic changes, the woman who experiences moderate to severe symptoms probably possesses a vulnerability to depression related to heredity, upbringing, early life experiences, personality, or social circumstances. </a:t>
            </a:r>
          </a:p>
          <a:p>
            <a:pPr marL="0" marR="0" indent="0" algn="just">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A history of depression appears to be a risk factor for postpartum depression. The etiology of postpartum depression may very likely be a combination of hormonal, metabolic, and psychosocial influences.</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56000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302BF-1B49-4AB8-A714-C3DA304754CB}"/>
              </a:ext>
            </a:extLst>
          </p:cNvPr>
          <p:cNvSpPr>
            <a:spLocks noGrp="1"/>
          </p:cNvSpPr>
          <p:nvPr>
            <p:ph type="title"/>
          </p:nvPr>
        </p:nvSpPr>
        <p:spPr/>
        <p:txBody>
          <a:bodyPr>
            <a:normAutofit/>
          </a:bodyPr>
          <a:lstStyle/>
          <a:p>
            <a:pPr marL="0" marR="0">
              <a:lnSpc>
                <a:spcPct val="107000"/>
              </a:lnSpc>
              <a:spcBef>
                <a:spcPts val="720"/>
              </a:spcBef>
              <a:spcAft>
                <a:spcPts val="240"/>
              </a:spcAft>
            </a:pPr>
            <a:r>
              <a:rPr lang="en-US" sz="2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Background Assessment Data</a:t>
            </a:r>
            <a:endParaRPr lang="en-US" sz="2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906124-4F54-4F9F-A660-4D58264C3410}"/>
              </a:ext>
            </a:extLst>
          </p:cNvPr>
          <p:cNvSpPr>
            <a:spLocks noGrp="1"/>
          </p:cNvSpPr>
          <p:nvPr>
            <p:ph idx="1"/>
          </p:nvPr>
        </p:nvSpPr>
        <p:spPr/>
        <p:txBody>
          <a:bodyPr/>
          <a:lstStyle/>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Symptomatology of depression can be viewed on a continuum from transient symptoms to severe depression according to severity of the illness. All individuals become depressed from time to time in response to life’s disappointments, and these symptoms tend to be transient. Severe depression, however, is marked by significant distress that interferes with social, occupational, cognitive, and emotional functioning.</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The individual who is severely depressed may also demonstrate a loss of contact with reality. This level is associated with a complete lack of pleasure in all activities, and ruminations about suicide are common. MDD is an example of severe depression. A continuum of depression is presented in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Figure 25–3</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83006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3" name="Picture 2" descr="Diagram&#10;&#10;Description automatically generated with low confidence">
            <a:extLst>
              <a:ext uri="{FF2B5EF4-FFF2-40B4-BE49-F238E27FC236}">
                <a16:creationId xmlns:a16="http://schemas.microsoft.com/office/drawing/2014/main" id="{40871221-BCA1-44C2-83A6-781C989AA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780" y="2441728"/>
            <a:ext cx="9905528" cy="2030633"/>
          </a:xfrm>
          <a:prstGeom prst="rect">
            <a:avLst/>
          </a:prstGeom>
        </p:spPr>
      </p:pic>
    </p:spTree>
    <p:extLst>
      <p:ext uri="{BB962C8B-B14F-4D97-AF65-F5344CB8AC3E}">
        <p14:creationId xmlns:p14="http://schemas.microsoft.com/office/powerpoint/2010/main" val="349399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7726-86BA-4506-84CA-74563AC5B6BF}"/>
              </a:ext>
            </a:extLst>
          </p:cNvPr>
          <p:cNvSpPr>
            <a:spLocks noGrp="1"/>
          </p:cNvSpPr>
          <p:nvPr>
            <p:ph type="title"/>
          </p:nvPr>
        </p:nvSpPr>
        <p:spPr/>
        <p:txBody>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Epidemiology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5387607-948B-4400-8C5B-07B309FEA92D}"/>
              </a:ext>
            </a:extLst>
          </p:cNvPr>
          <p:cNvSpPr>
            <a:spLocks noGrp="1"/>
          </p:cNvSpPr>
          <p:nvPr>
            <p:ph idx="1"/>
          </p:nvPr>
        </p:nvSpPr>
        <p:spPr>
          <a:xfrm>
            <a:off x="823823" y="1351172"/>
            <a:ext cx="10515600" cy="4351338"/>
          </a:xfrm>
        </p:spPr>
        <p:txBody>
          <a:bodyPr>
            <a:no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Social Class</a:t>
            </a:r>
          </a:p>
          <a:p>
            <a:pPr marL="0" marR="0" indent="0">
              <a:lnSpc>
                <a:spcPct val="107000"/>
              </a:lnSpc>
              <a:spcBef>
                <a:spcPts val="720"/>
              </a:spcBef>
              <a:spcAft>
                <a:spcPts val="240"/>
              </a:spcAft>
              <a:buNone/>
            </a:pP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Some studies have indicated an inverse relationship between social class and report of depressive symptoms. However, there has yet to be a definitive causal structure in the relationship between socioeconomic status and mental illness. A National Center for Health Statistics report identified that for the 45 to 64 age group, depression was five times more prevalent among those below the poverty level. One study identified a greater increase in depression with age when compared to more affluent individuals. </a:t>
            </a: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Nauert (2010) reports on research that revealed current treatments were less effective for working-class individuals than for middle-class counterparts, regardless of whether they received therapy or medication. This finding may be influential in higher levels of depression among lower socioeconomic class members. </a:t>
            </a:r>
            <a:endParaRPr lang="en-US" sz="2000" dirty="0"/>
          </a:p>
        </p:txBody>
      </p:sp>
    </p:spTree>
    <p:extLst>
      <p:ext uri="{BB962C8B-B14F-4D97-AF65-F5344CB8AC3E}">
        <p14:creationId xmlns:p14="http://schemas.microsoft.com/office/powerpoint/2010/main" val="995427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30F97-477F-4C19-9317-75E9BF52506D}"/>
              </a:ext>
            </a:extLst>
          </p:cNvPr>
          <p:cNvSpPr>
            <a:spLocks noGrp="1"/>
          </p:cNvSpPr>
          <p:nvPr>
            <p:ph type="title"/>
          </p:nvPr>
        </p:nvSpPr>
        <p:spPr/>
        <p:txBody>
          <a:bodyPr>
            <a:normAutofit/>
          </a:bodyPr>
          <a:lstStyle/>
          <a:p>
            <a:pPr marL="0" marR="0">
              <a:lnSpc>
                <a:spcPct val="107000"/>
              </a:lnSpc>
              <a:spcBef>
                <a:spcPts val="720"/>
              </a:spcBef>
              <a:spcAft>
                <a:spcPts val="240"/>
              </a:spcAft>
            </a:pPr>
            <a:r>
              <a:rPr lang="en-US" sz="2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Background Assessment Data</a:t>
            </a:r>
            <a:endParaRPr lang="en-US" sz="2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CCED1A-7BEB-44AA-9C29-955D3FC9EF05}"/>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Transient Depression</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Symptoms at this level of the continuum are not necessarily dysfunctional; in fact, they may be considered part of the broad range of typical human emotional responses that accompany everyday disappointments in life. Transient depression subsides quickly, and the individual is able to refocus on other goals and achievements. Alterations include the following:</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13360" marR="0" indent="-213360">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Affective:</a:t>
            </a:r>
            <a:r>
              <a:rPr lang="en-US" sz="1800" dirty="0">
                <a:solidFill>
                  <a:srgbClr val="000000"/>
                </a:solidFill>
                <a:effectLst/>
                <a:latin typeface="Times New Roman" panose="02020603050405020304" pitchFamily="18" charset="0"/>
                <a:ea typeface="Times New Roman" panose="02020603050405020304" pitchFamily="18" charset="0"/>
              </a:rPr>
              <a:t> Sadness, dejection, feeling downhearted, having the blues</a:t>
            </a: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Behavioral:</a:t>
            </a:r>
            <a:r>
              <a:rPr lang="en-US" sz="1800" dirty="0">
                <a:solidFill>
                  <a:srgbClr val="000000"/>
                </a:solidFill>
                <a:effectLst/>
                <a:latin typeface="Times New Roman" panose="02020603050405020304" pitchFamily="18" charset="0"/>
                <a:ea typeface="Times New Roman" panose="02020603050405020304" pitchFamily="18" charset="0"/>
              </a:rPr>
              <a:t> Some crying possible</a:t>
            </a: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Cognitive:</a:t>
            </a:r>
            <a:r>
              <a:rPr lang="en-US" sz="1800" dirty="0">
                <a:solidFill>
                  <a:srgbClr val="000000"/>
                </a:solidFill>
                <a:effectLst/>
                <a:latin typeface="Times New Roman" panose="02020603050405020304" pitchFamily="18" charset="0"/>
                <a:ea typeface="Times New Roman" panose="02020603050405020304" pitchFamily="18" charset="0"/>
              </a:rPr>
              <a:t> Some difficulty getting mind off of one’s disappointment</a:t>
            </a: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600"/>
              </a:spcAft>
            </a:pPr>
            <a:r>
              <a:rPr lang="en-US" sz="1800" b="1" dirty="0">
                <a:solidFill>
                  <a:srgbClr val="000000"/>
                </a:solidFill>
                <a:effectLst/>
                <a:latin typeface="Times New Roman" panose="02020603050405020304" pitchFamily="18" charset="0"/>
                <a:ea typeface="Times New Roman" panose="02020603050405020304" pitchFamily="18" charset="0"/>
              </a:rPr>
              <a:t>Physiological:</a:t>
            </a:r>
            <a:r>
              <a:rPr lang="en-US" sz="1800" dirty="0">
                <a:solidFill>
                  <a:srgbClr val="000000"/>
                </a:solidFill>
                <a:effectLst/>
                <a:latin typeface="Times New Roman" panose="02020603050405020304" pitchFamily="18" charset="0"/>
                <a:ea typeface="Times New Roman" panose="02020603050405020304" pitchFamily="18" charset="0"/>
              </a:rPr>
              <a:t> Feeling tired and listless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17783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9BB1-CD0F-4525-83EC-C76868EBCB44}"/>
              </a:ext>
            </a:extLst>
          </p:cNvPr>
          <p:cNvSpPr>
            <a:spLocks noGrp="1"/>
          </p:cNvSpPr>
          <p:nvPr>
            <p:ph type="title"/>
          </p:nvPr>
        </p:nvSpPr>
        <p:spPr/>
        <p:txBody>
          <a:bodyPr>
            <a:normAutofit/>
          </a:bodyPr>
          <a:lstStyle/>
          <a:p>
            <a:pPr marL="0" marR="0">
              <a:lnSpc>
                <a:spcPct val="107000"/>
              </a:lnSpc>
              <a:spcBef>
                <a:spcPts val="720"/>
              </a:spcBef>
              <a:spcAft>
                <a:spcPts val="240"/>
              </a:spcAft>
            </a:pPr>
            <a:r>
              <a:rPr lang="en-US" sz="2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Background Assessment Data</a:t>
            </a:r>
            <a:endParaRPr lang="en-US" sz="2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94471C4-7C67-4FF8-8E9A-15B7CBFC32F4}"/>
              </a:ext>
            </a:extLst>
          </p:cNvPr>
          <p:cNvSpPr>
            <a:spLocks noGrp="1"/>
          </p:cNvSpPr>
          <p:nvPr>
            <p:ph idx="1"/>
          </p:nvPr>
        </p:nvSpPr>
        <p:spPr/>
        <p:txBody>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Mild Depression</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Symptoms at the mild level of depression are like those associated with uncomplicated grieving. Alterations at the mild level include the following:</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13360" marR="0" indent="-213360">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Affective:</a:t>
            </a:r>
            <a:r>
              <a:rPr lang="en-US" sz="1800" dirty="0">
                <a:solidFill>
                  <a:srgbClr val="000000"/>
                </a:solidFill>
                <a:effectLst/>
                <a:latin typeface="Times New Roman" panose="02020603050405020304" pitchFamily="18" charset="0"/>
                <a:ea typeface="Times New Roman" panose="02020603050405020304" pitchFamily="18" charset="0"/>
              </a:rPr>
              <a:t> Denial of feelings, anger, anxiety, guilt, helplessness, hopelessness, sadness, despondency</a:t>
            </a: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Behavioral:</a:t>
            </a:r>
            <a:r>
              <a:rPr lang="en-US" sz="1800" dirty="0">
                <a:solidFill>
                  <a:srgbClr val="000000"/>
                </a:solidFill>
                <a:effectLst/>
                <a:latin typeface="Times New Roman" panose="02020603050405020304" pitchFamily="18" charset="0"/>
                <a:ea typeface="Times New Roman" panose="02020603050405020304" pitchFamily="18" charset="0"/>
              </a:rPr>
              <a:t> Tearfulness, regression, restlessness, agitation, withdrawal</a:t>
            </a: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Cognitive:</a:t>
            </a:r>
            <a:r>
              <a:rPr lang="en-US" sz="1800" dirty="0">
                <a:solidFill>
                  <a:srgbClr val="000000"/>
                </a:solidFill>
                <a:effectLst/>
                <a:latin typeface="Times New Roman" panose="02020603050405020304" pitchFamily="18" charset="0"/>
                <a:ea typeface="Times New Roman" panose="02020603050405020304" pitchFamily="18" charset="0"/>
              </a:rPr>
              <a:t> Preoccupation with the loss, self-blame, ambivalence, blaming others</a:t>
            </a: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600"/>
              </a:spcAft>
            </a:pPr>
            <a:r>
              <a:rPr lang="en-US" sz="1800" b="1" dirty="0">
                <a:solidFill>
                  <a:srgbClr val="000000"/>
                </a:solidFill>
                <a:effectLst/>
                <a:latin typeface="Times New Roman" panose="02020603050405020304" pitchFamily="18" charset="0"/>
                <a:ea typeface="Times New Roman" panose="02020603050405020304" pitchFamily="18" charset="0"/>
              </a:rPr>
              <a:t>Physiological:</a:t>
            </a:r>
            <a:r>
              <a:rPr lang="en-US" sz="1800" dirty="0">
                <a:solidFill>
                  <a:srgbClr val="000000"/>
                </a:solidFill>
                <a:effectLst/>
                <a:latin typeface="Times New Roman" panose="02020603050405020304" pitchFamily="18" charset="0"/>
                <a:ea typeface="Times New Roman" panose="02020603050405020304" pitchFamily="18" charset="0"/>
              </a:rPr>
              <a:t> Anorexia or overeating, insomnia or hypersomnia, headache, backache, chest pain, or other symptoms associated with the loss of a significant other</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18469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ADD9-CBD0-4A12-9464-D834939E018F}"/>
              </a:ext>
            </a:extLst>
          </p:cNvPr>
          <p:cNvSpPr>
            <a:spLocks noGrp="1"/>
          </p:cNvSpPr>
          <p:nvPr>
            <p:ph type="title"/>
          </p:nvPr>
        </p:nvSpPr>
        <p:spPr/>
        <p:txBody>
          <a:bodyPr>
            <a:normAutofit/>
          </a:bodyPr>
          <a:lstStyle/>
          <a:p>
            <a:pPr marL="0" marR="0">
              <a:lnSpc>
                <a:spcPct val="107000"/>
              </a:lnSpc>
              <a:spcBef>
                <a:spcPts val="720"/>
              </a:spcBef>
              <a:spcAft>
                <a:spcPts val="240"/>
              </a:spcAft>
            </a:pPr>
            <a:r>
              <a:rPr lang="en-US" sz="2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Background Assessment Data</a:t>
            </a:r>
            <a:endParaRPr lang="en-US" sz="2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6A753A6-116F-4C0F-9614-55DA7CF0A571}"/>
              </a:ext>
            </a:extLst>
          </p:cNvPr>
          <p:cNvSpPr>
            <a:spLocks noGrp="1"/>
          </p:cNvSpPr>
          <p:nvPr>
            <p:ph idx="1"/>
          </p:nvPr>
        </p:nvSpPr>
        <p:spPr/>
        <p:txBody>
          <a:bodyPr>
            <a:normAutofit/>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Moderate Depression</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Dysthymia (also called persistent depressive disorder) is an example of moderate depression and represents a more problematic disturbance, which, according to the </a:t>
            </a:r>
            <a:r>
              <a:rPr lang="en-US" sz="1800" i="1" dirty="0">
                <a:solidFill>
                  <a:srgbClr val="000000"/>
                </a:solidFill>
                <a:effectLst/>
                <a:latin typeface="Times New Roman" panose="02020603050405020304" pitchFamily="18" charset="0"/>
                <a:ea typeface="Times New Roman" panose="02020603050405020304" pitchFamily="18" charset="0"/>
              </a:rPr>
              <a:t>DSM-5</a:t>
            </a:r>
            <a:r>
              <a:rPr lang="en-US" sz="1800" dirty="0">
                <a:solidFill>
                  <a:srgbClr val="000000"/>
                </a:solidFill>
                <a:effectLst/>
                <a:latin typeface="Times New Roman" panose="02020603050405020304" pitchFamily="18" charset="0"/>
                <a:ea typeface="Times New Roman" panose="02020603050405020304" pitchFamily="18" charset="0"/>
              </a:rPr>
              <a:t>, is characterized by symptoms that are enduring for at least 2 years (APA, 2013). Symptoms associated with this disorder include the following:</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13360" marR="0" indent="-213360">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Affective:</a:t>
            </a:r>
            <a:r>
              <a:rPr lang="en-US" sz="1800" dirty="0">
                <a:solidFill>
                  <a:srgbClr val="000000"/>
                </a:solidFill>
                <a:effectLst/>
                <a:latin typeface="Times New Roman" panose="02020603050405020304" pitchFamily="18" charset="0"/>
                <a:ea typeface="Times New Roman" panose="02020603050405020304" pitchFamily="18" charset="0"/>
              </a:rPr>
              <a:t> Feelings of sadness, dejection, helplessness, powerlessness, hopelessness; gloomy and pessimistic outlook; low self-esteem; difficulty experiencing pleasure in activities</a:t>
            </a:r>
          </a:p>
          <a:p>
            <a:pPr marL="0" marR="0" indent="0">
              <a:spcBef>
                <a:spcPts val="60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Behavioral:</a:t>
            </a:r>
            <a:r>
              <a:rPr lang="en-US" sz="1800" dirty="0">
                <a:solidFill>
                  <a:srgbClr val="000000"/>
                </a:solidFill>
                <a:effectLst/>
                <a:latin typeface="Times New Roman" panose="02020603050405020304" pitchFamily="18" charset="0"/>
                <a:ea typeface="Times New Roman" panose="02020603050405020304" pitchFamily="18" charset="0"/>
              </a:rPr>
              <a:t> Sluggish physical movements (i.e., psychomotor retardation); slumped posture; slowed speech; limited verbalizations, possibly consisting of ruminations about life’s failures or regrets; social isolation with a focus on the self; increased use of substances possible; self-destructive behavior possible; decreased interest in personal hygiene and grooming</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759545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95CC1-DC89-43A8-A216-B05522744A4D}"/>
              </a:ext>
            </a:extLst>
          </p:cNvPr>
          <p:cNvSpPr>
            <a:spLocks noGrp="1"/>
          </p:cNvSpPr>
          <p:nvPr>
            <p:ph type="title"/>
          </p:nvPr>
        </p:nvSpPr>
        <p:spPr/>
        <p:txBody>
          <a:bodyPr>
            <a:normAutofit/>
          </a:bodyPr>
          <a:lstStyle/>
          <a:p>
            <a:pPr marL="0" marR="0">
              <a:lnSpc>
                <a:spcPct val="107000"/>
              </a:lnSpc>
              <a:spcBef>
                <a:spcPts val="720"/>
              </a:spcBef>
              <a:spcAft>
                <a:spcPts val="240"/>
              </a:spcAft>
            </a:pPr>
            <a:r>
              <a:rPr lang="en-US" sz="2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Background Assessment Data</a:t>
            </a:r>
            <a:endParaRPr lang="en-US" sz="2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1D7A412-ACD8-4E95-90AB-6697D2FD58C1}"/>
              </a:ext>
            </a:extLst>
          </p:cNvPr>
          <p:cNvSpPr>
            <a:spLocks noGrp="1"/>
          </p:cNvSpPr>
          <p:nvPr>
            <p:ph idx="1"/>
          </p:nvPr>
        </p:nvSpPr>
        <p:spPr/>
        <p:txBody>
          <a:bodyPr>
            <a:normAutofit/>
          </a:bodyPr>
          <a:lstStyle/>
          <a:p>
            <a:pPr marL="213360" marR="0" indent="-213360">
              <a:spcBef>
                <a:spcPts val="0"/>
              </a:spcBef>
              <a:spcAft>
                <a:spcPts val="0"/>
              </a:spcAft>
            </a:pPr>
            <a:r>
              <a:rPr lang="en-US" sz="2400" b="1" dirty="0">
                <a:solidFill>
                  <a:srgbClr val="000000"/>
                </a:solidFill>
                <a:effectLst/>
                <a:latin typeface="Times New Roman" panose="02020603050405020304" pitchFamily="18" charset="0"/>
                <a:ea typeface="Times New Roman" panose="02020603050405020304" pitchFamily="18" charset="0"/>
              </a:rPr>
              <a:t>Cognitive:</a:t>
            </a:r>
            <a:r>
              <a:rPr lang="en-US" sz="2400" dirty="0">
                <a:solidFill>
                  <a:srgbClr val="000000"/>
                </a:solidFill>
                <a:effectLst/>
                <a:latin typeface="Times New Roman" panose="02020603050405020304" pitchFamily="18" charset="0"/>
                <a:ea typeface="Times New Roman" panose="02020603050405020304" pitchFamily="18" charset="0"/>
              </a:rPr>
              <a:t> Slowed thinking processes; difficulty concentrating and directing attention; obsessive and repetitive thoughts, generally portraying pessimism and negativism; verbalizations and behavior reflecting suicidal ideation</a:t>
            </a:r>
          </a:p>
          <a:p>
            <a:pPr marL="213360" marR="0" indent="-21336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0"/>
              </a:spcAft>
            </a:pPr>
            <a:endParaRPr lang="en-US" sz="24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600"/>
              </a:spcAft>
            </a:pPr>
            <a:r>
              <a:rPr lang="en-US" sz="2400" b="1" dirty="0">
                <a:solidFill>
                  <a:srgbClr val="000000"/>
                </a:solidFill>
                <a:effectLst/>
                <a:latin typeface="Times New Roman" panose="02020603050405020304" pitchFamily="18" charset="0"/>
                <a:ea typeface="Times New Roman" panose="02020603050405020304" pitchFamily="18" charset="0"/>
              </a:rPr>
              <a:t>Physiological:</a:t>
            </a:r>
            <a:r>
              <a:rPr lang="en-US" sz="2400" dirty="0">
                <a:solidFill>
                  <a:srgbClr val="000000"/>
                </a:solidFill>
                <a:effectLst/>
                <a:latin typeface="Times New Roman" panose="02020603050405020304" pitchFamily="18" charset="0"/>
                <a:ea typeface="Times New Roman" panose="02020603050405020304" pitchFamily="18" charset="0"/>
              </a:rPr>
              <a:t> Anorexia or overeating; insomnia or hypersomnia; sleep disturbances; amenorrhea; decreased libido; headaches; backaches; chest pain; abdominal pain; low energy level; fatigue and listlessness; feeling best early in the morning and continually worse as the day progresses (possibly related to the diurnal variation in the level of neurotransmitters that affect mood and level of activity)</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78177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CDF5-63CB-4974-BF2D-F58DBE621E70}"/>
              </a:ext>
            </a:extLst>
          </p:cNvPr>
          <p:cNvSpPr>
            <a:spLocks noGrp="1"/>
          </p:cNvSpPr>
          <p:nvPr>
            <p:ph type="title"/>
          </p:nvPr>
        </p:nvSpPr>
        <p:spPr/>
        <p:txBody>
          <a:bodyPr>
            <a:normAutofit/>
          </a:bodyPr>
          <a:lstStyle/>
          <a:p>
            <a:pPr marL="0" marR="0">
              <a:lnSpc>
                <a:spcPct val="107000"/>
              </a:lnSpc>
              <a:spcBef>
                <a:spcPts val="720"/>
              </a:spcBef>
              <a:spcAft>
                <a:spcPts val="240"/>
              </a:spcAft>
            </a:pPr>
            <a:r>
              <a:rPr lang="en-US" sz="2800" b="1" dirty="0">
                <a:solidFill>
                  <a:srgbClr val="A90B10"/>
                </a:solidFill>
                <a:effectLst/>
                <a:latin typeface="Calibri Light" panose="020F0302020204030204" pitchFamily="34" charset="0"/>
                <a:ea typeface="Times New Roman" panose="02020603050405020304" pitchFamily="18" charset="0"/>
                <a:cs typeface="Times New Roman" panose="02020603050405020304" pitchFamily="18" charset="0"/>
              </a:rPr>
              <a:t>Background Assessment Data</a:t>
            </a:r>
            <a:endParaRPr lang="en-US" sz="2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DA208C5-A2CF-4ECF-9D0D-04CD456F9987}"/>
              </a:ext>
            </a:extLst>
          </p:cNvPr>
          <p:cNvSpPr>
            <a:spLocks noGrp="1"/>
          </p:cNvSpPr>
          <p:nvPr>
            <p:ph idx="1"/>
          </p:nvPr>
        </p:nvSpPr>
        <p:spPr/>
        <p:txBody>
          <a:bodyPr>
            <a:normAutofit/>
          </a:bodyPr>
          <a:lstStyle/>
          <a:p>
            <a:pPr marL="0" marR="0" indent="0">
              <a:lnSpc>
                <a:spcPct val="107000"/>
              </a:lnSpc>
              <a:spcBef>
                <a:spcPts val="720"/>
              </a:spcBef>
              <a:spcAft>
                <a:spcPts val="360"/>
              </a:spcAft>
              <a:buNone/>
            </a:pPr>
            <a:r>
              <a:rPr lang="en-US" sz="1800" b="1" i="1" dirty="0">
                <a:solidFill>
                  <a:srgbClr val="482F92"/>
                </a:solidFill>
                <a:effectLst/>
                <a:latin typeface="Calibri Light" panose="020F0302020204030204" pitchFamily="34" charset="0"/>
                <a:ea typeface="Times New Roman" panose="02020603050405020304" pitchFamily="18" charset="0"/>
                <a:cs typeface="Times New Roman" panose="02020603050405020304" pitchFamily="18" charset="0"/>
              </a:rPr>
              <a:t>Severe Depression</a:t>
            </a: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rPr>
              <a:t>Severe depression (also called major depressive disorder) is characterized by an intensification of the symptoms described for moderate depression (see </a:t>
            </a:r>
            <a:r>
              <a:rPr lang="en-US" sz="1800" u="sng" dirty="0">
                <a:solidFill>
                  <a:srgbClr val="0000FF"/>
                </a:solidFill>
                <a:effectLst/>
                <a:latin typeface="Times New Roman" panose="02020603050405020304" pitchFamily="18" charset="0"/>
                <a:ea typeface="Times New Roman" panose="02020603050405020304" pitchFamily="18" charset="0"/>
                <a:hlinkClick r:id="rId2"/>
              </a:rPr>
              <a:t>Box 25–2</a:t>
            </a:r>
            <a:r>
              <a:rPr lang="en-US" sz="1800" dirty="0">
                <a:solidFill>
                  <a:srgbClr val="000000"/>
                </a:solidFill>
                <a:effectLst/>
                <a:latin typeface="Times New Roman" panose="02020603050405020304" pitchFamily="18" charset="0"/>
                <a:ea typeface="Times New Roman" panose="02020603050405020304" pitchFamily="18" charset="0"/>
              </a:rPr>
              <a:t>). Symptoms at the severe level of depression include the following:</a:t>
            </a: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13360" marR="0" indent="-213360">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Affective:</a:t>
            </a:r>
            <a:r>
              <a:rPr lang="en-US" sz="1800" dirty="0">
                <a:solidFill>
                  <a:srgbClr val="000000"/>
                </a:solidFill>
                <a:effectLst/>
                <a:latin typeface="Times New Roman" panose="02020603050405020304" pitchFamily="18" charset="0"/>
                <a:ea typeface="Times New Roman" panose="02020603050405020304" pitchFamily="18" charset="0"/>
              </a:rPr>
              <a:t> Feelings of total despair, hopelessness, and worthlessness; flat (unchanging) affect, appearing devoid of emotional tone; prevalent feelings of nothingness and emptiness; apathy; loneliness; sadness; inability to feel pleasure.</a:t>
            </a:r>
          </a:p>
          <a:p>
            <a:pPr marL="213360" marR="0" indent="-213360">
              <a:spcBef>
                <a:spcPts val="600"/>
              </a:spcBef>
              <a:spcAft>
                <a:spcPts val="0"/>
              </a:spcAft>
            </a:pP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Behavioral:</a:t>
            </a:r>
            <a:r>
              <a:rPr lang="en-US" sz="1800" dirty="0">
                <a:solidFill>
                  <a:srgbClr val="000000"/>
                </a:solidFill>
                <a:effectLst/>
                <a:latin typeface="Times New Roman" panose="02020603050405020304" pitchFamily="18" charset="0"/>
                <a:ea typeface="Times New Roman" panose="02020603050405020304" pitchFamily="18" charset="0"/>
              </a:rPr>
              <a:t> Psychomotor retardation so severe that physical movement may literally come to a standstill, or psychomotor behavior manifested by rapid, agitated, purposeless movements; slumped posture; sitting in a curled-up position; walking slowly and rigidly; virtually nonexistent communication (when verbalizations do occur, they may reflect delusional thinking); no personal hygiene and grooming; social isolation is common, with virtually no inclination toward interaction with others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43479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0012-8BE5-49A2-A8FB-6274A9CFE662}"/>
              </a:ext>
            </a:extLst>
          </p:cNvPr>
          <p:cNvSpPr>
            <a:spLocks noGrp="1"/>
          </p:cNvSpPr>
          <p:nvPr>
            <p:ph type="title"/>
          </p:nvPr>
        </p:nvSpPr>
        <p:spPr/>
        <p:txBody>
          <a:bodyPr>
            <a:normAutofit/>
          </a:bodyPr>
          <a:lstStyle/>
          <a:p>
            <a:r>
              <a:rPr lang="en-US" sz="2800"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Background Assessment Data</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C074BC6-433E-4DD2-B5CF-71A7D18FCC8F}"/>
              </a:ext>
            </a:extLst>
          </p:cNvPr>
          <p:cNvSpPr>
            <a:spLocks noGrp="1"/>
          </p:cNvSpPr>
          <p:nvPr>
            <p:ph idx="1"/>
          </p:nvPr>
        </p:nvSpPr>
        <p:spPr/>
        <p:txBody>
          <a:bodyPr>
            <a:normAutofit/>
          </a:bodyPr>
          <a:lstStyle/>
          <a:p>
            <a:pPr marL="213360" marR="0" indent="-21336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Cognitive:</a:t>
            </a:r>
            <a:r>
              <a:rPr lang="en-US" sz="1800" dirty="0">
                <a:solidFill>
                  <a:srgbClr val="000000"/>
                </a:solidFill>
                <a:effectLst/>
                <a:latin typeface="Times New Roman" panose="02020603050405020304" pitchFamily="18" charset="0"/>
                <a:ea typeface="Times New Roman" panose="02020603050405020304" pitchFamily="18" charset="0"/>
              </a:rPr>
              <a:t> Prevalent delusional thinking, with delusions of persecution and somatic delusions being most common; confusion, indecisiveness, and an inability to concentrate; hallucinations reflecting misinterpretations of the environment; excessive self-deprecation, self-blame, and thoughts of suicide</a:t>
            </a: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840"/>
              </a:spcBef>
              <a:spcAft>
                <a:spcPts val="840"/>
              </a:spcAft>
              <a:buNone/>
            </a:pPr>
            <a:r>
              <a:rPr lang="en-US" sz="1800" b="1" dirty="0">
                <a:solidFill>
                  <a:srgbClr val="000000"/>
                </a:solidFill>
                <a:effectLst/>
                <a:latin typeface="Times New Roman" panose="02020603050405020304" pitchFamily="18" charset="0"/>
                <a:ea typeface="Times New Roman" panose="02020603050405020304" pitchFamily="18" charset="0"/>
              </a:rPr>
              <a:t>	NOTE:</a:t>
            </a:r>
            <a:r>
              <a:rPr lang="en-US" sz="1800" dirty="0">
                <a:solidFill>
                  <a:srgbClr val="000000"/>
                </a:solidFill>
                <a:effectLst/>
                <a:latin typeface="Times New Roman" panose="02020603050405020304" pitchFamily="18" charset="0"/>
                <a:ea typeface="Times New Roman" panose="02020603050405020304" pitchFamily="18" charset="0"/>
              </a:rPr>
              <a:t> Because of the low energy level and slow thought processes, the individual may be unable to 	follow through on suicidal ideas. However, the desire is strong at this level.</a:t>
            </a:r>
          </a:p>
          <a:p>
            <a:pPr marL="0" marR="0" indent="0">
              <a:spcBef>
                <a:spcPts val="840"/>
              </a:spcBef>
              <a:spcAft>
                <a:spcPts val="840"/>
              </a:spcAft>
              <a:buNone/>
            </a:pPr>
            <a:endParaRPr lang="en-US" sz="1800" dirty="0">
              <a:effectLst/>
              <a:latin typeface="Times New Roman" panose="02020603050405020304" pitchFamily="18" charset="0"/>
              <a:ea typeface="Times New Roman" panose="02020603050405020304" pitchFamily="18" charset="0"/>
            </a:endParaRPr>
          </a:p>
          <a:p>
            <a:pPr marL="213360" marR="0" indent="-213360">
              <a:spcBef>
                <a:spcPts val="0"/>
              </a:spcBef>
              <a:spcAft>
                <a:spcPts val="600"/>
              </a:spcAft>
            </a:pPr>
            <a:r>
              <a:rPr lang="en-US" sz="1800" b="1" dirty="0">
                <a:solidFill>
                  <a:srgbClr val="000000"/>
                </a:solidFill>
                <a:effectLst/>
                <a:latin typeface="Times New Roman" panose="02020603050405020304" pitchFamily="18" charset="0"/>
                <a:ea typeface="Times New Roman" panose="02020603050405020304" pitchFamily="18" charset="0"/>
              </a:rPr>
              <a:t>Physiological:</a:t>
            </a:r>
            <a:r>
              <a:rPr lang="en-US" sz="1800" dirty="0">
                <a:solidFill>
                  <a:srgbClr val="000000"/>
                </a:solidFill>
                <a:effectLst/>
                <a:latin typeface="Times New Roman" panose="02020603050405020304" pitchFamily="18" charset="0"/>
                <a:ea typeface="Times New Roman" panose="02020603050405020304" pitchFamily="18" charset="0"/>
              </a:rPr>
              <a:t> A general slowdown of the entire body, reflected in sluggish digestion, constipation, and urinary retention; amenorrhea; impotence; diminished libido; anorexia; weight loss or weight gain associated with appetite changes; changes in sleep patterns, including difficulty falling asleep and awakening very early in the morning; feeling worse early in the morning and somewhat better as the day progresses (as with moderate depression, this may reflect the diurnal variation in the level of neurotransmitters that affect mood and activity)</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1660932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FA1C1B-2832-40B6-A35F-26970F1DD86E}"/>
              </a:ext>
            </a:extLst>
          </p:cNvPr>
          <p:cNvSpPr/>
          <p:nvPr/>
        </p:nvSpPr>
        <p:spPr>
          <a:xfrm>
            <a:off x="4326894" y="2967335"/>
            <a:ext cx="3538213"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p>
        </p:txBody>
      </p:sp>
    </p:spTree>
    <p:extLst>
      <p:ext uri="{BB962C8B-B14F-4D97-AF65-F5344CB8AC3E}">
        <p14:creationId xmlns:p14="http://schemas.microsoft.com/office/powerpoint/2010/main" val="1692137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35A50-FE1E-4C42-BBA4-9524568544EC}"/>
              </a:ext>
            </a:extLst>
          </p:cNvPr>
          <p:cNvSpPr>
            <a:spLocks noGrp="1"/>
          </p:cNvSpPr>
          <p:nvPr>
            <p:ph type="title"/>
          </p:nvPr>
        </p:nvSpPr>
        <p:spPr/>
        <p:txBody>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Epidemiology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004821-B2D4-4C91-8D84-EEBF724711D5}"/>
              </a:ext>
            </a:extLst>
          </p:cNvPr>
          <p:cNvSpPr>
            <a:spLocks noGrp="1"/>
          </p:cNvSpPr>
          <p:nvPr>
            <p:ph idx="1"/>
          </p:nvPr>
        </p:nvSpPr>
        <p:spPr>
          <a:xfrm>
            <a:off x="751936" y="1365550"/>
            <a:ext cx="10515600" cy="4351338"/>
          </a:xfrm>
        </p:spPr>
        <p:txBody>
          <a:bodyPr>
            <a:no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Race and Culture</a:t>
            </a:r>
          </a:p>
          <a:p>
            <a:pPr marL="0" marR="0" indent="0">
              <a:lnSpc>
                <a:spcPct val="107000"/>
              </a:lnSpc>
              <a:spcBef>
                <a:spcPts val="720"/>
              </a:spcBef>
              <a:spcAft>
                <a:spcPts val="240"/>
              </a:spcAft>
              <a:buNone/>
            </a:pP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Studies have shown no consistent relationship between race and affective disorder. One problem encountered in reviewing racial comparisons involves the socioeconomic class of the race being investigated. Sample populations of nonwhite clients are often predominantly lower socioeconomic class populations that are compared with white populations from middle and upper social classes.</a:t>
            </a:r>
            <a:endParaRPr lang="en-US" sz="20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Other studies suggest a second problematic factor in the study of racial comparisons. Clinicians tend to underdiagnose mood disorders and over-diagnose schizophrenia in clients who have racial or cultural backgrounds different from their own. This misdiagnosis may result from language barriers between clients and physicians who are unfamiliar with cultural aspects of nonwhite clients’ language and behavior.</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7915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2A47-68F3-4713-AF01-269EBFAE8859}"/>
              </a:ext>
            </a:extLst>
          </p:cNvPr>
          <p:cNvSpPr>
            <a:spLocks noGrp="1"/>
          </p:cNvSpPr>
          <p:nvPr>
            <p:ph type="title"/>
          </p:nvPr>
        </p:nvSpPr>
        <p:spPr/>
        <p:txBody>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Epidemiology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9E71274-4905-4500-BD8E-37705BCB4082}"/>
              </a:ext>
            </a:extLst>
          </p:cNvPr>
          <p:cNvSpPr>
            <a:spLocks noGrp="1"/>
          </p:cNvSpPr>
          <p:nvPr>
            <p:ph idx="1"/>
          </p:nvPr>
        </p:nvSpPr>
        <p:spPr>
          <a:xfrm>
            <a:off x="651294" y="1494946"/>
            <a:ext cx="10889411" cy="4725149"/>
          </a:xfrm>
        </p:spPr>
        <p:txBody>
          <a:bodyPr>
            <a:norm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Marital Status</a:t>
            </a:r>
          </a:p>
          <a:p>
            <a:pPr marL="0" marR="0" indent="0">
              <a:lnSpc>
                <a:spcPct val="107000"/>
              </a:lnSpc>
              <a:spcBef>
                <a:spcPts val="720"/>
              </a:spcBef>
              <a:spcAft>
                <a:spcPts val="240"/>
              </a:spcAft>
              <a:buNone/>
            </a:pPr>
            <a:endPar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A number of studies have suggested that marriage has a positive effect on psychological well-being compared to those who are single or do not have a close relationship with another person. Other studies have suggested that marital status alone is not a valid indicator of risk for depression. Some of those studies have identified age as an important variable in risk for depression among married and single individuals. </a:t>
            </a:r>
          </a:p>
          <a:p>
            <a:pPr marL="0" marR="0" indent="0" algn="just">
              <a:spcBef>
                <a:spcPts val="0"/>
              </a:spcBef>
              <a:spcAft>
                <a:spcPts val="0"/>
              </a:spcAft>
              <a:buNone/>
            </a:pPr>
            <a:endParaRPr lang="en-US" sz="20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err="1">
                <a:solidFill>
                  <a:srgbClr val="000000"/>
                </a:solidFill>
                <a:effectLst/>
                <a:latin typeface="Times New Roman" panose="02020603050405020304" pitchFamily="18" charset="0"/>
                <a:ea typeface="Times New Roman" panose="02020603050405020304" pitchFamily="18" charset="0"/>
              </a:rPr>
              <a:t>Lapate</a:t>
            </a:r>
            <a:r>
              <a:rPr lang="en-US" sz="2000" dirty="0">
                <a:solidFill>
                  <a:srgbClr val="000000"/>
                </a:solidFill>
                <a:effectLst/>
                <a:latin typeface="Times New Roman" panose="02020603050405020304" pitchFamily="18" charset="0"/>
                <a:ea typeface="Times New Roman" panose="02020603050405020304" pitchFamily="18" charset="0"/>
              </a:rPr>
              <a:t> and associates (2014) report that marital stress was associated with increased risk for depression, suggesting that social stress may also be an important variable to consider.</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137318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93E8-8498-4241-9DD0-4FCC3E1DEE7D}"/>
              </a:ext>
            </a:extLst>
          </p:cNvPr>
          <p:cNvSpPr>
            <a:spLocks noGrp="1"/>
          </p:cNvSpPr>
          <p:nvPr>
            <p:ph type="title"/>
          </p:nvPr>
        </p:nvSpPr>
        <p:spPr/>
        <p:txBody>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Epidemiology</a:t>
            </a:r>
            <a:endParaRPr lang="en-US" dirty="0"/>
          </a:p>
        </p:txBody>
      </p:sp>
      <p:sp>
        <p:nvSpPr>
          <p:cNvPr id="3" name="Content Placeholder 2">
            <a:extLst>
              <a:ext uri="{FF2B5EF4-FFF2-40B4-BE49-F238E27FC236}">
                <a16:creationId xmlns:a16="http://schemas.microsoft.com/office/drawing/2014/main" id="{E0A0AE67-0401-46D3-9D7B-E3D4D65BB60F}"/>
              </a:ext>
            </a:extLst>
          </p:cNvPr>
          <p:cNvSpPr>
            <a:spLocks noGrp="1"/>
          </p:cNvSpPr>
          <p:nvPr>
            <p:ph idx="1"/>
          </p:nvPr>
        </p:nvSpPr>
        <p:spPr/>
        <p:txBody>
          <a:bodyPr>
            <a:noAutofit/>
          </a:bodyPr>
          <a:lstStyle/>
          <a:p>
            <a:pPr marL="0" marR="0" indent="0">
              <a:lnSpc>
                <a:spcPct val="107000"/>
              </a:lnSpc>
              <a:spcBef>
                <a:spcPts val="720"/>
              </a:spcBef>
              <a:spcAft>
                <a:spcPts val="240"/>
              </a:spcAft>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Seasonality</a:t>
            </a:r>
            <a:endParaRPr lang="en-US" sz="2000" b="1" dirty="0">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gn="just">
              <a:spcBef>
                <a:spcPts val="0"/>
              </a:spcBef>
              <a:spcAft>
                <a:spcPts val="0"/>
              </a:spcAft>
              <a:buNone/>
            </a:pPr>
            <a:endParaRPr lang="en-US" sz="2000" dirty="0">
              <a:solidFill>
                <a:srgbClr val="000000"/>
              </a:solidFill>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Studies exploring whether seasonality is a cause of depression have yielded varying results. The </a:t>
            </a:r>
            <a:r>
              <a:rPr lang="en-US" sz="2000" i="1" dirty="0">
                <a:solidFill>
                  <a:srgbClr val="000000"/>
                </a:solidFill>
                <a:effectLst/>
                <a:latin typeface="Times New Roman" panose="02020603050405020304" pitchFamily="18" charset="0"/>
                <a:ea typeface="Times New Roman" panose="02020603050405020304" pitchFamily="18" charset="0"/>
              </a:rPr>
              <a:t>Diagnostic and Statistical Manual of Mental Disorders, Fifth Edition (DSM-5)</a:t>
            </a:r>
            <a:r>
              <a:rPr lang="en-US" sz="2000" dirty="0">
                <a:solidFill>
                  <a:srgbClr val="000000"/>
                </a:solidFill>
                <a:effectLst/>
                <a:latin typeface="Times New Roman" panose="02020603050405020304" pitchFamily="18" charset="0"/>
                <a:ea typeface="Times New Roman" panose="02020603050405020304" pitchFamily="18" charset="0"/>
              </a:rPr>
              <a:t> (APA, 2013) uses the term </a:t>
            </a:r>
            <a:r>
              <a:rPr lang="en-US" sz="2000" i="1" dirty="0">
                <a:solidFill>
                  <a:srgbClr val="000000"/>
                </a:solidFill>
                <a:effectLst/>
                <a:latin typeface="Times New Roman" panose="02020603050405020304" pitchFamily="18" charset="0"/>
                <a:ea typeface="Times New Roman" panose="02020603050405020304" pitchFamily="18" charset="0"/>
              </a:rPr>
              <a:t>seasonal pattern</a:t>
            </a:r>
            <a:r>
              <a:rPr lang="en-US" sz="2000" dirty="0">
                <a:solidFill>
                  <a:srgbClr val="000000"/>
                </a:solidFill>
                <a:effectLst/>
                <a:latin typeface="Times New Roman" panose="02020603050405020304" pitchFamily="18" charset="0"/>
                <a:ea typeface="Times New Roman" panose="02020603050405020304" pitchFamily="18" charset="0"/>
              </a:rPr>
              <a:t> to describe and specify any depressive disorder that occurs at “characteristic times of the year” (p. 187). The authors note that episodes are most common in fall or winter, but some clients have recurrent summer episodes. </a:t>
            </a:r>
          </a:p>
          <a:p>
            <a:pPr marL="0" marR="0" indent="0" algn="just">
              <a:spcBef>
                <a:spcPts val="0"/>
              </a:spcBef>
              <a:spcAft>
                <a:spcPts val="0"/>
              </a:spcAft>
              <a:buNone/>
            </a:pPr>
            <a:endParaRPr lang="en-US" sz="2000" dirty="0">
              <a:solidFill>
                <a:srgbClr val="0000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Authors of one large study report that prevalence rates of depression with seasonal patterns have varied from 1 percent to 12 percent, but in their study of 5,549 patients from primary care settings, there was no evidence of seasonal patterns for major depressive disorder. </a:t>
            </a:r>
            <a:endParaRPr lang="en-US" sz="2000" dirty="0"/>
          </a:p>
        </p:txBody>
      </p:sp>
    </p:spTree>
    <p:extLst>
      <p:ext uri="{BB962C8B-B14F-4D97-AF65-F5344CB8AC3E}">
        <p14:creationId xmlns:p14="http://schemas.microsoft.com/office/powerpoint/2010/main" val="3112732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8E45E-8E72-4F0F-BD41-9D43726FD89D}"/>
              </a:ext>
            </a:extLst>
          </p:cNvPr>
          <p:cNvSpPr>
            <a:spLocks noGrp="1"/>
          </p:cNvSpPr>
          <p:nvPr>
            <p:ph type="title"/>
          </p:nvPr>
        </p:nvSpPr>
        <p:spPr/>
        <p:txBody>
          <a:bodyPr/>
          <a:lstStyle/>
          <a:p>
            <a:r>
              <a:rPr lang="en-US" sz="2800" b="1" dirty="0">
                <a:solidFill>
                  <a:srgbClr val="004E96"/>
                </a:solidFill>
                <a:effectLst/>
                <a:latin typeface="Times New Roman" panose="02020603050405020304" pitchFamily="18" charset="0"/>
                <a:ea typeface="Times New Roman" panose="02020603050405020304" pitchFamily="18" charset="0"/>
                <a:cs typeface="Times New Roman" panose="02020603050405020304" pitchFamily="18" charset="0"/>
              </a:rPr>
              <a:t>Epidemiology</a:t>
            </a:r>
            <a:endParaRPr lang="en-US" dirty="0"/>
          </a:p>
        </p:txBody>
      </p:sp>
      <p:sp>
        <p:nvSpPr>
          <p:cNvPr id="3" name="Content Placeholder 2">
            <a:extLst>
              <a:ext uri="{FF2B5EF4-FFF2-40B4-BE49-F238E27FC236}">
                <a16:creationId xmlns:a16="http://schemas.microsoft.com/office/drawing/2014/main" id="{63B8D60B-F23A-4824-956C-0D5BBE7A55CE}"/>
              </a:ext>
            </a:extLst>
          </p:cNvPr>
          <p:cNvSpPr>
            <a:spLocks noGrp="1"/>
          </p:cNvSpPr>
          <p:nvPr>
            <p:ph idx="1"/>
          </p:nvPr>
        </p:nvSpPr>
        <p:spPr/>
        <p:txBody>
          <a:bodyPr>
            <a:normAutofit/>
          </a:bodyPr>
          <a:lstStyle/>
          <a:p>
            <a:pPr marL="0" indent="0">
              <a:buNone/>
            </a:pPr>
            <a:r>
              <a:rPr lang="en-US" sz="2000" b="1" dirty="0">
                <a:solidFill>
                  <a:srgbClr val="A90B10"/>
                </a:solidFill>
                <a:effectLst/>
                <a:latin typeface="Times New Roman" panose="02020603050405020304" pitchFamily="18" charset="0"/>
                <a:ea typeface="Times New Roman" panose="02020603050405020304" pitchFamily="18" charset="0"/>
                <a:cs typeface="Times New Roman" panose="02020603050405020304" pitchFamily="18" charset="0"/>
              </a:rPr>
              <a:t>Seasonality</a:t>
            </a:r>
            <a:endPar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In another study, Cobb and associates (2014) found that a small but significant peak in depression symptoms occurred in winter months, but over 20 years of following those clients, the winter seasonal pattern was not stable. </a:t>
            </a:r>
          </a:p>
          <a:p>
            <a:pPr marL="0" indent="0">
              <a:buNone/>
            </a:pPr>
            <a:endParaRPr lang="en-US" sz="2000" dirty="0">
              <a:solidFill>
                <a:srgbClr val="000000"/>
              </a:solidFill>
              <a:latin typeface="Times New Roman" panose="02020603050405020304" pitchFamily="18" charset="0"/>
              <a:ea typeface="Times New Roman" panose="02020603050405020304" pitchFamily="18" charset="0"/>
            </a:endParaRPr>
          </a:p>
          <a:p>
            <a:pPr marL="0" indent="0">
              <a:buNone/>
            </a:pPr>
            <a:r>
              <a:rPr lang="en-US" sz="2000" dirty="0">
                <a:solidFill>
                  <a:srgbClr val="000000"/>
                </a:solidFill>
                <a:effectLst/>
                <a:latin typeface="Times New Roman" panose="02020603050405020304" pitchFamily="18" charset="0"/>
                <a:ea typeface="Times New Roman" panose="02020603050405020304" pitchFamily="18" charset="0"/>
              </a:rPr>
              <a:t>Seasonal affective disorder (SAD) continues to be popularly referred to as a separate condition, although the </a:t>
            </a:r>
            <a:r>
              <a:rPr lang="en-US" sz="2000" i="1" dirty="0">
                <a:solidFill>
                  <a:srgbClr val="000000"/>
                </a:solidFill>
                <a:effectLst/>
                <a:latin typeface="Times New Roman" panose="02020603050405020304" pitchFamily="18" charset="0"/>
                <a:ea typeface="Times New Roman" panose="02020603050405020304" pitchFamily="18" charset="0"/>
              </a:rPr>
              <a:t>DSM-5</a:t>
            </a:r>
            <a:r>
              <a:rPr lang="en-US" sz="2000" dirty="0">
                <a:solidFill>
                  <a:srgbClr val="000000"/>
                </a:solidFill>
                <a:effectLst/>
                <a:latin typeface="Times New Roman" panose="02020603050405020304" pitchFamily="18" charset="0"/>
                <a:ea typeface="Times New Roman" panose="02020603050405020304" pitchFamily="18" charset="0"/>
              </a:rPr>
              <a:t> does not list it as a distinct diagnosis. Reported benefits of light therapy may support a seasonal cause for depression during winter months when there is often less exposure to natural sunlight, but more research is needed to determine a causal relationship.</a:t>
            </a:r>
            <a:endParaRPr lang="en-US" sz="2000" dirty="0">
              <a:effectLst/>
              <a:latin typeface="Times New Roman" panose="02020603050405020304" pitchFamily="18" charset="0"/>
              <a:ea typeface="Times New Roman" panose="02020603050405020304" pitchFamily="18" charset="0"/>
            </a:endParaRPr>
          </a:p>
          <a:p>
            <a:endParaRPr lang="en-US" sz="2000" dirty="0"/>
          </a:p>
        </p:txBody>
      </p:sp>
    </p:spTree>
    <p:extLst>
      <p:ext uri="{BB962C8B-B14F-4D97-AF65-F5344CB8AC3E}">
        <p14:creationId xmlns:p14="http://schemas.microsoft.com/office/powerpoint/2010/main" val="308636490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مستند" ma:contentTypeID="0x010100F9D038223EA4B048BFB7C0E417E82C9B" ma:contentTypeVersion="4" ma:contentTypeDescription="إنشاء مستند جديد." ma:contentTypeScope="" ma:versionID="7a807d897ff64ea8c8e216984a92ee76">
  <xsd:schema xmlns:xsd="http://www.w3.org/2001/XMLSchema" xmlns:xs="http://www.w3.org/2001/XMLSchema" xmlns:p="http://schemas.microsoft.com/office/2006/metadata/properties" xmlns:ns2="45500715-b3f9-42b0-bc72-b20bef4117f8" targetNamespace="http://schemas.microsoft.com/office/2006/metadata/properties" ma:root="true" ma:fieldsID="57b596d2cadf4b5c24f541034da76957" ns2:_="">
    <xsd:import namespace="45500715-b3f9-42b0-bc72-b20bef4117f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500715-b3f9-42b0-bc72-b20bef41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5C422C-BF8F-44EC-911A-2582F411E7F3}">
  <ds:schemaRefs>
    <ds:schemaRef ds:uri="http://purl.org/dc/terms/"/>
    <ds:schemaRef ds:uri="45500715-b3f9-42b0-bc72-b20bef4117f8"/>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43A23DD-9293-4526-A0DE-6941BFC97445}">
  <ds:schemaRefs>
    <ds:schemaRef ds:uri="http://schemas.microsoft.com/sharepoint/v3/contenttype/forms"/>
  </ds:schemaRefs>
</ds:datastoreItem>
</file>

<file path=customXml/itemProps3.xml><?xml version="1.0" encoding="utf-8"?>
<ds:datastoreItem xmlns:ds="http://schemas.openxmlformats.org/officeDocument/2006/customXml" ds:itemID="{3BC10B61-7427-47F2-9443-C154331423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500715-b3f9-42b0-bc72-b20bef4117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Organic</Template>
  <TotalTime>536</TotalTime>
  <Words>3641</Words>
  <Application>Microsoft Office PowerPoint</Application>
  <PresentationFormat>Widescreen</PresentationFormat>
  <Paragraphs>282</Paragraphs>
  <Slides>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Depressive Disorders</vt:lpstr>
      <vt:lpstr>Outlines</vt:lpstr>
      <vt:lpstr>Epidemiology</vt:lpstr>
      <vt:lpstr>Epidemiology</vt:lpstr>
      <vt:lpstr>Epidemiology</vt:lpstr>
      <vt:lpstr>Epidemiology</vt:lpstr>
      <vt:lpstr>Epidemiology</vt:lpstr>
      <vt:lpstr>Epidemiology</vt:lpstr>
      <vt:lpstr>Epidemiology</vt:lpstr>
      <vt:lpstr>Types of Depressive Disorders</vt:lpstr>
      <vt:lpstr>Types of Depressive Disorders</vt:lpstr>
      <vt:lpstr>PowerPoint Presentation</vt:lpstr>
      <vt:lpstr>Types of Depressive Disorders</vt:lpstr>
      <vt:lpstr>PowerPoint Presentation</vt:lpstr>
      <vt:lpstr>Types of Depressive Disorders</vt:lpstr>
      <vt:lpstr>PowerPoint Presentation</vt:lpstr>
      <vt:lpstr>Types of Depressive Disorders</vt:lpstr>
      <vt:lpstr>Types of Depressive Disorders</vt:lpstr>
      <vt:lpstr>Predisposing Factors</vt:lpstr>
      <vt:lpstr>Predisposing Factors</vt:lpstr>
      <vt:lpstr>Predisposing Factors</vt:lpstr>
      <vt:lpstr>Predisposing Factors</vt:lpstr>
      <vt:lpstr>Predisposing Factors</vt:lpstr>
      <vt:lpstr>Predisposing Factors</vt:lpstr>
      <vt:lpstr>FIGURE 25–1 Neurobiology of depression.</vt:lpstr>
      <vt:lpstr>Predisposing Factors</vt:lpstr>
      <vt:lpstr>Predisposing Factors</vt:lpstr>
      <vt:lpstr>Predisposing Factors</vt:lpstr>
      <vt:lpstr>Predisposing Factors</vt:lpstr>
      <vt:lpstr>Predisposing Factors</vt:lpstr>
      <vt:lpstr>Predisposing Factors</vt:lpstr>
      <vt:lpstr>Predisposing Factors</vt:lpstr>
      <vt:lpstr>Predisposing Factors</vt:lpstr>
      <vt:lpstr>Developmental Implications</vt:lpstr>
      <vt:lpstr>Developmental Implications</vt:lpstr>
      <vt:lpstr>PowerPoint Presentation</vt:lpstr>
      <vt:lpstr>Developmental Implications</vt:lpstr>
      <vt:lpstr>Developmental Implications</vt:lpstr>
      <vt:lpstr>Developmental Implications</vt:lpstr>
      <vt:lpstr>Developmental Implications</vt:lpstr>
      <vt:lpstr>Developmental Implications</vt:lpstr>
      <vt:lpstr>Developmental Implications</vt:lpstr>
      <vt:lpstr>Developmental Implications</vt:lpstr>
      <vt:lpstr>Developmental Implications</vt:lpstr>
      <vt:lpstr>Developmental Implications</vt:lpstr>
      <vt:lpstr>Developmental Implications</vt:lpstr>
      <vt:lpstr>Developmental Implications</vt:lpstr>
      <vt:lpstr>Background Assessment Data</vt:lpstr>
      <vt:lpstr>PowerPoint Presentation</vt:lpstr>
      <vt:lpstr>Background Assessment Data</vt:lpstr>
      <vt:lpstr>Background Assessment Data</vt:lpstr>
      <vt:lpstr>Background Assessment Data</vt:lpstr>
      <vt:lpstr>Background Assessment Data</vt:lpstr>
      <vt:lpstr>Background Assessment Data</vt:lpstr>
      <vt:lpstr>Background Assessment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Depressive Disorders</dc:title>
  <dc:creator>Yazan Almrayat</dc:creator>
  <cp:lastModifiedBy>RHF .</cp:lastModifiedBy>
  <cp:revision>112</cp:revision>
  <dcterms:created xsi:type="dcterms:W3CDTF">2021-08-11T06:42:13Z</dcterms:created>
  <dcterms:modified xsi:type="dcterms:W3CDTF">2021-08-19T08:34:20Z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0x010100F9D038223EA4B048BFB7C0E417E82C9B</vt:lpwstr>
  </property>
</Properties>
</file>