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304" r:id="rId7"/>
    <p:sldId id="305" r:id="rId8"/>
    <p:sldId id="306" r:id="rId9"/>
    <p:sldId id="312" r:id="rId10"/>
    <p:sldId id="313" r:id="rId11"/>
    <p:sldId id="307" r:id="rId12"/>
    <p:sldId id="314" r:id="rId13"/>
    <p:sldId id="315" r:id="rId14"/>
    <p:sldId id="316" r:id="rId15"/>
    <p:sldId id="321" r:id="rId16"/>
    <p:sldId id="317" r:id="rId17"/>
    <p:sldId id="318" r:id="rId18"/>
    <p:sldId id="319" r:id="rId19"/>
    <p:sldId id="320" r:id="rId20"/>
    <p:sldId id="29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109" d="100"/>
          <a:sy n="109" d="100"/>
        </p:scale>
        <p:origin x="-18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4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3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2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font" Target="fonts/font1.fntdata" /><Relationship Id="rId28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0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62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98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70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94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19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11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9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96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8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71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06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77642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0743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31880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22714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72991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22374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80208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875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78558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9322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592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60BB-DF63-4FC8-AFEE-7F1F8D438AA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58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Relationship Id="rId6" Type="http://schemas.microsoft.com/office/2007/relationships/hdphoto" Target="../media/hdphoto4.wdp" /><Relationship Id="rId5" Type="http://schemas.openxmlformats.org/officeDocument/2006/relationships/image" Target="../media/image10.png" /><Relationship Id="rId4" Type="http://schemas.microsoft.com/office/2007/relationships/hdphoto" Target="../media/hdphoto3.wdp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Relationship Id="rId4" Type="http://schemas.microsoft.com/office/2007/relationships/hdphoto" Target="../media/hdphoto5.wdp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Relationship Id="rId4" Type="http://schemas.microsoft.com/office/2007/relationships/hdphoto" Target="../media/hdphoto6.wdp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6" Type="http://schemas.microsoft.com/office/2007/relationships/hdphoto" Target="../media/hdphoto2.wdp" /><Relationship Id="rId5" Type="http://schemas.openxmlformats.org/officeDocument/2006/relationships/image" Target="../media/image7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9-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Higher function of neocortex.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365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7330" r="19625" b="12032"/>
          <a:stretch/>
        </p:blipFill>
        <p:spPr>
          <a:xfrm>
            <a:off x="6300192" y="1923678"/>
            <a:ext cx="967344" cy="1365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spc="-5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 represents the highest function of cerebral cortex. -It may be in the form of written or spoken words.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speech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(in the dominant hemisphere)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Sensory speech 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a-Visual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18, 19) in occipital lobe to understand written words.</a:t>
            </a: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b-Auditory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22) in temporal lobe to understand spoken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General interpretative area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Wernik’s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area)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-Responsible for understanding the meanings and beginning the response to these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-It is a connection between sensory and motor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Motor speech centers: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Broca’s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(face region ion premotor area 6) essential for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vocalization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Exner’s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area: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(Hand region in premotor area 6) essential for expression of speech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1" y="83935"/>
            <a:ext cx="1957759" cy="7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*Act of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Spoken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Autitory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sensory areas (areas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 &amp; 42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perceive the spoken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Wernicke's area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the meaning and begin response by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impulse to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to produce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face area in area 4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pyrmaidal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tract to cranial nerve nuclei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speech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(muscles of lips, tongue and larynx)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spoken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1418"/>
          <a:stretch/>
        </p:blipFill>
        <p:spPr>
          <a:xfrm>
            <a:off x="1331640" y="1854102"/>
            <a:ext cx="4896544" cy="328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47859"/>
            <a:ext cx="2492455" cy="22590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076056" y="3498776"/>
            <a:ext cx="1440160" cy="22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383030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3786706"/>
            <a:ext cx="36004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6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Written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Visual sensory area (area17) perceive written words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association areas (18, 19) to understand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(Wernicke's area)  to full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comperhension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hand area in motor cortex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pyramidal &amp; extrapyramidal tracts to AHCs of hand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expression of speech by writing.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Aphasia = disturbance of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the inability to express thoughts by spoken or written words due to vascular lesion in the dominant hemisphere.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Sensory Aphasia: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(a) Visual aphasia: (word blindness)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sees but can’t understand written words.</a:t>
            </a: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visual speech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(18, 19).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95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(word deafness)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patient hears but can’t understand spoken words.        -	Due to lesion in auditory 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(22)</a:t>
            </a:r>
          </a:p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 sensory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(more common)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fails to understand and interpret the meaning of words and fails to express his thoughts into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general interpretative area.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  <a:tabLst>
                <a:tab pos="400050" algn="r"/>
              </a:tabLst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Motor aphasia: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1400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(Verbal or vocal)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patient understands spoken or written words and knows what he wants to say but he can’t express himself by spoken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44) (speech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intact).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Agraphia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patient understands spoken or written words and knows what he wants to write but he can’t express himself by written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45) (Hand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inatct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 Global aphasia: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-This is combination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sensory &amp; motor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aphasias due to excessive cerebral lesions.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06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95486"/>
            <a:ext cx="3356551" cy="281375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spc="-5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can be defined as positive recollections of the previous thoughts or educated information due to proper stimulation.</a:t>
            </a:r>
          </a:p>
          <a:p>
            <a:pPr marL="0" marR="3238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memory: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basal limbic region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determine the information is important or no, the brain ignore many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remember one memory only at certain moment.</a:t>
            </a: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can be classified into: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Immediate memory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-Such as remember telephone number for few seconds .</a:t>
            </a: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mechanism is reverberating circuit or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presynpatic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facilitation (prolonged Ca</a:t>
            </a:r>
            <a:r>
              <a:rPr lang="en-U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openning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71" y="627534"/>
            <a:ext cx="53328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Short-term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3238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-Which lasts for few minutes up to days due to temporary changes in either presynaptic or postsynaptic membranes of certain neurons.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includes: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Stimulation of the facilitator neurons cause release of serotonin.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Serotonin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activates a receptors in the sensory terminals causing activation of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adenyle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cyclase enzyme which leads to formation of cyclic AMP.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Cyclic A.M.P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activates protein kinase in cell membrane causes phosphorylation of some proteins in cell membrane which leads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blockage of potassium channels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cell membrane 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Blockage of K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channels leads to prolongation of action potential in pre-synaptic terminal with subsequent prolonged activation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400" b="1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leads to maintained Ca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influx with more and maintained release of chemical transmitter on postsynaptic neurons.</a:t>
            </a:r>
          </a:p>
          <a:p>
            <a:pPr marL="0" marR="3238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Long-term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Actually is due to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 structural changes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synapses, 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Permanent adhesion of synaptic vesicles to the pre-synaptic membrane .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Marked increase in surface area of pre-synaptic membrane which across it release of transmitter occur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Increase in enzymes and in protein synthesis which activate processes of transmitter formation and release.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57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>
          <a:xfrm>
            <a:off x="107504" y="123478"/>
            <a:ext cx="89011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4" y="96266"/>
            <a:ext cx="889375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algn="just">
              <a:lnSpc>
                <a:spcPct val="150000"/>
              </a:lnSpc>
              <a:tabLst>
                <a:tab pos="1688465" algn="l"/>
              </a:tabLst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the human brain,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largest part of the cerebral cortex, which is the outer layer of the cerebrum. The neocortex is made up of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layers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labelled from the outermost inwards, I to VI.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The neocortex is divided, into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frontal, parietal, occipital, and temporal lobes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perform different functions.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 example,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visual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auditory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Further subdivisions or areas of neocortex are responsible for more specific cognitive processes. In humans, the frontal lobe contains areas devoted to complex language processing localized to the </a:t>
            </a:r>
            <a:r>
              <a:rPr lang="en-US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ventro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-lateral pre-frontal cortex (</a:t>
            </a:r>
            <a:r>
              <a:rPr 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Broca's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 The neocortex has also been shown to play an influential role in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sleep, memory and learning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processes.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appear to be stored in the neocortex, specifically the anterolateral temporal lobe of the neocortex. 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728"/>
            <a:ext cx="4093690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" t="6152" r="10779" b="2133"/>
          <a:stretch/>
        </p:blipFill>
        <p:spPr>
          <a:xfrm>
            <a:off x="251520" y="699542"/>
            <a:ext cx="4176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8888"/>
            <a:ext cx="8849772" cy="4536504"/>
          </a:xfrm>
        </p:spPr>
        <p:txBody>
          <a:bodyPr/>
          <a:lstStyle/>
          <a:p>
            <a:pPr marL="0" indent="0" algn="justLow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cerebral cortex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surface is greatly increased by presence of sulci and fissures. 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cerebral cortex is formed of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cerebral hemispheres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are separated by the longitudinal fissure 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-In the floor this fissure lies the "Corpus callosum" which connects the two cerebral hemispheres.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cerebral cortex consists of 4 lobes : frontal, parietal, temporal and occipital. And  according to physiological studies,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divided cerebral cortex into 50 different areas numbered from 1-50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[I]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frontal lobe: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Contain:   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-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Motor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the primary motor area.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occupies the precentral gyrus of the frontal lobe anterior to the central sulcus.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highly excitable due to the presence of large pyramidal cells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Betz cells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body is represented in an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below while lower l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imbs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up ), however the head is in the 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correct position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eye brows are up and chin is down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(Lt. area control Rt. side of the body), and the representation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depends on the activity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muscle not depend on size of muscle.</a:t>
            </a:r>
          </a:p>
          <a:p>
            <a:pPr marL="0" indent="0" algn="justLow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46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7504" y="123478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Layers of area 4: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The cells are arranged in 6 vertical columns.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Functions: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1-It is the main origin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pyramidal tracts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2-  Initiate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fine discrete voluntary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movements.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3-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Facilitates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stretch reflex and muscle tone.</a:t>
            </a:r>
          </a:p>
          <a:p>
            <a:pPr algn="justLow">
              <a:spcBef>
                <a:spcPts val="600"/>
              </a:spcBef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1- Paralysis of the muscles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half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body .     2-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Hypotonia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hyporeflexia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3- Appearance of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Babinisk's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 .</a:t>
            </a:r>
          </a:p>
          <a:p>
            <a:pPr marL="360045" indent="-334645" algn="justLow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N.B.: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shares in the extrapyramidal tract , So activation of area 4 after pyramidal tract lesion give response.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2-Muscles of the body which act together as respiratory muscles are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bilaterally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represented in area 4 of both sides.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3-In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 is representation of the movement rather than representation of isolated muscles .i.e. stimulation of certain site of area 4 causes contraction of whole flexors or extensors rather than contraction of certain muscle.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4-Excitability of area 4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increased activity of other areas as sensory, visual or auditory area also by alkalosis.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5-Excitability of area 4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acidosis, hypoxia or by suppressor areas (4s,8s).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Premotor area 6: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533400" indent="-133350" algn="justLow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 lies in front of area 4 (separated by area 4s).  It is less excitable as it contains no Betz cells.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532765" indent="-133350" algn="justLow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Representation: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42672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The body is represented in an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inverted and crossed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manner but is more rough than in area 4.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360045" algn="justLow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1-It is the main origin of extrapyramidal tracts but some origin of pyramidal.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2-It initiates generalized coordinated gross movements on the opposite side of the body.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3-It initiates subconscious associated movement as swinging of arm during walking.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4-It helps areas 4 in performing and initiating isolated skilled voluntary movements.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5-It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inhibits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muscle tone &amp; stretch reflex.             6-It inhibits the grasp reflex.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7-It produces autonomic function on HR &amp; ABP.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8-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contains important areas: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(word formation areas)(area 44) it lies immediately anterior to area 4 and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sylvian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fissure in the dominant hemisphere, it is connected to area 4 to control movement of speech muscle.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Eye movement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is concerned with voluntary moving of the eye towards objects, also control eyelid movements.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 rotation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eye movement area, it is concerned with directing the head towards different objects.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d-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Hand skilled area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 to area 4 (region of hand &amp; finer). The memory for voluntary skilled movements of the hand is retained in this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	</a:t>
            </a:r>
            <a:r>
              <a:rPr lang="en-US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(writing center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Lies above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control the movements of arm muscle during writing via connection with area 4.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4645" lvl="0" algn="justLow"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6: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Paresis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(sever muscle weakness) in opposite side.           2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muscle tone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exaggerated deep reflexes.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of </a:t>
            </a:r>
            <a:r>
              <a:rPr lang="en-US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Babniski’s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(fanning of 4 toes).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apraxia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loss of ability to perform skilled educated movement due to damage of hand skilled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aphasia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spoken words due to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Loss of </a:t>
            </a:r>
            <a:r>
              <a:rPr lang="en-US" b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co-ordinated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movement of eye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head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due to lesion in eye movement and head movement areas.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987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agraphia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written words =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8-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Autonomic disturbances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9-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of Grasp reflex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marR="334645" lvl="0" indent="-334645" algn="justLow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Area 8 (frontal eye field)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49339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-It occupies the posterior part of the middle frontal gyrus. 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36004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It is responsible for conjugate deviation of both eyes in the opposite side and share in accommodation reflex to near vision .            -  It is the origin of the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cortico-nulcear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tract.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0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  <a:tabLst>
                <a:tab pos="400050" algn="r"/>
              </a:tabLst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[II]  The parietal lobe: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buNone/>
              <a:tabLst>
                <a:tab pos="400050" algn="r"/>
              </a:tabLst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Contains:      -Sensory area 3, 1, 2 (area I).         -Sensory area II	     -Sensory association area.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[A] Primary somatic area: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Somatic sensory area I:</a:t>
            </a:r>
            <a:r>
              <a:rPr lang="en-US" sz="1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In the post central gyrus of cerebral cortex (area 3, 1, 2).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body is represented in an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large area for lips, face and fingers especially thumb. according to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tactile acuity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number of receptors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All sensations from any part of the body are represented in its area.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Functions: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 impulses from PVNT so act a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fine touch, proprioceptive sensation, vibration, fine gradations of temp.</a:t>
            </a:r>
          </a:p>
          <a:p>
            <a:pPr marL="0" indent="0" algn="justLow"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lesion: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At first loss of all sensations in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side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then the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protopathic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sensations only are recovered.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Somatic sensory area II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upper wall of lateral fissure inferior to postcentral gyrus.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Representation: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body is less sharp than area I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anteriorly,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centrally while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posteriorly.</a:t>
            </a:r>
          </a:p>
          <a:p>
            <a:pPr marL="0" lvl="0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A cortical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pain.</a:t>
            </a:r>
          </a:p>
          <a:p>
            <a:pPr marL="76644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Play a role in sensory control of motor function.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impulses from both sides of the body, from sensory area    I and from visual and auditory area.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60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lvl="0" indent="0" algn="justLow">
              <a:spcBef>
                <a:spcPts val="120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[B] Somatic association area: (area 5 &amp; 7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          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parietal cortex behind sensory area I.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receive impulses from sensory area I, PVNT and visual &amp; auditory cortex. So it is concerned with the meaning of sensory information (</a:t>
            </a:r>
            <a:r>
              <a:rPr lang="en-US" sz="1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stereognosis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causes 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Asteriognosis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failure to recognize any object.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[III]  The temporal lobe: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contains:   -Auditory sensory area (area 41 &amp; 42)      (concerned with hearing sensation from both sides).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-Auditory psychic area (area 22)              (concerned with interpretation of auditory impulses).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[IV] The occipital lobe: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contains: -Visual sensory area (area 17) , which is the primary visual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- Visual association area (area 18 &amp; 19)  , which is concerned with interpretation of visual impulses)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temporo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-occipital association area:   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Wernike’s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or area 37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interpretation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different sensations and present in the supra-marginal and angular gyri.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receives impulses from: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somatic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5,7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parietal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interpretative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18, 19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occipital.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interpretative areas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temporal.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-This area is more developed in one hemisphere (dominant  hemisphere) (left side in right handed people) and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speech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leads to failure to pick up meaning of spoken &amp; written words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9475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2" ma:contentTypeDescription="Create a new document." ma:contentTypeScope="" ma:versionID="6df31d083b935f4239b1a9262f561734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8658940dd6b0ec100a86ffd93d9bc59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BB09E-01BE-4D9B-8957-2DD3215AF93A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FCB1170-E6DB-4CB4-A717-3909A8D8A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4053C-182A-4E1A-8BF4-67666D22A5F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887</Words>
  <Application>Microsoft Office PowerPoint</Application>
  <PresentationFormat>On-screen Show (16:9)</PresentationFormat>
  <Paragraphs>171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نسق Office</vt:lpstr>
      <vt:lpstr>   9- Higher function of neocortex.  By Prof. Sherif W. Mansour Physiology dpt., Mutah school of Medicine.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Sanabil Hassanat</cp:lastModifiedBy>
  <cp:revision>102</cp:revision>
  <dcterms:modified xsi:type="dcterms:W3CDTF">2022-01-01T15:34:06Z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0x01010036FDB647AE44DF4BAE5DC62529B122B1</vt:lpwstr>
  </property>
</Properties>
</file>