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64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13" Type="http://schemas.openxmlformats.org/officeDocument/2006/relationships/image" Target="../media/image312.png"/><Relationship Id="rId18" Type="http://schemas.openxmlformats.org/officeDocument/2006/relationships/image" Target="../media/image317.png"/><Relationship Id="rId3" Type="http://schemas.openxmlformats.org/officeDocument/2006/relationships/image" Target="../media/image302.png"/><Relationship Id="rId7" Type="http://schemas.openxmlformats.org/officeDocument/2006/relationships/image" Target="../media/image306.png"/><Relationship Id="rId12" Type="http://schemas.openxmlformats.org/officeDocument/2006/relationships/image" Target="../media/image311.png"/><Relationship Id="rId17" Type="http://schemas.openxmlformats.org/officeDocument/2006/relationships/image" Target="../media/image316.png"/><Relationship Id="rId2" Type="http://schemas.openxmlformats.org/officeDocument/2006/relationships/image" Target="../media/image1.png"/><Relationship Id="rId16" Type="http://schemas.openxmlformats.org/officeDocument/2006/relationships/image" Target="../media/image3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5.png"/><Relationship Id="rId11" Type="http://schemas.openxmlformats.org/officeDocument/2006/relationships/image" Target="../media/image310.png"/><Relationship Id="rId5" Type="http://schemas.openxmlformats.org/officeDocument/2006/relationships/image" Target="../media/image304.png"/><Relationship Id="rId15" Type="http://schemas.openxmlformats.org/officeDocument/2006/relationships/image" Target="../media/image314.png"/><Relationship Id="rId10" Type="http://schemas.openxmlformats.org/officeDocument/2006/relationships/image" Target="../media/image309.png"/><Relationship Id="rId4" Type="http://schemas.openxmlformats.org/officeDocument/2006/relationships/image" Target="../media/image303.png"/><Relationship Id="rId9" Type="http://schemas.openxmlformats.org/officeDocument/2006/relationships/image" Target="../media/image308.png"/><Relationship Id="rId14" Type="http://schemas.openxmlformats.org/officeDocument/2006/relationships/image" Target="../media/image3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7" Type="http://schemas.openxmlformats.org/officeDocument/2006/relationships/image" Target="../media/image32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1.png"/><Relationship Id="rId5" Type="http://schemas.openxmlformats.org/officeDocument/2006/relationships/image" Target="../media/image320.png"/><Relationship Id="rId4" Type="http://schemas.openxmlformats.org/officeDocument/2006/relationships/image" Target="../media/image319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3.png"/><Relationship Id="rId18" Type="http://schemas.openxmlformats.org/officeDocument/2006/relationships/image" Target="../media/image338.png"/><Relationship Id="rId26" Type="http://schemas.openxmlformats.org/officeDocument/2006/relationships/image" Target="../media/image346.png"/><Relationship Id="rId39" Type="http://schemas.openxmlformats.org/officeDocument/2006/relationships/image" Target="../media/image359.png"/><Relationship Id="rId21" Type="http://schemas.openxmlformats.org/officeDocument/2006/relationships/image" Target="../media/image341.png"/><Relationship Id="rId34" Type="http://schemas.openxmlformats.org/officeDocument/2006/relationships/image" Target="../media/image354.png"/><Relationship Id="rId42" Type="http://schemas.openxmlformats.org/officeDocument/2006/relationships/image" Target="../media/image362.png"/><Relationship Id="rId47" Type="http://schemas.openxmlformats.org/officeDocument/2006/relationships/image" Target="../media/image367.png"/><Relationship Id="rId50" Type="http://schemas.openxmlformats.org/officeDocument/2006/relationships/image" Target="../media/image370.png"/><Relationship Id="rId55" Type="http://schemas.openxmlformats.org/officeDocument/2006/relationships/image" Target="../media/image375.png"/><Relationship Id="rId7" Type="http://schemas.openxmlformats.org/officeDocument/2006/relationships/image" Target="../media/image327.png"/><Relationship Id="rId2" Type="http://schemas.openxmlformats.org/officeDocument/2006/relationships/image" Target="../media/image32.jpg"/><Relationship Id="rId16" Type="http://schemas.openxmlformats.org/officeDocument/2006/relationships/image" Target="../media/image336.png"/><Relationship Id="rId29" Type="http://schemas.openxmlformats.org/officeDocument/2006/relationships/image" Target="../media/image349.png"/><Relationship Id="rId11" Type="http://schemas.openxmlformats.org/officeDocument/2006/relationships/image" Target="../media/image331.png"/><Relationship Id="rId24" Type="http://schemas.openxmlformats.org/officeDocument/2006/relationships/image" Target="../media/image344.png"/><Relationship Id="rId32" Type="http://schemas.openxmlformats.org/officeDocument/2006/relationships/image" Target="../media/image352.png"/><Relationship Id="rId37" Type="http://schemas.openxmlformats.org/officeDocument/2006/relationships/image" Target="../media/image357.png"/><Relationship Id="rId40" Type="http://schemas.openxmlformats.org/officeDocument/2006/relationships/image" Target="../media/image360.png"/><Relationship Id="rId45" Type="http://schemas.openxmlformats.org/officeDocument/2006/relationships/image" Target="../media/image365.png"/><Relationship Id="rId53" Type="http://schemas.openxmlformats.org/officeDocument/2006/relationships/image" Target="../media/image373.png"/><Relationship Id="rId58" Type="http://schemas.openxmlformats.org/officeDocument/2006/relationships/image" Target="../media/image378.png"/><Relationship Id="rId5" Type="http://schemas.openxmlformats.org/officeDocument/2006/relationships/image" Target="../media/image325.png"/><Relationship Id="rId61" Type="http://schemas.openxmlformats.org/officeDocument/2006/relationships/image" Target="../media/image381.png"/><Relationship Id="rId19" Type="http://schemas.openxmlformats.org/officeDocument/2006/relationships/image" Target="../media/image339.png"/><Relationship Id="rId14" Type="http://schemas.openxmlformats.org/officeDocument/2006/relationships/image" Target="../media/image334.png"/><Relationship Id="rId22" Type="http://schemas.openxmlformats.org/officeDocument/2006/relationships/image" Target="../media/image342.png"/><Relationship Id="rId27" Type="http://schemas.openxmlformats.org/officeDocument/2006/relationships/image" Target="../media/image347.png"/><Relationship Id="rId30" Type="http://schemas.openxmlformats.org/officeDocument/2006/relationships/image" Target="../media/image350.png"/><Relationship Id="rId35" Type="http://schemas.openxmlformats.org/officeDocument/2006/relationships/image" Target="../media/image355.png"/><Relationship Id="rId43" Type="http://schemas.openxmlformats.org/officeDocument/2006/relationships/image" Target="../media/image363.png"/><Relationship Id="rId48" Type="http://schemas.openxmlformats.org/officeDocument/2006/relationships/image" Target="../media/image368.png"/><Relationship Id="rId56" Type="http://schemas.openxmlformats.org/officeDocument/2006/relationships/image" Target="../media/image376.png"/><Relationship Id="rId8" Type="http://schemas.openxmlformats.org/officeDocument/2006/relationships/image" Target="../media/image328.png"/><Relationship Id="rId51" Type="http://schemas.openxmlformats.org/officeDocument/2006/relationships/image" Target="../media/image371.png"/><Relationship Id="rId3" Type="http://schemas.openxmlformats.org/officeDocument/2006/relationships/image" Target="../media/image323.png"/><Relationship Id="rId12" Type="http://schemas.openxmlformats.org/officeDocument/2006/relationships/image" Target="../media/image332.png"/><Relationship Id="rId17" Type="http://schemas.openxmlformats.org/officeDocument/2006/relationships/image" Target="../media/image337.png"/><Relationship Id="rId25" Type="http://schemas.openxmlformats.org/officeDocument/2006/relationships/image" Target="../media/image345.png"/><Relationship Id="rId33" Type="http://schemas.openxmlformats.org/officeDocument/2006/relationships/image" Target="../media/image353.png"/><Relationship Id="rId38" Type="http://schemas.openxmlformats.org/officeDocument/2006/relationships/image" Target="../media/image358.png"/><Relationship Id="rId46" Type="http://schemas.openxmlformats.org/officeDocument/2006/relationships/image" Target="../media/image366.png"/><Relationship Id="rId59" Type="http://schemas.openxmlformats.org/officeDocument/2006/relationships/image" Target="../media/image379.png"/><Relationship Id="rId20" Type="http://schemas.openxmlformats.org/officeDocument/2006/relationships/image" Target="../media/image340.png"/><Relationship Id="rId41" Type="http://schemas.openxmlformats.org/officeDocument/2006/relationships/image" Target="../media/image361.png"/><Relationship Id="rId54" Type="http://schemas.openxmlformats.org/officeDocument/2006/relationships/image" Target="../media/image374.png"/><Relationship Id="rId6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6.jpg"/><Relationship Id="rId15" Type="http://schemas.openxmlformats.org/officeDocument/2006/relationships/image" Target="../media/image335.png"/><Relationship Id="rId23" Type="http://schemas.openxmlformats.org/officeDocument/2006/relationships/image" Target="../media/image343.png"/><Relationship Id="rId28" Type="http://schemas.openxmlformats.org/officeDocument/2006/relationships/image" Target="../media/image348.png"/><Relationship Id="rId36" Type="http://schemas.openxmlformats.org/officeDocument/2006/relationships/image" Target="../media/image356.png"/><Relationship Id="rId49" Type="http://schemas.openxmlformats.org/officeDocument/2006/relationships/image" Target="../media/image369.png"/><Relationship Id="rId57" Type="http://schemas.openxmlformats.org/officeDocument/2006/relationships/image" Target="../media/image377.png"/><Relationship Id="rId10" Type="http://schemas.openxmlformats.org/officeDocument/2006/relationships/image" Target="../media/image330.png"/><Relationship Id="rId31" Type="http://schemas.openxmlformats.org/officeDocument/2006/relationships/image" Target="../media/image351.png"/><Relationship Id="rId44" Type="http://schemas.openxmlformats.org/officeDocument/2006/relationships/image" Target="../media/image364.png"/><Relationship Id="rId52" Type="http://schemas.openxmlformats.org/officeDocument/2006/relationships/image" Target="../media/image372.png"/><Relationship Id="rId60" Type="http://schemas.openxmlformats.org/officeDocument/2006/relationships/image" Target="../media/image380.png"/><Relationship Id="rId4" Type="http://schemas.openxmlformats.org/officeDocument/2006/relationships/image" Target="../media/image324.png"/><Relationship Id="rId9" Type="http://schemas.openxmlformats.org/officeDocument/2006/relationships/image" Target="../media/image329.pn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05.png"/><Relationship Id="rId21" Type="http://schemas.openxmlformats.org/officeDocument/2006/relationships/image" Target="../media/image400.png"/><Relationship Id="rId34" Type="http://schemas.openxmlformats.org/officeDocument/2006/relationships/image" Target="../media/image413.png"/><Relationship Id="rId42" Type="http://schemas.openxmlformats.org/officeDocument/2006/relationships/image" Target="../media/image421.png"/><Relationship Id="rId47" Type="http://schemas.openxmlformats.org/officeDocument/2006/relationships/image" Target="../media/image426.png"/><Relationship Id="rId50" Type="http://schemas.openxmlformats.org/officeDocument/2006/relationships/image" Target="../media/image429.png"/><Relationship Id="rId55" Type="http://schemas.openxmlformats.org/officeDocument/2006/relationships/image" Target="../media/image434.png"/><Relationship Id="rId63" Type="http://schemas.openxmlformats.org/officeDocument/2006/relationships/image" Target="../media/image442.png"/><Relationship Id="rId7" Type="http://schemas.openxmlformats.org/officeDocument/2006/relationships/image" Target="../media/image386.png"/><Relationship Id="rId2" Type="http://schemas.openxmlformats.org/officeDocument/2006/relationships/image" Target="../media/image32.jpg"/><Relationship Id="rId16" Type="http://schemas.openxmlformats.org/officeDocument/2006/relationships/image" Target="../media/image395.png"/><Relationship Id="rId29" Type="http://schemas.openxmlformats.org/officeDocument/2006/relationships/image" Target="../media/image408.png"/><Relationship Id="rId11" Type="http://schemas.openxmlformats.org/officeDocument/2006/relationships/image" Target="../media/image390.png"/><Relationship Id="rId24" Type="http://schemas.openxmlformats.org/officeDocument/2006/relationships/image" Target="../media/image403.png"/><Relationship Id="rId32" Type="http://schemas.openxmlformats.org/officeDocument/2006/relationships/image" Target="../media/image411.png"/><Relationship Id="rId37" Type="http://schemas.openxmlformats.org/officeDocument/2006/relationships/image" Target="../media/image416.png"/><Relationship Id="rId40" Type="http://schemas.openxmlformats.org/officeDocument/2006/relationships/image" Target="../media/image419.png"/><Relationship Id="rId45" Type="http://schemas.openxmlformats.org/officeDocument/2006/relationships/image" Target="../media/image424.png"/><Relationship Id="rId53" Type="http://schemas.openxmlformats.org/officeDocument/2006/relationships/image" Target="../media/image432.png"/><Relationship Id="rId58" Type="http://schemas.openxmlformats.org/officeDocument/2006/relationships/image" Target="../media/image437.png"/><Relationship Id="rId5" Type="http://schemas.openxmlformats.org/officeDocument/2006/relationships/image" Target="../media/image384.png"/><Relationship Id="rId61" Type="http://schemas.openxmlformats.org/officeDocument/2006/relationships/image" Target="../media/image440.png"/><Relationship Id="rId19" Type="http://schemas.openxmlformats.org/officeDocument/2006/relationships/image" Target="../media/image398.png"/><Relationship Id="rId14" Type="http://schemas.openxmlformats.org/officeDocument/2006/relationships/image" Target="../media/image393.png"/><Relationship Id="rId22" Type="http://schemas.openxmlformats.org/officeDocument/2006/relationships/image" Target="../media/image401.png"/><Relationship Id="rId27" Type="http://schemas.openxmlformats.org/officeDocument/2006/relationships/image" Target="../media/image406.png"/><Relationship Id="rId30" Type="http://schemas.openxmlformats.org/officeDocument/2006/relationships/image" Target="../media/image409.png"/><Relationship Id="rId35" Type="http://schemas.openxmlformats.org/officeDocument/2006/relationships/image" Target="../media/image414.png"/><Relationship Id="rId43" Type="http://schemas.openxmlformats.org/officeDocument/2006/relationships/image" Target="../media/image422.png"/><Relationship Id="rId48" Type="http://schemas.openxmlformats.org/officeDocument/2006/relationships/image" Target="../media/image427.png"/><Relationship Id="rId56" Type="http://schemas.openxmlformats.org/officeDocument/2006/relationships/image" Target="../media/image435.png"/><Relationship Id="rId64" Type="http://schemas.openxmlformats.org/officeDocument/2006/relationships/image" Target="../media/image44.png"/><Relationship Id="rId8" Type="http://schemas.openxmlformats.org/officeDocument/2006/relationships/image" Target="../media/image387.png"/><Relationship Id="rId51" Type="http://schemas.openxmlformats.org/officeDocument/2006/relationships/image" Target="../media/image430.png"/><Relationship Id="rId3" Type="http://schemas.openxmlformats.org/officeDocument/2006/relationships/image" Target="../media/image382.png"/><Relationship Id="rId12" Type="http://schemas.openxmlformats.org/officeDocument/2006/relationships/image" Target="../media/image391.png"/><Relationship Id="rId17" Type="http://schemas.openxmlformats.org/officeDocument/2006/relationships/image" Target="../media/image396.png"/><Relationship Id="rId25" Type="http://schemas.openxmlformats.org/officeDocument/2006/relationships/image" Target="../media/image404.png"/><Relationship Id="rId33" Type="http://schemas.openxmlformats.org/officeDocument/2006/relationships/image" Target="../media/image412.png"/><Relationship Id="rId38" Type="http://schemas.openxmlformats.org/officeDocument/2006/relationships/image" Target="../media/image417.png"/><Relationship Id="rId46" Type="http://schemas.openxmlformats.org/officeDocument/2006/relationships/image" Target="../media/image425.png"/><Relationship Id="rId59" Type="http://schemas.openxmlformats.org/officeDocument/2006/relationships/image" Target="../media/image438.png"/><Relationship Id="rId20" Type="http://schemas.openxmlformats.org/officeDocument/2006/relationships/image" Target="../media/image399.png"/><Relationship Id="rId41" Type="http://schemas.openxmlformats.org/officeDocument/2006/relationships/image" Target="../media/image420.png"/><Relationship Id="rId54" Type="http://schemas.openxmlformats.org/officeDocument/2006/relationships/image" Target="../media/image433.png"/><Relationship Id="rId62" Type="http://schemas.openxmlformats.org/officeDocument/2006/relationships/image" Target="../media/image4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5.png"/><Relationship Id="rId15" Type="http://schemas.openxmlformats.org/officeDocument/2006/relationships/image" Target="../media/image394.png"/><Relationship Id="rId23" Type="http://schemas.openxmlformats.org/officeDocument/2006/relationships/image" Target="../media/image402.png"/><Relationship Id="rId28" Type="http://schemas.openxmlformats.org/officeDocument/2006/relationships/image" Target="../media/image407.png"/><Relationship Id="rId36" Type="http://schemas.openxmlformats.org/officeDocument/2006/relationships/image" Target="../media/image415.png"/><Relationship Id="rId49" Type="http://schemas.openxmlformats.org/officeDocument/2006/relationships/image" Target="../media/image428.png"/><Relationship Id="rId57" Type="http://schemas.openxmlformats.org/officeDocument/2006/relationships/image" Target="../media/image436.png"/><Relationship Id="rId10" Type="http://schemas.openxmlformats.org/officeDocument/2006/relationships/image" Target="../media/image389.png"/><Relationship Id="rId31" Type="http://schemas.openxmlformats.org/officeDocument/2006/relationships/image" Target="../media/image410.png"/><Relationship Id="rId44" Type="http://schemas.openxmlformats.org/officeDocument/2006/relationships/image" Target="../media/image423.png"/><Relationship Id="rId52" Type="http://schemas.openxmlformats.org/officeDocument/2006/relationships/image" Target="../media/image431.png"/><Relationship Id="rId60" Type="http://schemas.openxmlformats.org/officeDocument/2006/relationships/image" Target="../media/image439.png"/><Relationship Id="rId65" Type="http://schemas.openxmlformats.org/officeDocument/2006/relationships/image" Target="../media/image443.jpg"/><Relationship Id="rId4" Type="http://schemas.openxmlformats.org/officeDocument/2006/relationships/image" Target="../media/image383.png"/><Relationship Id="rId9" Type="http://schemas.openxmlformats.org/officeDocument/2006/relationships/image" Target="../media/image388.png"/><Relationship Id="rId13" Type="http://schemas.openxmlformats.org/officeDocument/2006/relationships/image" Target="../media/image392.png"/><Relationship Id="rId18" Type="http://schemas.openxmlformats.org/officeDocument/2006/relationships/image" Target="../media/image397.png"/><Relationship Id="rId39" Type="http://schemas.openxmlformats.org/officeDocument/2006/relationships/image" Target="../media/image418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4.png"/><Relationship Id="rId18" Type="http://schemas.openxmlformats.org/officeDocument/2006/relationships/image" Target="../media/image459.png"/><Relationship Id="rId26" Type="http://schemas.openxmlformats.org/officeDocument/2006/relationships/image" Target="../media/image467.png"/><Relationship Id="rId39" Type="http://schemas.openxmlformats.org/officeDocument/2006/relationships/image" Target="../media/image480.jpg"/><Relationship Id="rId21" Type="http://schemas.openxmlformats.org/officeDocument/2006/relationships/image" Target="../media/image462.png"/><Relationship Id="rId34" Type="http://schemas.openxmlformats.org/officeDocument/2006/relationships/image" Target="../media/image475.png"/><Relationship Id="rId7" Type="http://schemas.openxmlformats.org/officeDocument/2006/relationships/image" Target="../media/image448.png"/><Relationship Id="rId12" Type="http://schemas.openxmlformats.org/officeDocument/2006/relationships/image" Target="../media/image453.png"/><Relationship Id="rId17" Type="http://schemas.openxmlformats.org/officeDocument/2006/relationships/image" Target="../media/image458.png"/><Relationship Id="rId25" Type="http://schemas.openxmlformats.org/officeDocument/2006/relationships/image" Target="../media/image466.png"/><Relationship Id="rId33" Type="http://schemas.openxmlformats.org/officeDocument/2006/relationships/image" Target="../media/image474.png"/><Relationship Id="rId38" Type="http://schemas.openxmlformats.org/officeDocument/2006/relationships/image" Target="../media/image479.png"/><Relationship Id="rId2" Type="http://schemas.openxmlformats.org/officeDocument/2006/relationships/image" Target="../media/image32.jpg"/><Relationship Id="rId16" Type="http://schemas.openxmlformats.org/officeDocument/2006/relationships/image" Target="../media/image457.png"/><Relationship Id="rId20" Type="http://schemas.openxmlformats.org/officeDocument/2006/relationships/image" Target="../media/image461.png"/><Relationship Id="rId29" Type="http://schemas.openxmlformats.org/officeDocument/2006/relationships/image" Target="../media/image4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7.png"/><Relationship Id="rId11" Type="http://schemas.openxmlformats.org/officeDocument/2006/relationships/image" Target="../media/image452.png"/><Relationship Id="rId24" Type="http://schemas.openxmlformats.org/officeDocument/2006/relationships/image" Target="../media/image465.png"/><Relationship Id="rId32" Type="http://schemas.openxmlformats.org/officeDocument/2006/relationships/image" Target="../media/image473.png"/><Relationship Id="rId37" Type="http://schemas.openxmlformats.org/officeDocument/2006/relationships/image" Target="../media/image478.png"/><Relationship Id="rId40" Type="http://schemas.openxmlformats.org/officeDocument/2006/relationships/image" Target="../media/image44.png"/><Relationship Id="rId5" Type="http://schemas.openxmlformats.org/officeDocument/2006/relationships/image" Target="../media/image446.png"/><Relationship Id="rId15" Type="http://schemas.openxmlformats.org/officeDocument/2006/relationships/image" Target="../media/image456.png"/><Relationship Id="rId23" Type="http://schemas.openxmlformats.org/officeDocument/2006/relationships/image" Target="../media/image464.png"/><Relationship Id="rId28" Type="http://schemas.openxmlformats.org/officeDocument/2006/relationships/image" Target="../media/image469.png"/><Relationship Id="rId36" Type="http://schemas.openxmlformats.org/officeDocument/2006/relationships/image" Target="../media/image477.png"/><Relationship Id="rId10" Type="http://schemas.openxmlformats.org/officeDocument/2006/relationships/image" Target="../media/image451.png"/><Relationship Id="rId19" Type="http://schemas.openxmlformats.org/officeDocument/2006/relationships/image" Target="../media/image460.png"/><Relationship Id="rId31" Type="http://schemas.openxmlformats.org/officeDocument/2006/relationships/image" Target="../media/image472.png"/><Relationship Id="rId4" Type="http://schemas.openxmlformats.org/officeDocument/2006/relationships/image" Target="../media/image445.png"/><Relationship Id="rId9" Type="http://schemas.openxmlformats.org/officeDocument/2006/relationships/image" Target="../media/image450.png"/><Relationship Id="rId14" Type="http://schemas.openxmlformats.org/officeDocument/2006/relationships/image" Target="../media/image455.png"/><Relationship Id="rId22" Type="http://schemas.openxmlformats.org/officeDocument/2006/relationships/image" Target="../media/image463.png"/><Relationship Id="rId27" Type="http://schemas.openxmlformats.org/officeDocument/2006/relationships/image" Target="../media/image468.png"/><Relationship Id="rId30" Type="http://schemas.openxmlformats.org/officeDocument/2006/relationships/image" Target="../media/image471.png"/><Relationship Id="rId35" Type="http://schemas.openxmlformats.org/officeDocument/2006/relationships/image" Target="../media/image476.png"/><Relationship Id="rId8" Type="http://schemas.openxmlformats.org/officeDocument/2006/relationships/image" Target="../media/image449.png"/><Relationship Id="rId3" Type="http://schemas.openxmlformats.org/officeDocument/2006/relationships/image" Target="../media/image444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0.png"/><Relationship Id="rId18" Type="http://schemas.openxmlformats.org/officeDocument/2006/relationships/image" Target="../media/image495.png"/><Relationship Id="rId26" Type="http://schemas.openxmlformats.org/officeDocument/2006/relationships/image" Target="../media/image503.png"/><Relationship Id="rId39" Type="http://schemas.openxmlformats.org/officeDocument/2006/relationships/image" Target="../media/image516.png"/><Relationship Id="rId21" Type="http://schemas.openxmlformats.org/officeDocument/2006/relationships/image" Target="../media/image498.png"/><Relationship Id="rId34" Type="http://schemas.openxmlformats.org/officeDocument/2006/relationships/image" Target="../media/image511.png"/><Relationship Id="rId42" Type="http://schemas.openxmlformats.org/officeDocument/2006/relationships/image" Target="../media/image519.png"/><Relationship Id="rId7" Type="http://schemas.openxmlformats.org/officeDocument/2006/relationships/image" Target="../media/image485.png"/><Relationship Id="rId2" Type="http://schemas.openxmlformats.org/officeDocument/2006/relationships/image" Target="../media/image1.png"/><Relationship Id="rId16" Type="http://schemas.openxmlformats.org/officeDocument/2006/relationships/image" Target="../media/image493.png"/><Relationship Id="rId20" Type="http://schemas.openxmlformats.org/officeDocument/2006/relationships/image" Target="../media/image497.png"/><Relationship Id="rId29" Type="http://schemas.openxmlformats.org/officeDocument/2006/relationships/image" Target="../media/image506.png"/><Relationship Id="rId41" Type="http://schemas.openxmlformats.org/officeDocument/2006/relationships/image" Target="../media/image5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4.png"/><Relationship Id="rId11" Type="http://schemas.openxmlformats.org/officeDocument/2006/relationships/image" Target="../media/image488.png"/><Relationship Id="rId24" Type="http://schemas.openxmlformats.org/officeDocument/2006/relationships/image" Target="../media/image501.png"/><Relationship Id="rId32" Type="http://schemas.openxmlformats.org/officeDocument/2006/relationships/image" Target="../media/image509.png"/><Relationship Id="rId37" Type="http://schemas.openxmlformats.org/officeDocument/2006/relationships/image" Target="../media/image514.png"/><Relationship Id="rId40" Type="http://schemas.openxmlformats.org/officeDocument/2006/relationships/image" Target="../media/image517.png"/><Relationship Id="rId5" Type="http://schemas.openxmlformats.org/officeDocument/2006/relationships/image" Target="../media/image483.png"/><Relationship Id="rId15" Type="http://schemas.openxmlformats.org/officeDocument/2006/relationships/image" Target="../media/image492.png"/><Relationship Id="rId23" Type="http://schemas.openxmlformats.org/officeDocument/2006/relationships/image" Target="../media/image500.png"/><Relationship Id="rId28" Type="http://schemas.openxmlformats.org/officeDocument/2006/relationships/image" Target="../media/image505.png"/><Relationship Id="rId36" Type="http://schemas.openxmlformats.org/officeDocument/2006/relationships/image" Target="../media/image513.png"/><Relationship Id="rId10" Type="http://schemas.openxmlformats.org/officeDocument/2006/relationships/image" Target="../media/image309.png"/><Relationship Id="rId19" Type="http://schemas.openxmlformats.org/officeDocument/2006/relationships/image" Target="../media/image496.png"/><Relationship Id="rId31" Type="http://schemas.openxmlformats.org/officeDocument/2006/relationships/image" Target="../media/image508.png"/><Relationship Id="rId4" Type="http://schemas.openxmlformats.org/officeDocument/2006/relationships/image" Target="../media/image482.png"/><Relationship Id="rId9" Type="http://schemas.openxmlformats.org/officeDocument/2006/relationships/image" Target="../media/image487.png"/><Relationship Id="rId14" Type="http://schemas.openxmlformats.org/officeDocument/2006/relationships/image" Target="../media/image491.png"/><Relationship Id="rId22" Type="http://schemas.openxmlformats.org/officeDocument/2006/relationships/image" Target="../media/image499.png"/><Relationship Id="rId27" Type="http://schemas.openxmlformats.org/officeDocument/2006/relationships/image" Target="../media/image504.png"/><Relationship Id="rId30" Type="http://schemas.openxmlformats.org/officeDocument/2006/relationships/image" Target="../media/image507.png"/><Relationship Id="rId35" Type="http://schemas.openxmlformats.org/officeDocument/2006/relationships/image" Target="../media/image512.png"/><Relationship Id="rId43" Type="http://schemas.openxmlformats.org/officeDocument/2006/relationships/image" Target="../media/image520.png"/><Relationship Id="rId8" Type="http://schemas.openxmlformats.org/officeDocument/2006/relationships/image" Target="../media/image486.png"/><Relationship Id="rId3" Type="http://schemas.openxmlformats.org/officeDocument/2006/relationships/image" Target="../media/image481.png"/><Relationship Id="rId12" Type="http://schemas.openxmlformats.org/officeDocument/2006/relationships/image" Target="../media/image489.png"/><Relationship Id="rId17" Type="http://schemas.openxmlformats.org/officeDocument/2006/relationships/image" Target="../media/image494.png"/><Relationship Id="rId25" Type="http://schemas.openxmlformats.org/officeDocument/2006/relationships/image" Target="../media/image502.png"/><Relationship Id="rId33" Type="http://schemas.openxmlformats.org/officeDocument/2006/relationships/image" Target="../media/image510.png"/><Relationship Id="rId38" Type="http://schemas.openxmlformats.org/officeDocument/2006/relationships/image" Target="../media/image5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6.png"/><Relationship Id="rId13" Type="http://schemas.openxmlformats.org/officeDocument/2006/relationships/image" Target="../media/image307.png"/><Relationship Id="rId18" Type="http://schemas.openxmlformats.org/officeDocument/2006/relationships/image" Target="../media/image533.png"/><Relationship Id="rId3" Type="http://schemas.openxmlformats.org/officeDocument/2006/relationships/image" Target="../media/image521.png"/><Relationship Id="rId7" Type="http://schemas.openxmlformats.org/officeDocument/2006/relationships/image" Target="../media/image525.png"/><Relationship Id="rId12" Type="http://schemas.openxmlformats.org/officeDocument/2006/relationships/image" Target="../media/image528.png"/><Relationship Id="rId17" Type="http://schemas.openxmlformats.org/officeDocument/2006/relationships/image" Target="../media/image532.png"/><Relationship Id="rId2" Type="http://schemas.openxmlformats.org/officeDocument/2006/relationships/image" Target="../media/image1.png"/><Relationship Id="rId16" Type="http://schemas.openxmlformats.org/officeDocument/2006/relationships/image" Target="../media/image5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4.png"/><Relationship Id="rId11" Type="http://schemas.openxmlformats.org/officeDocument/2006/relationships/image" Target="../media/image527.png"/><Relationship Id="rId5" Type="http://schemas.openxmlformats.org/officeDocument/2006/relationships/image" Target="../media/image523.png"/><Relationship Id="rId15" Type="http://schemas.openxmlformats.org/officeDocument/2006/relationships/image" Target="../media/image530.png"/><Relationship Id="rId10" Type="http://schemas.openxmlformats.org/officeDocument/2006/relationships/image" Target="../media/image309.png"/><Relationship Id="rId4" Type="http://schemas.openxmlformats.org/officeDocument/2006/relationships/image" Target="../media/image522.png"/><Relationship Id="rId9" Type="http://schemas.openxmlformats.org/officeDocument/2006/relationships/image" Target="../media/image487.png"/><Relationship Id="rId14" Type="http://schemas.openxmlformats.org/officeDocument/2006/relationships/image" Target="../media/image5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4.png"/><Relationship Id="rId13" Type="http://schemas.openxmlformats.org/officeDocument/2006/relationships/image" Target="../media/image538.png"/><Relationship Id="rId18" Type="http://schemas.openxmlformats.org/officeDocument/2006/relationships/image" Target="../media/image543.png"/><Relationship Id="rId26" Type="http://schemas.openxmlformats.org/officeDocument/2006/relationships/image" Target="../media/image551.png"/><Relationship Id="rId3" Type="http://schemas.openxmlformats.org/officeDocument/2006/relationships/image" Target="../media/image521.png"/><Relationship Id="rId21" Type="http://schemas.openxmlformats.org/officeDocument/2006/relationships/image" Target="../media/image546.png"/><Relationship Id="rId7" Type="http://schemas.openxmlformats.org/officeDocument/2006/relationships/image" Target="../media/image525.png"/><Relationship Id="rId12" Type="http://schemas.openxmlformats.org/officeDocument/2006/relationships/image" Target="../media/image537.png"/><Relationship Id="rId17" Type="http://schemas.openxmlformats.org/officeDocument/2006/relationships/image" Target="../media/image542.png"/><Relationship Id="rId25" Type="http://schemas.openxmlformats.org/officeDocument/2006/relationships/image" Target="../media/image550.png"/><Relationship Id="rId2" Type="http://schemas.openxmlformats.org/officeDocument/2006/relationships/image" Target="../media/image1.png"/><Relationship Id="rId16" Type="http://schemas.openxmlformats.org/officeDocument/2006/relationships/image" Target="../media/image541.png"/><Relationship Id="rId20" Type="http://schemas.openxmlformats.org/officeDocument/2006/relationships/image" Target="../media/image545.png"/><Relationship Id="rId29" Type="http://schemas.openxmlformats.org/officeDocument/2006/relationships/image" Target="../media/image5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4.png"/><Relationship Id="rId11" Type="http://schemas.openxmlformats.org/officeDocument/2006/relationships/image" Target="../media/image536.png"/><Relationship Id="rId24" Type="http://schemas.openxmlformats.org/officeDocument/2006/relationships/image" Target="../media/image549.png"/><Relationship Id="rId5" Type="http://schemas.openxmlformats.org/officeDocument/2006/relationships/image" Target="../media/image523.png"/><Relationship Id="rId15" Type="http://schemas.openxmlformats.org/officeDocument/2006/relationships/image" Target="../media/image540.png"/><Relationship Id="rId23" Type="http://schemas.openxmlformats.org/officeDocument/2006/relationships/image" Target="../media/image548.png"/><Relationship Id="rId28" Type="http://schemas.openxmlformats.org/officeDocument/2006/relationships/image" Target="../media/image553.png"/><Relationship Id="rId10" Type="http://schemas.openxmlformats.org/officeDocument/2006/relationships/image" Target="../media/image307.png"/><Relationship Id="rId19" Type="http://schemas.openxmlformats.org/officeDocument/2006/relationships/image" Target="../media/image544.png"/><Relationship Id="rId4" Type="http://schemas.openxmlformats.org/officeDocument/2006/relationships/image" Target="../media/image522.png"/><Relationship Id="rId9" Type="http://schemas.openxmlformats.org/officeDocument/2006/relationships/image" Target="../media/image535.png"/><Relationship Id="rId14" Type="http://schemas.openxmlformats.org/officeDocument/2006/relationships/image" Target="../media/image539.png"/><Relationship Id="rId22" Type="http://schemas.openxmlformats.org/officeDocument/2006/relationships/image" Target="../media/image547.png"/><Relationship Id="rId27" Type="http://schemas.openxmlformats.org/officeDocument/2006/relationships/image" Target="../media/image552.png"/><Relationship Id="rId30" Type="http://schemas.openxmlformats.org/officeDocument/2006/relationships/image" Target="../media/image5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6.png"/><Relationship Id="rId7" Type="http://schemas.openxmlformats.org/officeDocument/2006/relationships/image" Target="../media/image5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9.png"/><Relationship Id="rId5" Type="http://schemas.openxmlformats.org/officeDocument/2006/relationships/image" Target="../media/image558.png"/><Relationship Id="rId4" Type="http://schemas.openxmlformats.org/officeDocument/2006/relationships/image" Target="../media/image5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6.png"/><Relationship Id="rId3" Type="http://schemas.openxmlformats.org/officeDocument/2006/relationships/image" Target="../media/image561.png"/><Relationship Id="rId7" Type="http://schemas.openxmlformats.org/officeDocument/2006/relationships/image" Target="../media/image5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4.png"/><Relationship Id="rId5" Type="http://schemas.openxmlformats.org/officeDocument/2006/relationships/image" Target="../media/image563.png"/><Relationship Id="rId10" Type="http://schemas.openxmlformats.org/officeDocument/2006/relationships/image" Target="../media/image568.png"/><Relationship Id="rId4" Type="http://schemas.openxmlformats.org/officeDocument/2006/relationships/image" Target="../media/image562.png"/><Relationship Id="rId9" Type="http://schemas.openxmlformats.org/officeDocument/2006/relationships/image" Target="../media/image5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4.png"/><Relationship Id="rId13" Type="http://schemas.openxmlformats.org/officeDocument/2006/relationships/image" Target="../media/image579.png"/><Relationship Id="rId18" Type="http://schemas.openxmlformats.org/officeDocument/2006/relationships/image" Target="../media/image584.png"/><Relationship Id="rId26" Type="http://schemas.openxmlformats.org/officeDocument/2006/relationships/image" Target="../media/image592.png"/><Relationship Id="rId3" Type="http://schemas.openxmlformats.org/officeDocument/2006/relationships/image" Target="../media/image569.png"/><Relationship Id="rId21" Type="http://schemas.openxmlformats.org/officeDocument/2006/relationships/image" Target="../media/image587.png"/><Relationship Id="rId7" Type="http://schemas.openxmlformats.org/officeDocument/2006/relationships/image" Target="../media/image573.png"/><Relationship Id="rId12" Type="http://schemas.openxmlformats.org/officeDocument/2006/relationships/image" Target="../media/image578.png"/><Relationship Id="rId17" Type="http://schemas.openxmlformats.org/officeDocument/2006/relationships/image" Target="../media/image583.png"/><Relationship Id="rId25" Type="http://schemas.openxmlformats.org/officeDocument/2006/relationships/image" Target="../media/image591.png"/><Relationship Id="rId2" Type="http://schemas.openxmlformats.org/officeDocument/2006/relationships/image" Target="../media/image32.jpg"/><Relationship Id="rId16" Type="http://schemas.openxmlformats.org/officeDocument/2006/relationships/image" Target="../media/image582.png"/><Relationship Id="rId20" Type="http://schemas.openxmlformats.org/officeDocument/2006/relationships/image" Target="../media/image5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2.png"/><Relationship Id="rId11" Type="http://schemas.openxmlformats.org/officeDocument/2006/relationships/image" Target="../media/image577.png"/><Relationship Id="rId24" Type="http://schemas.openxmlformats.org/officeDocument/2006/relationships/image" Target="../media/image590.png"/><Relationship Id="rId5" Type="http://schemas.openxmlformats.org/officeDocument/2006/relationships/image" Target="../media/image571.png"/><Relationship Id="rId15" Type="http://schemas.openxmlformats.org/officeDocument/2006/relationships/image" Target="../media/image581.png"/><Relationship Id="rId23" Type="http://schemas.openxmlformats.org/officeDocument/2006/relationships/image" Target="../media/image589.png"/><Relationship Id="rId10" Type="http://schemas.openxmlformats.org/officeDocument/2006/relationships/image" Target="../media/image576.png"/><Relationship Id="rId19" Type="http://schemas.openxmlformats.org/officeDocument/2006/relationships/image" Target="../media/image585.png"/><Relationship Id="rId4" Type="http://schemas.openxmlformats.org/officeDocument/2006/relationships/image" Target="../media/image570.png"/><Relationship Id="rId9" Type="http://schemas.openxmlformats.org/officeDocument/2006/relationships/image" Target="../media/image575.png"/><Relationship Id="rId14" Type="http://schemas.openxmlformats.org/officeDocument/2006/relationships/image" Target="../media/image580.png"/><Relationship Id="rId22" Type="http://schemas.openxmlformats.org/officeDocument/2006/relationships/image" Target="../media/image588.png"/><Relationship Id="rId27" Type="http://schemas.openxmlformats.org/officeDocument/2006/relationships/image" Target="../media/image59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13" Type="http://schemas.openxmlformats.org/officeDocument/2006/relationships/image" Target="../media/image601.png"/><Relationship Id="rId18" Type="http://schemas.openxmlformats.org/officeDocument/2006/relationships/image" Target="../media/image606.png"/><Relationship Id="rId3" Type="http://schemas.openxmlformats.org/officeDocument/2006/relationships/image" Target="../media/image594.png"/><Relationship Id="rId21" Type="http://schemas.openxmlformats.org/officeDocument/2006/relationships/image" Target="../media/image609.png"/><Relationship Id="rId7" Type="http://schemas.openxmlformats.org/officeDocument/2006/relationships/image" Target="../media/image487.png"/><Relationship Id="rId12" Type="http://schemas.openxmlformats.org/officeDocument/2006/relationships/image" Target="../media/image600.png"/><Relationship Id="rId17" Type="http://schemas.openxmlformats.org/officeDocument/2006/relationships/image" Target="../media/image605.png"/><Relationship Id="rId2" Type="http://schemas.openxmlformats.org/officeDocument/2006/relationships/image" Target="../media/image1.png"/><Relationship Id="rId16" Type="http://schemas.openxmlformats.org/officeDocument/2006/relationships/image" Target="../media/image604.png"/><Relationship Id="rId20" Type="http://schemas.openxmlformats.org/officeDocument/2006/relationships/image" Target="../media/image60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7.png"/><Relationship Id="rId11" Type="http://schemas.openxmlformats.org/officeDocument/2006/relationships/image" Target="../media/image599.png"/><Relationship Id="rId24" Type="http://schemas.openxmlformats.org/officeDocument/2006/relationships/image" Target="../media/image612.png"/><Relationship Id="rId5" Type="http://schemas.openxmlformats.org/officeDocument/2006/relationships/image" Target="../media/image596.png"/><Relationship Id="rId15" Type="http://schemas.openxmlformats.org/officeDocument/2006/relationships/image" Target="../media/image603.png"/><Relationship Id="rId23" Type="http://schemas.openxmlformats.org/officeDocument/2006/relationships/image" Target="../media/image611.png"/><Relationship Id="rId10" Type="http://schemas.openxmlformats.org/officeDocument/2006/relationships/image" Target="../media/image309.png"/><Relationship Id="rId19" Type="http://schemas.openxmlformats.org/officeDocument/2006/relationships/image" Target="../media/image607.png"/><Relationship Id="rId4" Type="http://schemas.openxmlformats.org/officeDocument/2006/relationships/image" Target="../media/image595.png"/><Relationship Id="rId9" Type="http://schemas.openxmlformats.org/officeDocument/2006/relationships/image" Target="../media/image598.png"/><Relationship Id="rId14" Type="http://schemas.openxmlformats.org/officeDocument/2006/relationships/image" Target="../media/image602.png"/><Relationship Id="rId22" Type="http://schemas.openxmlformats.org/officeDocument/2006/relationships/image" Target="../media/image6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7.png"/><Relationship Id="rId3" Type="http://schemas.openxmlformats.org/officeDocument/2006/relationships/image" Target="../media/image613.png"/><Relationship Id="rId7" Type="http://schemas.openxmlformats.org/officeDocument/2006/relationships/image" Target="../media/image616.png"/><Relationship Id="rId12" Type="http://schemas.openxmlformats.org/officeDocument/2006/relationships/image" Target="../media/image62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1.png"/><Relationship Id="rId11" Type="http://schemas.openxmlformats.org/officeDocument/2006/relationships/image" Target="../media/image620.png"/><Relationship Id="rId5" Type="http://schemas.openxmlformats.org/officeDocument/2006/relationships/image" Target="../media/image615.png"/><Relationship Id="rId10" Type="http://schemas.openxmlformats.org/officeDocument/2006/relationships/image" Target="../media/image619.png"/><Relationship Id="rId4" Type="http://schemas.openxmlformats.org/officeDocument/2006/relationships/image" Target="../media/image614.png"/><Relationship Id="rId9" Type="http://schemas.openxmlformats.org/officeDocument/2006/relationships/image" Target="../media/image6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7.png"/><Relationship Id="rId13" Type="http://schemas.openxmlformats.org/officeDocument/2006/relationships/image" Target="../media/image632.png"/><Relationship Id="rId18" Type="http://schemas.openxmlformats.org/officeDocument/2006/relationships/image" Target="../media/image637.png"/><Relationship Id="rId26" Type="http://schemas.openxmlformats.org/officeDocument/2006/relationships/image" Target="../media/image645.png"/><Relationship Id="rId3" Type="http://schemas.openxmlformats.org/officeDocument/2006/relationships/image" Target="../media/image622.png"/><Relationship Id="rId21" Type="http://schemas.openxmlformats.org/officeDocument/2006/relationships/image" Target="../media/image640.png"/><Relationship Id="rId7" Type="http://schemas.openxmlformats.org/officeDocument/2006/relationships/image" Target="../media/image626.png"/><Relationship Id="rId12" Type="http://schemas.openxmlformats.org/officeDocument/2006/relationships/image" Target="../media/image631.png"/><Relationship Id="rId17" Type="http://schemas.openxmlformats.org/officeDocument/2006/relationships/image" Target="../media/image636.png"/><Relationship Id="rId25" Type="http://schemas.openxmlformats.org/officeDocument/2006/relationships/image" Target="../media/image644.png"/><Relationship Id="rId2" Type="http://schemas.openxmlformats.org/officeDocument/2006/relationships/image" Target="../media/image1.png"/><Relationship Id="rId16" Type="http://schemas.openxmlformats.org/officeDocument/2006/relationships/image" Target="../media/image635.png"/><Relationship Id="rId20" Type="http://schemas.openxmlformats.org/officeDocument/2006/relationships/image" Target="../media/image6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5.png"/><Relationship Id="rId11" Type="http://schemas.openxmlformats.org/officeDocument/2006/relationships/image" Target="../media/image630.png"/><Relationship Id="rId24" Type="http://schemas.openxmlformats.org/officeDocument/2006/relationships/image" Target="../media/image643.png"/><Relationship Id="rId5" Type="http://schemas.openxmlformats.org/officeDocument/2006/relationships/image" Target="../media/image624.png"/><Relationship Id="rId15" Type="http://schemas.openxmlformats.org/officeDocument/2006/relationships/image" Target="../media/image634.png"/><Relationship Id="rId23" Type="http://schemas.openxmlformats.org/officeDocument/2006/relationships/image" Target="../media/image642.png"/><Relationship Id="rId28" Type="http://schemas.openxmlformats.org/officeDocument/2006/relationships/image" Target="../media/image647.png"/><Relationship Id="rId10" Type="http://schemas.openxmlformats.org/officeDocument/2006/relationships/image" Target="../media/image629.png"/><Relationship Id="rId19" Type="http://schemas.openxmlformats.org/officeDocument/2006/relationships/image" Target="../media/image638.png"/><Relationship Id="rId4" Type="http://schemas.openxmlformats.org/officeDocument/2006/relationships/image" Target="../media/image623.png"/><Relationship Id="rId9" Type="http://schemas.openxmlformats.org/officeDocument/2006/relationships/image" Target="../media/image628.png"/><Relationship Id="rId14" Type="http://schemas.openxmlformats.org/officeDocument/2006/relationships/image" Target="../media/image633.png"/><Relationship Id="rId22" Type="http://schemas.openxmlformats.org/officeDocument/2006/relationships/image" Target="../media/image641.png"/><Relationship Id="rId27" Type="http://schemas.openxmlformats.org/officeDocument/2006/relationships/image" Target="../media/image6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3.png"/><Relationship Id="rId3" Type="http://schemas.openxmlformats.org/officeDocument/2006/relationships/image" Target="../media/image648.png"/><Relationship Id="rId7" Type="http://schemas.openxmlformats.org/officeDocument/2006/relationships/image" Target="../media/image6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1.png"/><Relationship Id="rId5" Type="http://schemas.openxmlformats.org/officeDocument/2006/relationships/image" Target="../media/image650.png"/><Relationship Id="rId4" Type="http://schemas.openxmlformats.org/officeDocument/2006/relationships/image" Target="../media/image6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7.png"/><Relationship Id="rId3" Type="http://schemas.openxmlformats.org/officeDocument/2006/relationships/image" Target="../media/image654.png"/><Relationship Id="rId7" Type="http://schemas.openxmlformats.org/officeDocument/2006/relationships/image" Target="../media/image6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5.png"/><Relationship Id="rId5" Type="http://schemas.openxmlformats.org/officeDocument/2006/relationships/image" Target="../media/image309.png"/><Relationship Id="rId10" Type="http://schemas.openxmlformats.org/officeDocument/2006/relationships/image" Target="../media/image659.png"/><Relationship Id="rId4" Type="http://schemas.openxmlformats.org/officeDocument/2006/relationships/image" Target="../media/image487.png"/><Relationship Id="rId9" Type="http://schemas.openxmlformats.org/officeDocument/2006/relationships/image" Target="../media/image6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5.png"/><Relationship Id="rId13" Type="http://schemas.openxmlformats.org/officeDocument/2006/relationships/image" Target="../media/image670.png"/><Relationship Id="rId18" Type="http://schemas.openxmlformats.org/officeDocument/2006/relationships/image" Target="../media/image309.png"/><Relationship Id="rId3" Type="http://schemas.openxmlformats.org/officeDocument/2006/relationships/image" Target="../media/image660.png"/><Relationship Id="rId21" Type="http://schemas.openxmlformats.org/officeDocument/2006/relationships/image" Target="../media/image675.png"/><Relationship Id="rId7" Type="http://schemas.openxmlformats.org/officeDocument/2006/relationships/image" Target="../media/image664.png"/><Relationship Id="rId12" Type="http://schemas.openxmlformats.org/officeDocument/2006/relationships/image" Target="../media/image669.png"/><Relationship Id="rId17" Type="http://schemas.openxmlformats.org/officeDocument/2006/relationships/image" Target="../media/image672.png"/><Relationship Id="rId25" Type="http://schemas.openxmlformats.org/officeDocument/2006/relationships/image" Target="../media/image679.png"/><Relationship Id="rId2" Type="http://schemas.openxmlformats.org/officeDocument/2006/relationships/image" Target="../media/image1.png"/><Relationship Id="rId16" Type="http://schemas.openxmlformats.org/officeDocument/2006/relationships/image" Target="../media/image671.png"/><Relationship Id="rId20" Type="http://schemas.openxmlformats.org/officeDocument/2006/relationships/image" Target="../media/image6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3.png"/><Relationship Id="rId11" Type="http://schemas.openxmlformats.org/officeDocument/2006/relationships/image" Target="../media/image668.png"/><Relationship Id="rId24" Type="http://schemas.openxmlformats.org/officeDocument/2006/relationships/image" Target="../media/image678.png"/><Relationship Id="rId5" Type="http://schemas.openxmlformats.org/officeDocument/2006/relationships/image" Target="../media/image662.png"/><Relationship Id="rId15" Type="http://schemas.openxmlformats.org/officeDocument/2006/relationships/image" Target="../media/image307.png"/><Relationship Id="rId23" Type="http://schemas.openxmlformats.org/officeDocument/2006/relationships/image" Target="../media/image677.png"/><Relationship Id="rId10" Type="http://schemas.openxmlformats.org/officeDocument/2006/relationships/image" Target="../media/image667.png"/><Relationship Id="rId19" Type="http://schemas.openxmlformats.org/officeDocument/2006/relationships/image" Target="../media/image673.png"/><Relationship Id="rId4" Type="http://schemas.openxmlformats.org/officeDocument/2006/relationships/image" Target="../media/image661.png"/><Relationship Id="rId9" Type="http://schemas.openxmlformats.org/officeDocument/2006/relationships/image" Target="../media/image666.png"/><Relationship Id="rId14" Type="http://schemas.openxmlformats.org/officeDocument/2006/relationships/image" Target="../media/image487.png"/><Relationship Id="rId22" Type="http://schemas.openxmlformats.org/officeDocument/2006/relationships/image" Target="../media/image6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1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3.png"/><Relationship Id="rId4" Type="http://schemas.openxmlformats.org/officeDocument/2006/relationships/image" Target="../media/image682.png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04.png"/><Relationship Id="rId21" Type="http://schemas.openxmlformats.org/officeDocument/2006/relationships/image" Target="../media/image316.png"/><Relationship Id="rId34" Type="http://schemas.openxmlformats.org/officeDocument/2006/relationships/image" Target="../media/image712.png"/><Relationship Id="rId42" Type="http://schemas.openxmlformats.org/officeDocument/2006/relationships/image" Target="../media/image720.png"/><Relationship Id="rId47" Type="http://schemas.openxmlformats.org/officeDocument/2006/relationships/image" Target="../media/image725.png"/><Relationship Id="rId50" Type="http://schemas.openxmlformats.org/officeDocument/2006/relationships/image" Target="../media/image728.png"/><Relationship Id="rId55" Type="http://schemas.openxmlformats.org/officeDocument/2006/relationships/image" Target="../media/image733.png"/><Relationship Id="rId63" Type="http://schemas.openxmlformats.org/officeDocument/2006/relationships/image" Target="../media/image741.png"/><Relationship Id="rId68" Type="http://schemas.openxmlformats.org/officeDocument/2006/relationships/image" Target="../media/image746.png"/><Relationship Id="rId7" Type="http://schemas.openxmlformats.org/officeDocument/2006/relationships/image" Target="../media/image688.png"/><Relationship Id="rId2" Type="http://schemas.openxmlformats.org/officeDocument/2006/relationships/image" Target="../media/image1.png"/><Relationship Id="rId16" Type="http://schemas.openxmlformats.org/officeDocument/2006/relationships/image" Target="../media/image695.png"/><Relationship Id="rId29" Type="http://schemas.openxmlformats.org/officeDocument/2006/relationships/image" Target="../media/image707.png"/><Relationship Id="rId11" Type="http://schemas.openxmlformats.org/officeDocument/2006/relationships/image" Target="../media/image690.png"/><Relationship Id="rId24" Type="http://schemas.openxmlformats.org/officeDocument/2006/relationships/image" Target="../media/image702.png"/><Relationship Id="rId32" Type="http://schemas.openxmlformats.org/officeDocument/2006/relationships/image" Target="../media/image710.png"/><Relationship Id="rId37" Type="http://schemas.openxmlformats.org/officeDocument/2006/relationships/image" Target="../media/image715.png"/><Relationship Id="rId40" Type="http://schemas.openxmlformats.org/officeDocument/2006/relationships/image" Target="../media/image718.png"/><Relationship Id="rId45" Type="http://schemas.openxmlformats.org/officeDocument/2006/relationships/image" Target="../media/image723.png"/><Relationship Id="rId53" Type="http://schemas.openxmlformats.org/officeDocument/2006/relationships/image" Target="../media/image731.png"/><Relationship Id="rId58" Type="http://schemas.openxmlformats.org/officeDocument/2006/relationships/image" Target="../media/image736.png"/><Relationship Id="rId66" Type="http://schemas.openxmlformats.org/officeDocument/2006/relationships/image" Target="../media/image744.png"/><Relationship Id="rId5" Type="http://schemas.openxmlformats.org/officeDocument/2006/relationships/image" Target="../media/image686.png"/><Relationship Id="rId61" Type="http://schemas.openxmlformats.org/officeDocument/2006/relationships/image" Target="../media/image739.png"/><Relationship Id="rId19" Type="http://schemas.openxmlformats.org/officeDocument/2006/relationships/image" Target="../media/image698.png"/><Relationship Id="rId14" Type="http://schemas.openxmlformats.org/officeDocument/2006/relationships/image" Target="../media/image693.png"/><Relationship Id="rId22" Type="http://schemas.openxmlformats.org/officeDocument/2006/relationships/image" Target="../media/image700.png"/><Relationship Id="rId27" Type="http://schemas.openxmlformats.org/officeDocument/2006/relationships/image" Target="../media/image705.png"/><Relationship Id="rId30" Type="http://schemas.openxmlformats.org/officeDocument/2006/relationships/image" Target="../media/image708.png"/><Relationship Id="rId35" Type="http://schemas.openxmlformats.org/officeDocument/2006/relationships/image" Target="../media/image713.png"/><Relationship Id="rId43" Type="http://schemas.openxmlformats.org/officeDocument/2006/relationships/image" Target="../media/image721.png"/><Relationship Id="rId48" Type="http://schemas.openxmlformats.org/officeDocument/2006/relationships/image" Target="../media/image726.png"/><Relationship Id="rId56" Type="http://schemas.openxmlformats.org/officeDocument/2006/relationships/image" Target="../media/image734.png"/><Relationship Id="rId64" Type="http://schemas.openxmlformats.org/officeDocument/2006/relationships/image" Target="../media/image742.png"/><Relationship Id="rId8" Type="http://schemas.openxmlformats.org/officeDocument/2006/relationships/image" Target="../media/image689.png"/><Relationship Id="rId51" Type="http://schemas.openxmlformats.org/officeDocument/2006/relationships/image" Target="../media/image729.png"/><Relationship Id="rId3" Type="http://schemas.openxmlformats.org/officeDocument/2006/relationships/image" Target="../media/image684.png"/><Relationship Id="rId12" Type="http://schemas.openxmlformats.org/officeDocument/2006/relationships/image" Target="../media/image691.png"/><Relationship Id="rId17" Type="http://schemas.openxmlformats.org/officeDocument/2006/relationships/image" Target="../media/image696.png"/><Relationship Id="rId25" Type="http://schemas.openxmlformats.org/officeDocument/2006/relationships/image" Target="../media/image703.png"/><Relationship Id="rId33" Type="http://schemas.openxmlformats.org/officeDocument/2006/relationships/image" Target="../media/image711.png"/><Relationship Id="rId38" Type="http://schemas.openxmlformats.org/officeDocument/2006/relationships/image" Target="../media/image716.png"/><Relationship Id="rId46" Type="http://schemas.openxmlformats.org/officeDocument/2006/relationships/image" Target="../media/image724.png"/><Relationship Id="rId59" Type="http://schemas.openxmlformats.org/officeDocument/2006/relationships/image" Target="../media/image737.png"/><Relationship Id="rId67" Type="http://schemas.openxmlformats.org/officeDocument/2006/relationships/image" Target="../media/image745.png"/><Relationship Id="rId20" Type="http://schemas.openxmlformats.org/officeDocument/2006/relationships/image" Target="../media/image699.png"/><Relationship Id="rId41" Type="http://schemas.openxmlformats.org/officeDocument/2006/relationships/image" Target="../media/image719.png"/><Relationship Id="rId54" Type="http://schemas.openxmlformats.org/officeDocument/2006/relationships/image" Target="../media/image732.png"/><Relationship Id="rId62" Type="http://schemas.openxmlformats.org/officeDocument/2006/relationships/image" Target="../media/image7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7.png"/><Relationship Id="rId15" Type="http://schemas.openxmlformats.org/officeDocument/2006/relationships/image" Target="../media/image694.png"/><Relationship Id="rId23" Type="http://schemas.openxmlformats.org/officeDocument/2006/relationships/image" Target="../media/image701.png"/><Relationship Id="rId28" Type="http://schemas.openxmlformats.org/officeDocument/2006/relationships/image" Target="../media/image706.png"/><Relationship Id="rId36" Type="http://schemas.openxmlformats.org/officeDocument/2006/relationships/image" Target="../media/image714.png"/><Relationship Id="rId49" Type="http://schemas.openxmlformats.org/officeDocument/2006/relationships/image" Target="../media/image727.png"/><Relationship Id="rId57" Type="http://schemas.openxmlformats.org/officeDocument/2006/relationships/image" Target="../media/image735.png"/><Relationship Id="rId10" Type="http://schemas.openxmlformats.org/officeDocument/2006/relationships/image" Target="../media/image309.png"/><Relationship Id="rId31" Type="http://schemas.openxmlformats.org/officeDocument/2006/relationships/image" Target="../media/image709.png"/><Relationship Id="rId44" Type="http://schemas.openxmlformats.org/officeDocument/2006/relationships/image" Target="../media/image722.png"/><Relationship Id="rId52" Type="http://schemas.openxmlformats.org/officeDocument/2006/relationships/image" Target="../media/image730.png"/><Relationship Id="rId60" Type="http://schemas.openxmlformats.org/officeDocument/2006/relationships/image" Target="../media/image738.png"/><Relationship Id="rId65" Type="http://schemas.openxmlformats.org/officeDocument/2006/relationships/image" Target="../media/image743.png"/><Relationship Id="rId4" Type="http://schemas.openxmlformats.org/officeDocument/2006/relationships/image" Target="../media/image685.png"/><Relationship Id="rId9" Type="http://schemas.openxmlformats.org/officeDocument/2006/relationships/image" Target="../media/image306.png"/><Relationship Id="rId13" Type="http://schemas.openxmlformats.org/officeDocument/2006/relationships/image" Target="../media/image692.png"/><Relationship Id="rId18" Type="http://schemas.openxmlformats.org/officeDocument/2006/relationships/image" Target="../media/image697.png"/><Relationship Id="rId39" Type="http://schemas.openxmlformats.org/officeDocument/2006/relationships/image" Target="../media/image7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8.png"/><Relationship Id="rId2" Type="http://schemas.openxmlformats.org/officeDocument/2006/relationships/image" Target="../media/image74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0.png"/><Relationship Id="rId4" Type="http://schemas.openxmlformats.org/officeDocument/2006/relationships/image" Target="../media/image7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jp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7.png"/><Relationship Id="rId3" Type="http://schemas.openxmlformats.org/officeDocument/2006/relationships/image" Target="../media/image752.png"/><Relationship Id="rId7" Type="http://schemas.openxmlformats.org/officeDocument/2006/relationships/image" Target="../media/image756.png"/><Relationship Id="rId2" Type="http://schemas.openxmlformats.org/officeDocument/2006/relationships/image" Target="../media/image7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5.png"/><Relationship Id="rId5" Type="http://schemas.openxmlformats.org/officeDocument/2006/relationships/image" Target="../media/image754.png"/><Relationship Id="rId10" Type="http://schemas.openxmlformats.org/officeDocument/2006/relationships/image" Target="../media/image759.png"/><Relationship Id="rId4" Type="http://schemas.openxmlformats.org/officeDocument/2006/relationships/image" Target="../media/image753.png"/><Relationship Id="rId9" Type="http://schemas.openxmlformats.org/officeDocument/2006/relationships/image" Target="../media/image7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1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3.png"/><Relationship Id="rId4" Type="http://schemas.openxmlformats.org/officeDocument/2006/relationships/image" Target="../media/image7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8.png"/><Relationship Id="rId13" Type="http://schemas.openxmlformats.org/officeDocument/2006/relationships/image" Target="../media/image773.png"/><Relationship Id="rId18" Type="http://schemas.openxmlformats.org/officeDocument/2006/relationships/image" Target="../media/image778.png"/><Relationship Id="rId3" Type="http://schemas.openxmlformats.org/officeDocument/2006/relationships/image" Target="../media/image764.png"/><Relationship Id="rId7" Type="http://schemas.openxmlformats.org/officeDocument/2006/relationships/image" Target="../media/image448.png"/><Relationship Id="rId12" Type="http://schemas.openxmlformats.org/officeDocument/2006/relationships/image" Target="../media/image772.png"/><Relationship Id="rId17" Type="http://schemas.openxmlformats.org/officeDocument/2006/relationships/image" Target="../media/image777.png"/><Relationship Id="rId2" Type="http://schemas.openxmlformats.org/officeDocument/2006/relationships/image" Target="../media/image32.jpg"/><Relationship Id="rId16" Type="http://schemas.openxmlformats.org/officeDocument/2006/relationships/image" Target="../media/image7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7.png"/><Relationship Id="rId11" Type="http://schemas.openxmlformats.org/officeDocument/2006/relationships/image" Target="../media/image771.png"/><Relationship Id="rId5" Type="http://schemas.openxmlformats.org/officeDocument/2006/relationships/image" Target="../media/image766.png"/><Relationship Id="rId15" Type="http://schemas.openxmlformats.org/officeDocument/2006/relationships/image" Target="../media/image775.png"/><Relationship Id="rId10" Type="http://schemas.openxmlformats.org/officeDocument/2006/relationships/image" Target="../media/image770.png"/><Relationship Id="rId19" Type="http://schemas.openxmlformats.org/officeDocument/2006/relationships/image" Target="../media/image779.jpg"/><Relationship Id="rId4" Type="http://schemas.openxmlformats.org/officeDocument/2006/relationships/image" Target="../media/image765.png"/><Relationship Id="rId9" Type="http://schemas.openxmlformats.org/officeDocument/2006/relationships/image" Target="../media/image769.png"/><Relationship Id="rId14" Type="http://schemas.openxmlformats.org/officeDocument/2006/relationships/image" Target="../media/image7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3" Type="http://schemas.openxmlformats.org/officeDocument/2006/relationships/image" Target="../media/image780.png"/><Relationship Id="rId7" Type="http://schemas.openxmlformats.org/officeDocument/2006/relationships/image" Target="../media/image487.png"/><Relationship Id="rId12" Type="http://schemas.openxmlformats.org/officeDocument/2006/relationships/image" Target="../media/image7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3.png"/><Relationship Id="rId11" Type="http://schemas.openxmlformats.org/officeDocument/2006/relationships/image" Target="../media/image786.png"/><Relationship Id="rId5" Type="http://schemas.openxmlformats.org/officeDocument/2006/relationships/image" Target="../media/image782.png"/><Relationship Id="rId10" Type="http://schemas.openxmlformats.org/officeDocument/2006/relationships/image" Target="../media/image785.png"/><Relationship Id="rId4" Type="http://schemas.openxmlformats.org/officeDocument/2006/relationships/image" Target="../media/image781.png"/><Relationship Id="rId9" Type="http://schemas.openxmlformats.org/officeDocument/2006/relationships/image" Target="../media/image78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3.png"/><Relationship Id="rId13" Type="http://schemas.openxmlformats.org/officeDocument/2006/relationships/image" Target="../media/image798.png"/><Relationship Id="rId18" Type="http://schemas.openxmlformats.org/officeDocument/2006/relationships/image" Target="../media/image803.png"/><Relationship Id="rId3" Type="http://schemas.openxmlformats.org/officeDocument/2006/relationships/image" Target="../media/image788.png"/><Relationship Id="rId7" Type="http://schemas.openxmlformats.org/officeDocument/2006/relationships/image" Target="../media/image792.png"/><Relationship Id="rId12" Type="http://schemas.openxmlformats.org/officeDocument/2006/relationships/image" Target="../media/image797.png"/><Relationship Id="rId17" Type="http://schemas.openxmlformats.org/officeDocument/2006/relationships/image" Target="../media/image802.png"/><Relationship Id="rId2" Type="http://schemas.openxmlformats.org/officeDocument/2006/relationships/image" Target="../media/image32.jpg"/><Relationship Id="rId16" Type="http://schemas.openxmlformats.org/officeDocument/2006/relationships/image" Target="../media/image801.png"/><Relationship Id="rId20" Type="http://schemas.openxmlformats.org/officeDocument/2006/relationships/image" Target="../media/image80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1.png"/><Relationship Id="rId11" Type="http://schemas.openxmlformats.org/officeDocument/2006/relationships/image" Target="../media/image796.png"/><Relationship Id="rId5" Type="http://schemas.openxmlformats.org/officeDocument/2006/relationships/image" Target="../media/image790.png"/><Relationship Id="rId15" Type="http://schemas.openxmlformats.org/officeDocument/2006/relationships/image" Target="../media/image800.png"/><Relationship Id="rId10" Type="http://schemas.openxmlformats.org/officeDocument/2006/relationships/image" Target="../media/image795.png"/><Relationship Id="rId19" Type="http://schemas.openxmlformats.org/officeDocument/2006/relationships/image" Target="../media/image804.png"/><Relationship Id="rId4" Type="http://schemas.openxmlformats.org/officeDocument/2006/relationships/image" Target="../media/image789.png"/><Relationship Id="rId9" Type="http://schemas.openxmlformats.org/officeDocument/2006/relationships/image" Target="../media/image794.png"/><Relationship Id="rId14" Type="http://schemas.openxmlformats.org/officeDocument/2006/relationships/image" Target="../media/image79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1.png"/><Relationship Id="rId13" Type="http://schemas.openxmlformats.org/officeDocument/2006/relationships/image" Target="../media/image816.png"/><Relationship Id="rId18" Type="http://schemas.openxmlformats.org/officeDocument/2006/relationships/image" Target="../media/image819.png"/><Relationship Id="rId26" Type="http://schemas.openxmlformats.org/officeDocument/2006/relationships/image" Target="../media/image827.png"/><Relationship Id="rId3" Type="http://schemas.openxmlformats.org/officeDocument/2006/relationships/image" Target="../media/image806.png"/><Relationship Id="rId21" Type="http://schemas.openxmlformats.org/officeDocument/2006/relationships/image" Target="../media/image822.png"/><Relationship Id="rId7" Type="http://schemas.openxmlformats.org/officeDocument/2006/relationships/image" Target="../media/image810.png"/><Relationship Id="rId12" Type="http://schemas.openxmlformats.org/officeDocument/2006/relationships/image" Target="../media/image815.png"/><Relationship Id="rId17" Type="http://schemas.openxmlformats.org/officeDocument/2006/relationships/image" Target="../media/image818.png"/><Relationship Id="rId25" Type="http://schemas.openxmlformats.org/officeDocument/2006/relationships/image" Target="../media/image826.png"/><Relationship Id="rId2" Type="http://schemas.openxmlformats.org/officeDocument/2006/relationships/image" Target="../media/image1.png"/><Relationship Id="rId16" Type="http://schemas.openxmlformats.org/officeDocument/2006/relationships/image" Target="../media/image309.png"/><Relationship Id="rId20" Type="http://schemas.openxmlformats.org/officeDocument/2006/relationships/image" Target="../media/image8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9.png"/><Relationship Id="rId11" Type="http://schemas.openxmlformats.org/officeDocument/2006/relationships/image" Target="../media/image814.png"/><Relationship Id="rId24" Type="http://schemas.openxmlformats.org/officeDocument/2006/relationships/image" Target="../media/image825.png"/><Relationship Id="rId5" Type="http://schemas.openxmlformats.org/officeDocument/2006/relationships/image" Target="../media/image808.png"/><Relationship Id="rId15" Type="http://schemas.openxmlformats.org/officeDocument/2006/relationships/image" Target="../media/image487.png"/><Relationship Id="rId23" Type="http://schemas.openxmlformats.org/officeDocument/2006/relationships/image" Target="../media/image824.png"/><Relationship Id="rId10" Type="http://schemas.openxmlformats.org/officeDocument/2006/relationships/image" Target="../media/image813.png"/><Relationship Id="rId19" Type="http://schemas.openxmlformats.org/officeDocument/2006/relationships/image" Target="../media/image820.png"/><Relationship Id="rId4" Type="http://schemas.openxmlformats.org/officeDocument/2006/relationships/image" Target="../media/image807.png"/><Relationship Id="rId9" Type="http://schemas.openxmlformats.org/officeDocument/2006/relationships/image" Target="../media/image812.png"/><Relationship Id="rId14" Type="http://schemas.openxmlformats.org/officeDocument/2006/relationships/image" Target="../media/image817.png"/><Relationship Id="rId22" Type="http://schemas.openxmlformats.org/officeDocument/2006/relationships/image" Target="../media/image82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2.png"/><Relationship Id="rId13" Type="http://schemas.openxmlformats.org/officeDocument/2006/relationships/image" Target="../media/image837.png"/><Relationship Id="rId18" Type="http://schemas.openxmlformats.org/officeDocument/2006/relationships/image" Target="../media/image842.png"/><Relationship Id="rId26" Type="http://schemas.openxmlformats.org/officeDocument/2006/relationships/image" Target="../media/image850.png"/><Relationship Id="rId3" Type="http://schemas.openxmlformats.org/officeDocument/2006/relationships/image" Target="../media/image828.jpg"/><Relationship Id="rId21" Type="http://schemas.openxmlformats.org/officeDocument/2006/relationships/image" Target="../media/image845.png"/><Relationship Id="rId7" Type="http://schemas.openxmlformats.org/officeDocument/2006/relationships/image" Target="../media/image831.png"/><Relationship Id="rId12" Type="http://schemas.openxmlformats.org/officeDocument/2006/relationships/image" Target="../media/image836.png"/><Relationship Id="rId17" Type="http://schemas.openxmlformats.org/officeDocument/2006/relationships/image" Target="../media/image841.png"/><Relationship Id="rId25" Type="http://schemas.openxmlformats.org/officeDocument/2006/relationships/image" Target="../media/image849.png"/><Relationship Id="rId2" Type="http://schemas.openxmlformats.org/officeDocument/2006/relationships/image" Target="../media/image32.jpg"/><Relationship Id="rId16" Type="http://schemas.openxmlformats.org/officeDocument/2006/relationships/image" Target="../media/image840.png"/><Relationship Id="rId20" Type="http://schemas.openxmlformats.org/officeDocument/2006/relationships/image" Target="../media/image8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0.png"/><Relationship Id="rId11" Type="http://schemas.openxmlformats.org/officeDocument/2006/relationships/image" Target="../media/image835.png"/><Relationship Id="rId24" Type="http://schemas.openxmlformats.org/officeDocument/2006/relationships/image" Target="../media/image848.png"/><Relationship Id="rId5" Type="http://schemas.openxmlformats.org/officeDocument/2006/relationships/image" Target="../media/image829.png"/><Relationship Id="rId15" Type="http://schemas.openxmlformats.org/officeDocument/2006/relationships/image" Target="../media/image839.png"/><Relationship Id="rId23" Type="http://schemas.openxmlformats.org/officeDocument/2006/relationships/image" Target="../media/image847.png"/><Relationship Id="rId28" Type="http://schemas.openxmlformats.org/officeDocument/2006/relationships/image" Target="../media/image852.png"/><Relationship Id="rId10" Type="http://schemas.openxmlformats.org/officeDocument/2006/relationships/image" Target="../media/image834.png"/><Relationship Id="rId19" Type="http://schemas.openxmlformats.org/officeDocument/2006/relationships/image" Target="../media/image843.png"/><Relationship Id="rId4" Type="http://schemas.openxmlformats.org/officeDocument/2006/relationships/image" Target="../media/image44.png"/><Relationship Id="rId9" Type="http://schemas.openxmlformats.org/officeDocument/2006/relationships/image" Target="../media/image833.png"/><Relationship Id="rId14" Type="http://schemas.openxmlformats.org/officeDocument/2006/relationships/image" Target="../media/image838.png"/><Relationship Id="rId22" Type="http://schemas.openxmlformats.org/officeDocument/2006/relationships/image" Target="../media/image846.png"/><Relationship Id="rId27" Type="http://schemas.openxmlformats.org/officeDocument/2006/relationships/image" Target="../media/image8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8.png"/><Relationship Id="rId13" Type="http://schemas.openxmlformats.org/officeDocument/2006/relationships/image" Target="../media/image863.png"/><Relationship Id="rId3" Type="http://schemas.openxmlformats.org/officeDocument/2006/relationships/image" Target="../media/image853.png"/><Relationship Id="rId7" Type="http://schemas.openxmlformats.org/officeDocument/2006/relationships/image" Target="../media/image857.jpg"/><Relationship Id="rId12" Type="http://schemas.openxmlformats.org/officeDocument/2006/relationships/image" Target="../media/image86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6.png"/><Relationship Id="rId11" Type="http://schemas.openxmlformats.org/officeDocument/2006/relationships/image" Target="../media/image861.png"/><Relationship Id="rId5" Type="http://schemas.openxmlformats.org/officeDocument/2006/relationships/image" Target="../media/image855.png"/><Relationship Id="rId15" Type="http://schemas.openxmlformats.org/officeDocument/2006/relationships/image" Target="../media/image865.png"/><Relationship Id="rId10" Type="http://schemas.openxmlformats.org/officeDocument/2006/relationships/image" Target="../media/image860.png"/><Relationship Id="rId4" Type="http://schemas.openxmlformats.org/officeDocument/2006/relationships/image" Target="../media/image854.png"/><Relationship Id="rId9" Type="http://schemas.openxmlformats.org/officeDocument/2006/relationships/image" Target="../media/image859.png"/><Relationship Id="rId14" Type="http://schemas.openxmlformats.org/officeDocument/2006/relationships/image" Target="../media/image8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1.png"/><Relationship Id="rId3" Type="http://schemas.openxmlformats.org/officeDocument/2006/relationships/image" Target="../media/image866.png"/><Relationship Id="rId7" Type="http://schemas.openxmlformats.org/officeDocument/2006/relationships/image" Target="../media/image8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9.png"/><Relationship Id="rId5" Type="http://schemas.openxmlformats.org/officeDocument/2006/relationships/image" Target="../media/image868.png"/><Relationship Id="rId4" Type="http://schemas.openxmlformats.org/officeDocument/2006/relationships/image" Target="../media/image86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7.png"/><Relationship Id="rId13" Type="http://schemas.openxmlformats.org/officeDocument/2006/relationships/image" Target="../media/image882.png"/><Relationship Id="rId18" Type="http://schemas.openxmlformats.org/officeDocument/2006/relationships/image" Target="../media/image887.png"/><Relationship Id="rId3" Type="http://schemas.openxmlformats.org/officeDocument/2006/relationships/image" Target="../media/image873.png"/><Relationship Id="rId7" Type="http://schemas.openxmlformats.org/officeDocument/2006/relationships/image" Target="../media/image876.png"/><Relationship Id="rId12" Type="http://schemas.openxmlformats.org/officeDocument/2006/relationships/image" Target="../media/image881.png"/><Relationship Id="rId17" Type="http://schemas.openxmlformats.org/officeDocument/2006/relationships/image" Target="../media/image886.png"/><Relationship Id="rId2" Type="http://schemas.openxmlformats.org/officeDocument/2006/relationships/image" Target="../media/image872.png"/><Relationship Id="rId16" Type="http://schemas.openxmlformats.org/officeDocument/2006/relationships/image" Target="../media/image8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5.png"/><Relationship Id="rId11" Type="http://schemas.openxmlformats.org/officeDocument/2006/relationships/image" Target="../media/image880.png"/><Relationship Id="rId5" Type="http://schemas.openxmlformats.org/officeDocument/2006/relationships/image" Target="../media/image874.png"/><Relationship Id="rId15" Type="http://schemas.openxmlformats.org/officeDocument/2006/relationships/image" Target="../media/image884.png"/><Relationship Id="rId10" Type="http://schemas.openxmlformats.org/officeDocument/2006/relationships/image" Target="../media/image879.png"/><Relationship Id="rId4" Type="http://schemas.openxmlformats.org/officeDocument/2006/relationships/image" Target="../media/image251.png"/><Relationship Id="rId9" Type="http://schemas.openxmlformats.org/officeDocument/2006/relationships/image" Target="../media/image878.png"/><Relationship Id="rId14" Type="http://schemas.openxmlformats.org/officeDocument/2006/relationships/image" Target="../media/image883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9" Type="http://schemas.openxmlformats.org/officeDocument/2006/relationships/image" Target="../media/image82.jpg"/><Relationship Id="rId21" Type="http://schemas.openxmlformats.org/officeDocument/2006/relationships/image" Target="../media/image64.png"/><Relationship Id="rId34" Type="http://schemas.openxmlformats.org/officeDocument/2006/relationships/image" Target="../media/image7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33" Type="http://schemas.openxmlformats.org/officeDocument/2006/relationships/image" Target="../media/image76.png"/><Relationship Id="rId38" Type="http://schemas.openxmlformats.org/officeDocument/2006/relationships/image" Target="../media/image81.jpg"/><Relationship Id="rId2" Type="http://schemas.openxmlformats.org/officeDocument/2006/relationships/image" Target="../media/image32.jp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32" Type="http://schemas.openxmlformats.org/officeDocument/2006/relationships/image" Target="../media/image75.png"/><Relationship Id="rId37" Type="http://schemas.openxmlformats.org/officeDocument/2006/relationships/image" Target="../media/image80.png"/><Relationship Id="rId40" Type="http://schemas.openxmlformats.org/officeDocument/2006/relationships/image" Target="../media/image83.jp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36" Type="http://schemas.openxmlformats.org/officeDocument/2006/relationships/image" Target="../media/image79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31" Type="http://schemas.openxmlformats.org/officeDocument/2006/relationships/image" Target="../media/image74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35" Type="http://schemas.openxmlformats.org/officeDocument/2006/relationships/image" Target="../media/image78.png"/><Relationship Id="rId8" Type="http://schemas.openxmlformats.org/officeDocument/2006/relationships/image" Target="../media/image51.png"/><Relationship Id="rId3" Type="http://schemas.openxmlformats.org/officeDocument/2006/relationships/image" Target="../media/image4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2.png"/><Relationship Id="rId13" Type="http://schemas.openxmlformats.org/officeDocument/2006/relationships/image" Target="../media/image897.png"/><Relationship Id="rId18" Type="http://schemas.openxmlformats.org/officeDocument/2006/relationships/image" Target="../media/image902.png"/><Relationship Id="rId3" Type="http://schemas.openxmlformats.org/officeDocument/2006/relationships/image" Target="../media/image888.png"/><Relationship Id="rId21" Type="http://schemas.openxmlformats.org/officeDocument/2006/relationships/image" Target="../media/image905.png"/><Relationship Id="rId7" Type="http://schemas.openxmlformats.org/officeDocument/2006/relationships/image" Target="../media/image891.jpg"/><Relationship Id="rId12" Type="http://schemas.openxmlformats.org/officeDocument/2006/relationships/image" Target="../media/image896.png"/><Relationship Id="rId17" Type="http://schemas.openxmlformats.org/officeDocument/2006/relationships/image" Target="../media/image901.png"/><Relationship Id="rId2" Type="http://schemas.openxmlformats.org/officeDocument/2006/relationships/image" Target="../media/image32.jpg"/><Relationship Id="rId16" Type="http://schemas.openxmlformats.org/officeDocument/2006/relationships/image" Target="../media/image900.png"/><Relationship Id="rId20" Type="http://schemas.openxmlformats.org/officeDocument/2006/relationships/image" Target="../media/image9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6.png"/><Relationship Id="rId11" Type="http://schemas.openxmlformats.org/officeDocument/2006/relationships/image" Target="../media/image895.png"/><Relationship Id="rId5" Type="http://schemas.openxmlformats.org/officeDocument/2006/relationships/image" Target="../media/image890.png"/><Relationship Id="rId15" Type="http://schemas.openxmlformats.org/officeDocument/2006/relationships/image" Target="../media/image899.png"/><Relationship Id="rId10" Type="http://schemas.openxmlformats.org/officeDocument/2006/relationships/image" Target="../media/image894.png"/><Relationship Id="rId19" Type="http://schemas.openxmlformats.org/officeDocument/2006/relationships/image" Target="../media/image903.png"/><Relationship Id="rId4" Type="http://schemas.openxmlformats.org/officeDocument/2006/relationships/image" Target="../media/image889.png"/><Relationship Id="rId9" Type="http://schemas.openxmlformats.org/officeDocument/2006/relationships/image" Target="../media/image893.png"/><Relationship Id="rId14" Type="http://schemas.openxmlformats.org/officeDocument/2006/relationships/image" Target="../media/image89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1.png"/><Relationship Id="rId13" Type="http://schemas.openxmlformats.org/officeDocument/2006/relationships/image" Target="../media/image914.png"/><Relationship Id="rId18" Type="http://schemas.openxmlformats.org/officeDocument/2006/relationships/image" Target="../media/image918.png"/><Relationship Id="rId3" Type="http://schemas.openxmlformats.org/officeDocument/2006/relationships/image" Target="../media/image906.png"/><Relationship Id="rId7" Type="http://schemas.openxmlformats.org/officeDocument/2006/relationships/image" Target="../media/image910.png"/><Relationship Id="rId12" Type="http://schemas.openxmlformats.org/officeDocument/2006/relationships/image" Target="../media/image309.png"/><Relationship Id="rId17" Type="http://schemas.openxmlformats.org/officeDocument/2006/relationships/image" Target="../media/image917.png"/><Relationship Id="rId2" Type="http://schemas.openxmlformats.org/officeDocument/2006/relationships/image" Target="../media/image1.png"/><Relationship Id="rId16" Type="http://schemas.openxmlformats.org/officeDocument/2006/relationships/image" Target="../media/image9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9.png"/><Relationship Id="rId11" Type="http://schemas.openxmlformats.org/officeDocument/2006/relationships/image" Target="../media/image487.png"/><Relationship Id="rId5" Type="http://schemas.openxmlformats.org/officeDocument/2006/relationships/image" Target="../media/image908.png"/><Relationship Id="rId15" Type="http://schemas.openxmlformats.org/officeDocument/2006/relationships/image" Target="../media/image307.png"/><Relationship Id="rId10" Type="http://schemas.openxmlformats.org/officeDocument/2006/relationships/image" Target="../media/image913.png"/><Relationship Id="rId19" Type="http://schemas.openxmlformats.org/officeDocument/2006/relationships/image" Target="../media/image919.png"/><Relationship Id="rId4" Type="http://schemas.openxmlformats.org/officeDocument/2006/relationships/image" Target="../media/image907.png"/><Relationship Id="rId9" Type="http://schemas.openxmlformats.org/officeDocument/2006/relationships/image" Target="../media/image912.png"/><Relationship Id="rId14" Type="http://schemas.openxmlformats.org/officeDocument/2006/relationships/image" Target="../media/image91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4.png"/><Relationship Id="rId3" Type="http://schemas.openxmlformats.org/officeDocument/2006/relationships/image" Target="../media/image622.png"/><Relationship Id="rId7" Type="http://schemas.openxmlformats.org/officeDocument/2006/relationships/image" Target="../media/image9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2.png"/><Relationship Id="rId5" Type="http://schemas.openxmlformats.org/officeDocument/2006/relationships/image" Target="../media/image921.png"/><Relationship Id="rId4" Type="http://schemas.openxmlformats.org/officeDocument/2006/relationships/image" Target="../media/image92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0.png"/><Relationship Id="rId13" Type="http://schemas.openxmlformats.org/officeDocument/2006/relationships/image" Target="../media/image935.png"/><Relationship Id="rId18" Type="http://schemas.openxmlformats.org/officeDocument/2006/relationships/image" Target="../media/image940.png"/><Relationship Id="rId26" Type="http://schemas.openxmlformats.org/officeDocument/2006/relationships/image" Target="../media/image948.png"/><Relationship Id="rId3" Type="http://schemas.openxmlformats.org/officeDocument/2006/relationships/image" Target="../media/image925.png"/><Relationship Id="rId21" Type="http://schemas.openxmlformats.org/officeDocument/2006/relationships/image" Target="../media/image943.png"/><Relationship Id="rId7" Type="http://schemas.openxmlformats.org/officeDocument/2006/relationships/image" Target="../media/image929.png"/><Relationship Id="rId12" Type="http://schemas.openxmlformats.org/officeDocument/2006/relationships/image" Target="../media/image934.png"/><Relationship Id="rId17" Type="http://schemas.openxmlformats.org/officeDocument/2006/relationships/image" Target="../media/image939.png"/><Relationship Id="rId25" Type="http://schemas.openxmlformats.org/officeDocument/2006/relationships/image" Target="../media/image947.png"/><Relationship Id="rId2" Type="http://schemas.openxmlformats.org/officeDocument/2006/relationships/image" Target="../media/image1.png"/><Relationship Id="rId16" Type="http://schemas.openxmlformats.org/officeDocument/2006/relationships/image" Target="../media/image938.png"/><Relationship Id="rId20" Type="http://schemas.openxmlformats.org/officeDocument/2006/relationships/image" Target="../media/image942.png"/><Relationship Id="rId29" Type="http://schemas.openxmlformats.org/officeDocument/2006/relationships/image" Target="../media/image9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8.png"/><Relationship Id="rId11" Type="http://schemas.openxmlformats.org/officeDocument/2006/relationships/image" Target="../media/image933.png"/><Relationship Id="rId24" Type="http://schemas.openxmlformats.org/officeDocument/2006/relationships/image" Target="../media/image946.png"/><Relationship Id="rId5" Type="http://schemas.openxmlformats.org/officeDocument/2006/relationships/image" Target="../media/image927.png"/><Relationship Id="rId15" Type="http://schemas.openxmlformats.org/officeDocument/2006/relationships/image" Target="../media/image937.png"/><Relationship Id="rId23" Type="http://schemas.openxmlformats.org/officeDocument/2006/relationships/image" Target="../media/image945.png"/><Relationship Id="rId28" Type="http://schemas.openxmlformats.org/officeDocument/2006/relationships/image" Target="../media/image950.png"/><Relationship Id="rId10" Type="http://schemas.openxmlformats.org/officeDocument/2006/relationships/image" Target="../media/image932.png"/><Relationship Id="rId19" Type="http://schemas.openxmlformats.org/officeDocument/2006/relationships/image" Target="../media/image941.png"/><Relationship Id="rId31" Type="http://schemas.openxmlformats.org/officeDocument/2006/relationships/image" Target="../media/image953.png"/><Relationship Id="rId4" Type="http://schemas.openxmlformats.org/officeDocument/2006/relationships/image" Target="../media/image926.png"/><Relationship Id="rId9" Type="http://schemas.openxmlformats.org/officeDocument/2006/relationships/image" Target="../media/image931.png"/><Relationship Id="rId14" Type="http://schemas.openxmlformats.org/officeDocument/2006/relationships/image" Target="../media/image936.png"/><Relationship Id="rId22" Type="http://schemas.openxmlformats.org/officeDocument/2006/relationships/image" Target="../media/image944.png"/><Relationship Id="rId27" Type="http://schemas.openxmlformats.org/officeDocument/2006/relationships/image" Target="../media/image949.png"/><Relationship Id="rId30" Type="http://schemas.openxmlformats.org/officeDocument/2006/relationships/image" Target="../media/image9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5.png"/><Relationship Id="rId7" Type="http://schemas.openxmlformats.org/officeDocument/2006/relationships/image" Target="../media/image959.png"/><Relationship Id="rId2" Type="http://schemas.openxmlformats.org/officeDocument/2006/relationships/image" Target="../media/image9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8.png"/><Relationship Id="rId5" Type="http://schemas.openxmlformats.org/officeDocument/2006/relationships/image" Target="../media/image957.png"/><Relationship Id="rId4" Type="http://schemas.openxmlformats.org/officeDocument/2006/relationships/image" Target="../media/image956.pn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69.png"/><Relationship Id="rId18" Type="http://schemas.openxmlformats.org/officeDocument/2006/relationships/image" Target="../media/image974.png"/><Relationship Id="rId26" Type="http://schemas.openxmlformats.org/officeDocument/2006/relationships/image" Target="../media/image982.png"/><Relationship Id="rId39" Type="http://schemas.openxmlformats.org/officeDocument/2006/relationships/image" Target="../media/image995.png"/><Relationship Id="rId21" Type="http://schemas.openxmlformats.org/officeDocument/2006/relationships/image" Target="../media/image977.png"/><Relationship Id="rId34" Type="http://schemas.openxmlformats.org/officeDocument/2006/relationships/image" Target="../media/image990.png"/><Relationship Id="rId42" Type="http://schemas.openxmlformats.org/officeDocument/2006/relationships/image" Target="../media/image998.png"/><Relationship Id="rId7" Type="http://schemas.openxmlformats.org/officeDocument/2006/relationships/image" Target="../media/image964.png"/><Relationship Id="rId2" Type="http://schemas.openxmlformats.org/officeDocument/2006/relationships/image" Target="../media/image1.png"/><Relationship Id="rId16" Type="http://schemas.openxmlformats.org/officeDocument/2006/relationships/image" Target="../media/image972.png"/><Relationship Id="rId20" Type="http://schemas.openxmlformats.org/officeDocument/2006/relationships/image" Target="../media/image976.png"/><Relationship Id="rId29" Type="http://schemas.openxmlformats.org/officeDocument/2006/relationships/image" Target="../media/image985.png"/><Relationship Id="rId41" Type="http://schemas.openxmlformats.org/officeDocument/2006/relationships/image" Target="../media/image9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3.png"/><Relationship Id="rId11" Type="http://schemas.openxmlformats.org/officeDocument/2006/relationships/image" Target="../media/image967.png"/><Relationship Id="rId24" Type="http://schemas.openxmlformats.org/officeDocument/2006/relationships/image" Target="../media/image980.png"/><Relationship Id="rId32" Type="http://schemas.openxmlformats.org/officeDocument/2006/relationships/image" Target="../media/image988.png"/><Relationship Id="rId37" Type="http://schemas.openxmlformats.org/officeDocument/2006/relationships/image" Target="../media/image993.png"/><Relationship Id="rId40" Type="http://schemas.openxmlformats.org/officeDocument/2006/relationships/image" Target="../media/image996.png"/><Relationship Id="rId5" Type="http://schemas.openxmlformats.org/officeDocument/2006/relationships/image" Target="../media/image962.png"/><Relationship Id="rId15" Type="http://schemas.openxmlformats.org/officeDocument/2006/relationships/image" Target="../media/image971.png"/><Relationship Id="rId23" Type="http://schemas.openxmlformats.org/officeDocument/2006/relationships/image" Target="../media/image979.png"/><Relationship Id="rId28" Type="http://schemas.openxmlformats.org/officeDocument/2006/relationships/image" Target="../media/image984.png"/><Relationship Id="rId36" Type="http://schemas.openxmlformats.org/officeDocument/2006/relationships/image" Target="../media/image992.png"/><Relationship Id="rId10" Type="http://schemas.openxmlformats.org/officeDocument/2006/relationships/image" Target="../media/image966.png"/><Relationship Id="rId19" Type="http://schemas.openxmlformats.org/officeDocument/2006/relationships/image" Target="../media/image975.png"/><Relationship Id="rId31" Type="http://schemas.openxmlformats.org/officeDocument/2006/relationships/image" Target="../media/image987.png"/><Relationship Id="rId44" Type="http://schemas.openxmlformats.org/officeDocument/2006/relationships/image" Target="../media/image1000.png"/><Relationship Id="rId4" Type="http://schemas.openxmlformats.org/officeDocument/2006/relationships/image" Target="../media/image961.png"/><Relationship Id="rId9" Type="http://schemas.openxmlformats.org/officeDocument/2006/relationships/image" Target="../media/image965.png"/><Relationship Id="rId14" Type="http://schemas.openxmlformats.org/officeDocument/2006/relationships/image" Target="../media/image970.png"/><Relationship Id="rId22" Type="http://schemas.openxmlformats.org/officeDocument/2006/relationships/image" Target="../media/image978.png"/><Relationship Id="rId27" Type="http://schemas.openxmlformats.org/officeDocument/2006/relationships/image" Target="../media/image983.png"/><Relationship Id="rId30" Type="http://schemas.openxmlformats.org/officeDocument/2006/relationships/image" Target="../media/image986.png"/><Relationship Id="rId35" Type="http://schemas.openxmlformats.org/officeDocument/2006/relationships/image" Target="../media/image991.png"/><Relationship Id="rId43" Type="http://schemas.openxmlformats.org/officeDocument/2006/relationships/image" Target="../media/image999.png"/><Relationship Id="rId8" Type="http://schemas.openxmlformats.org/officeDocument/2006/relationships/image" Target="../media/image14.png"/><Relationship Id="rId3" Type="http://schemas.openxmlformats.org/officeDocument/2006/relationships/image" Target="../media/image960.png"/><Relationship Id="rId12" Type="http://schemas.openxmlformats.org/officeDocument/2006/relationships/image" Target="../media/image968.png"/><Relationship Id="rId17" Type="http://schemas.openxmlformats.org/officeDocument/2006/relationships/image" Target="../media/image973.png"/><Relationship Id="rId25" Type="http://schemas.openxmlformats.org/officeDocument/2006/relationships/image" Target="../media/image981.png"/><Relationship Id="rId33" Type="http://schemas.openxmlformats.org/officeDocument/2006/relationships/image" Target="../media/image989.png"/><Relationship Id="rId38" Type="http://schemas.openxmlformats.org/officeDocument/2006/relationships/image" Target="../media/image99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03.png"/><Relationship Id="rId4" Type="http://schemas.openxmlformats.org/officeDocument/2006/relationships/image" Target="../media/image100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26" Type="http://schemas.openxmlformats.org/officeDocument/2006/relationships/image" Target="../media/image108.png"/><Relationship Id="rId3" Type="http://schemas.openxmlformats.org/officeDocument/2006/relationships/image" Target="../media/image85.png"/><Relationship Id="rId21" Type="http://schemas.openxmlformats.org/officeDocument/2006/relationships/image" Target="../media/image103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5" Type="http://schemas.openxmlformats.org/officeDocument/2006/relationships/image" Target="../media/image107.png"/><Relationship Id="rId2" Type="http://schemas.openxmlformats.org/officeDocument/2006/relationships/image" Target="../media/image84.png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24" Type="http://schemas.openxmlformats.org/officeDocument/2006/relationships/image" Target="../media/image106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23" Type="http://schemas.openxmlformats.org/officeDocument/2006/relationships/image" Target="../media/image105.pn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Relationship Id="rId22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26" Type="http://schemas.openxmlformats.org/officeDocument/2006/relationships/image" Target="../media/image132.png"/><Relationship Id="rId3" Type="http://schemas.openxmlformats.org/officeDocument/2006/relationships/image" Target="../media/image109.png"/><Relationship Id="rId21" Type="http://schemas.openxmlformats.org/officeDocument/2006/relationships/image" Target="../media/image127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5" Type="http://schemas.openxmlformats.org/officeDocument/2006/relationships/image" Target="../media/image131.png"/><Relationship Id="rId2" Type="http://schemas.openxmlformats.org/officeDocument/2006/relationships/image" Target="../media/image32.jpg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29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24" Type="http://schemas.openxmlformats.org/officeDocument/2006/relationships/image" Target="../media/image130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23" Type="http://schemas.openxmlformats.org/officeDocument/2006/relationships/image" Target="../media/image129.png"/><Relationship Id="rId28" Type="http://schemas.openxmlformats.org/officeDocument/2006/relationships/image" Target="../media/image134.png"/><Relationship Id="rId10" Type="http://schemas.openxmlformats.org/officeDocument/2006/relationships/image" Target="../media/image116.png"/><Relationship Id="rId19" Type="http://schemas.openxmlformats.org/officeDocument/2006/relationships/image" Target="../media/image125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Relationship Id="rId22" Type="http://schemas.openxmlformats.org/officeDocument/2006/relationships/image" Target="../media/image128.png"/><Relationship Id="rId27" Type="http://schemas.openxmlformats.org/officeDocument/2006/relationships/image" Target="../media/image133.png"/><Relationship Id="rId30" Type="http://schemas.openxmlformats.org/officeDocument/2006/relationships/image" Target="../media/image136.jp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7.png"/><Relationship Id="rId18" Type="http://schemas.openxmlformats.org/officeDocument/2006/relationships/image" Target="../media/image152.png"/><Relationship Id="rId26" Type="http://schemas.openxmlformats.org/officeDocument/2006/relationships/image" Target="../media/image160.png"/><Relationship Id="rId3" Type="http://schemas.openxmlformats.org/officeDocument/2006/relationships/image" Target="../media/image137.png"/><Relationship Id="rId21" Type="http://schemas.openxmlformats.org/officeDocument/2006/relationships/image" Target="../media/image155.png"/><Relationship Id="rId34" Type="http://schemas.openxmlformats.org/officeDocument/2006/relationships/image" Target="../media/image168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5" Type="http://schemas.openxmlformats.org/officeDocument/2006/relationships/image" Target="../media/image159.png"/><Relationship Id="rId33" Type="http://schemas.openxmlformats.org/officeDocument/2006/relationships/image" Target="../media/image167.png"/><Relationship Id="rId2" Type="http://schemas.openxmlformats.org/officeDocument/2006/relationships/image" Target="../media/image32.jpg"/><Relationship Id="rId16" Type="http://schemas.openxmlformats.org/officeDocument/2006/relationships/image" Target="../media/image150.png"/><Relationship Id="rId20" Type="http://schemas.openxmlformats.org/officeDocument/2006/relationships/image" Target="../media/image154.png"/><Relationship Id="rId29" Type="http://schemas.openxmlformats.org/officeDocument/2006/relationships/image" Target="../media/image1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24" Type="http://schemas.openxmlformats.org/officeDocument/2006/relationships/image" Target="../media/image158.png"/><Relationship Id="rId32" Type="http://schemas.openxmlformats.org/officeDocument/2006/relationships/image" Target="../media/image166.png"/><Relationship Id="rId5" Type="http://schemas.openxmlformats.org/officeDocument/2006/relationships/image" Target="../media/image139.png"/><Relationship Id="rId15" Type="http://schemas.openxmlformats.org/officeDocument/2006/relationships/image" Target="../media/image149.png"/><Relationship Id="rId23" Type="http://schemas.openxmlformats.org/officeDocument/2006/relationships/image" Target="../media/image157.png"/><Relationship Id="rId28" Type="http://schemas.openxmlformats.org/officeDocument/2006/relationships/image" Target="../media/image162.png"/><Relationship Id="rId36" Type="http://schemas.openxmlformats.org/officeDocument/2006/relationships/image" Target="../media/image170.jpg"/><Relationship Id="rId10" Type="http://schemas.openxmlformats.org/officeDocument/2006/relationships/image" Target="../media/image144.png"/><Relationship Id="rId19" Type="http://schemas.openxmlformats.org/officeDocument/2006/relationships/image" Target="../media/image153.png"/><Relationship Id="rId31" Type="http://schemas.openxmlformats.org/officeDocument/2006/relationships/image" Target="../media/image165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Relationship Id="rId22" Type="http://schemas.openxmlformats.org/officeDocument/2006/relationships/image" Target="../media/image156.png"/><Relationship Id="rId27" Type="http://schemas.openxmlformats.org/officeDocument/2006/relationships/image" Target="../media/image161.png"/><Relationship Id="rId30" Type="http://schemas.openxmlformats.org/officeDocument/2006/relationships/image" Target="../media/image164.png"/><Relationship Id="rId35" Type="http://schemas.openxmlformats.org/officeDocument/2006/relationships/image" Target="../media/image169.png"/><Relationship Id="rId8" Type="http://schemas.openxmlformats.org/officeDocument/2006/relationships/image" Target="../media/image142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2.png"/><Relationship Id="rId21" Type="http://schemas.openxmlformats.org/officeDocument/2006/relationships/image" Target="../media/image187.png"/><Relationship Id="rId42" Type="http://schemas.openxmlformats.org/officeDocument/2006/relationships/image" Target="../media/image208.png"/><Relationship Id="rId47" Type="http://schemas.openxmlformats.org/officeDocument/2006/relationships/image" Target="../media/image213.png"/><Relationship Id="rId63" Type="http://schemas.openxmlformats.org/officeDocument/2006/relationships/image" Target="../media/image229.png"/><Relationship Id="rId68" Type="http://schemas.openxmlformats.org/officeDocument/2006/relationships/image" Target="../media/image234.png"/><Relationship Id="rId2" Type="http://schemas.openxmlformats.org/officeDocument/2006/relationships/image" Target="../media/image32.jpg"/><Relationship Id="rId16" Type="http://schemas.openxmlformats.org/officeDocument/2006/relationships/image" Target="../media/image182.png"/><Relationship Id="rId29" Type="http://schemas.openxmlformats.org/officeDocument/2006/relationships/image" Target="../media/image195.png"/><Relationship Id="rId11" Type="http://schemas.openxmlformats.org/officeDocument/2006/relationships/image" Target="../media/image177.png"/><Relationship Id="rId24" Type="http://schemas.openxmlformats.org/officeDocument/2006/relationships/image" Target="../media/image190.png"/><Relationship Id="rId32" Type="http://schemas.openxmlformats.org/officeDocument/2006/relationships/image" Target="../media/image198.png"/><Relationship Id="rId37" Type="http://schemas.openxmlformats.org/officeDocument/2006/relationships/image" Target="../media/image203.png"/><Relationship Id="rId40" Type="http://schemas.openxmlformats.org/officeDocument/2006/relationships/image" Target="../media/image206.png"/><Relationship Id="rId45" Type="http://schemas.openxmlformats.org/officeDocument/2006/relationships/image" Target="../media/image211.png"/><Relationship Id="rId53" Type="http://schemas.openxmlformats.org/officeDocument/2006/relationships/image" Target="../media/image219.png"/><Relationship Id="rId58" Type="http://schemas.openxmlformats.org/officeDocument/2006/relationships/image" Target="../media/image224.png"/><Relationship Id="rId66" Type="http://schemas.openxmlformats.org/officeDocument/2006/relationships/image" Target="../media/image232.png"/><Relationship Id="rId74" Type="http://schemas.openxmlformats.org/officeDocument/2006/relationships/image" Target="../media/image240.png"/><Relationship Id="rId5" Type="http://schemas.openxmlformats.org/officeDocument/2006/relationships/image" Target="../media/image148.png"/><Relationship Id="rId61" Type="http://schemas.openxmlformats.org/officeDocument/2006/relationships/image" Target="../media/image227.png"/><Relationship Id="rId19" Type="http://schemas.openxmlformats.org/officeDocument/2006/relationships/image" Target="../media/image185.png"/><Relationship Id="rId14" Type="http://schemas.openxmlformats.org/officeDocument/2006/relationships/image" Target="../media/image180.png"/><Relationship Id="rId22" Type="http://schemas.openxmlformats.org/officeDocument/2006/relationships/image" Target="../media/image188.png"/><Relationship Id="rId27" Type="http://schemas.openxmlformats.org/officeDocument/2006/relationships/image" Target="../media/image193.png"/><Relationship Id="rId30" Type="http://schemas.openxmlformats.org/officeDocument/2006/relationships/image" Target="../media/image196.png"/><Relationship Id="rId35" Type="http://schemas.openxmlformats.org/officeDocument/2006/relationships/image" Target="../media/image201.png"/><Relationship Id="rId43" Type="http://schemas.openxmlformats.org/officeDocument/2006/relationships/image" Target="../media/image209.png"/><Relationship Id="rId48" Type="http://schemas.openxmlformats.org/officeDocument/2006/relationships/image" Target="../media/image214.png"/><Relationship Id="rId56" Type="http://schemas.openxmlformats.org/officeDocument/2006/relationships/image" Target="../media/image222.png"/><Relationship Id="rId64" Type="http://schemas.openxmlformats.org/officeDocument/2006/relationships/image" Target="../media/image230.png"/><Relationship Id="rId69" Type="http://schemas.openxmlformats.org/officeDocument/2006/relationships/image" Target="../media/image235.png"/><Relationship Id="rId8" Type="http://schemas.openxmlformats.org/officeDocument/2006/relationships/image" Target="../media/image174.png"/><Relationship Id="rId51" Type="http://schemas.openxmlformats.org/officeDocument/2006/relationships/image" Target="../media/image217.png"/><Relationship Id="rId72" Type="http://schemas.openxmlformats.org/officeDocument/2006/relationships/image" Target="../media/image238.png"/><Relationship Id="rId3" Type="http://schemas.openxmlformats.org/officeDocument/2006/relationships/image" Target="../media/image171.png"/><Relationship Id="rId12" Type="http://schemas.openxmlformats.org/officeDocument/2006/relationships/image" Target="../media/image178.png"/><Relationship Id="rId17" Type="http://schemas.openxmlformats.org/officeDocument/2006/relationships/image" Target="../media/image183.png"/><Relationship Id="rId25" Type="http://schemas.openxmlformats.org/officeDocument/2006/relationships/image" Target="../media/image191.png"/><Relationship Id="rId33" Type="http://schemas.openxmlformats.org/officeDocument/2006/relationships/image" Target="../media/image199.png"/><Relationship Id="rId38" Type="http://schemas.openxmlformats.org/officeDocument/2006/relationships/image" Target="../media/image204.png"/><Relationship Id="rId46" Type="http://schemas.openxmlformats.org/officeDocument/2006/relationships/image" Target="../media/image212.png"/><Relationship Id="rId59" Type="http://schemas.openxmlformats.org/officeDocument/2006/relationships/image" Target="../media/image225.png"/><Relationship Id="rId67" Type="http://schemas.openxmlformats.org/officeDocument/2006/relationships/image" Target="../media/image233.png"/><Relationship Id="rId20" Type="http://schemas.openxmlformats.org/officeDocument/2006/relationships/image" Target="../media/image186.png"/><Relationship Id="rId41" Type="http://schemas.openxmlformats.org/officeDocument/2006/relationships/image" Target="../media/image207.png"/><Relationship Id="rId54" Type="http://schemas.openxmlformats.org/officeDocument/2006/relationships/image" Target="../media/image220.png"/><Relationship Id="rId62" Type="http://schemas.openxmlformats.org/officeDocument/2006/relationships/image" Target="../media/image228.png"/><Relationship Id="rId70" Type="http://schemas.openxmlformats.org/officeDocument/2006/relationships/image" Target="../media/image2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2.png"/><Relationship Id="rId15" Type="http://schemas.openxmlformats.org/officeDocument/2006/relationships/image" Target="../media/image181.png"/><Relationship Id="rId23" Type="http://schemas.openxmlformats.org/officeDocument/2006/relationships/image" Target="../media/image189.png"/><Relationship Id="rId28" Type="http://schemas.openxmlformats.org/officeDocument/2006/relationships/image" Target="../media/image194.png"/><Relationship Id="rId36" Type="http://schemas.openxmlformats.org/officeDocument/2006/relationships/image" Target="../media/image202.png"/><Relationship Id="rId49" Type="http://schemas.openxmlformats.org/officeDocument/2006/relationships/image" Target="../media/image215.png"/><Relationship Id="rId57" Type="http://schemas.openxmlformats.org/officeDocument/2006/relationships/image" Target="../media/image223.png"/><Relationship Id="rId10" Type="http://schemas.openxmlformats.org/officeDocument/2006/relationships/image" Target="../media/image176.png"/><Relationship Id="rId31" Type="http://schemas.openxmlformats.org/officeDocument/2006/relationships/image" Target="../media/image197.png"/><Relationship Id="rId44" Type="http://schemas.openxmlformats.org/officeDocument/2006/relationships/image" Target="../media/image210.png"/><Relationship Id="rId52" Type="http://schemas.openxmlformats.org/officeDocument/2006/relationships/image" Target="../media/image218.png"/><Relationship Id="rId60" Type="http://schemas.openxmlformats.org/officeDocument/2006/relationships/image" Target="../media/image226.png"/><Relationship Id="rId65" Type="http://schemas.openxmlformats.org/officeDocument/2006/relationships/image" Target="../media/image231.png"/><Relationship Id="rId73" Type="http://schemas.openxmlformats.org/officeDocument/2006/relationships/image" Target="../media/image239.png"/><Relationship Id="rId4" Type="http://schemas.openxmlformats.org/officeDocument/2006/relationships/image" Target="../media/image147.png"/><Relationship Id="rId9" Type="http://schemas.openxmlformats.org/officeDocument/2006/relationships/image" Target="../media/image175.png"/><Relationship Id="rId13" Type="http://schemas.openxmlformats.org/officeDocument/2006/relationships/image" Target="../media/image179.png"/><Relationship Id="rId18" Type="http://schemas.openxmlformats.org/officeDocument/2006/relationships/image" Target="../media/image184.png"/><Relationship Id="rId39" Type="http://schemas.openxmlformats.org/officeDocument/2006/relationships/image" Target="../media/image205.png"/><Relationship Id="rId34" Type="http://schemas.openxmlformats.org/officeDocument/2006/relationships/image" Target="../media/image200.png"/><Relationship Id="rId50" Type="http://schemas.openxmlformats.org/officeDocument/2006/relationships/image" Target="../media/image216.png"/><Relationship Id="rId55" Type="http://schemas.openxmlformats.org/officeDocument/2006/relationships/image" Target="../media/image221.png"/><Relationship Id="rId7" Type="http://schemas.openxmlformats.org/officeDocument/2006/relationships/image" Target="../media/image173.png"/><Relationship Id="rId71" Type="http://schemas.openxmlformats.org/officeDocument/2006/relationships/image" Target="../media/image237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1.png"/><Relationship Id="rId18" Type="http://schemas.openxmlformats.org/officeDocument/2006/relationships/image" Target="../media/image256.png"/><Relationship Id="rId26" Type="http://schemas.openxmlformats.org/officeDocument/2006/relationships/image" Target="../media/image264.png"/><Relationship Id="rId39" Type="http://schemas.openxmlformats.org/officeDocument/2006/relationships/image" Target="../media/image277.png"/><Relationship Id="rId21" Type="http://schemas.openxmlformats.org/officeDocument/2006/relationships/image" Target="../media/image259.png"/><Relationship Id="rId34" Type="http://schemas.openxmlformats.org/officeDocument/2006/relationships/image" Target="../media/image272.png"/><Relationship Id="rId42" Type="http://schemas.openxmlformats.org/officeDocument/2006/relationships/image" Target="../media/image280.png"/><Relationship Id="rId47" Type="http://schemas.openxmlformats.org/officeDocument/2006/relationships/image" Target="../media/image285.png"/><Relationship Id="rId50" Type="http://schemas.openxmlformats.org/officeDocument/2006/relationships/image" Target="../media/image288.png"/><Relationship Id="rId55" Type="http://schemas.openxmlformats.org/officeDocument/2006/relationships/image" Target="../media/image293.png"/><Relationship Id="rId63" Type="http://schemas.openxmlformats.org/officeDocument/2006/relationships/image" Target="../media/image44.png"/><Relationship Id="rId7" Type="http://schemas.openxmlformats.org/officeDocument/2006/relationships/image" Target="../media/image245.png"/><Relationship Id="rId2" Type="http://schemas.openxmlformats.org/officeDocument/2006/relationships/image" Target="../media/image32.jpg"/><Relationship Id="rId16" Type="http://schemas.openxmlformats.org/officeDocument/2006/relationships/image" Target="../media/image254.png"/><Relationship Id="rId29" Type="http://schemas.openxmlformats.org/officeDocument/2006/relationships/image" Target="../media/image267.png"/><Relationship Id="rId11" Type="http://schemas.openxmlformats.org/officeDocument/2006/relationships/image" Target="../media/image249.png"/><Relationship Id="rId24" Type="http://schemas.openxmlformats.org/officeDocument/2006/relationships/image" Target="../media/image262.png"/><Relationship Id="rId32" Type="http://schemas.openxmlformats.org/officeDocument/2006/relationships/image" Target="../media/image270.png"/><Relationship Id="rId37" Type="http://schemas.openxmlformats.org/officeDocument/2006/relationships/image" Target="../media/image275.png"/><Relationship Id="rId40" Type="http://schemas.openxmlformats.org/officeDocument/2006/relationships/image" Target="../media/image278.png"/><Relationship Id="rId45" Type="http://schemas.openxmlformats.org/officeDocument/2006/relationships/image" Target="../media/image283.png"/><Relationship Id="rId53" Type="http://schemas.openxmlformats.org/officeDocument/2006/relationships/image" Target="../media/image291.png"/><Relationship Id="rId58" Type="http://schemas.openxmlformats.org/officeDocument/2006/relationships/image" Target="../media/image296.png"/><Relationship Id="rId5" Type="http://schemas.openxmlformats.org/officeDocument/2006/relationships/image" Target="../media/image243.png"/><Relationship Id="rId61" Type="http://schemas.openxmlformats.org/officeDocument/2006/relationships/image" Target="../media/image299.png"/><Relationship Id="rId19" Type="http://schemas.openxmlformats.org/officeDocument/2006/relationships/image" Target="../media/image257.png"/><Relationship Id="rId14" Type="http://schemas.openxmlformats.org/officeDocument/2006/relationships/image" Target="../media/image252.png"/><Relationship Id="rId22" Type="http://schemas.openxmlformats.org/officeDocument/2006/relationships/image" Target="../media/image260.png"/><Relationship Id="rId27" Type="http://schemas.openxmlformats.org/officeDocument/2006/relationships/image" Target="../media/image265.png"/><Relationship Id="rId30" Type="http://schemas.openxmlformats.org/officeDocument/2006/relationships/image" Target="../media/image268.png"/><Relationship Id="rId35" Type="http://schemas.openxmlformats.org/officeDocument/2006/relationships/image" Target="../media/image273.png"/><Relationship Id="rId43" Type="http://schemas.openxmlformats.org/officeDocument/2006/relationships/image" Target="../media/image281.png"/><Relationship Id="rId48" Type="http://schemas.openxmlformats.org/officeDocument/2006/relationships/image" Target="../media/image286.png"/><Relationship Id="rId56" Type="http://schemas.openxmlformats.org/officeDocument/2006/relationships/image" Target="../media/image294.png"/><Relationship Id="rId64" Type="http://schemas.openxmlformats.org/officeDocument/2006/relationships/image" Target="../media/image301.png"/><Relationship Id="rId8" Type="http://schemas.openxmlformats.org/officeDocument/2006/relationships/image" Target="../media/image246.png"/><Relationship Id="rId51" Type="http://schemas.openxmlformats.org/officeDocument/2006/relationships/image" Target="../media/image289.png"/><Relationship Id="rId3" Type="http://schemas.openxmlformats.org/officeDocument/2006/relationships/image" Target="../media/image241.png"/><Relationship Id="rId12" Type="http://schemas.openxmlformats.org/officeDocument/2006/relationships/image" Target="../media/image250.png"/><Relationship Id="rId17" Type="http://schemas.openxmlformats.org/officeDocument/2006/relationships/image" Target="../media/image255.png"/><Relationship Id="rId25" Type="http://schemas.openxmlformats.org/officeDocument/2006/relationships/image" Target="../media/image263.png"/><Relationship Id="rId33" Type="http://schemas.openxmlformats.org/officeDocument/2006/relationships/image" Target="../media/image271.png"/><Relationship Id="rId38" Type="http://schemas.openxmlformats.org/officeDocument/2006/relationships/image" Target="../media/image276.png"/><Relationship Id="rId46" Type="http://schemas.openxmlformats.org/officeDocument/2006/relationships/image" Target="../media/image284.png"/><Relationship Id="rId59" Type="http://schemas.openxmlformats.org/officeDocument/2006/relationships/image" Target="../media/image297.png"/><Relationship Id="rId20" Type="http://schemas.openxmlformats.org/officeDocument/2006/relationships/image" Target="../media/image258.png"/><Relationship Id="rId41" Type="http://schemas.openxmlformats.org/officeDocument/2006/relationships/image" Target="../media/image279.png"/><Relationship Id="rId54" Type="http://schemas.openxmlformats.org/officeDocument/2006/relationships/image" Target="../media/image292.png"/><Relationship Id="rId62" Type="http://schemas.openxmlformats.org/officeDocument/2006/relationships/image" Target="../media/image3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4.png"/><Relationship Id="rId15" Type="http://schemas.openxmlformats.org/officeDocument/2006/relationships/image" Target="../media/image253.png"/><Relationship Id="rId23" Type="http://schemas.openxmlformats.org/officeDocument/2006/relationships/image" Target="../media/image261.png"/><Relationship Id="rId28" Type="http://schemas.openxmlformats.org/officeDocument/2006/relationships/image" Target="../media/image266.png"/><Relationship Id="rId36" Type="http://schemas.openxmlformats.org/officeDocument/2006/relationships/image" Target="../media/image274.png"/><Relationship Id="rId49" Type="http://schemas.openxmlformats.org/officeDocument/2006/relationships/image" Target="../media/image287.png"/><Relationship Id="rId57" Type="http://schemas.openxmlformats.org/officeDocument/2006/relationships/image" Target="../media/image295.png"/><Relationship Id="rId10" Type="http://schemas.openxmlformats.org/officeDocument/2006/relationships/image" Target="../media/image248.png"/><Relationship Id="rId31" Type="http://schemas.openxmlformats.org/officeDocument/2006/relationships/image" Target="../media/image269.png"/><Relationship Id="rId44" Type="http://schemas.openxmlformats.org/officeDocument/2006/relationships/image" Target="../media/image282.png"/><Relationship Id="rId52" Type="http://schemas.openxmlformats.org/officeDocument/2006/relationships/image" Target="../media/image290.png"/><Relationship Id="rId60" Type="http://schemas.openxmlformats.org/officeDocument/2006/relationships/image" Target="../media/image298.png"/><Relationship Id="rId4" Type="http://schemas.openxmlformats.org/officeDocument/2006/relationships/image" Target="../media/image242.png"/><Relationship Id="rId9" Type="http://schemas.openxmlformats.org/officeDocument/2006/relationships/image" Target="../media/image2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83919" y="2667000"/>
            <a:ext cx="2397125" cy="1516380"/>
            <a:chOff x="883919" y="2667000"/>
            <a:chExt cx="2397125" cy="15163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3919" y="2667000"/>
              <a:ext cx="2396998" cy="15162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1351" y="2694381"/>
              <a:ext cx="2162429" cy="3579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1595" y="2719323"/>
              <a:ext cx="2140280" cy="3393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3543" y="3243021"/>
              <a:ext cx="2329942" cy="3579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2314" y="3267963"/>
              <a:ext cx="2311171" cy="3393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6591" y="3791661"/>
              <a:ext cx="2229485" cy="3579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5883" y="3816603"/>
              <a:ext cx="2209685" cy="339344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4654296" y="2057400"/>
            <a:ext cx="0" cy="2743200"/>
          </a:xfrm>
          <a:custGeom>
            <a:avLst/>
            <a:gdLst/>
            <a:ahLst/>
            <a:cxnLst/>
            <a:rect l="l" t="t" r="r" b="b"/>
            <a:pathLst>
              <a:path h="2743200">
                <a:moveTo>
                  <a:pt x="0" y="0"/>
                </a:moveTo>
                <a:lnTo>
                  <a:pt x="0" y="2743200"/>
                </a:lnTo>
              </a:path>
            </a:pathLst>
          </a:custGeom>
          <a:ln w="18288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185409" y="4494098"/>
            <a:ext cx="32639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5" dirty="0">
                <a:solidFill>
                  <a:srgbClr val="FFFFFF"/>
                </a:solidFill>
                <a:latin typeface="Verdana"/>
                <a:cs typeface="Verdana"/>
              </a:rPr>
              <a:t>DR.</a:t>
            </a:r>
            <a:r>
              <a:rPr sz="18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TARIQ</a:t>
            </a:r>
            <a:r>
              <a:rPr sz="1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KHALED</a:t>
            </a:r>
            <a:r>
              <a:rPr sz="18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70" dirty="0">
                <a:solidFill>
                  <a:srgbClr val="FFFFFF"/>
                </a:solidFill>
                <a:latin typeface="Verdana"/>
                <a:cs typeface="Verdana"/>
              </a:rPr>
              <a:t>AL-</a:t>
            </a:r>
            <a:r>
              <a:rPr sz="1800" spc="-65" dirty="0">
                <a:solidFill>
                  <a:srgbClr val="FFFFFF"/>
                </a:solidFill>
                <a:latin typeface="Verdana"/>
                <a:cs typeface="Verdana"/>
              </a:rPr>
              <a:t>ADWAN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C75554-F684-6E56-C214-2773DD348AAE}"/>
              </a:ext>
            </a:extLst>
          </p:cNvPr>
          <p:cNvSpPr txBox="1"/>
          <p:nvPr/>
        </p:nvSpPr>
        <p:spPr>
          <a:xfrm>
            <a:off x="4914903" y="1784498"/>
            <a:ext cx="236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Bahaaldeen</a:t>
            </a:r>
            <a:r>
              <a:rPr lang="en-US" dirty="0">
                <a:solidFill>
                  <a:schemeClr val="bg1"/>
                </a:solidFill>
              </a:rPr>
              <a:t> Khalifa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C7F887-D40C-477C-C977-F96750DD3387}"/>
              </a:ext>
            </a:extLst>
          </p:cNvPr>
          <p:cNvSpPr txBox="1"/>
          <p:nvPr/>
        </p:nvSpPr>
        <p:spPr>
          <a:xfrm>
            <a:off x="4914274" y="2294296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Waheeb Ahmad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AADD95-BAC1-087B-D156-3D05DBAE34B9}"/>
              </a:ext>
            </a:extLst>
          </p:cNvPr>
          <p:cNvSpPr txBox="1"/>
          <p:nvPr/>
        </p:nvSpPr>
        <p:spPr>
          <a:xfrm>
            <a:off x="4878003" y="2804094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Abedalrahman Abu Fedda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64E3C9-E5F9-D5EE-07FB-4FC2B3C1D229}"/>
              </a:ext>
            </a:extLst>
          </p:cNvPr>
          <p:cNvSpPr txBox="1"/>
          <p:nvPr/>
        </p:nvSpPr>
        <p:spPr>
          <a:xfrm>
            <a:off x="4889998" y="3296828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Mutasem </a:t>
            </a:r>
            <a:r>
              <a:rPr lang="en-US" dirty="0" err="1">
                <a:solidFill>
                  <a:schemeClr val="bg1"/>
                </a:solidFill>
              </a:rPr>
              <a:t>Albawareid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1815" y="3209518"/>
            <a:ext cx="4351020" cy="513715"/>
            <a:chOff x="51815" y="3209518"/>
            <a:chExt cx="4351020" cy="5137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815" y="3209518"/>
              <a:ext cx="4350766" cy="5133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48" y="3236912"/>
              <a:ext cx="4296029" cy="4524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477" y="3262884"/>
              <a:ext cx="4277561" cy="433451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4654296" y="2057400"/>
            <a:ext cx="0" cy="2743200"/>
          </a:xfrm>
          <a:custGeom>
            <a:avLst/>
            <a:gdLst/>
            <a:ahLst/>
            <a:cxnLst/>
            <a:rect l="l" t="t" r="r" b="b"/>
            <a:pathLst>
              <a:path h="2743200">
                <a:moveTo>
                  <a:pt x="0" y="0"/>
                </a:moveTo>
                <a:lnTo>
                  <a:pt x="0" y="2743200"/>
                </a:lnTo>
              </a:path>
            </a:pathLst>
          </a:custGeom>
          <a:ln w="18288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5202935" y="1813560"/>
            <a:ext cx="5765165" cy="3272154"/>
            <a:chOff x="5202935" y="1813560"/>
            <a:chExt cx="5765165" cy="3272154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02935" y="1813560"/>
              <a:ext cx="5765165" cy="32717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30367" y="1886750"/>
              <a:ext cx="165950" cy="1659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43829" y="1904365"/>
              <a:ext cx="153670" cy="15379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41263" y="1840966"/>
              <a:ext cx="3305428" cy="25910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30367" y="2770670"/>
              <a:ext cx="165950" cy="16595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43829" y="2788285"/>
              <a:ext cx="153670" cy="1537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47359" y="2724899"/>
              <a:ext cx="3947033" cy="26201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38215" y="3029699"/>
              <a:ext cx="4397629" cy="26201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30367" y="3959390"/>
              <a:ext cx="165950" cy="16595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43829" y="3977005"/>
              <a:ext cx="153670" cy="15379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41263" y="3913581"/>
              <a:ext cx="2493391" cy="21175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74735" y="3913581"/>
              <a:ext cx="1364488" cy="21175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65207" y="3910609"/>
              <a:ext cx="574370" cy="20850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682733" y="3933698"/>
              <a:ext cx="553085" cy="187325"/>
            </a:xfrm>
            <a:custGeom>
              <a:avLst/>
              <a:gdLst/>
              <a:ahLst/>
              <a:cxnLst/>
              <a:rect l="l" t="t" r="r" b="b"/>
              <a:pathLst>
                <a:path w="553084" h="187325">
                  <a:moveTo>
                    <a:pt x="502539" y="50037"/>
                  </a:moveTo>
                  <a:lnTo>
                    <a:pt x="494665" y="50037"/>
                  </a:lnTo>
                  <a:lnTo>
                    <a:pt x="486759" y="50563"/>
                  </a:lnTo>
                  <a:lnTo>
                    <a:pt x="449433" y="75531"/>
                  </a:lnTo>
                  <a:lnTo>
                    <a:pt x="439166" y="118618"/>
                  </a:lnTo>
                  <a:lnTo>
                    <a:pt x="439618" y="128426"/>
                  </a:lnTo>
                  <a:lnTo>
                    <a:pt x="455088" y="168084"/>
                  </a:lnTo>
                  <a:lnTo>
                    <a:pt x="495681" y="187070"/>
                  </a:lnTo>
                  <a:lnTo>
                    <a:pt x="507039" y="185856"/>
                  </a:lnTo>
                  <a:lnTo>
                    <a:pt x="516824" y="182248"/>
                  </a:lnTo>
                  <a:lnTo>
                    <a:pt x="525327" y="176141"/>
                  </a:lnTo>
                  <a:lnTo>
                    <a:pt x="531325" y="168782"/>
                  </a:lnTo>
                  <a:lnTo>
                    <a:pt x="497713" y="168782"/>
                  </a:lnTo>
                  <a:lnTo>
                    <a:pt x="491330" y="168084"/>
                  </a:lnTo>
                  <a:lnTo>
                    <a:pt x="490903" y="168084"/>
                  </a:lnTo>
                  <a:lnTo>
                    <a:pt x="484203" y="165703"/>
                  </a:lnTo>
                  <a:lnTo>
                    <a:pt x="462692" y="130476"/>
                  </a:lnTo>
                  <a:lnTo>
                    <a:pt x="462133" y="120522"/>
                  </a:lnTo>
                  <a:lnTo>
                    <a:pt x="462025" y="118618"/>
                  </a:lnTo>
                  <a:lnTo>
                    <a:pt x="462515" y="109043"/>
                  </a:lnTo>
                  <a:lnTo>
                    <a:pt x="462569" y="107975"/>
                  </a:lnTo>
                  <a:lnTo>
                    <a:pt x="462645" y="106503"/>
                  </a:lnTo>
                  <a:lnTo>
                    <a:pt x="464502" y="96091"/>
                  </a:lnTo>
                  <a:lnTo>
                    <a:pt x="489522" y="69238"/>
                  </a:lnTo>
                  <a:lnTo>
                    <a:pt x="489233" y="69238"/>
                  </a:lnTo>
                  <a:lnTo>
                    <a:pt x="496697" y="68452"/>
                  </a:lnTo>
                  <a:lnTo>
                    <a:pt x="552958" y="68452"/>
                  </a:lnTo>
                  <a:lnTo>
                    <a:pt x="552958" y="68071"/>
                  </a:lnTo>
                  <a:lnTo>
                    <a:pt x="530860" y="68071"/>
                  </a:lnTo>
                  <a:lnTo>
                    <a:pt x="526923" y="62737"/>
                  </a:lnTo>
                  <a:lnTo>
                    <a:pt x="521970" y="58293"/>
                  </a:lnTo>
                  <a:lnTo>
                    <a:pt x="509524" y="51688"/>
                  </a:lnTo>
                  <a:lnTo>
                    <a:pt x="502539" y="50037"/>
                  </a:lnTo>
                  <a:close/>
                </a:path>
                <a:path w="553084" h="187325">
                  <a:moveTo>
                    <a:pt x="552958" y="167639"/>
                  </a:moveTo>
                  <a:lnTo>
                    <a:pt x="532257" y="167639"/>
                  </a:lnTo>
                  <a:lnTo>
                    <a:pt x="532257" y="184150"/>
                  </a:lnTo>
                  <a:lnTo>
                    <a:pt x="552958" y="184150"/>
                  </a:lnTo>
                  <a:lnTo>
                    <a:pt x="552958" y="167639"/>
                  </a:lnTo>
                  <a:close/>
                </a:path>
                <a:path w="553084" h="187325">
                  <a:moveTo>
                    <a:pt x="552958" y="68452"/>
                  </a:moveTo>
                  <a:lnTo>
                    <a:pt x="496697" y="68452"/>
                  </a:lnTo>
                  <a:lnTo>
                    <a:pt x="504009" y="69238"/>
                  </a:lnTo>
                  <a:lnTo>
                    <a:pt x="510714" y="71596"/>
                  </a:lnTo>
                  <a:lnTo>
                    <a:pt x="531995" y="107975"/>
                  </a:lnTo>
                  <a:lnTo>
                    <a:pt x="532540" y="118618"/>
                  </a:lnTo>
                  <a:lnTo>
                    <a:pt x="532638" y="120522"/>
                  </a:lnTo>
                  <a:lnTo>
                    <a:pt x="532207" y="128426"/>
                  </a:lnTo>
                  <a:lnTo>
                    <a:pt x="532095" y="130476"/>
                  </a:lnTo>
                  <a:lnTo>
                    <a:pt x="532014" y="131951"/>
                  </a:lnTo>
                  <a:lnTo>
                    <a:pt x="511238" y="165830"/>
                  </a:lnTo>
                  <a:lnTo>
                    <a:pt x="504645" y="168084"/>
                  </a:lnTo>
                  <a:lnTo>
                    <a:pt x="504382" y="168084"/>
                  </a:lnTo>
                  <a:lnTo>
                    <a:pt x="497713" y="168782"/>
                  </a:lnTo>
                  <a:lnTo>
                    <a:pt x="531325" y="168782"/>
                  </a:lnTo>
                  <a:lnTo>
                    <a:pt x="532257" y="167639"/>
                  </a:lnTo>
                  <a:lnTo>
                    <a:pt x="552958" y="167639"/>
                  </a:lnTo>
                  <a:lnTo>
                    <a:pt x="552958" y="68452"/>
                  </a:lnTo>
                  <a:close/>
                </a:path>
                <a:path w="553084" h="187325">
                  <a:moveTo>
                    <a:pt x="552958" y="3047"/>
                  </a:moveTo>
                  <a:lnTo>
                    <a:pt x="530860" y="3047"/>
                  </a:lnTo>
                  <a:lnTo>
                    <a:pt x="530860" y="68071"/>
                  </a:lnTo>
                  <a:lnTo>
                    <a:pt x="552958" y="68071"/>
                  </a:lnTo>
                  <a:lnTo>
                    <a:pt x="552958" y="3047"/>
                  </a:lnTo>
                  <a:close/>
                </a:path>
                <a:path w="553084" h="187325">
                  <a:moveTo>
                    <a:pt x="387223" y="52958"/>
                  </a:moveTo>
                  <a:lnTo>
                    <a:pt x="364998" y="52958"/>
                  </a:lnTo>
                  <a:lnTo>
                    <a:pt x="364998" y="184150"/>
                  </a:lnTo>
                  <a:lnTo>
                    <a:pt x="387223" y="184150"/>
                  </a:lnTo>
                  <a:lnTo>
                    <a:pt x="387223" y="52958"/>
                  </a:lnTo>
                  <a:close/>
                </a:path>
                <a:path w="553084" h="187325">
                  <a:moveTo>
                    <a:pt x="218948" y="52958"/>
                  </a:moveTo>
                  <a:lnTo>
                    <a:pt x="196723" y="52958"/>
                  </a:lnTo>
                  <a:lnTo>
                    <a:pt x="196826" y="145160"/>
                  </a:lnTo>
                  <a:lnTo>
                    <a:pt x="197099" y="148844"/>
                  </a:lnTo>
                  <a:lnTo>
                    <a:pt x="197127" y="149225"/>
                  </a:lnTo>
                  <a:lnTo>
                    <a:pt x="197231" y="150621"/>
                  </a:lnTo>
                  <a:lnTo>
                    <a:pt x="198144" y="155066"/>
                  </a:lnTo>
                  <a:lnTo>
                    <a:pt x="199390" y="161544"/>
                  </a:lnTo>
                  <a:lnTo>
                    <a:pt x="201675" y="167004"/>
                  </a:lnTo>
                  <a:lnTo>
                    <a:pt x="204977" y="171450"/>
                  </a:lnTo>
                  <a:lnTo>
                    <a:pt x="208280" y="176021"/>
                  </a:lnTo>
                  <a:lnTo>
                    <a:pt x="213233" y="179704"/>
                  </a:lnTo>
                  <a:lnTo>
                    <a:pt x="219964" y="182625"/>
                  </a:lnTo>
                  <a:lnTo>
                    <a:pt x="226766" y="185687"/>
                  </a:lnTo>
                  <a:lnTo>
                    <a:pt x="233934" y="187070"/>
                  </a:lnTo>
                  <a:lnTo>
                    <a:pt x="241554" y="187070"/>
                  </a:lnTo>
                  <a:lnTo>
                    <a:pt x="254081" y="185687"/>
                  </a:lnTo>
                  <a:lnTo>
                    <a:pt x="265191" y="181530"/>
                  </a:lnTo>
                  <a:lnTo>
                    <a:pt x="274897" y="174587"/>
                  </a:lnTo>
                  <a:lnTo>
                    <a:pt x="280500" y="168020"/>
                  </a:lnTo>
                  <a:lnTo>
                    <a:pt x="239395" y="168020"/>
                  </a:lnTo>
                  <a:lnTo>
                    <a:pt x="233807" y="166243"/>
                  </a:lnTo>
                  <a:lnTo>
                    <a:pt x="218998" y="138064"/>
                  </a:lnTo>
                  <a:lnTo>
                    <a:pt x="218948" y="52958"/>
                  </a:lnTo>
                  <a:close/>
                </a:path>
                <a:path w="553084" h="187325">
                  <a:moveTo>
                    <a:pt x="303149" y="164845"/>
                  </a:moveTo>
                  <a:lnTo>
                    <a:pt x="283210" y="164845"/>
                  </a:lnTo>
                  <a:lnTo>
                    <a:pt x="283210" y="184150"/>
                  </a:lnTo>
                  <a:lnTo>
                    <a:pt x="303149" y="184150"/>
                  </a:lnTo>
                  <a:lnTo>
                    <a:pt x="303149" y="164845"/>
                  </a:lnTo>
                  <a:close/>
                </a:path>
                <a:path w="553084" h="187325">
                  <a:moveTo>
                    <a:pt x="303149" y="52958"/>
                  </a:moveTo>
                  <a:lnTo>
                    <a:pt x="280924" y="52958"/>
                  </a:lnTo>
                  <a:lnTo>
                    <a:pt x="280924" y="123189"/>
                  </a:lnTo>
                  <a:lnTo>
                    <a:pt x="280687" y="131145"/>
                  </a:lnTo>
                  <a:lnTo>
                    <a:pt x="274725" y="155066"/>
                  </a:lnTo>
                  <a:lnTo>
                    <a:pt x="274595" y="155066"/>
                  </a:lnTo>
                  <a:lnTo>
                    <a:pt x="270637" y="159384"/>
                  </a:lnTo>
                  <a:lnTo>
                    <a:pt x="258952" y="166243"/>
                  </a:lnTo>
                  <a:lnTo>
                    <a:pt x="252730" y="168020"/>
                  </a:lnTo>
                  <a:lnTo>
                    <a:pt x="280500" y="168020"/>
                  </a:lnTo>
                  <a:lnTo>
                    <a:pt x="283210" y="164845"/>
                  </a:lnTo>
                  <a:lnTo>
                    <a:pt x="303149" y="164845"/>
                  </a:lnTo>
                  <a:lnTo>
                    <a:pt x="303149" y="52958"/>
                  </a:lnTo>
                  <a:close/>
                </a:path>
                <a:path w="553084" h="187325">
                  <a:moveTo>
                    <a:pt x="387223" y="3047"/>
                  </a:moveTo>
                  <a:lnTo>
                    <a:pt x="364998" y="3047"/>
                  </a:lnTo>
                  <a:lnTo>
                    <a:pt x="364998" y="28575"/>
                  </a:lnTo>
                  <a:lnTo>
                    <a:pt x="387223" y="28575"/>
                  </a:lnTo>
                  <a:lnTo>
                    <a:pt x="387223" y="3047"/>
                  </a:lnTo>
                  <a:close/>
                </a:path>
                <a:path w="553084" h="187325">
                  <a:moveTo>
                    <a:pt x="136651" y="3047"/>
                  </a:moveTo>
                  <a:lnTo>
                    <a:pt x="114426" y="3047"/>
                  </a:lnTo>
                  <a:lnTo>
                    <a:pt x="114426" y="184150"/>
                  </a:lnTo>
                  <a:lnTo>
                    <a:pt x="136651" y="184150"/>
                  </a:lnTo>
                  <a:lnTo>
                    <a:pt x="136651" y="3047"/>
                  </a:lnTo>
                  <a:close/>
                </a:path>
                <a:path w="553084" h="187325">
                  <a:moveTo>
                    <a:pt x="41783" y="70231"/>
                  </a:moveTo>
                  <a:lnTo>
                    <a:pt x="19685" y="70231"/>
                  </a:lnTo>
                  <a:lnTo>
                    <a:pt x="19685" y="184150"/>
                  </a:lnTo>
                  <a:lnTo>
                    <a:pt x="41783" y="184150"/>
                  </a:lnTo>
                  <a:lnTo>
                    <a:pt x="41783" y="70231"/>
                  </a:lnTo>
                  <a:close/>
                </a:path>
                <a:path w="553084" h="187325">
                  <a:moveTo>
                    <a:pt x="67437" y="52958"/>
                  </a:moveTo>
                  <a:lnTo>
                    <a:pt x="0" y="52958"/>
                  </a:lnTo>
                  <a:lnTo>
                    <a:pt x="0" y="70231"/>
                  </a:lnTo>
                  <a:lnTo>
                    <a:pt x="67437" y="70231"/>
                  </a:lnTo>
                  <a:lnTo>
                    <a:pt x="67437" y="52958"/>
                  </a:lnTo>
                  <a:close/>
                </a:path>
                <a:path w="553084" h="187325">
                  <a:moveTo>
                    <a:pt x="62230" y="0"/>
                  </a:moveTo>
                  <a:lnTo>
                    <a:pt x="46355" y="0"/>
                  </a:lnTo>
                  <a:lnTo>
                    <a:pt x="38735" y="1777"/>
                  </a:lnTo>
                  <a:lnTo>
                    <a:pt x="33400" y="5333"/>
                  </a:lnTo>
                  <a:lnTo>
                    <a:pt x="27940" y="8889"/>
                  </a:lnTo>
                  <a:lnTo>
                    <a:pt x="24130" y="13588"/>
                  </a:lnTo>
                  <a:lnTo>
                    <a:pt x="22098" y="19303"/>
                  </a:lnTo>
                  <a:lnTo>
                    <a:pt x="20447" y="23621"/>
                  </a:lnTo>
                  <a:lnTo>
                    <a:pt x="19685" y="30225"/>
                  </a:lnTo>
                  <a:lnTo>
                    <a:pt x="19685" y="52958"/>
                  </a:lnTo>
                  <a:lnTo>
                    <a:pt x="41783" y="52958"/>
                  </a:lnTo>
                  <a:lnTo>
                    <a:pt x="41783" y="32893"/>
                  </a:lnTo>
                  <a:lnTo>
                    <a:pt x="43180" y="27558"/>
                  </a:lnTo>
                  <a:lnTo>
                    <a:pt x="45974" y="24637"/>
                  </a:lnTo>
                  <a:lnTo>
                    <a:pt x="48768" y="21843"/>
                  </a:lnTo>
                  <a:lnTo>
                    <a:pt x="53594" y="20319"/>
                  </a:lnTo>
                  <a:lnTo>
                    <a:pt x="73621" y="20319"/>
                  </a:lnTo>
                  <a:lnTo>
                    <a:pt x="76708" y="2158"/>
                  </a:lnTo>
                  <a:lnTo>
                    <a:pt x="69215" y="762"/>
                  </a:lnTo>
                  <a:lnTo>
                    <a:pt x="62230" y="0"/>
                  </a:lnTo>
                  <a:close/>
                </a:path>
                <a:path w="553084" h="187325">
                  <a:moveTo>
                    <a:pt x="73621" y="20319"/>
                  </a:moveTo>
                  <a:lnTo>
                    <a:pt x="64516" y="20319"/>
                  </a:lnTo>
                  <a:lnTo>
                    <a:pt x="68834" y="20700"/>
                  </a:lnTo>
                  <a:lnTo>
                    <a:pt x="73406" y="21589"/>
                  </a:lnTo>
                  <a:lnTo>
                    <a:pt x="73557" y="20700"/>
                  </a:lnTo>
                  <a:lnTo>
                    <a:pt x="73621" y="20319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047732" y="3986657"/>
              <a:ext cx="167640" cy="131445"/>
            </a:xfrm>
            <a:custGeom>
              <a:avLst/>
              <a:gdLst/>
              <a:ahLst/>
              <a:cxnLst/>
              <a:rect l="l" t="t" r="r" b="b"/>
              <a:pathLst>
                <a:path w="167640" h="131445">
                  <a:moveTo>
                    <a:pt x="131699" y="15494"/>
                  </a:moveTo>
                  <a:lnTo>
                    <a:pt x="99504" y="43132"/>
                  </a:lnTo>
                  <a:lnTo>
                    <a:pt x="97027" y="65659"/>
                  </a:lnTo>
                  <a:lnTo>
                    <a:pt x="97694" y="77517"/>
                  </a:lnTo>
                  <a:lnTo>
                    <a:pt x="119205" y="112744"/>
                  </a:lnTo>
                  <a:lnTo>
                    <a:pt x="132715" y="115824"/>
                  </a:lnTo>
                  <a:lnTo>
                    <a:pt x="139763" y="115085"/>
                  </a:lnTo>
                  <a:lnTo>
                    <a:pt x="167016" y="78992"/>
                  </a:lnTo>
                  <a:lnTo>
                    <a:pt x="167640" y="67564"/>
                  </a:lnTo>
                  <a:lnTo>
                    <a:pt x="166997" y="55016"/>
                  </a:lnTo>
                  <a:lnTo>
                    <a:pt x="145716" y="18637"/>
                  </a:lnTo>
                  <a:lnTo>
                    <a:pt x="131699" y="15494"/>
                  </a:lnTo>
                  <a:close/>
                </a:path>
                <a:path w="167640" h="131445">
                  <a:moveTo>
                    <a:pt x="0" y="0"/>
                  </a:moveTo>
                  <a:lnTo>
                    <a:pt x="22225" y="0"/>
                  </a:lnTo>
                  <a:lnTo>
                    <a:pt x="22225" y="131191"/>
                  </a:lnTo>
                  <a:lnTo>
                    <a:pt x="0" y="131191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874884" y="3982085"/>
              <a:ext cx="115570" cy="14325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797160" y="3936745"/>
              <a:ext cx="438784" cy="184150"/>
            </a:xfrm>
            <a:custGeom>
              <a:avLst/>
              <a:gdLst/>
              <a:ahLst/>
              <a:cxnLst/>
              <a:rect l="l" t="t" r="r" b="b"/>
              <a:pathLst>
                <a:path w="438784" h="184150">
                  <a:moveTo>
                    <a:pt x="416433" y="0"/>
                  </a:moveTo>
                  <a:lnTo>
                    <a:pt x="438531" y="0"/>
                  </a:lnTo>
                  <a:lnTo>
                    <a:pt x="438531" y="181101"/>
                  </a:lnTo>
                  <a:lnTo>
                    <a:pt x="417830" y="181101"/>
                  </a:lnTo>
                  <a:lnTo>
                    <a:pt x="417830" y="164591"/>
                  </a:lnTo>
                  <a:lnTo>
                    <a:pt x="410900" y="173093"/>
                  </a:lnTo>
                  <a:lnTo>
                    <a:pt x="402494" y="179165"/>
                  </a:lnTo>
                  <a:lnTo>
                    <a:pt x="392612" y="182808"/>
                  </a:lnTo>
                  <a:lnTo>
                    <a:pt x="381254" y="184022"/>
                  </a:lnTo>
                  <a:lnTo>
                    <a:pt x="373532" y="183495"/>
                  </a:lnTo>
                  <a:lnTo>
                    <a:pt x="335956" y="158563"/>
                  </a:lnTo>
                  <a:lnTo>
                    <a:pt x="324739" y="115569"/>
                  </a:lnTo>
                  <a:lnTo>
                    <a:pt x="325145" y="105995"/>
                  </a:lnTo>
                  <a:lnTo>
                    <a:pt x="339502" y="65897"/>
                  </a:lnTo>
                  <a:lnTo>
                    <a:pt x="380238" y="46989"/>
                  </a:lnTo>
                  <a:lnTo>
                    <a:pt x="388112" y="46989"/>
                  </a:lnTo>
                  <a:lnTo>
                    <a:pt x="416433" y="65023"/>
                  </a:lnTo>
                  <a:lnTo>
                    <a:pt x="416433" y="0"/>
                  </a:lnTo>
                  <a:close/>
                </a:path>
                <a:path w="438784" h="184150">
                  <a:moveTo>
                    <a:pt x="250571" y="0"/>
                  </a:moveTo>
                  <a:lnTo>
                    <a:pt x="272796" y="0"/>
                  </a:lnTo>
                  <a:lnTo>
                    <a:pt x="272796" y="25526"/>
                  </a:lnTo>
                  <a:lnTo>
                    <a:pt x="250571" y="25526"/>
                  </a:lnTo>
                  <a:lnTo>
                    <a:pt x="250571" y="0"/>
                  </a:lnTo>
                  <a:close/>
                </a:path>
                <a:path w="438784" h="184150">
                  <a:moveTo>
                    <a:pt x="0" y="0"/>
                  </a:moveTo>
                  <a:lnTo>
                    <a:pt x="22225" y="0"/>
                  </a:lnTo>
                  <a:lnTo>
                    <a:pt x="22225" y="181101"/>
                  </a:lnTo>
                  <a:lnTo>
                    <a:pt x="0" y="181101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678161" y="3929126"/>
              <a:ext cx="85852" cy="19329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30367" y="4843310"/>
              <a:ext cx="165950" cy="16595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43829" y="4860925"/>
              <a:ext cx="153670" cy="15379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41263" y="4794542"/>
              <a:ext cx="5399278" cy="2650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648711" y="856513"/>
            <a:ext cx="6874509" cy="562610"/>
            <a:chOff x="2648711" y="856513"/>
            <a:chExt cx="6874509" cy="56261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48711" y="856513"/>
              <a:ext cx="6874509" cy="5622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6143" y="883869"/>
              <a:ext cx="6819646" cy="5011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94558" y="909955"/>
              <a:ext cx="6801612" cy="48171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100327" y="3099816"/>
            <a:ext cx="1320165" cy="1323340"/>
            <a:chOff x="1100327" y="3099816"/>
            <a:chExt cx="1320165" cy="1323340"/>
          </a:xfrm>
        </p:grpSpPr>
        <p:sp>
          <p:nvSpPr>
            <p:cNvPr id="8" name="object 8"/>
            <p:cNvSpPr/>
            <p:nvPr/>
          </p:nvSpPr>
          <p:spPr>
            <a:xfrm>
              <a:off x="1100327" y="3099816"/>
              <a:ext cx="1320165" cy="1323340"/>
            </a:xfrm>
            <a:custGeom>
              <a:avLst/>
              <a:gdLst/>
              <a:ahLst/>
              <a:cxnLst/>
              <a:rect l="l" t="t" r="r" b="b"/>
              <a:pathLst>
                <a:path w="1320164" h="1323339">
                  <a:moveTo>
                    <a:pt x="659891" y="0"/>
                  </a:moveTo>
                  <a:lnTo>
                    <a:pt x="612760" y="1660"/>
                  </a:lnTo>
                  <a:lnTo>
                    <a:pt x="566523" y="6568"/>
                  </a:lnTo>
                  <a:lnTo>
                    <a:pt x="521293" y="14612"/>
                  </a:lnTo>
                  <a:lnTo>
                    <a:pt x="477182" y="25678"/>
                  </a:lnTo>
                  <a:lnTo>
                    <a:pt x="434301" y="39656"/>
                  </a:lnTo>
                  <a:lnTo>
                    <a:pt x="392761" y="56433"/>
                  </a:lnTo>
                  <a:lnTo>
                    <a:pt x="352675" y="75897"/>
                  </a:lnTo>
                  <a:lnTo>
                    <a:pt x="314153" y="97936"/>
                  </a:lnTo>
                  <a:lnTo>
                    <a:pt x="277308" y="122439"/>
                  </a:lnTo>
                  <a:lnTo>
                    <a:pt x="242251" y="149293"/>
                  </a:lnTo>
                  <a:lnTo>
                    <a:pt x="209093" y="178387"/>
                  </a:lnTo>
                  <a:lnTo>
                    <a:pt x="177947" y="209607"/>
                  </a:lnTo>
                  <a:lnTo>
                    <a:pt x="148924" y="242843"/>
                  </a:lnTo>
                  <a:lnTo>
                    <a:pt x="122135" y="277983"/>
                  </a:lnTo>
                  <a:lnTo>
                    <a:pt x="97692" y="314914"/>
                  </a:lnTo>
                  <a:lnTo>
                    <a:pt x="75707" y="353524"/>
                  </a:lnTo>
                  <a:lnTo>
                    <a:pt x="56291" y="393702"/>
                  </a:lnTo>
                  <a:lnTo>
                    <a:pt x="39556" y="435336"/>
                  </a:lnTo>
                  <a:lnTo>
                    <a:pt x="25613" y="478313"/>
                  </a:lnTo>
                  <a:lnTo>
                    <a:pt x="14575" y="522521"/>
                  </a:lnTo>
                  <a:lnTo>
                    <a:pt x="6552" y="567849"/>
                  </a:lnTo>
                  <a:lnTo>
                    <a:pt x="1656" y="614184"/>
                  </a:lnTo>
                  <a:lnTo>
                    <a:pt x="0" y="661416"/>
                  </a:lnTo>
                  <a:lnTo>
                    <a:pt x="1656" y="708647"/>
                  </a:lnTo>
                  <a:lnTo>
                    <a:pt x="6552" y="754982"/>
                  </a:lnTo>
                  <a:lnTo>
                    <a:pt x="14575" y="800310"/>
                  </a:lnTo>
                  <a:lnTo>
                    <a:pt x="25613" y="844518"/>
                  </a:lnTo>
                  <a:lnTo>
                    <a:pt x="39556" y="887495"/>
                  </a:lnTo>
                  <a:lnTo>
                    <a:pt x="56291" y="929129"/>
                  </a:lnTo>
                  <a:lnTo>
                    <a:pt x="75707" y="969307"/>
                  </a:lnTo>
                  <a:lnTo>
                    <a:pt x="97692" y="1007917"/>
                  </a:lnTo>
                  <a:lnTo>
                    <a:pt x="122135" y="1044848"/>
                  </a:lnTo>
                  <a:lnTo>
                    <a:pt x="148924" y="1079988"/>
                  </a:lnTo>
                  <a:lnTo>
                    <a:pt x="177947" y="1113224"/>
                  </a:lnTo>
                  <a:lnTo>
                    <a:pt x="209093" y="1144444"/>
                  </a:lnTo>
                  <a:lnTo>
                    <a:pt x="242251" y="1173538"/>
                  </a:lnTo>
                  <a:lnTo>
                    <a:pt x="277308" y="1200392"/>
                  </a:lnTo>
                  <a:lnTo>
                    <a:pt x="314153" y="1224895"/>
                  </a:lnTo>
                  <a:lnTo>
                    <a:pt x="352675" y="1246934"/>
                  </a:lnTo>
                  <a:lnTo>
                    <a:pt x="392761" y="1266398"/>
                  </a:lnTo>
                  <a:lnTo>
                    <a:pt x="434301" y="1283175"/>
                  </a:lnTo>
                  <a:lnTo>
                    <a:pt x="477182" y="1297153"/>
                  </a:lnTo>
                  <a:lnTo>
                    <a:pt x="521293" y="1308219"/>
                  </a:lnTo>
                  <a:lnTo>
                    <a:pt x="566523" y="1316263"/>
                  </a:lnTo>
                  <a:lnTo>
                    <a:pt x="612760" y="1321171"/>
                  </a:lnTo>
                  <a:lnTo>
                    <a:pt x="659891" y="1322832"/>
                  </a:lnTo>
                  <a:lnTo>
                    <a:pt x="707023" y="1321171"/>
                  </a:lnTo>
                  <a:lnTo>
                    <a:pt x="753260" y="1316263"/>
                  </a:lnTo>
                  <a:lnTo>
                    <a:pt x="798490" y="1308219"/>
                  </a:lnTo>
                  <a:lnTo>
                    <a:pt x="842601" y="1297153"/>
                  </a:lnTo>
                  <a:lnTo>
                    <a:pt x="885482" y="1283175"/>
                  </a:lnTo>
                  <a:lnTo>
                    <a:pt x="927022" y="1266398"/>
                  </a:lnTo>
                  <a:lnTo>
                    <a:pt x="967108" y="1246934"/>
                  </a:lnTo>
                  <a:lnTo>
                    <a:pt x="1005630" y="1224895"/>
                  </a:lnTo>
                  <a:lnTo>
                    <a:pt x="1042475" y="1200392"/>
                  </a:lnTo>
                  <a:lnTo>
                    <a:pt x="1077532" y="1173538"/>
                  </a:lnTo>
                  <a:lnTo>
                    <a:pt x="1110690" y="1144444"/>
                  </a:lnTo>
                  <a:lnTo>
                    <a:pt x="1141836" y="1113224"/>
                  </a:lnTo>
                  <a:lnTo>
                    <a:pt x="1170859" y="1079988"/>
                  </a:lnTo>
                  <a:lnTo>
                    <a:pt x="1197648" y="1044848"/>
                  </a:lnTo>
                  <a:lnTo>
                    <a:pt x="1222091" y="1007917"/>
                  </a:lnTo>
                  <a:lnTo>
                    <a:pt x="1244076" y="969307"/>
                  </a:lnTo>
                  <a:lnTo>
                    <a:pt x="1263492" y="929129"/>
                  </a:lnTo>
                  <a:lnTo>
                    <a:pt x="1280227" y="887495"/>
                  </a:lnTo>
                  <a:lnTo>
                    <a:pt x="1294170" y="844518"/>
                  </a:lnTo>
                  <a:lnTo>
                    <a:pt x="1305208" y="800310"/>
                  </a:lnTo>
                  <a:lnTo>
                    <a:pt x="1313231" y="754982"/>
                  </a:lnTo>
                  <a:lnTo>
                    <a:pt x="1318127" y="708647"/>
                  </a:lnTo>
                  <a:lnTo>
                    <a:pt x="1319784" y="661416"/>
                  </a:lnTo>
                  <a:lnTo>
                    <a:pt x="1318127" y="614184"/>
                  </a:lnTo>
                  <a:lnTo>
                    <a:pt x="1313231" y="567849"/>
                  </a:lnTo>
                  <a:lnTo>
                    <a:pt x="1305208" y="522521"/>
                  </a:lnTo>
                  <a:lnTo>
                    <a:pt x="1294170" y="478313"/>
                  </a:lnTo>
                  <a:lnTo>
                    <a:pt x="1280227" y="435336"/>
                  </a:lnTo>
                  <a:lnTo>
                    <a:pt x="1263492" y="393702"/>
                  </a:lnTo>
                  <a:lnTo>
                    <a:pt x="1244076" y="353524"/>
                  </a:lnTo>
                  <a:lnTo>
                    <a:pt x="1222091" y="314914"/>
                  </a:lnTo>
                  <a:lnTo>
                    <a:pt x="1197648" y="277983"/>
                  </a:lnTo>
                  <a:lnTo>
                    <a:pt x="1170859" y="242843"/>
                  </a:lnTo>
                  <a:lnTo>
                    <a:pt x="1141836" y="209607"/>
                  </a:lnTo>
                  <a:lnTo>
                    <a:pt x="1110690" y="178387"/>
                  </a:lnTo>
                  <a:lnTo>
                    <a:pt x="1077532" y="149293"/>
                  </a:lnTo>
                  <a:lnTo>
                    <a:pt x="1042475" y="122439"/>
                  </a:lnTo>
                  <a:lnTo>
                    <a:pt x="1005630" y="97936"/>
                  </a:lnTo>
                  <a:lnTo>
                    <a:pt x="967108" y="75897"/>
                  </a:lnTo>
                  <a:lnTo>
                    <a:pt x="927022" y="56433"/>
                  </a:lnTo>
                  <a:lnTo>
                    <a:pt x="885482" y="39656"/>
                  </a:lnTo>
                  <a:lnTo>
                    <a:pt x="842601" y="25678"/>
                  </a:lnTo>
                  <a:lnTo>
                    <a:pt x="798490" y="14612"/>
                  </a:lnTo>
                  <a:lnTo>
                    <a:pt x="753260" y="6568"/>
                  </a:lnTo>
                  <a:lnTo>
                    <a:pt x="707023" y="1660"/>
                  </a:lnTo>
                  <a:lnTo>
                    <a:pt x="659891" y="0"/>
                  </a:lnTo>
                  <a:close/>
                </a:path>
              </a:pathLst>
            </a:custGeom>
            <a:solidFill>
              <a:srgbClr val="A45A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7695" y="3377184"/>
              <a:ext cx="765047" cy="76809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692145" y="3175254"/>
            <a:ext cx="3114675" cy="114998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ct val="96200"/>
              </a:lnSpc>
              <a:spcBef>
                <a:spcPts val="180"/>
              </a:spcBef>
            </a:pPr>
            <a:r>
              <a:rPr sz="1900" spc="-50" dirty="0">
                <a:solidFill>
                  <a:srgbClr val="A45A43"/>
                </a:solidFill>
                <a:latin typeface="Georgia"/>
                <a:cs typeface="Georgia"/>
              </a:rPr>
              <a:t>Strategies </a:t>
            </a:r>
            <a:r>
              <a:rPr sz="1900" dirty="0">
                <a:solidFill>
                  <a:srgbClr val="A45A43"/>
                </a:solidFill>
                <a:latin typeface="Georgia"/>
                <a:cs typeface="Georgia"/>
              </a:rPr>
              <a:t>to</a:t>
            </a:r>
            <a:r>
              <a:rPr sz="1900" spc="-50" dirty="0">
                <a:solidFill>
                  <a:srgbClr val="A45A43"/>
                </a:solidFill>
                <a:latin typeface="Georgia"/>
                <a:cs typeface="Georgia"/>
              </a:rPr>
              <a:t> </a:t>
            </a:r>
            <a:r>
              <a:rPr sz="1900" spc="-10" dirty="0">
                <a:solidFill>
                  <a:srgbClr val="A45A43"/>
                </a:solidFill>
                <a:latin typeface="Georgia"/>
                <a:cs typeface="Georgia"/>
              </a:rPr>
              <a:t>prevent </a:t>
            </a:r>
            <a:r>
              <a:rPr sz="1900" spc="-45" dirty="0">
                <a:solidFill>
                  <a:srgbClr val="A45A43"/>
                </a:solidFill>
                <a:latin typeface="Georgia"/>
                <a:cs typeface="Georgia"/>
              </a:rPr>
              <a:t>hypothermia</a:t>
            </a:r>
            <a:r>
              <a:rPr sz="1900" spc="-75" dirty="0">
                <a:solidFill>
                  <a:srgbClr val="A45A43"/>
                </a:solidFill>
                <a:latin typeface="Georgia"/>
                <a:cs typeface="Georgia"/>
              </a:rPr>
              <a:t> </a:t>
            </a:r>
            <a:r>
              <a:rPr sz="1900" spc="-30" dirty="0">
                <a:solidFill>
                  <a:srgbClr val="A45A43"/>
                </a:solidFill>
                <a:latin typeface="Georgia"/>
                <a:cs typeface="Georgia"/>
              </a:rPr>
              <a:t>include</a:t>
            </a:r>
            <a:r>
              <a:rPr sz="1900" spc="-55" dirty="0">
                <a:solidFill>
                  <a:srgbClr val="A45A43"/>
                </a:solidFill>
                <a:latin typeface="Georgia"/>
                <a:cs typeface="Georgia"/>
              </a:rPr>
              <a:t> </a:t>
            </a:r>
            <a:r>
              <a:rPr sz="1900" spc="-40" dirty="0">
                <a:solidFill>
                  <a:srgbClr val="A45A43"/>
                </a:solidFill>
                <a:latin typeface="Georgia"/>
                <a:cs typeface="Georgia"/>
              </a:rPr>
              <a:t>warming </a:t>
            </a:r>
            <a:r>
              <a:rPr sz="1900" spc="-65" dirty="0">
                <a:solidFill>
                  <a:srgbClr val="A45A43"/>
                </a:solidFill>
                <a:latin typeface="Georgia"/>
                <a:cs typeface="Georgia"/>
              </a:rPr>
              <a:t>blankets</a:t>
            </a:r>
            <a:r>
              <a:rPr sz="1900" spc="-50" dirty="0">
                <a:solidFill>
                  <a:srgbClr val="A45A43"/>
                </a:solidFill>
                <a:latin typeface="Georgia"/>
                <a:cs typeface="Georgia"/>
              </a:rPr>
              <a:t> </a:t>
            </a:r>
            <a:r>
              <a:rPr sz="1900" spc="-20" dirty="0">
                <a:solidFill>
                  <a:srgbClr val="A45A43"/>
                </a:solidFill>
                <a:latin typeface="Georgia"/>
                <a:cs typeface="Georgia"/>
              </a:rPr>
              <a:t>and</a:t>
            </a:r>
            <a:r>
              <a:rPr sz="1900" spc="-50" dirty="0">
                <a:solidFill>
                  <a:srgbClr val="A45A43"/>
                </a:solidFill>
                <a:latin typeface="Georgia"/>
                <a:cs typeface="Georgia"/>
              </a:rPr>
              <a:t> </a:t>
            </a:r>
            <a:r>
              <a:rPr sz="1900" spc="-30" dirty="0">
                <a:solidFill>
                  <a:srgbClr val="A45A43"/>
                </a:solidFill>
                <a:latin typeface="Georgia"/>
                <a:cs typeface="Georgia"/>
              </a:rPr>
              <a:t>active</a:t>
            </a:r>
            <a:r>
              <a:rPr sz="1900" spc="-55" dirty="0">
                <a:solidFill>
                  <a:srgbClr val="A45A43"/>
                </a:solidFill>
                <a:latin typeface="Georgia"/>
                <a:cs typeface="Georgia"/>
              </a:rPr>
              <a:t> </a:t>
            </a:r>
            <a:r>
              <a:rPr sz="1900" spc="-10" dirty="0">
                <a:solidFill>
                  <a:srgbClr val="A45A43"/>
                </a:solidFill>
                <a:latin typeface="Georgia"/>
                <a:cs typeface="Georgia"/>
              </a:rPr>
              <a:t>heating </a:t>
            </a:r>
            <a:r>
              <a:rPr sz="1900" spc="-55" dirty="0">
                <a:solidFill>
                  <a:srgbClr val="A45A43"/>
                </a:solidFill>
                <a:latin typeface="Georgia"/>
                <a:cs typeface="Georgia"/>
              </a:rPr>
              <a:t>methods</a:t>
            </a:r>
            <a:r>
              <a:rPr sz="1900" spc="-35" dirty="0">
                <a:solidFill>
                  <a:srgbClr val="A45A43"/>
                </a:solidFill>
                <a:latin typeface="Georgia"/>
                <a:cs typeface="Georgia"/>
              </a:rPr>
              <a:t> </a:t>
            </a:r>
            <a:r>
              <a:rPr sz="1900" spc="-50" dirty="0">
                <a:solidFill>
                  <a:srgbClr val="A45A43"/>
                </a:solidFill>
                <a:latin typeface="Georgia"/>
                <a:cs typeface="Georgia"/>
              </a:rPr>
              <a:t>during</a:t>
            </a:r>
            <a:r>
              <a:rPr sz="1900" spc="-20" dirty="0">
                <a:solidFill>
                  <a:srgbClr val="A45A43"/>
                </a:solidFill>
                <a:latin typeface="Georgia"/>
                <a:cs typeface="Georgia"/>
              </a:rPr>
              <a:t> </a:t>
            </a:r>
            <a:r>
              <a:rPr sz="1900" spc="-50" dirty="0">
                <a:solidFill>
                  <a:srgbClr val="A45A43"/>
                </a:solidFill>
                <a:latin typeface="Georgia"/>
                <a:cs typeface="Georgia"/>
              </a:rPr>
              <a:t>trauma</a:t>
            </a:r>
            <a:r>
              <a:rPr sz="1900" spc="-45" dirty="0">
                <a:solidFill>
                  <a:srgbClr val="A45A43"/>
                </a:solidFill>
                <a:latin typeface="Georgia"/>
                <a:cs typeface="Georgia"/>
              </a:rPr>
              <a:t> </a:t>
            </a:r>
            <a:r>
              <a:rPr sz="1900" spc="-20" dirty="0">
                <a:solidFill>
                  <a:srgbClr val="A45A43"/>
                </a:solidFill>
                <a:latin typeface="Georgia"/>
                <a:cs typeface="Georgia"/>
              </a:rPr>
              <a:t>care.</a:t>
            </a:r>
            <a:endParaRPr sz="1900">
              <a:latin typeface="Georgia"/>
              <a:cs typeface="Georgi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361176" y="3099816"/>
            <a:ext cx="1323340" cy="1323340"/>
            <a:chOff x="6361176" y="3099816"/>
            <a:chExt cx="1323340" cy="1323340"/>
          </a:xfrm>
        </p:grpSpPr>
        <p:sp>
          <p:nvSpPr>
            <p:cNvPr id="12" name="object 12"/>
            <p:cNvSpPr/>
            <p:nvPr/>
          </p:nvSpPr>
          <p:spPr>
            <a:xfrm>
              <a:off x="6361176" y="3099816"/>
              <a:ext cx="1323340" cy="1323340"/>
            </a:xfrm>
            <a:custGeom>
              <a:avLst/>
              <a:gdLst/>
              <a:ahLst/>
              <a:cxnLst/>
              <a:rect l="l" t="t" r="r" b="b"/>
              <a:pathLst>
                <a:path w="1323340" h="1323339">
                  <a:moveTo>
                    <a:pt x="661416" y="0"/>
                  </a:moveTo>
                  <a:lnTo>
                    <a:pt x="614184" y="1660"/>
                  </a:lnTo>
                  <a:lnTo>
                    <a:pt x="567849" y="6568"/>
                  </a:lnTo>
                  <a:lnTo>
                    <a:pt x="522521" y="14612"/>
                  </a:lnTo>
                  <a:lnTo>
                    <a:pt x="478313" y="25678"/>
                  </a:lnTo>
                  <a:lnTo>
                    <a:pt x="435336" y="39656"/>
                  </a:lnTo>
                  <a:lnTo>
                    <a:pt x="393702" y="56433"/>
                  </a:lnTo>
                  <a:lnTo>
                    <a:pt x="353524" y="75897"/>
                  </a:lnTo>
                  <a:lnTo>
                    <a:pt x="314914" y="97936"/>
                  </a:lnTo>
                  <a:lnTo>
                    <a:pt x="277983" y="122439"/>
                  </a:lnTo>
                  <a:lnTo>
                    <a:pt x="242843" y="149293"/>
                  </a:lnTo>
                  <a:lnTo>
                    <a:pt x="209607" y="178387"/>
                  </a:lnTo>
                  <a:lnTo>
                    <a:pt x="178387" y="209607"/>
                  </a:lnTo>
                  <a:lnTo>
                    <a:pt x="149293" y="242843"/>
                  </a:lnTo>
                  <a:lnTo>
                    <a:pt x="122439" y="277983"/>
                  </a:lnTo>
                  <a:lnTo>
                    <a:pt x="97936" y="314914"/>
                  </a:lnTo>
                  <a:lnTo>
                    <a:pt x="75897" y="353524"/>
                  </a:lnTo>
                  <a:lnTo>
                    <a:pt x="56433" y="393702"/>
                  </a:lnTo>
                  <a:lnTo>
                    <a:pt x="39656" y="435336"/>
                  </a:lnTo>
                  <a:lnTo>
                    <a:pt x="25678" y="478313"/>
                  </a:lnTo>
                  <a:lnTo>
                    <a:pt x="14612" y="522521"/>
                  </a:lnTo>
                  <a:lnTo>
                    <a:pt x="6568" y="567849"/>
                  </a:lnTo>
                  <a:lnTo>
                    <a:pt x="1660" y="614184"/>
                  </a:lnTo>
                  <a:lnTo>
                    <a:pt x="0" y="661416"/>
                  </a:lnTo>
                  <a:lnTo>
                    <a:pt x="1660" y="708647"/>
                  </a:lnTo>
                  <a:lnTo>
                    <a:pt x="6568" y="754982"/>
                  </a:lnTo>
                  <a:lnTo>
                    <a:pt x="14612" y="800310"/>
                  </a:lnTo>
                  <a:lnTo>
                    <a:pt x="25678" y="844518"/>
                  </a:lnTo>
                  <a:lnTo>
                    <a:pt x="39656" y="887495"/>
                  </a:lnTo>
                  <a:lnTo>
                    <a:pt x="56433" y="929129"/>
                  </a:lnTo>
                  <a:lnTo>
                    <a:pt x="75897" y="969307"/>
                  </a:lnTo>
                  <a:lnTo>
                    <a:pt x="97936" y="1007917"/>
                  </a:lnTo>
                  <a:lnTo>
                    <a:pt x="122439" y="1044848"/>
                  </a:lnTo>
                  <a:lnTo>
                    <a:pt x="149293" y="1079988"/>
                  </a:lnTo>
                  <a:lnTo>
                    <a:pt x="178387" y="1113224"/>
                  </a:lnTo>
                  <a:lnTo>
                    <a:pt x="209607" y="1144444"/>
                  </a:lnTo>
                  <a:lnTo>
                    <a:pt x="242843" y="1173538"/>
                  </a:lnTo>
                  <a:lnTo>
                    <a:pt x="277983" y="1200392"/>
                  </a:lnTo>
                  <a:lnTo>
                    <a:pt x="314914" y="1224895"/>
                  </a:lnTo>
                  <a:lnTo>
                    <a:pt x="353524" y="1246934"/>
                  </a:lnTo>
                  <a:lnTo>
                    <a:pt x="393702" y="1266398"/>
                  </a:lnTo>
                  <a:lnTo>
                    <a:pt x="435336" y="1283175"/>
                  </a:lnTo>
                  <a:lnTo>
                    <a:pt x="478313" y="1297153"/>
                  </a:lnTo>
                  <a:lnTo>
                    <a:pt x="522521" y="1308219"/>
                  </a:lnTo>
                  <a:lnTo>
                    <a:pt x="567849" y="1316263"/>
                  </a:lnTo>
                  <a:lnTo>
                    <a:pt x="614184" y="1321171"/>
                  </a:lnTo>
                  <a:lnTo>
                    <a:pt x="661416" y="1322832"/>
                  </a:lnTo>
                  <a:lnTo>
                    <a:pt x="708647" y="1321171"/>
                  </a:lnTo>
                  <a:lnTo>
                    <a:pt x="754982" y="1316263"/>
                  </a:lnTo>
                  <a:lnTo>
                    <a:pt x="800310" y="1308219"/>
                  </a:lnTo>
                  <a:lnTo>
                    <a:pt x="844518" y="1297153"/>
                  </a:lnTo>
                  <a:lnTo>
                    <a:pt x="887495" y="1283175"/>
                  </a:lnTo>
                  <a:lnTo>
                    <a:pt x="929129" y="1266398"/>
                  </a:lnTo>
                  <a:lnTo>
                    <a:pt x="969307" y="1246934"/>
                  </a:lnTo>
                  <a:lnTo>
                    <a:pt x="1007917" y="1224895"/>
                  </a:lnTo>
                  <a:lnTo>
                    <a:pt x="1044848" y="1200392"/>
                  </a:lnTo>
                  <a:lnTo>
                    <a:pt x="1079988" y="1173538"/>
                  </a:lnTo>
                  <a:lnTo>
                    <a:pt x="1113224" y="1144444"/>
                  </a:lnTo>
                  <a:lnTo>
                    <a:pt x="1144444" y="1113224"/>
                  </a:lnTo>
                  <a:lnTo>
                    <a:pt x="1173538" y="1079988"/>
                  </a:lnTo>
                  <a:lnTo>
                    <a:pt x="1200392" y="1044848"/>
                  </a:lnTo>
                  <a:lnTo>
                    <a:pt x="1224895" y="1007917"/>
                  </a:lnTo>
                  <a:lnTo>
                    <a:pt x="1246934" y="969307"/>
                  </a:lnTo>
                  <a:lnTo>
                    <a:pt x="1266398" y="929129"/>
                  </a:lnTo>
                  <a:lnTo>
                    <a:pt x="1283175" y="887495"/>
                  </a:lnTo>
                  <a:lnTo>
                    <a:pt x="1297153" y="844518"/>
                  </a:lnTo>
                  <a:lnTo>
                    <a:pt x="1308219" y="800310"/>
                  </a:lnTo>
                  <a:lnTo>
                    <a:pt x="1316263" y="754982"/>
                  </a:lnTo>
                  <a:lnTo>
                    <a:pt x="1321171" y="708647"/>
                  </a:lnTo>
                  <a:lnTo>
                    <a:pt x="1322831" y="661416"/>
                  </a:lnTo>
                  <a:lnTo>
                    <a:pt x="1321171" y="614184"/>
                  </a:lnTo>
                  <a:lnTo>
                    <a:pt x="1316263" y="567849"/>
                  </a:lnTo>
                  <a:lnTo>
                    <a:pt x="1308219" y="522521"/>
                  </a:lnTo>
                  <a:lnTo>
                    <a:pt x="1297153" y="478313"/>
                  </a:lnTo>
                  <a:lnTo>
                    <a:pt x="1283175" y="435336"/>
                  </a:lnTo>
                  <a:lnTo>
                    <a:pt x="1266398" y="393702"/>
                  </a:lnTo>
                  <a:lnTo>
                    <a:pt x="1246934" y="353524"/>
                  </a:lnTo>
                  <a:lnTo>
                    <a:pt x="1224895" y="314914"/>
                  </a:lnTo>
                  <a:lnTo>
                    <a:pt x="1200392" y="277983"/>
                  </a:lnTo>
                  <a:lnTo>
                    <a:pt x="1173538" y="242843"/>
                  </a:lnTo>
                  <a:lnTo>
                    <a:pt x="1144444" y="209607"/>
                  </a:lnTo>
                  <a:lnTo>
                    <a:pt x="1113224" y="178387"/>
                  </a:lnTo>
                  <a:lnTo>
                    <a:pt x="1079988" y="149293"/>
                  </a:lnTo>
                  <a:lnTo>
                    <a:pt x="1044848" y="122439"/>
                  </a:lnTo>
                  <a:lnTo>
                    <a:pt x="1007917" y="97936"/>
                  </a:lnTo>
                  <a:lnTo>
                    <a:pt x="969307" y="75897"/>
                  </a:lnTo>
                  <a:lnTo>
                    <a:pt x="929129" y="56433"/>
                  </a:lnTo>
                  <a:lnTo>
                    <a:pt x="887495" y="39656"/>
                  </a:lnTo>
                  <a:lnTo>
                    <a:pt x="844518" y="25678"/>
                  </a:lnTo>
                  <a:lnTo>
                    <a:pt x="800310" y="14612"/>
                  </a:lnTo>
                  <a:lnTo>
                    <a:pt x="754982" y="6568"/>
                  </a:lnTo>
                  <a:lnTo>
                    <a:pt x="708647" y="1660"/>
                  </a:lnTo>
                  <a:lnTo>
                    <a:pt x="661416" y="0"/>
                  </a:lnTo>
                  <a:close/>
                </a:path>
              </a:pathLst>
            </a:custGeom>
            <a:solidFill>
              <a:srgbClr val="AC9D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41592" y="3377184"/>
              <a:ext cx="765048" cy="76809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956931" y="3453765"/>
            <a:ext cx="3093085" cy="594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245"/>
              </a:lnSpc>
              <a:spcBef>
                <a:spcPts val="95"/>
              </a:spcBef>
            </a:pPr>
            <a:r>
              <a:rPr sz="1900" spc="-35" dirty="0">
                <a:solidFill>
                  <a:srgbClr val="AC9D7A"/>
                </a:solidFill>
                <a:latin typeface="Georgia"/>
                <a:cs typeface="Georgia"/>
              </a:rPr>
              <a:t>Maintaining</a:t>
            </a:r>
            <a:r>
              <a:rPr sz="1900" spc="-65" dirty="0">
                <a:solidFill>
                  <a:srgbClr val="AC9D7A"/>
                </a:solidFill>
                <a:latin typeface="Georgia"/>
                <a:cs typeface="Georgia"/>
              </a:rPr>
              <a:t> </a:t>
            </a:r>
            <a:r>
              <a:rPr sz="1900" spc="-50" dirty="0">
                <a:solidFill>
                  <a:srgbClr val="AC9D7A"/>
                </a:solidFill>
                <a:latin typeface="Georgia"/>
                <a:cs typeface="Georgia"/>
              </a:rPr>
              <a:t>normothermia </a:t>
            </a:r>
            <a:r>
              <a:rPr sz="1900" spc="-25" dirty="0">
                <a:solidFill>
                  <a:srgbClr val="AC9D7A"/>
                </a:solidFill>
                <a:latin typeface="Georgia"/>
                <a:cs typeface="Georgia"/>
              </a:rPr>
              <a:t>is</a:t>
            </a:r>
            <a:endParaRPr sz="1900">
              <a:latin typeface="Georgia"/>
              <a:cs typeface="Georgia"/>
            </a:endParaRPr>
          </a:p>
          <a:p>
            <a:pPr marL="12700">
              <a:lnSpc>
                <a:spcPts val="2245"/>
              </a:lnSpc>
            </a:pPr>
            <a:r>
              <a:rPr sz="1900" spc="-10" dirty="0">
                <a:solidFill>
                  <a:srgbClr val="AC9D7A"/>
                </a:solidFill>
                <a:latin typeface="Georgia"/>
                <a:cs typeface="Georgia"/>
              </a:rPr>
              <a:t>vital</a:t>
            </a:r>
            <a:r>
              <a:rPr sz="1900" spc="-105" dirty="0">
                <a:solidFill>
                  <a:srgbClr val="AC9D7A"/>
                </a:solidFill>
                <a:latin typeface="Georgia"/>
                <a:cs typeface="Georgia"/>
              </a:rPr>
              <a:t> </a:t>
            </a:r>
            <a:r>
              <a:rPr sz="1900" spc="-10" dirty="0">
                <a:solidFill>
                  <a:srgbClr val="AC9D7A"/>
                </a:solidFill>
                <a:latin typeface="Georgia"/>
                <a:cs typeface="Georgia"/>
              </a:rPr>
              <a:t>for</a:t>
            </a:r>
            <a:r>
              <a:rPr sz="1900" spc="-80" dirty="0">
                <a:solidFill>
                  <a:srgbClr val="AC9D7A"/>
                </a:solidFill>
                <a:latin typeface="Georgia"/>
                <a:cs typeface="Georgia"/>
              </a:rPr>
              <a:t> </a:t>
            </a:r>
            <a:r>
              <a:rPr sz="1900" spc="-35" dirty="0">
                <a:solidFill>
                  <a:srgbClr val="AC9D7A"/>
                </a:solidFill>
                <a:latin typeface="Georgia"/>
                <a:cs typeface="Georgia"/>
              </a:rPr>
              <a:t>survival</a:t>
            </a:r>
            <a:r>
              <a:rPr sz="1900" spc="-80" dirty="0">
                <a:solidFill>
                  <a:srgbClr val="AC9D7A"/>
                </a:solidFill>
                <a:latin typeface="Georgia"/>
                <a:cs typeface="Georgia"/>
              </a:rPr>
              <a:t> </a:t>
            </a:r>
            <a:r>
              <a:rPr sz="1900" spc="-25" dirty="0">
                <a:solidFill>
                  <a:srgbClr val="AC9D7A"/>
                </a:solidFill>
                <a:latin typeface="Georgia"/>
                <a:cs typeface="Georgia"/>
              </a:rPr>
              <a:t>and</a:t>
            </a:r>
            <a:r>
              <a:rPr sz="1900" spc="-75" dirty="0">
                <a:solidFill>
                  <a:srgbClr val="AC9D7A"/>
                </a:solidFill>
                <a:latin typeface="Georgia"/>
                <a:cs typeface="Georgia"/>
              </a:rPr>
              <a:t> </a:t>
            </a:r>
            <a:r>
              <a:rPr sz="1900" spc="-50" dirty="0">
                <a:solidFill>
                  <a:srgbClr val="AC9D7A"/>
                </a:solidFill>
                <a:latin typeface="Georgia"/>
                <a:cs typeface="Georgia"/>
              </a:rPr>
              <a:t>recovery.</a:t>
            </a:r>
            <a:endParaRPr sz="19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236464" y="859586"/>
            <a:ext cx="5774690" cy="489584"/>
            <a:chOff x="5236464" y="859586"/>
            <a:chExt cx="5774690" cy="48958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6464" y="859586"/>
              <a:ext cx="5774309" cy="4890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63896" y="886917"/>
              <a:ext cx="5719317" cy="4249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80787" y="910970"/>
              <a:ext cx="5704459" cy="41097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4559807" cy="685799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5205984" y="1722119"/>
            <a:ext cx="5442585" cy="3674110"/>
            <a:chOff x="5205984" y="1722119"/>
            <a:chExt cx="5442585" cy="367411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05984" y="1722119"/>
              <a:ext cx="5442077" cy="36741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33416" y="1798358"/>
              <a:ext cx="168910" cy="1659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48021" y="1816861"/>
              <a:ext cx="153670" cy="15379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35168" y="1749551"/>
              <a:ext cx="970584" cy="21170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50408" y="1768855"/>
              <a:ext cx="955801" cy="19646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41008" y="1752587"/>
              <a:ext cx="1604645" cy="25744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55486" y="1772030"/>
              <a:ext cx="1589278" cy="24345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33416" y="2764573"/>
              <a:ext cx="168910" cy="16595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48021" y="2783077"/>
              <a:ext cx="153670" cy="15379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44312" y="2718841"/>
              <a:ext cx="1293621" cy="20850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57774" y="2738246"/>
              <a:ext cx="1279905" cy="19316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934200" y="2718765"/>
              <a:ext cx="208508" cy="20553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947535" y="2738246"/>
              <a:ext cx="194945" cy="19024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229856" y="2718841"/>
              <a:ext cx="934046" cy="20850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242429" y="2738246"/>
              <a:ext cx="921893" cy="19316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238744" y="2721901"/>
              <a:ext cx="897458" cy="25129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252841" y="2742310"/>
              <a:ext cx="883030" cy="23647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33416" y="3727742"/>
              <a:ext cx="168910" cy="16595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248021" y="3746245"/>
              <a:ext cx="153670" cy="15379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47360" y="3682009"/>
              <a:ext cx="1046784" cy="20850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61457" y="3701414"/>
              <a:ext cx="1033145" cy="19316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75120" y="3681933"/>
              <a:ext cx="208508" cy="20553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88455" y="3701414"/>
              <a:ext cx="194945" cy="19024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967728" y="3681971"/>
              <a:ext cx="1144346" cy="25744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81190" y="3701414"/>
              <a:ext cx="1131316" cy="24345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171688" y="3682009"/>
              <a:ext cx="1092504" cy="20850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186674" y="3701414"/>
              <a:ext cx="1078229" cy="19316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332976" y="3682009"/>
              <a:ext cx="1287652" cy="20850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345930" y="3701414"/>
              <a:ext cx="1275080" cy="19316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33416" y="4605565"/>
              <a:ext cx="168910" cy="16595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248021" y="4624069"/>
              <a:ext cx="153670" cy="15379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541264" y="4556759"/>
              <a:ext cx="519493" cy="211708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5560949" y="4580635"/>
              <a:ext cx="495300" cy="187325"/>
            </a:xfrm>
            <a:custGeom>
              <a:avLst/>
              <a:gdLst/>
              <a:ahLst/>
              <a:cxnLst/>
              <a:rect l="l" t="t" r="r" b="b"/>
              <a:pathLst>
                <a:path w="495300" h="187325">
                  <a:moveTo>
                    <a:pt x="222630" y="50037"/>
                  </a:moveTo>
                  <a:lnTo>
                    <a:pt x="178435" y="68325"/>
                  </a:lnTo>
                  <a:lnTo>
                    <a:pt x="162486" y="104116"/>
                  </a:lnTo>
                  <a:lnTo>
                    <a:pt x="161512" y="118363"/>
                  </a:lnTo>
                  <a:lnTo>
                    <a:pt x="161416" y="119761"/>
                  </a:lnTo>
                  <a:lnTo>
                    <a:pt x="162440" y="134477"/>
                  </a:lnTo>
                  <a:lnTo>
                    <a:pt x="162466" y="134860"/>
                  </a:lnTo>
                  <a:lnTo>
                    <a:pt x="165623" y="148161"/>
                  </a:lnTo>
                  <a:lnTo>
                    <a:pt x="198104" y="182737"/>
                  </a:lnTo>
                  <a:lnTo>
                    <a:pt x="223900" y="187197"/>
                  </a:lnTo>
                  <a:lnTo>
                    <a:pt x="234828" y="186505"/>
                  </a:lnTo>
                  <a:lnTo>
                    <a:pt x="269040" y="168909"/>
                  </a:lnTo>
                  <a:lnTo>
                    <a:pt x="224027" y="168909"/>
                  </a:lnTo>
                  <a:lnTo>
                    <a:pt x="216169" y="168195"/>
                  </a:lnTo>
                  <a:lnTo>
                    <a:pt x="185699" y="134860"/>
                  </a:lnTo>
                  <a:lnTo>
                    <a:pt x="185594" y="134477"/>
                  </a:lnTo>
                  <a:lnTo>
                    <a:pt x="184403" y="124332"/>
                  </a:lnTo>
                  <a:lnTo>
                    <a:pt x="282193" y="124332"/>
                  </a:lnTo>
                  <a:lnTo>
                    <a:pt x="282321" y="121665"/>
                  </a:lnTo>
                  <a:lnTo>
                    <a:pt x="282321" y="118363"/>
                  </a:lnTo>
                  <a:lnTo>
                    <a:pt x="281479" y="106044"/>
                  </a:lnTo>
                  <a:lnTo>
                    <a:pt x="185674" y="106044"/>
                  </a:lnTo>
                  <a:lnTo>
                    <a:pt x="186712" y="98280"/>
                  </a:lnTo>
                  <a:lnTo>
                    <a:pt x="215552" y="68968"/>
                  </a:lnTo>
                  <a:lnTo>
                    <a:pt x="222885" y="68325"/>
                  </a:lnTo>
                  <a:lnTo>
                    <a:pt x="265964" y="68325"/>
                  </a:lnTo>
                  <a:lnTo>
                    <a:pt x="265684" y="67944"/>
                  </a:lnTo>
                  <a:lnTo>
                    <a:pt x="256706" y="60110"/>
                  </a:lnTo>
                  <a:lnTo>
                    <a:pt x="246711" y="54610"/>
                  </a:lnTo>
                  <a:lnTo>
                    <a:pt x="246860" y="54610"/>
                  </a:lnTo>
                  <a:lnTo>
                    <a:pt x="235260" y="51181"/>
                  </a:lnTo>
                  <a:lnTo>
                    <a:pt x="235447" y="51181"/>
                  </a:lnTo>
                  <a:lnTo>
                    <a:pt x="222630" y="50037"/>
                  </a:lnTo>
                  <a:close/>
                </a:path>
                <a:path w="495300" h="187325">
                  <a:moveTo>
                    <a:pt x="258572" y="141986"/>
                  </a:moveTo>
                  <a:lnTo>
                    <a:pt x="255387" y="151050"/>
                  </a:lnTo>
                  <a:lnTo>
                    <a:pt x="255270" y="151383"/>
                  </a:lnTo>
                  <a:lnTo>
                    <a:pt x="250698" y="158241"/>
                  </a:lnTo>
                  <a:lnTo>
                    <a:pt x="244792" y="162480"/>
                  </a:lnTo>
                  <a:lnTo>
                    <a:pt x="239140" y="166750"/>
                  </a:lnTo>
                  <a:lnTo>
                    <a:pt x="232155" y="168909"/>
                  </a:lnTo>
                  <a:lnTo>
                    <a:pt x="269040" y="168909"/>
                  </a:lnTo>
                  <a:lnTo>
                    <a:pt x="273859" y="162687"/>
                  </a:lnTo>
                  <a:lnTo>
                    <a:pt x="278298" y="154305"/>
                  </a:lnTo>
                  <a:lnTo>
                    <a:pt x="281559" y="144780"/>
                  </a:lnTo>
                  <a:lnTo>
                    <a:pt x="258572" y="141986"/>
                  </a:lnTo>
                  <a:close/>
                </a:path>
                <a:path w="495300" h="187325">
                  <a:moveTo>
                    <a:pt x="265964" y="68325"/>
                  </a:moveTo>
                  <a:lnTo>
                    <a:pt x="222885" y="68325"/>
                  </a:lnTo>
                  <a:lnTo>
                    <a:pt x="230959" y="69133"/>
                  </a:lnTo>
                  <a:lnTo>
                    <a:pt x="238236" y="71548"/>
                  </a:lnTo>
                  <a:lnTo>
                    <a:pt x="258825" y="106044"/>
                  </a:lnTo>
                  <a:lnTo>
                    <a:pt x="281479" y="106044"/>
                  </a:lnTo>
                  <a:lnTo>
                    <a:pt x="281347" y="104116"/>
                  </a:lnTo>
                  <a:lnTo>
                    <a:pt x="281275" y="103056"/>
                  </a:lnTo>
                  <a:lnTo>
                    <a:pt x="278145" y="89535"/>
                  </a:lnTo>
                  <a:lnTo>
                    <a:pt x="272944" y="77823"/>
                  </a:lnTo>
                  <a:lnTo>
                    <a:pt x="265964" y="68325"/>
                  </a:lnTo>
                  <a:close/>
                </a:path>
                <a:path w="495300" h="187325">
                  <a:moveTo>
                    <a:pt x="469264" y="70357"/>
                  </a:moveTo>
                  <a:lnTo>
                    <a:pt x="447166" y="70357"/>
                  </a:lnTo>
                  <a:lnTo>
                    <a:pt x="447166" y="145795"/>
                  </a:lnTo>
                  <a:lnTo>
                    <a:pt x="447307" y="153415"/>
                  </a:lnTo>
                  <a:lnTo>
                    <a:pt x="447335" y="154939"/>
                  </a:lnTo>
                  <a:lnTo>
                    <a:pt x="470026" y="185927"/>
                  </a:lnTo>
                  <a:lnTo>
                    <a:pt x="482980" y="185927"/>
                  </a:lnTo>
                  <a:lnTo>
                    <a:pt x="488696" y="185293"/>
                  </a:lnTo>
                  <a:lnTo>
                    <a:pt x="494918" y="184022"/>
                  </a:lnTo>
                  <a:lnTo>
                    <a:pt x="491887" y="165226"/>
                  </a:lnTo>
                  <a:lnTo>
                    <a:pt x="478663" y="165226"/>
                  </a:lnTo>
                  <a:lnTo>
                    <a:pt x="476123" y="164719"/>
                  </a:lnTo>
                  <a:lnTo>
                    <a:pt x="474345" y="163575"/>
                  </a:lnTo>
                  <a:lnTo>
                    <a:pt x="472566" y="162559"/>
                  </a:lnTo>
                  <a:lnTo>
                    <a:pt x="471297" y="161036"/>
                  </a:lnTo>
                  <a:lnTo>
                    <a:pt x="469773" y="157480"/>
                  </a:lnTo>
                  <a:lnTo>
                    <a:pt x="469264" y="153415"/>
                  </a:lnTo>
                  <a:lnTo>
                    <a:pt x="469264" y="70357"/>
                  </a:lnTo>
                  <a:close/>
                </a:path>
                <a:path w="495300" h="187325">
                  <a:moveTo>
                    <a:pt x="491743" y="164337"/>
                  </a:moveTo>
                  <a:lnTo>
                    <a:pt x="487679" y="164972"/>
                  </a:lnTo>
                  <a:lnTo>
                    <a:pt x="484377" y="165226"/>
                  </a:lnTo>
                  <a:lnTo>
                    <a:pt x="491887" y="165226"/>
                  </a:lnTo>
                  <a:lnTo>
                    <a:pt x="491805" y="164719"/>
                  </a:lnTo>
                  <a:lnTo>
                    <a:pt x="491743" y="164337"/>
                  </a:lnTo>
                  <a:close/>
                </a:path>
                <a:path w="495300" h="187325">
                  <a:moveTo>
                    <a:pt x="491743" y="53086"/>
                  </a:moveTo>
                  <a:lnTo>
                    <a:pt x="430911" y="53086"/>
                  </a:lnTo>
                  <a:lnTo>
                    <a:pt x="430911" y="70357"/>
                  </a:lnTo>
                  <a:lnTo>
                    <a:pt x="491743" y="70357"/>
                  </a:lnTo>
                  <a:lnTo>
                    <a:pt x="491743" y="53086"/>
                  </a:lnTo>
                  <a:close/>
                </a:path>
                <a:path w="495300" h="187325">
                  <a:moveTo>
                    <a:pt x="469264" y="7238"/>
                  </a:moveTo>
                  <a:lnTo>
                    <a:pt x="447166" y="20574"/>
                  </a:lnTo>
                  <a:lnTo>
                    <a:pt x="447166" y="53086"/>
                  </a:lnTo>
                  <a:lnTo>
                    <a:pt x="469264" y="53086"/>
                  </a:lnTo>
                  <a:lnTo>
                    <a:pt x="469264" y="7238"/>
                  </a:lnTo>
                  <a:close/>
                </a:path>
                <a:path w="495300" h="187325">
                  <a:moveTo>
                    <a:pt x="24002" y="3175"/>
                  </a:moveTo>
                  <a:lnTo>
                    <a:pt x="0" y="3175"/>
                  </a:lnTo>
                  <a:lnTo>
                    <a:pt x="0" y="184276"/>
                  </a:lnTo>
                  <a:lnTo>
                    <a:pt x="113156" y="184276"/>
                  </a:lnTo>
                  <a:lnTo>
                    <a:pt x="113156" y="162813"/>
                  </a:lnTo>
                  <a:lnTo>
                    <a:pt x="24002" y="162813"/>
                  </a:lnTo>
                  <a:lnTo>
                    <a:pt x="24002" y="3175"/>
                  </a:lnTo>
                  <a:close/>
                </a:path>
                <a:path w="495300" h="187325">
                  <a:moveTo>
                    <a:pt x="366902" y="70357"/>
                  </a:moveTo>
                  <a:lnTo>
                    <a:pt x="344804" y="70357"/>
                  </a:lnTo>
                  <a:lnTo>
                    <a:pt x="344804" y="184276"/>
                  </a:lnTo>
                  <a:lnTo>
                    <a:pt x="366902" y="184276"/>
                  </a:lnTo>
                  <a:lnTo>
                    <a:pt x="366902" y="70357"/>
                  </a:lnTo>
                  <a:close/>
                </a:path>
                <a:path w="495300" h="187325">
                  <a:moveTo>
                    <a:pt x="392556" y="53086"/>
                  </a:moveTo>
                  <a:lnTo>
                    <a:pt x="325120" y="53086"/>
                  </a:lnTo>
                  <a:lnTo>
                    <a:pt x="325120" y="70357"/>
                  </a:lnTo>
                  <a:lnTo>
                    <a:pt x="392556" y="70357"/>
                  </a:lnTo>
                  <a:lnTo>
                    <a:pt x="392556" y="53086"/>
                  </a:lnTo>
                  <a:close/>
                </a:path>
                <a:path w="495300" h="187325">
                  <a:moveTo>
                    <a:pt x="387350" y="0"/>
                  </a:moveTo>
                  <a:lnTo>
                    <a:pt x="371475" y="0"/>
                  </a:lnTo>
                  <a:lnTo>
                    <a:pt x="363854" y="1905"/>
                  </a:lnTo>
                  <a:lnTo>
                    <a:pt x="358521" y="5461"/>
                  </a:lnTo>
                  <a:lnTo>
                    <a:pt x="353060" y="9016"/>
                  </a:lnTo>
                  <a:lnTo>
                    <a:pt x="349250" y="13715"/>
                  </a:lnTo>
                  <a:lnTo>
                    <a:pt x="347217" y="19431"/>
                  </a:lnTo>
                  <a:lnTo>
                    <a:pt x="345566" y="23749"/>
                  </a:lnTo>
                  <a:lnTo>
                    <a:pt x="344804" y="30225"/>
                  </a:lnTo>
                  <a:lnTo>
                    <a:pt x="344804" y="53086"/>
                  </a:lnTo>
                  <a:lnTo>
                    <a:pt x="366902" y="53086"/>
                  </a:lnTo>
                  <a:lnTo>
                    <a:pt x="366902" y="33019"/>
                  </a:lnTo>
                  <a:lnTo>
                    <a:pt x="368300" y="27686"/>
                  </a:lnTo>
                  <a:lnTo>
                    <a:pt x="373888" y="21843"/>
                  </a:lnTo>
                  <a:lnTo>
                    <a:pt x="378713" y="20446"/>
                  </a:lnTo>
                  <a:lnTo>
                    <a:pt x="398741" y="20446"/>
                  </a:lnTo>
                  <a:lnTo>
                    <a:pt x="401827" y="2286"/>
                  </a:lnTo>
                  <a:lnTo>
                    <a:pt x="394335" y="762"/>
                  </a:lnTo>
                  <a:lnTo>
                    <a:pt x="387350" y="0"/>
                  </a:lnTo>
                  <a:close/>
                </a:path>
                <a:path w="495300" h="187325">
                  <a:moveTo>
                    <a:pt x="398741" y="20446"/>
                  </a:moveTo>
                  <a:lnTo>
                    <a:pt x="389636" y="20446"/>
                  </a:lnTo>
                  <a:lnTo>
                    <a:pt x="393953" y="20827"/>
                  </a:lnTo>
                  <a:lnTo>
                    <a:pt x="398525" y="21716"/>
                  </a:lnTo>
                  <a:lnTo>
                    <a:pt x="398677" y="20827"/>
                  </a:lnTo>
                  <a:lnTo>
                    <a:pt x="398741" y="20446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717794" y="4626101"/>
              <a:ext cx="130048" cy="14630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987288" y="4583302"/>
              <a:ext cx="73151" cy="187833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5560949" y="4583810"/>
              <a:ext cx="113664" cy="181610"/>
            </a:xfrm>
            <a:custGeom>
              <a:avLst/>
              <a:gdLst/>
              <a:ahLst/>
              <a:cxnLst/>
              <a:rect l="l" t="t" r="r" b="b"/>
              <a:pathLst>
                <a:path w="113664" h="181610">
                  <a:moveTo>
                    <a:pt x="0" y="0"/>
                  </a:moveTo>
                  <a:lnTo>
                    <a:pt x="24002" y="0"/>
                  </a:lnTo>
                  <a:lnTo>
                    <a:pt x="24002" y="159638"/>
                  </a:lnTo>
                  <a:lnTo>
                    <a:pt x="113156" y="159638"/>
                  </a:lnTo>
                  <a:lnTo>
                    <a:pt x="113156" y="181101"/>
                  </a:lnTo>
                  <a:lnTo>
                    <a:pt x="0" y="181101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881497" y="4576063"/>
              <a:ext cx="85851" cy="19342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126480" y="4556759"/>
              <a:ext cx="601814" cy="211708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6144514" y="4580635"/>
              <a:ext cx="579120" cy="187325"/>
            </a:xfrm>
            <a:custGeom>
              <a:avLst/>
              <a:gdLst/>
              <a:ahLst/>
              <a:cxnLst/>
              <a:rect l="l" t="t" r="r" b="b"/>
              <a:pathLst>
                <a:path w="579120" h="187325">
                  <a:moveTo>
                    <a:pt x="360426" y="53086"/>
                  </a:moveTo>
                  <a:lnTo>
                    <a:pt x="338200" y="53086"/>
                  </a:lnTo>
                  <a:lnTo>
                    <a:pt x="338200" y="184276"/>
                  </a:lnTo>
                  <a:lnTo>
                    <a:pt x="360426" y="184276"/>
                  </a:lnTo>
                  <a:lnTo>
                    <a:pt x="360426" y="53086"/>
                  </a:lnTo>
                  <a:close/>
                </a:path>
                <a:path w="579120" h="187325">
                  <a:moveTo>
                    <a:pt x="21971" y="141605"/>
                  </a:moveTo>
                  <a:lnTo>
                    <a:pt x="0" y="145033"/>
                  </a:lnTo>
                  <a:lnTo>
                    <a:pt x="2500" y="154866"/>
                  </a:lnTo>
                  <a:lnTo>
                    <a:pt x="6191" y="163401"/>
                  </a:lnTo>
                  <a:lnTo>
                    <a:pt x="44112" y="186531"/>
                  </a:lnTo>
                  <a:lnTo>
                    <a:pt x="56134" y="187197"/>
                  </a:lnTo>
                  <a:lnTo>
                    <a:pt x="63638" y="186864"/>
                  </a:lnTo>
                  <a:lnTo>
                    <a:pt x="100994" y="168909"/>
                  </a:lnTo>
                  <a:lnTo>
                    <a:pt x="45847" y="168909"/>
                  </a:lnTo>
                  <a:lnTo>
                    <a:pt x="37973" y="166624"/>
                  </a:lnTo>
                  <a:lnTo>
                    <a:pt x="32385" y="161925"/>
                  </a:lnTo>
                  <a:lnTo>
                    <a:pt x="26670" y="157225"/>
                  </a:lnTo>
                  <a:lnTo>
                    <a:pt x="23240" y="150368"/>
                  </a:lnTo>
                  <a:lnTo>
                    <a:pt x="21971" y="141605"/>
                  </a:lnTo>
                  <a:close/>
                </a:path>
                <a:path w="579120" h="187325">
                  <a:moveTo>
                    <a:pt x="52070" y="50037"/>
                  </a:moveTo>
                  <a:lnTo>
                    <a:pt x="45212" y="50037"/>
                  </a:lnTo>
                  <a:lnTo>
                    <a:pt x="38735" y="50926"/>
                  </a:lnTo>
                  <a:lnTo>
                    <a:pt x="26797" y="54482"/>
                  </a:lnTo>
                  <a:lnTo>
                    <a:pt x="22098" y="56641"/>
                  </a:lnTo>
                  <a:lnTo>
                    <a:pt x="18669" y="59181"/>
                  </a:lnTo>
                  <a:lnTo>
                    <a:pt x="14097" y="62483"/>
                  </a:lnTo>
                  <a:lnTo>
                    <a:pt x="10413" y="66675"/>
                  </a:lnTo>
                  <a:lnTo>
                    <a:pt x="5080" y="76581"/>
                  </a:lnTo>
                  <a:lnTo>
                    <a:pt x="3683" y="82041"/>
                  </a:lnTo>
                  <a:lnTo>
                    <a:pt x="3683" y="94361"/>
                  </a:lnTo>
                  <a:lnTo>
                    <a:pt x="5226" y="99821"/>
                  </a:lnTo>
                  <a:lnTo>
                    <a:pt x="5334" y="100202"/>
                  </a:lnTo>
                  <a:lnTo>
                    <a:pt x="8636" y="105537"/>
                  </a:lnTo>
                  <a:lnTo>
                    <a:pt x="11811" y="110743"/>
                  </a:lnTo>
                  <a:lnTo>
                    <a:pt x="16637" y="114934"/>
                  </a:lnTo>
                  <a:lnTo>
                    <a:pt x="69341" y="131825"/>
                  </a:lnTo>
                  <a:lnTo>
                    <a:pt x="76581" y="134238"/>
                  </a:lnTo>
                  <a:lnTo>
                    <a:pt x="79628" y="136144"/>
                  </a:lnTo>
                  <a:lnTo>
                    <a:pt x="83947" y="139064"/>
                  </a:lnTo>
                  <a:lnTo>
                    <a:pt x="86106" y="143001"/>
                  </a:lnTo>
                  <a:lnTo>
                    <a:pt x="86106" y="153669"/>
                  </a:lnTo>
                  <a:lnTo>
                    <a:pt x="83693" y="158495"/>
                  </a:lnTo>
                  <a:lnTo>
                    <a:pt x="73787" y="166877"/>
                  </a:lnTo>
                  <a:lnTo>
                    <a:pt x="66166" y="168909"/>
                  </a:lnTo>
                  <a:lnTo>
                    <a:pt x="100994" y="168909"/>
                  </a:lnTo>
                  <a:lnTo>
                    <a:pt x="102488" y="166624"/>
                  </a:lnTo>
                  <a:lnTo>
                    <a:pt x="106807" y="160146"/>
                  </a:lnTo>
                  <a:lnTo>
                    <a:pt x="108965" y="153162"/>
                  </a:lnTo>
                  <a:lnTo>
                    <a:pt x="108965" y="138175"/>
                  </a:lnTo>
                  <a:lnTo>
                    <a:pt x="107187" y="131825"/>
                  </a:lnTo>
                  <a:lnTo>
                    <a:pt x="67042" y="107648"/>
                  </a:lnTo>
                  <a:lnTo>
                    <a:pt x="45212" y="101726"/>
                  </a:lnTo>
                  <a:lnTo>
                    <a:pt x="38735" y="99821"/>
                  </a:lnTo>
                  <a:lnTo>
                    <a:pt x="36449" y="99059"/>
                  </a:lnTo>
                  <a:lnTo>
                    <a:pt x="32638" y="97408"/>
                  </a:lnTo>
                  <a:lnTo>
                    <a:pt x="29718" y="95503"/>
                  </a:lnTo>
                  <a:lnTo>
                    <a:pt x="27939" y="93090"/>
                  </a:lnTo>
                  <a:lnTo>
                    <a:pt x="26162" y="90805"/>
                  </a:lnTo>
                  <a:lnTo>
                    <a:pt x="25273" y="88137"/>
                  </a:lnTo>
                  <a:lnTo>
                    <a:pt x="25273" y="80771"/>
                  </a:lnTo>
                  <a:lnTo>
                    <a:pt x="27432" y="76834"/>
                  </a:lnTo>
                  <a:lnTo>
                    <a:pt x="31750" y="73406"/>
                  </a:lnTo>
                  <a:lnTo>
                    <a:pt x="36195" y="70103"/>
                  </a:lnTo>
                  <a:lnTo>
                    <a:pt x="43434" y="68325"/>
                  </a:lnTo>
                  <a:lnTo>
                    <a:pt x="97682" y="68325"/>
                  </a:lnTo>
                  <a:lnTo>
                    <a:pt x="92710" y="61468"/>
                  </a:lnTo>
                  <a:lnTo>
                    <a:pt x="59547" y="50321"/>
                  </a:lnTo>
                  <a:lnTo>
                    <a:pt x="52070" y="50037"/>
                  </a:lnTo>
                  <a:close/>
                </a:path>
                <a:path w="579120" h="187325">
                  <a:moveTo>
                    <a:pt x="97682" y="68325"/>
                  </a:moveTo>
                  <a:lnTo>
                    <a:pt x="62230" y="68325"/>
                  </a:lnTo>
                  <a:lnTo>
                    <a:pt x="68961" y="70231"/>
                  </a:lnTo>
                  <a:lnTo>
                    <a:pt x="73660" y="74040"/>
                  </a:lnTo>
                  <a:lnTo>
                    <a:pt x="78486" y="77850"/>
                  </a:lnTo>
                  <a:lnTo>
                    <a:pt x="81280" y="83057"/>
                  </a:lnTo>
                  <a:lnTo>
                    <a:pt x="82296" y="89915"/>
                  </a:lnTo>
                  <a:lnTo>
                    <a:pt x="104012" y="86868"/>
                  </a:lnTo>
                  <a:lnTo>
                    <a:pt x="102615" y="78358"/>
                  </a:lnTo>
                  <a:lnTo>
                    <a:pt x="100075" y="71627"/>
                  </a:lnTo>
                  <a:lnTo>
                    <a:pt x="97682" y="68325"/>
                  </a:lnTo>
                  <a:close/>
                </a:path>
                <a:path w="579120" h="187325">
                  <a:moveTo>
                    <a:pt x="553212" y="70357"/>
                  </a:moveTo>
                  <a:lnTo>
                    <a:pt x="531113" y="70357"/>
                  </a:lnTo>
                  <a:lnTo>
                    <a:pt x="531113" y="145795"/>
                  </a:lnTo>
                  <a:lnTo>
                    <a:pt x="547751" y="184657"/>
                  </a:lnTo>
                  <a:lnTo>
                    <a:pt x="553974" y="185927"/>
                  </a:lnTo>
                  <a:lnTo>
                    <a:pt x="566928" y="185927"/>
                  </a:lnTo>
                  <a:lnTo>
                    <a:pt x="572642" y="185293"/>
                  </a:lnTo>
                  <a:lnTo>
                    <a:pt x="578865" y="184022"/>
                  </a:lnTo>
                  <a:lnTo>
                    <a:pt x="575834" y="165226"/>
                  </a:lnTo>
                  <a:lnTo>
                    <a:pt x="562610" y="165226"/>
                  </a:lnTo>
                  <a:lnTo>
                    <a:pt x="560069" y="164719"/>
                  </a:lnTo>
                  <a:lnTo>
                    <a:pt x="558291" y="163575"/>
                  </a:lnTo>
                  <a:lnTo>
                    <a:pt x="556513" y="162559"/>
                  </a:lnTo>
                  <a:lnTo>
                    <a:pt x="555243" y="161036"/>
                  </a:lnTo>
                  <a:lnTo>
                    <a:pt x="553719" y="157480"/>
                  </a:lnTo>
                  <a:lnTo>
                    <a:pt x="553212" y="153415"/>
                  </a:lnTo>
                  <a:lnTo>
                    <a:pt x="553212" y="70357"/>
                  </a:lnTo>
                  <a:close/>
                </a:path>
                <a:path w="579120" h="187325">
                  <a:moveTo>
                    <a:pt x="575690" y="164337"/>
                  </a:moveTo>
                  <a:lnTo>
                    <a:pt x="571627" y="164972"/>
                  </a:lnTo>
                  <a:lnTo>
                    <a:pt x="568325" y="165226"/>
                  </a:lnTo>
                  <a:lnTo>
                    <a:pt x="575834" y="165226"/>
                  </a:lnTo>
                  <a:lnTo>
                    <a:pt x="575752" y="164719"/>
                  </a:lnTo>
                  <a:lnTo>
                    <a:pt x="575690" y="164337"/>
                  </a:lnTo>
                  <a:close/>
                </a:path>
                <a:path w="579120" h="187325">
                  <a:moveTo>
                    <a:pt x="575690" y="53086"/>
                  </a:moveTo>
                  <a:lnTo>
                    <a:pt x="514858" y="53086"/>
                  </a:lnTo>
                  <a:lnTo>
                    <a:pt x="514858" y="70357"/>
                  </a:lnTo>
                  <a:lnTo>
                    <a:pt x="575690" y="70357"/>
                  </a:lnTo>
                  <a:lnTo>
                    <a:pt x="575690" y="53086"/>
                  </a:lnTo>
                  <a:close/>
                </a:path>
                <a:path w="579120" h="187325">
                  <a:moveTo>
                    <a:pt x="553212" y="7238"/>
                  </a:moveTo>
                  <a:lnTo>
                    <a:pt x="531113" y="20574"/>
                  </a:lnTo>
                  <a:lnTo>
                    <a:pt x="531113" y="53086"/>
                  </a:lnTo>
                  <a:lnTo>
                    <a:pt x="553212" y="53086"/>
                  </a:lnTo>
                  <a:lnTo>
                    <a:pt x="553212" y="7238"/>
                  </a:lnTo>
                  <a:close/>
                </a:path>
                <a:path w="579120" h="187325">
                  <a:moveTo>
                    <a:pt x="360426" y="3175"/>
                  </a:moveTo>
                  <a:lnTo>
                    <a:pt x="338200" y="3175"/>
                  </a:lnTo>
                  <a:lnTo>
                    <a:pt x="338200" y="28701"/>
                  </a:lnTo>
                  <a:lnTo>
                    <a:pt x="360426" y="28701"/>
                  </a:lnTo>
                  <a:lnTo>
                    <a:pt x="360426" y="3175"/>
                  </a:lnTo>
                  <a:close/>
                </a:path>
                <a:path w="579120" h="187325">
                  <a:moveTo>
                    <a:pt x="189611" y="3175"/>
                  </a:moveTo>
                  <a:lnTo>
                    <a:pt x="167386" y="3175"/>
                  </a:lnTo>
                  <a:lnTo>
                    <a:pt x="167386" y="184276"/>
                  </a:lnTo>
                  <a:lnTo>
                    <a:pt x="189611" y="184276"/>
                  </a:lnTo>
                  <a:lnTo>
                    <a:pt x="189611" y="102107"/>
                  </a:lnTo>
                  <a:lnTo>
                    <a:pt x="190881" y="94106"/>
                  </a:lnTo>
                  <a:lnTo>
                    <a:pt x="193421" y="88264"/>
                  </a:lnTo>
                  <a:lnTo>
                    <a:pt x="195834" y="82422"/>
                  </a:lnTo>
                  <a:lnTo>
                    <a:pt x="200025" y="77724"/>
                  </a:lnTo>
                  <a:lnTo>
                    <a:pt x="205739" y="74294"/>
                  </a:lnTo>
                  <a:lnTo>
                    <a:pt x="211582" y="70993"/>
                  </a:lnTo>
                  <a:lnTo>
                    <a:pt x="217805" y="69214"/>
                  </a:lnTo>
                  <a:lnTo>
                    <a:pt x="268492" y="69214"/>
                  </a:lnTo>
                  <a:lnTo>
                    <a:pt x="267984" y="68071"/>
                  </a:lnTo>
                  <a:lnTo>
                    <a:pt x="189611" y="68071"/>
                  </a:lnTo>
                  <a:lnTo>
                    <a:pt x="189611" y="3175"/>
                  </a:lnTo>
                  <a:close/>
                </a:path>
                <a:path w="579120" h="187325">
                  <a:moveTo>
                    <a:pt x="268492" y="69214"/>
                  </a:moveTo>
                  <a:lnTo>
                    <a:pt x="233172" y="69214"/>
                  </a:lnTo>
                  <a:lnTo>
                    <a:pt x="240030" y="71755"/>
                  </a:lnTo>
                  <a:lnTo>
                    <a:pt x="249682" y="81914"/>
                  </a:lnTo>
                  <a:lnTo>
                    <a:pt x="252095" y="90043"/>
                  </a:lnTo>
                  <a:lnTo>
                    <a:pt x="252095" y="184276"/>
                  </a:lnTo>
                  <a:lnTo>
                    <a:pt x="274320" y="184276"/>
                  </a:lnTo>
                  <a:lnTo>
                    <a:pt x="274320" y="101091"/>
                  </a:lnTo>
                  <a:lnTo>
                    <a:pt x="274084" y="94106"/>
                  </a:lnTo>
                  <a:lnTo>
                    <a:pt x="274014" y="92043"/>
                  </a:lnTo>
                  <a:lnTo>
                    <a:pt x="273113" y="84137"/>
                  </a:lnTo>
                  <a:lnTo>
                    <a:pt x="271717" y="77724"/>
                  </a:lnTo>
                  <a:lnTo>
                    <a:pt x="271641" y="77374"/>
                  </a:lnTo>
                  <a:lnTo>
                    <a:pt x="269621" y="71755"/>
                  </a:lnTo>
                  <a:lnTo>
                    <a:pt x="268492" y="69214"/>
                  </a:lnTo>
                  <a:close/>
                </a:path>
                <a:path w="579120" h="187325">
                  <a:moveTo>
                    <a:pt x="228981" y="50037"/>
                  </a:moveTo>
                  <a:lnTo>
                    <a:pt x="217596" y="51177"/>
                  </a:lnTo>
                  <a:lnTo>
                    <a:pt x="207248" y="54578"/>
                  </a:lnTo>
                  <a:lnTo>
                    <a:pt x="197923" y="60217"/>
                  </a:lnTo>
                  <a:lnTo>
                    <a:pt x="189611" y="68071"/>
                  </a:lnTo>
                  <a:lnTo>
                    <a:pt x="267984" y="68071"/>
                  </a:lnTo>
                  <a:lnTo>
                    <a:pt x="228981" y="50037"/>
                  </a:lnTo>
                  <a:close/>
                </a:path>
                <a:path w="579120" h="187325">
                  <a:moveTo>
                    <a:pt x="450850" y="70357"/>
                  </a:moveTo>
                  <a:lnTo>
                    <a:pt x="428752" y="70357"/>
                  </a:lnTo>
                  <a:lnTo>
                    <a:pt x="428752" y="184276"/>
                  </a:lnTo>
                  <a:lnTo>
                    <a:pt x="450850" y="184276"/>
                  </a:lnTo>
                  <a:lnTo>
                    <a:pt x="450850" y="70357"/>
                  </a:lnTo>
                  <a:close/>
                </a:path>
                <a:path w="579120" h="187325">
                  <a:moveTo>
                    <a:pt x="476504" y="53086"/>
                  </a:moveTo>
                  <a:lnTo>
                    <a:pt x="409066" y="53086"/>
                  </a:lnTo>
                  <a:lnTo>
                    <a:pt x="409066" y="70357"/>
                  </a:lnTo>
                  <a:lnTo>
                    <a:pt x="476504" y="70357"/>
                  </a:lnTo>
                  <a:lnTo>
                    <a:pt x="476504" y="53086"/>
                  </a:lnTo>
                  <a:close/>
                </a:path>
                <a:path w="579120" h="187325">
                  <a:moveTo>
                    <a:pt x="471296" y="0"/>
                  </a:moveTo>
                  <a:lnTo>
                    <a:pt x="455421" y="0"/>
                  </a:lnTo>
                  <a:lnTo>
                    <a:pt x="447802" y="1905"/>
                  </a:lnTo>
                  <a:lnTo>
                    <a:pt x="442467" y="5461"/>
                  </a:lnTo>
                  <a:lnTo>
                    <a:pt x="437007" y="9016"/>
                  </a:lnTo>
                  <a:lnTo>
                    <a:pt x="433196" y="13715"/>
                  </a:lnTo>
                  <a:lnTo>
                    <a:pt x="431164" y="19431"/>
                  </a:lnTo>
                  <a:lnTo>
                    <a:pt x="429513" y="23749"/>
                  </a:lnTo>
                  <a:lnTo>
                    <a:pt x="428752" y="30225"/>
                  </a:lnTo>
                  <a:lnTo>
                    <a:pt x="428752" y="53086"/>
                  </a:lnTo>
                  <a:lnTo>
                    <a:pt x="450850" y="53086"/>
                  </a:lnTo>
                  <a:lnTo>
                    <a:pt x="450850" y="33019"/>
                  </a:lnTo>
                  <a:lnTo>
                    <a:pt x="452246" y="27686"/>
                  </a:lnTo>
                  <a:lnTo>
                    <a:pt x="457835" y="21843"/>
                  </a:lnTo>
                  <a:lnTo>
                    <a:pt x="462661" y="20446"/>
                  </a:lnTo>
                  <a:lnTo>
                    <a:pt x="482688" y="20446"/>
                  </a:lnTo>
                  <a:lnTo>
                    <a:pt x="485775" y="2286"/>
                  </a:lnTo>
                  <a:lnTo>
                    <a:pt x="478282" y="762"/>
                  </a:lnTo>
                  <a:lnTo>
                    <a:pt x="471296" y="0"/>
                  </a:lnTo>
                  <a:close/>
                </a:path>
                <a:path w="579120" h="187325">
                  <a:moveTo>
                    <a:pt x="482688" y="20446"/>
                  </a:moveTo>
                  <a:lnTo>
                    <a:pt x="473456" y="20446"/>
                  </a:lnTo>
                  <a:lnTo>
                    <a:pt x="477901" y="20827"/>
                  </a:lnTo>
                  <a:lnTo>
                    <a:pt x="482472" y="21716"/>
                  </a:lnTo>
                  <a:lnTo>
                    <a:pt x="482624" y="20827"/>
                  </a:lnTo>
                  <a:lnTo>
                    <a:pt x="482688" y="20446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482715" y="4633722"/>
              <a:ext cx="22225" cy="131445"/>
            </a:xfrm>
            <a:custGeom>
              <a:avLst/>
              <a:gdLst/>
              <a:ahLst/>
              <a:cxnLst/>
              <a:rect l="l" t="t" r="r" b="b"/>
              <a:pathLst>
                <a:path w="22225" h="131445">
                  <a:moveTo>
                    <a:pt x="0" y="0"/>
                  </a:moveTo>
                  <a:lnTo>
                    <a:pt x="22225" y="0"/>
                  </a:lnTo>
                  <a:lnTo>
                    <a:pt x="22225" y="131190"/>
                  </a:lnTo>
                  <a:lnTo>
                    <a:pt x="0" y="13119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139942" y="4626101"/>
              <a:ext cx="118110" cy="14630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654800" y="4583302"/>
              <a:ext cx="73151" cy="187833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6482715" y="4583810"/>
              <a:ext cx="22225" cy="26034"/>
            </a:xfrm>
            <a:custGeom>
              <a:avLst/>
              <a:gdLst/>
              <a:ahLst/>
              <a:cxnLst/>
              <a:rect l="l" t="t" r="r" b="b"/>
              <a:pathLst>
                <a:path w="22225" h="26035">
                  <a:moveTo>
                    <a:pt x="0" y="0"/>
                  </a:moveTo>
                  <a:lnTo>
                    <a:pt x="22225" y="0"/>
                  </a:lnTo>
                  <a:lnTo>
                    <a:pt x="22225" y="25526"/>
                  </a:lnTo>
                  <a:lnTo>
                    <a:pt x="0" y="2552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307328" y="4579238"/>
              <a:ext cx="116078" cy="19024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549009" y="4576063"/>
              <a:ext cx="85852" cy="19342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806184" y="4559757"/>
              <a:ext cx="208508" cy="20553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819519" y="4579238"/>
              <a:ext cx="194945" cy="190246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098792" y="4608601"/>
              <a:ext cx="882192" cy="21409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068056" y="4559795"/>
              <a:ext cx="1516252" cy="25744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081264" y="4579238"/>
              <a:ext cx="1502664" cy="24345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239512" y="4834153"/>
              <a:ext cx="1327277" cy="20850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252974" y="4853558"/>
              <a:ext cx="1313433" cy="19316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659880" y="4882908"/>
              <a:ext cx="718058" cy="16381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488936" y="4834115"/>
              <a:ext cx="1372997" cy="25744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503287" y="4853558"/>
              <a:ext cx="1358773" cy="243459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936736" y="4834153"/>
              <a:ext cx="418858" cy="208508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8954516" y="4858130"/>
              <a:ext cx="397510" cy="184150"/>
            </a:xfrm>
            <a:custGeom>
              <a:avLst/>
              <a:gdLst/>
              <a:ahLst/>
              <a:cxnLst/>
              <a:rect l="l" t="t" r="r" b="b"/>
              <a:pathLst>
                <a:path w="397509" h="184150">
                  <a:moveTo>
                    <a:pt x="337311" y="46863"/>
                  </a:moveTo>
                  <a:lnTo>
                    <a:pt x="293115" y="65151"/>
                  </a:lnTo>
                  <a:lnTo>
                    <a:pt x="277167" y="100941"/>
                  </a:lnTo>
                  <a:lnTo>
                    <a:pt x="276193" y="115189"/>
                  </a:lnTo>
                  <a:lnTo>
                    <a:pt x="276098" y="116586"/>
                  </a:lnTo>
                  <a:lnTo>
                    <a:pt x="285581" y="156501"/>
                  </a:lnTo>
                  <a:lnTo>
                    <a:pt x="324939" y="182905"/>
                  </a:lnTo>
                  <a:lnTo>
                    <a:pt x="338581" y="184023"/>
                  </a:lnTo>
                  <a:lnTo>
                    <a:pt x="349509" y="183330"/>
                  </a:lnTo>
                  <a:lnTo>
                    <a:pt x="383721" y="165735"/>
                  </a:lnTo>
                  <a:lnTo>
                    <a:pt x="338708" y="165735"/>
                  </a:lnTo>
                  <a:lnTo>
                    <a:pt x="330850" y="165020"/>
                  </a:lnTo>
                  <a:lnTo>
                    <a:pt x="300380" y="131685"/>
                  </a:lnTo>
                  <a:lnTo>
                    <a:pt x="300275" y="131302"/>
                  </a:lnTo>
                  <a:lnTo>
                    <a:pt x="299084" y="121158"/>
                  </a:lnTo>
                  <a:lnTo>
                    <a:pt x="396875" y="121158"/>
                  </a:lnTo>
                  <a:lnTo>
                    <a:pt x="397001" y="115189"/>
                  </a:lnTo>
                  <a:lnTo>
                    <a:pt x="396160" y="102870"/>
                  </a:lnTo>
                  <a:lnTo>
                    <a:pt x="300354" y="102870"/>
                  </a:lnTo>
                  <a:lnTo>
                    <a:pt x="301393" y="95105"/>
                  </a:lnTo>
                  <a:lnTo>
                    <a:pt x="330233" y="65793"/>
                  </a:lnTo>
                  <a:lnTo>
                    <a:pt x="337565" y="65151"/>
                  </a:lnTo>
                  <a:lnTo>
                    <a:pt x="380645" y="65151"/>
                  </a:lnTo>
                  <a:lnTo>
                    <a:pt x="380364" y="64770"/>
                  </a:lnTo>
                  <a:lnTo>
                    <a:pt x="371387" y="56935"/>
                  </a:lnTo>
                  <a:lnTo>
                    <a:pt x="361392" y="51435"/>
                  </a:lnTo>
                  <a:lnTo>
                    <a:pt x="361541" y="51435"/>
                  </a:lnTo>
                  <a:lnTo>
                    <a:pt x="349941" y="48006"/>
                  </a:lnTo>
                  <a:lnTo>
                    <a:pt x="350128" y="48006"/>
                  </a:lnTo>
                  <a:lnTo>
                    <a:pt x="337311" y="46863"/>
                  </a:lnTo>
                  <a:close/>
                </a:path>
                <a:path w="397509" h="184150">
                  <a:moveTo>
                    <a:pt x="373252" y="138811"/>
                  </a:moveTo>
                  <a:lnTo>
                    <a:pt x="370068" y="147875"/>
                  </a:lnTo>
                  <a:lnTo>
                    <a:pt x="369950" y="148209"/>
                  </a:lnTo>
                  <a:lnTo>
                    <a:pt x="365378" y="155067"/>
                  </a:lnTo>
                  <a:lnTo>
                    <a:pt x="359473" y="159305"/>
                  </a:lnTo>
                  <a:lnTo>
                    <a:pt x="353822" y="163576"/>
                  </a:lnTo>
                  <a:lnTo>
                    <a:pt x="346836" y="165735"/>
                  </a:lnTo>
                  <a:lnTo>
                    <a:pt x="383721" y="165735"/>
                  </a:lnTo>
                  <a:lnTo>
                    <a:pt x="388540" y="159512"/>
                  </a:lnTo>
                  <a:lnTo>
                    <a:pt x="392979" y="151130"/>
                  </a:lnTo>
                  <a:lnTo>
                    <a:pt x="396239" y="141605"/>
                  </a:lnTo>
                  <a:lnTo>
                    <a:pt x="373252" y="138811"/>
                  </a:lnTo>
                  <a:close/>
                </a:path>
                <a:path w="397509" h="184150">
                  <a:moveTo>
                    <a:pt x="380645" y="65151"/>
                  </a:moveTo>
                  <a:lnTo>
                    <a:pt x="337565" y="65151"/>
                  </a:lnTo>
                  <a:lnTo>
                    <a:pt x="345640" y="65958"/>
                  </a:lnTo>
                  <a:lnTo>
                    <a:pt x="352917" y="68373"/>
                  </a:lnTo>
                  <a:lnTo>
                    <a:pt x="373506" y="102870"/>
                  </a:lnTo>
                  <a:lnTo>
                    <a:pt x="396160" y="102870"/>
                  </a:lnTo>
                  <a:lnTo>
                    <a:pt x="396028" y="100941"/>
                  </a:lnTo>
                  <a:lnTo>
                    <a:pt x="395956" y="99881"/>
                  </a:lnTo>
                  <a:lnTo>
                    <a:pt x="392826" y="86360"/>
                  </a:lnTo>
                  <a:lnTo>
                    <a:pt x="387625" y="74648"/>
                  </a:lnTo>
                  <a:lnTo>
                    <a:pt x="380645" y="65151"/>
                  </a:lnTo>
                  <a:close/>
                </a:path>
                <a:path w="397509" h="184150">
                  <a:moveTo>
                    <a:pt x="38353" y="67183"/>
                  </a:moveTo>
                  <a:lnTo>
                    <a:pt x="16255" y="67183"/>
                  </a:lnTo>
                  <a:lnTo>
                    <a:pt x="16255" y="142621"/>
                  </a:lnTo>
                  <a:lnTo>
                    <a:pt x="32892" y="181483"/>
                  </a:lnTo>
                  <a:lnTo>
                    <a:pt x="39115" y="182753"/>
                  </a:lnTo>
                  <a:lnTo>
                    <a:pt x="52069" y="182753"/>
                  </a:lnTo>
                  <a:lnTo>
                    <a:pt x="57784" y="182118"/>
                  </a:lnTo>
                  <a:lnTo>
                    <a:pt x="64007" y="180848"/>
                  </a:lnTo>
                  <a:lnTo>
                    <a:pt x="60976" y="162052"/>
                  </a:lnTo>
                  <a:lnTo>
                    <a:pt x="47751" y="162052"/>
                  </a:lnTo>
                  <a:lnTo>
                    <a:pt x="45211" y="161544"/>
                  </a:lnTo>
                  <a:lnTo>
                    <a:pt x="43433" y="160401"/>
                  </a:lnTo>
                  <a:lnTo>
                    <a:pt x="41655" y="159385"/>
                  </a:lnTo>
                  <a:lnTo>
                    <a:pt x="40385" y="157861"/>
                  </a:lnTo>
                  <a:lnTo>
                    <a:pt x="38861" y="154305"/>
                  </a:lnTo>
                  <a:lnTo>
                    <a:pt x="38353" y="150241"/>
                  </a:lnTo>
                  <a:lnTo>
                    <a:pt x="38353" y="67183"/>
                  </a:lnTo>
                  <a:close/>
                </a:path>
                <a:path w="397509" h="184150">
                  <a:moveTo>
                    <a:pt x="60832" y="161163"/>
                  </a:moveTo>
                  <a:lnTo>
                    <a:pt x="56768" y="161798"/>
                  </a:lnTo>
                  <a:lnTo>
                    <a:pt x="53466" y="162052"/>
                  </a:lnTo>
                  <a:lnTo>
                    <a:pt x="60976" y="162052"/>
                  </a:lnTo>
                  <a:lnTo>
                    <a:pt x="60894" y="161544"/>
                  </a:lnTo>
                  <a:lnTo>
                    <a:pt x="60832" y="161163"/>
                  </a:lnTo>
                  <a:close/>
                </a:path>
                <a:path w="397509" h="184150">
                  <a:moveTo>
                    <a:pt x="60832" y="49911"/>
                  </a:moveTo>
                  <a:lnTo>
                    <a:pt x="0" y="49911"/>
                  </a:lnTo>
                  <a:lnTo>
                    <a:pt x="0" y="67183"/>
                  </a:lnTo>
                  <a:lnTo>
                    <a:pt x="60832" y="67183"/>
                  </a:lnTo>
                  <a:lnTo>
                    <a:pt x="60832" y="49911"/>
                  </a:lnTo>
                  <a:close/>
                </a:path>
                <a:path w="397509" h="184150">
                  <a:moveTo>
                    <a:pt x="38353" y="4064"/>
                  </a:moveTo>
                  <a:lnTo>
                    <a:pt x="16255" y="17399"/>
                  </a:lnTo>
                  <a:lnTo>
                    <a:pt x="16255" y="49911"/>
                  </a:lnTo>
                  <a:lnTo>
                    <a:pt x="38353" y="49911"/>
                  </a:lnTo>
                  <a:lnTo>
                    <a:pt x="38353" y="4064"/>
                  </a:lnTo>
                  <a:close/>
                </a:path>
                <a:path w="397509" h="184150">
                  <a:moveTo>
                    <a:pt x="135000" y="0"/>
                  </a:moveTo>
                  <a:lnTo>
                    <a:pt x="112775" y="0"/>
                  </a:lnTo>
                  <a:lnTo>
                    <a:pt x="112775" y="181102"/>
                  </a:lnTo>
                  <a:lnTo>
                    <a:pt x="135000" y="181102"/>
                  </a:lnTo>
                  <a:lnTo>
                    <a:pt x="135000" y="98933"/>
                  </a:lnTo>
                  <a:lnTo>
                    <a:pt x="136270" y="90932"/>
                  </a:lnTo>
                  <a:lnTo>
                    <a:pt x="138810" y="85090"/>
                  </a:lnTo>
                  <a:lnTo>
                    <a:pt x="141224" y="79248"/>
                  </a:lnTo>
                  <a:lnTo>
                    <a:pt x="145414" y="74549"/>
                  </a:lnTo>
                  <a:lnTo>
                    <a:pt x="151129" y="71120"/>
                  </a:lnTo>
                  <a:lnTo>
                    <a:pt x="156972" y="67818"/>
                  </a:lnTo>
                  <a:lnTo>
                    <a:pt x="163194" y="66040"/>
                  </a:lnTo>
                  <a:lnTo>
                    <a:pt x="213882" y="66040"/>
                  </a:lnTo>
                  <a:lnTo>
                    <a:pt x="213374" y="64897"/>
                  </a:lnTo>
                  <a:lnTo>
                    <a:pt x="135000" y="64897"/>
                  </a:lnTo>
                  <a:lnTo>
                    <a:pt x="135000" y="0"/>
                  </a:lnTo>
                  <a:close/>
                </a:path>
                <a:path w="397509" h="184150">
                  <a:moveTo>
                    <a:pt x="213882" y="66040"/>
                  </a:moveTo>
                  <a:lnTo>
                    <a:pt x="178561" y="66040"/>
                  </a:lnTo>
                  <a:lnTo>
                    <a:pt x="185419" y="68580"/>
                  </a:lnTo>
                  <a:lnTo>
                    <a:pt x="195072" y="78740"/>
                  </a:lnTo>
                  <a:lnTo>
                    <a:pt x="197484" y="86868"/>
                  </a:lnTo>
                  <a:lnTo>
                    <a:pt x="197484" y="181102"/>
                  </a:lnTo>
                  <a:lnTo>
                    <a:pt x="219709" y="181102"/>
                  </a:lnTo>
                  <a:lnTo>
                    <a:pt x="219709" y="97917"/>
                  </a:lnTo>
                  <a:lnTo>
                    <a:pt x="219474" y="90932"/>
                  </a:lnTo>
                  <a:lnTo>
                    <a:pt x="219404" y="88868"/>
                  </a:lnTo>
                  <a:lnTo>
                    <a:pt x="218503" y="80962"/>
                  </a:lnTo>
                  <a:lnTo>
                    <a:pt x="217107" y="74549"/>
                  </a:lnTo>
                  <a:lnTo>
                    <a:pt x="217031" y="74199"/>
                  </a:lnTo>
                  <a:lnTo>
                    <a:pt x="215010" y="68580"/>
                  </a:lnTo>
                  <a:lnTo>
                    <a:pt x="213882" y="66040"/>
                  </a:lnTo>
                  <a:close/>
                </a:path>
                <a:path w="397509" h="184150">
                  <a:moveTo>
                    <a:pt x="174370" y="46863"/>
                  </a:moveTo>
                  <a:lnTo>
                    <a:pt x="162986" y="48002"/>
                  </a:lnTo>
                  <a:lnTo>
                    <a:pt x="152638" y="51403"/>
                  </a:lnTo>
                  <a:lnTo>
                    <a:pt x="143313" y="57042"/>
                  </a:lnTo>
                  <a:lnTo>
                    <a:pt x="135000" y="64897"/>
                  </a:lnTo>
                  <a:lnTo>
                    <a:pt x="213374" y="64897"/>
                  </a:lnTo>
                  <a:lnTo>
                    <a:pt x="174370" y="46863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226042" y="4900422"/>
              <a:ext cx="130048" cy="14630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949944" y="4857622"/>
              <a:ext cx="73151" cy="187833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062720" y="4853558"/>
              <a:ext cx="116077" cy="190246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239512" y="5108473"/>
              <a:ext cx="1552829" cy="208508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253863" y="5127878"/>
              <a:ext cx="1538097" cy="19316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876288" y="5105400"/>
              <a:ext cx="269595" cy="211709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890385" y="5124703"/>
              <a:ext cx="256540" cy="19634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217664" y="5157241"/>
              <a:ext cx="882192" cy="214096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174736" y="5105400"/>
              <a:ext cx="623125" cy="211709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8193405" y="5129276"/>
              <a:ext cx="600710" cy="187325"/>
            </a:xfrm>
            <a:custGeom>
              <a:avLst/>
              <a:gdLst/>
              <a:ahLst/>
              <a:cxnLst/>
              <a:rect l="l" t="t" r="r" b="b"/>
              <a:pathLst>
                <a:path w="600709" h="187325">
                  <a:moveTo>
                    <a:pt x="299212" y="50037"/>
                  </a:moveTo>
                  <a:lnTo>
                    <a:pt x="258064" y="64643"/>
                  </a:lnTo>
                  <a:lnTo>
                    <a:pt x="239008" y="101594"/>
                  </a:lnTo>
                  <a:lnTo>
                    <a:pt x="237876" y="116840"/>
                  </a:lnTo>
                  <a:lnTo>
                    <a:pt x="237800" y="117856"/>
                  </a:lnTo>
                  <a:lnTo>
                    <a:pt x="247334" y="159730"/>
                  </a:lnTo>
                  <a:lnTo>
                    <a:pt x="286140" y="186100"/>
                  </a:lnTo>
                  <a:lnTo>
                    <a:pt x="299212" y="187198"/>
                  </a:lnTo>
                  <a:lnTo>
                    <a:pt x="307691" y="186697"/>
                  </a:lnTo>
                  <a:lnTo>
                    <a:pt x="343689" y="169545"/>
                  </a:lnTo>
                  <a:lnTo>
                    <a:pt x="344232" y="168910"/>
                  </a:lnTo>
                  <a:lnTo>
                    <a:pt x="299212" y="168910"/>
                  </a:lnTo>
                  <a:lnTo>
                    <a:pt x="291262" y="168124"/>
                  </a:lnTo>
                  <a:lnTo>
                    <a:pt x="263366" y="140668"/>
                  </a:lnTo>
                  <a:lnTo>
                    <a:pt x="260603" y="118618"/>
                  </a:lnTo>
                  <a:lnTo>
                    <a:pt x="261294" y="106832"/>
                  </a:lnTo>
                  <a:lnTo>
                    <a:pt x="284003" y="71596"/>
                  </a:lnTo>
                  <a:lnTo>
                    <a:pt x="299212" y="68453"/>
                  </a:lnTo>
                  <a:lnTo>
                    <a:pt x="344025" y="68453"/>
                  </a:lnTo>
                  <a:lnTo>
                    <a:pt x="343535" y="67818"/>
                  </a:lnTo>
                  <a:lnTo>
                    <a:pt x="334323" y="60057"/>
                  </a:lnTo>
                  <a:lnTo>
                    <a:pt x="323850" y="54498"/>
                  </a:lnTo>
                  <a:lnTo>
                    <a:pt x="312138" y="51155"/>
                  </a:lnTo>
                  <a:lnTo>
                    <a:pt x="299212" y="50037"/>
                  </a:lnTo>
                  <a:close/>
                </a:path>
                <a:path w="600709" h="187325">
                  <a:moveTo>
                    <a:pt x="344025" y="68453"/>
                  </a:moveTo>
                  <a:lnTo>
                    <a:pt x="299212" y="68453"/>
                  </a:lnTo>
                  <a:lnTo>
                    <a:pt x="307143" y="69238"/>
                  </a:lnTo>
                  <a:lnTo>
                    <a:pt x="314372" y="71596"/>
                  </a:lnTo>
                  <a:lnTo>
                    <a:pt x="337129" y="106475"/>
                  </a:lnTo>
                  <a:lnTo>
                    <a:pt x="337776" y="118618"/>
                  </a:lnTo>
                  <a:lnTo>
                    <a:pt x="337195" y="128819"/>
                  </a:lnTo>
                  <a:lnTo>
                    <a:pt x="337129" y="129976"/>
                  </a:lnTo>
                  <a:lnTo>
                    <a:pt x="314420" y="165766"/>
                  </a:lnTo>
                  <a:lnTo>
                    <a:pt x="299212" y="168910"/>
                  </a:lnTo>
                  <a:lnTo>
                    <a:pt x="344232" y="168910"/>
                  </a:lnTo>
                  <a:lnTo>
                    <a:pt x="360203" y="128819"/>
                  </a:lnTo>
                  <a:lnTo>
                    <a:pt x="360679" y="116840"/>
                  </a:lnTo>
                  <a:lnTo>
                    <a:pt x="359608" y="102054"/>
                  </a:lnTo>
                  <a:lnTo>
                    <a:pt x="356393" y="88947"/>
                  </a:lnTo>
                  <a:lnTo>
                    <a:pt x="351035" y="77531"/>
                  </a:lnTo>
                  <a:lnTo>
                    <a:pt x="344025" y="68453"/>
                  </a:lnTo>
                  <a:close/>
                </a:path>
                <a:path w="600709" h="187325">
                  <a:moveTo>
                    <a:pt x="442722" y="53086"/>
                  </a:moveTo>
                  <a:lnTo>
                    <a:pt x="422783" y="53086"/>
                  </a:lnTo>
                  <a:lnTo>
                    <a:pt x="422783" y="184277"/>
                  </a:lnTo>
                  <a:lnTo>
                    <a:pt x="445008" y="184277"/>
                  </a:lnTo>
                  <a:lnTo>
                    <a:pt x="445008" y="116205"/>
                  </a:lnTo>
                  <a:lnTo>
                    <a:pt x="445235" y="108077"/>
                  </a:lnTo>
                  <a:lnTo>
                    <a:pt x="464634" y="71500"/>
                  </a:lnTo>
                  <a:lnTo>
                    <a:pt x="442722" y="71500"/>
                  </a:lnTo>
                  <a:lnTo>
                    <a:pt x="442722" y="53086"/>
                  </a:lnTo>
                  <a:close/>
                </a:path>
                <a:path w="600709" h="187325">
                  <a:moveTo>
                    <a:pt x="518264" y="69342"/>
                  </a:moveTo>
                  <a:lnTo>
                    <a:pt x="485775" y="69342"/>
                  </a:lnTo>
                  <a:lnTo>
                    <a:pt x="491744" y="71881"/>
                  </a:lnTo>
                  <a:lnTo>
                    <a:pt x="495300" y="76707"/>
                  </a:lnTo>
                  <a:lnTo>
                    <a:pt x="498983" y="81661"/>
                  </a:lnTo>
                  <a:lnTo>
                    <a:pt x="500670" y="88773"/>
                  </a:lnTo>
                  <a:lnTo>
                    <a:pt x="500761" y="184277"/>
                  </a:lnTo>
                  <a:lnTo>
                    <a:pt x="522986" y="184277"/>
                  </a:lnTo>
                  <a:lnTo>
                    <a:pt x="523004" y="107775"/>
                  </a:lnTo>
                  <a:lnTo>
                    <a:pt x="523449" y="100393"/>
                  </a:lnTo>
                  <a:lnTo>
                    <a:pt x="523557" y="98597"/>
                  </a:lnTo>
                  <a:lnTo>
                    <a:pt x="525272" y="90535"/>
                  </a:lnTo>
                  <a:lnTo>
                    <a:pt x="528129" y="83877"/>
                  </a:lnTo>
                  <a:lnTo>
                    <a:pt x="532129" y="78612"/>
                  </a:lnTo>
                  <a:lnTo>
                    <a:pt x="537603" y="73025"/>
                  </a:lnTo>
                  <a:lnTo>
                    <a:pt x="519556" y="73025"/>
                  </a:lnTo>
                  <a:lnTo>
                    <a:pt x="518264" y="69342"/>
                  </a:lnTo>
                  <a:close/>
                </a:path>
                <a:path w="600709" h="187325">
                  <a:moveTo>
                    <a:pt x="595648" y="69342"/>
                  </a:moveTo>
                  <a:lnTo>
                    <a:pt x="560197" y="69342"/>
                  </a:lnTo>
                  <a:lnTo>
                    <a:pt x="564642" y="70485"/>
                  </a:lnTo>
                  <a:lnTo>
                    <a:pt x="572262" y="75311"/>
                  </a:lnTo>
                  <a:lnTo>
                    <a:pt x="578485" y="92710"/>
                  </a:lnTo>
                  <a:lnTo>
                    <a:pt x="578485" y="184277"/>
                  </a:lnTo>
                  <a:lnTo>
                    <a:pt x="600583" y="184277"/>
                  </a:lnTo>
                  <a:lnTo>
                    <a:pt x="600486" y="92710"/>
                  </a:lnTo>
                  <a:lnTo>
                    <a:pt x="599928" y="83877"/>
                  </a:lnTo>
                  <a:lnTo>
                    <a:pt x="599918" y="83710"/>
                  </a:lnTo>
                  <a:lnTo>
                    <a:pt x="597931" y="74628"/>
                  </a:lnTo>
                  <a:lnTo>
                    <a:pt x="595648" y="69342"/>
                  </a:lnTo>
                  <a:close/>
                </a:path>
                <a:path w="600709" h="187325">
                  <a:moveTo>
                    <a:pt x="560070" y="50037"/>
                  </a:moveTo>
                  <a:lnTo>
                    <a:pt x="548185" y="51486"/>
                  </a:lnTo>
                  <a:lnTo>
                    <a:pt x="537479" y="55816"/>
                  </a:lnTo>
                  <a:lnTo>
                    <a:pt x="527940" y="63003"/>
                  </a:lnTo>
                  <a:lnTo>
                    <a:pt x="519556" y="73025"/>
                  </a:lnTo>
                  <a:lnTo>
                    <a:pt x="537603" y="73025"/>
                  </a:lnTo>
                  <a:lnTo>
                    <a:pt x="538226" y="72390"/>
                  </a:lnTo>
                  <a:lnTo>
                    <a:pt x="545846" y="69342"/>
                  </a:lnTo>
                  <a:lnTo>
                    <a:pt x="595648" y="69342"/>
                  </a:lnTo>
                  <a:lnTo>
                    <a:pt x="594635" y="66998"/>
                  </a:lnTo>
                  <a:lnTo>
                    <a:pt x="590042" y="60832"/>
                  </a:lnTo>
                  <a:lnTo>
                    <a:pt x="584233" y="56145"/>
                  </a:lnTo>
                  <a:lnTo>
                    <a:pt x="577294" y="52768"/>
                  </a:lnTo>
                  <a:lnTo>
                    <a:pt x="569235" y="50724"/>
                  </a:lnTo>
                  <a:lnTo>
                    <a:pt x="560070" y="50037"/>
                  </a:lnTo>
                  <a:close/>
                </a:path>
                <a:path w="600709" h="187325">
                  <a:moveTo>
                    <a:pt x="492251" y="50037"/>
                  </a:moveTo>
                  <a:lnTo>
                    <a:pt x="473710" y="50037"/>
                  </a:lnTo>
                  <a:lnTo>
                    <a:pt x="465963" y="52069"/>
                  </a:lnTo>
                  <a:lnTo>
                    <a:pt x="459104" y="56006"/>
                  </a:lnTo>
                  <a:lnTo>
                    <a:pt x="452247" y="59817"/>
                  </a:lnTo>
                  <a:lnTo>
                    <a:pt x="446786" y="65024"/>
                  </a:lnTo>
                  <a:lnTo>
                    <a:pt x="442722" y="71500"/>
                  </a:lnTo>
                  <a:lnTo>
                    <a:pt x="464634" y="71500"/>
                  </a:lnTo>
                  <a:lnTo>
                    <a:pt x="465454" y="70993"/>
                  </a:lnTo>
                  <a:lnTo>
                    <a:pt x="471297" y="69342"/>
                  </a:lnTo>
                  <a:lnTo>
                    <a:pt x="518264" y="69342"/>
                  </a:lnTo>
                  <a:lnTo>
                    <a:pt x="517017" y="65786"/>
                  </a:lnTo>
                  <a:lnTo>
                    <a:pt x="512572" y="60198"/>
                  </a:lnTo>
                  <a:lnTo>
                    <a:pt x="500125" y="52069"/>
                  </a:lnTo>
                  <a:lnTo>
                    <a:pt x="492251" y="50037"/>
                  </a:lnTo>
                  <a:close/>
                </a:path>
                <a:path w="600709" h="187325">
                  <a:moveTo>
                    <a:pt x="143891" y="53086"/>
                  </a:moveTo>
                  <a:lnTo>
                    <a:pt x="123825" y="53086"/>
                  </a:lnTo>
                  <a:lnTo>
                    <a:pt x="123825" y="184277"/>
                  </a:lnTo>
                  <a:lnTo>
                    <a:pt x="146050" y="184277"/>
                  </a:lnTo>
                  <a:lnTo>
                    <a:pt x="146050" y="115570"/>
                  </a:lnTo>
                  <a:lnTo>
                    <a:pt x="146288" y="108664"/>
                  </a:lnTo>
                  <a:lnTo>
                    <a:pt x="158115" y="77469"/>
                  </a:lnTo>
                  <a:lnTo>
                    <a:pt x="161759" y="74675"/>
                  </a:lnTo>
                  <a:lnTo>
                    <a:pt x="161554" y="74675"/>
                  </a:lnTo>
                  <a:lnTo>
                    <a:pt x="166370" y="73025"/>
                  </a:lnTo>
                  <a:lnTo>
                    <a:pt x="143891" y="73025"/>
                  </a:lnTo>
                  <a:lnTo>
                    <a:pt x="143891" y="53086"/>
                  </a:lnTo>
                  <a:close/>
                </a:path>
                <a:path w="600709" h="187325">
                  <a:moveTo>
                    <a:pt x="179831" y="50037"/>
                  </a:moveTo>
                  <a:lnTo>
                    <a:pt x="167131" y="50037"/>
                  </a:lnTo>
                  <a:lnTo>
                    <a:pt x="162305" y="51562"/>
                  </a:lnTo>
                  <a:lnTo>
                    <a:pt x="157988" y="54482"/>
                  </a:lnTo>
                  <a:lnTo>
                    <a:pt x="153670" y="57531"/>
                  </a:lnTo>
                  <a:lnTo>
                    <a:pt x="148971" y="63626"/>
                  </a:lnTo>
                  <a:lnTo>
                    <a:pt x="143821" y="73025"/>
                  </a:lnTo>
                  <a:lnTo>
                    <a:pt x="176656" y="73025"/>
                  </a:lnTo>
                  <a:lnTo>
                    <a:pt x="181991" y="74675"/>
                  </a:lnTo>
                  <a:lnTo>
                    <a:pt x="187451" y="77850"/>
                  </a:lnTo>
                  <a:lnTo>
                    <a:pt x="195103" y="57531"/>
                  </a:lnTo>
                  <a:lnTo>
                    <a:pt x="195199" y="57276"/>
                  </a:lnTo>
                  <a:lnTo>
                    <a:pt x="187451" y="52450"/>
                  </a:lnTo>
                  <a:lnTo>
                    <a:pt x="179831" y="50037"/>
                  </a:lnTo>
                  <a:close/>
                </a:path>
                <a:path w="600709" h="187325">
                  <a:moveTo>
                    <a:pt x="41783" y="70357"/>
                  </a:moveTo>
                  <a:lnTo>
                    <a:pt x="19685" y="70357"/>
                  </a:lnTo>
                  <a:lnTo>
                    <a:pt x="19685" y="184277"/>
                  </a:lnTo>
                  <a:lnTo>
                    <a:pt x="41783" y="184277"/>
                  </a:lnTo>
                  <a:lnTo>
                    <a:pt x="41783" y="70357"/>
                  </a:lnTo>
                  <a:close/>
                </a:path>
                <a:path w="600709" h="187325">
                  <a:moveTo>
                    <a:pt x="67437" y="53086"/>
                  </a:moveTo>
                  <a:lnTo>
                    <a:pt x="0" y="53086"/>
                  </a:lnTo>
                  <a:lnTo>
                    <a:pt x="0" y="70357"/>
                  </a:lnTo>
                  <a:lnTo>
                    <a:pt x="67437" y="70357"/>
                  </a:lnTo>
                  <a:lnTo>
                    <a:pt x="67437" y="53086"/>
                  </a:lnTo>
                  <a:close/>
                </a:path>
                <a:path w="600709" h="187325">
                  <a:moveTo>
                    <a:pt x="62229" y="0"/>
                  </a:moveTo>
                  <a:lnTo>
                    <a:pt x="46354" y="0"/>
                  </a:lnTo>
                  <a:lnTo>
                    <a:pt x="38735" y="1905"/>
                  </a:lnTo>
                  <a:lnTo>
                    <a:pt x="33400" y="5461"/>
                  </a:lnTo>
                  <a:lnTo>
                    <a:pt x="27940" y="9017"/>
                  </a:lnTo>
                  <a:lnTo>
                    <a:pt x="24129" y="13716"/>
                  </a:lnTo>
                  <a:lnTo>
                    <a:pt x="22098" y="19431"/>
                  </a:lnTo>
                  <a:lnTo>
                    <a:pt x="20447" y="23749"/>
                  </a:lnTo>
                  <a:lnTo>
                    <a:pt x="19685" y="30225"/>
                  </a:lnTo>
                  <a:lnTo>
                    <a:pt x="19685" y="53086"/>
                  </a:lnTo>
                  <a:lnTo>
                    <a:pt x="41783" y="53086"/>
                  </a:lnTo>
                  <a:lnTo>
                    <a:pt x="41783" y="33019"/>
                  </a:lnTo>
                  <a:lnTo>
                    <a:pt x="43179" y="27686"/>
                  </a:lnTo>
                  <a:lnTo>
                    <a:pt x="48768" y="21843"/>
                  </a:lnTo>
                  <a:lnTo>
                    <a:pt x="53594" y="20447"/>
                  </a:lnTo>
                  <a:lnTo>
                    <a:pt x="73621" y="20447"/>
                  </a:lnTo>
                  <a:lnTo>
                    <a:pt x="76708" y="2286"/>
                  </a:lnTo>
                  <a:lnTo>
                    <a:pt x="69215" y="762"/>
                  </a:lnTo>
                  <a:lnTo>
                    <a:pt x="62229" y="0"/>
                  </a:lnTo>
                  <a:close/>
                </a:path>
                <a:path w="600709" h="187325">
                  <a:moveTo>
                    <a:pt x="73621" y="20447"/>
                  </a:moveTo>
                  <a:lnTo>
                    <a:pt x="64516" y="20447"/>
                  </a:lnTo>
                  <a:lnTo>
                    <a:pt x="68834" y="20828"/>
                  </a:lnTo>
                  <a:lnTo>
                    <a:pt x="74059" y="21843"/>
                  </a:lnTo>
                  <a:lnTo>
                    <a:pt x="73384" y="21843"/>
                  </a:lnTo>
                  <a:lnTo>
                    <a:pt x="73557" y="20828"/>
                  </a:lnTo>
                  <a:lnTo>
                    <a:pt x="73621" y="20447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8454009" y="5197728"/>
              <a:ext cx="77470" cy="100965"/>
            </a:xfrm>
            <a:custGeom>
              <a:avLst/>
              <a:gdLst/>
              <a:ahLst/>
              <a:cxnLst/>
              <a:rect l="l" t="t" r="r" b="b"/>
              <a:pathLst>
                <a:path w="77470" h="100964">
                  <a:moveTo>
                    <a:pt x="38608" y="0"/>
                  </a:moveTo>
                  <a:lnTo>
                    <a:pt x="2762" y="28178"/>
                  </a:lnTo>
                  <a:lnTo>
                    <a:pt x="0" y="50165"/>
                  </a:lnTo>
                  <a:lnTo>
                    <a:pt x="690" y="61970"/>
                  </a:lnTo>
                  <a:lnTo>
                    <a:pt x="23399" y="97313"/>
                  </a:lnTo>
                  <a:lnTo>
                    <a:pt x="38608" y="100457"/>
                  </a:lnTo>
                  <a:lnTo>
                    <a:pt x="46557" y="99671"/>
                  </a:lnTo>
                  <a:lnTo>
                    <a:pt x="74453" y="71977"/>
                  </a:lnTo>
                  <a:lnTo>
                    <a:pt x="77216" y="49403"/>
                  </a:lnTo>
                  <a:lnTo>
                    <a:pt x="76525" y="38022"/>
                  </a:lnTo>
                  <a:lnTo>
                    <a:pt x="53768" y="3143"/>
                  </a:lnTo>
                  <a:lnTo>
                    <a:pt x="38608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611616" y="5174741"/>
              <a:ext cx="186944" cy="143383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8431149" y="5179314"/>
              <a:ext cx="123189" cy="137160"/>
            </a:xfrm>
            <a:custGeom>
              <a:avLst/>
              <a:gdLst/>
              <a:ahLst/>
              <a:cxnLst/>
              <a:rect l="l" t="t" r="r" b="b"/>
              <a:pathLst>
                <a:path w="123190" h="137160">
                  <a:moveTo>
                    <a:pt x="61468" y="0"/>
                  </a:moveTo>
                  <a:lnTo>
                    <a:pt x="105791" y="17780"/>
                  </a:lnTo>
                  <a:lnTo>
                    <a:pt x="122935" y="66802"/>
                  </a:lnTo>
                  <a:lnTo>
                    <a:pt x="122459" y="78781"/>
                  </a:lnTo>
                  <a:lnTo>
                    <a:pt x="105981" y="119475"/>
                  </a:lnTo>
                  <a:lnTo>
                    <a:pt x="69947" y="136659"/>
                  </a:lnTo>
                  <a:lnTo>
                    <a:pt x="61468" y="137160"/>
                  </a:lnTo>
                  <a:lnTo>
                    <a:pt x="48396" y="136062"/>
                  </a:lnTo>
                  <a:lnTo>
                    <a:pt x="9590" y="109692"/>
                  </a:lnTo>
                  <a:lnTo>
                    <a:pt x="0" y="68580"/>
                  </a:lnTo>
                  <a:lnTo>
                    <a:pt x="1264" y="51556"/>
                  </a:lnTo>
                  <a:lnTo>
                    <a:pt x="20320" y="14605"/>
                  </a:lnTo>
                  <a:lnTo>
                    <a:pt x="61468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312658" y="5174741"/>
              <a:ext cx="80518" cy="143383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188833" y="5124703"/>
              <a:ext cx="85852" cy="193421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8903208" y="5108473"/>
              <a:ext cx="336638" cy="208508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8921496" y="5132451"/>
              <a:ext cx="314325" cy="184150"/>
            </a:xfrm>
            <a:custGeom>
              <a:avLst/>
              <a:gdLst/>
              <a:ahLst/>
              <a:cxnLst/>
              <a:rect l="l" t="t" r="r" b="b"/>
              <a:pathLst>
                <a:path w="314325" h="184150">
                  <a:moveTo>
                    <a:pt x="247278" y="164663"/>
                  </a:moveTo>
                  <a:lnTo>
                    <a:pt x="221294" y="164663"/>
                  </a:lnTo>
                  <a:lnTo>
                    <a:pt x="228447" y="173093"/>
                  </a:lnTo>
                  <a:lnTo>
                    <a:pt x="236934" y="179165"/>
                  </a:lnTo>
                  <a:lnTo>
                    <a:pt x="246869" y="182878"/>
                  </a:lnTo>
                  <a:lnTo>
                    <a:pt x="247312" y="182878"/>
                  </a:lnTo>
                  <a:lnTo>
                    <a:pt x="257682" y="184023"/>
                  </a:lnTo>
                  <a:lnTo>
                    <a:pt x="268898" y="182878"/>
                  </a:lnTo>
                  <a:lnTo>
                    <a:pt x="279304" y="179435"/>
                  </a:lnTo>
                  <a:lnTo>
                    <a:pt x="288901" y="173682"/>
                  </a:lnTo>
                  <a:lnTo>
                    <a:pt x="297549" y="165735"/>
                  </a:lnTo>
                  <a:lnTo>
                    <a:pt x="255777" y="165735"/>
                  </a:lnTo>
                  <a:lnTo>
                    <a:pt x="247278" y="164663"/>
                  </a:lnTo>
                  <a:close/>
                </a:path>
                <a:path w="314325" h="184150">
                  <a:moveTo>
                    <a:pt x="222757" y="0"/>
                  </a:moveTo>
                  <a:lnTo>
                    <a:pt x="200532" y="0"/>
                  </a:lnTo>
                  <a:lnTo>
                    <a:pt x="200532" y="181102"/>
                  </a:lnTo>
                  <a:lnTo>
                    <a:pt x="221233" y="181102"/>
                  </a:lnTo>
                  <a:lnTo>
                    <a:pt x="221233" y="164663"/>
                  </a:lnTo>
                  <a:lnTo>
                    <a:pt x="247278" y="164663"/>
                  </a:lnTo>
                  <a:lnTo>
                    <a:pt x="222583" y="134794"/>
                  </a:lnTo>
                  <a:lnTo>
                    <a:pt x="221012" y="115315"/>
                  </a:lnTo>
                  <a:lnTo>
                    <a:pt x="221032" y="113537"/>
                  </a:lnTo>
                  <a:lnTo>
                    <a:pt x="237095" y="72330"/>
                  </a:lnTo>
                  <a:lnTo>
                    <a:pt x="256794" y="65150"/>
                  </a:lnTo>
                  <a:lnTo>
                    <a:pt x="299166" y="65150"/>
                  </a:lnTo>
                  <a:lnTo>
                    <a:pt x="298666" y="64516"/>
                  </a:lnTo>
                  <a:lnTo>
                    <a:pt x="222757" y="64516"/>
                  </a:lnTo>
                  <a:lnTo>
                    <a:pt x="222757" y="0"/>
                  </a:lnTo>
                  <a:close/>
                </a:path>
                <a:path w="314325" h="184150">
                  <a:moveTo>
                    <a:pt x="299166" y="65150"/>
                  </a:moveTo>
                  <a:lnTo>
                    <a:pt x="256794" y="65150"/>
                  </a:lnTo>
                  <a:lnTo>
                    <a:pt x="264130" y="65956"/>
                  </a:lnTo>
                  <a:lnTo>
                    <a:pt x="263867" y="65956"/>
                  </a:lnTo>
                  <a:lnTo>
                    <a:pt x="290951" y="103312"/>
                  </a:lnTo>
                  <a:lnTo>
                    <a:pt x="291497" y="113537"/>
                  </a:lnTo>
                  <a:lnTo>
                    <a:pt x="291592" y="115315"/>
                  </a:lnTo>
                  <a:lnTo>
                    <a:pt x="291020" y="125426"/>
                  </a:lnTo>
                  <a:lnTo>
                    <a:pt x="290925" y="127103"/>
                  </a:lnTo>
                  <a:lnTo>
                    <a:pt x="288925" y="137318"/>
                  </a:lnTo>
                  <a:lnTo>
                    <a:pt x="255777" y="165735"/>
                  </a:lnTo>
                  <a:lnTo>
                    <a:pt x="297549" y="165735"/>
                  </a:lnTo>
                  <a:lnTo>
                    <a:pt x="313279" y="129424"/>
                  </a:lnTo>
                  <a:lnTo>
                    <a:pt x="314325" y="113537"/>
                  </a:lnTo>
                  <a:lnTo>
                    <a:pt x="314084" y="106513"/>
                  </a:lnTo>
                  <a:lnTo>
                    <a:pt x="304164" y="71374"/>
                  </a:lnTo>
                  <a:lnTo>
                    <a:pt x="299166" y="65150"/>
                  </a:lnTo>
                  <a:close/>
                </a:path>
                <a:path w="314325" h="184150">
                  <a:moveTo>
                    <a:pt x="266826" y="46862"/>
                  </a:moveTo>
                  <a:lnTo>
                    <a:pt x="258699" y="46862"/>
                  </a:lnTo>
                  <a:lnTo>
                    <a:pt x="248296" y="47978"/>
                  </a:lnTo>
                  <a:lnTo>
                    <a:pt x="238823" y="51308"/>
                  </a:lnTo>
                  <a:lnTo>
                    <a:pt x="230302" y="56828"/>
                  </a:lnTo>
                  <a:lnTo>
                    <a:pt x="222757" y="64516"/>
                  </a:lnTo>
                  <a:lnTo>
                    <a:pt x="298666" y="64516"/>
                  </a:lnTo>
                  <a:lnTo>
                    <a:pt x="294767" y="59562"/>
                  </a:lnTo>
                  <a:lnTo>
                    <a:pt x="288925" y="54991"/>
                  </a:lnTo>
                  <a:lnTo>
                    <a:pt x="281685" y="51816"/>
                  </a:lnTo>
                  <a:lnTo>
                    <a:pt x="274447" y="48513"/>
                  </a:lnTo>
                  <a:lnTo>
                    <a:pt x="266826" y="46862"/>
                  </a:lnTo>
                  <a:close/>
                </a:path>
                <a:path w="314325" h="184150">
                  <a:moveTo>
                    <a:pt x="24002" y="0"/>
                  </a:moveTo>
                  <a:lnTo>
                    <a:pt x="0" y="0"/>
                  </a:lnTo>
                  <a:lnTo>
                    <a:pt x="0" y="181102"/>
                  </a:lnTo>
                  <a:lnTo>
                    <a:pt x="24002" y="181102"/>
                  </a:lnTo>
                  <a:lnTo>
                    <a:pt x="24002" y="95757"/>
                  </a:lnTo>
                  <a:lnTo>
                    <a:pt x="142112" y="95757"/>
                  </a:lnTo>
                  <a:lnTo>
                    <a:pt x="142112" y="74294"/>
                  </a:lnTo>
                  <a:lnTo>
                    <a:pt x="24002" y="74294"/>
                  </a:lnTo>
                  <a:lnTo>
                    <a:pt x="24002" y="0"/>
                  </a:lnTo>
                  <a:close/>
                </a:path>
                <a:path w="314325" h="184150">
                  <a:moveTo>
                    <a:pt x="142112" y="95757"/>
                  </a:moveTo>
                  <a:lnTo>
                    <a:pt x="118109" y="95757"/>
                  </a:lnTo>
                  <a:lnTo>
                    <a:pt x="118109" y="181102"/>
                  </a:lnTo>
                  <a:lnTo>
                    <a:pt x="142112" y="181102"/>
                  </a:lnTo>
                  <a:lnTo>
                    <a:pt x="142112" y="95757"/>
                  </a:lnTo>
                  <a:close/>
                </a:path>
                <a:path w="314325" h="184150">
                  <a:moveTo>
                    <a:pt x="142112" y="0"/>
                  </a:moveTo>
                  <a:lnTo>
                    <a:pt x="118109" y="0"/>
                  </a:lnTo>
                  <a:lnTo>
                    <a:pt x="118109" y="74294"/>
                  </a:lnTo>
                  <a:lnTo>
                    <a:pt x="142112" y="74294"/>
                  </a:lnTo>
                  <a:lnTo>
                    <a:pt x="142112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9117457" y="5127878"/>
              <a:ext cx="122936" cy="193167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8921496" y="5132451"/>
              <a:ext cx="142240" cy="181610"/>
            </a:xfrm>
            <a:custGeom>
              <a:avLst/>
              <a:gdLst/>
              <a:ahLst/>
              <a:cxnLst/>
              <a:rect l="l" t="t" r="r" b="b"/>
              <a:pathLst>
                <a:path w="142240" h="181610">
                  <a:moveTo>
                    <a:pt x="0" y="0"/>
                  </a:moveTo>
                  <a:lnTo>
                    <a:pt x="24002" y="0"/>
                  </a:lnTo>
                  <a:lnTo>
                    <a:pt x="24002" y="74294"/>
                  </a:lnTo>
                  <a:lnTo>
                    <a:pt x="118109" y="74294"/>
                  </a:lnTo>
                  <a:lnTo>
                    <a:pt x="118109" y="0"/>
                  </a:lnTo>
                  <a:lnTo>
                    <a:pt x="142112" y="0"/>
                  </a:lnTo>
                  <a:lnTo>
                    <a:pt x="142112" y="181102"/>
                  </a:lnTo>
                  <a:lnTo>
                    <a:pt x="118109" y="181102"/>
                  </a:lnTo>
                  <a:lnTo>
                    <a:pt x="118109" y="95757"/>
                  </a:lnTo>
                  <a:lnTo>
                    <a:pt x="24002" y="95757"/>
                  </a:lnTo>
                  <a:lnTo>
                    <a:pt x="24002" y="181102"/>
                  </a:lnTo>
                  <a:lnTo>
                    <a:pt x="0" y="181102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5" name="object 85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0" y="0"/>
            <a:ext cx="4678680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78408" y="871689"/>
            <a:ext cx="5823585" cy="522605"/>
            <a:chOff x="978408" y="871689"/>
            <a:chExt cx="5823585" cy="52260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8408" y="871689"/>
              <a:ext cx="5823076" cy="5225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5840" y="899121"/>
              <a:ext cx="5768086" cy="4646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4267" y="924560"/>
              <a:ext cx="5748388" cy="44488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996696" y="2045207"/>
            <a:ext cx="5609590" cy="2979420"/>
            <a:chOff x="996696" y="2045207"/>
            <a:chExt cx="5609590" cy="297942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6696" y="2045207"/>
              <a:ext cx="5609589" cy="297916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4128" y="2075675"/>
              <a:ext cx="1109472" cy="2437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15896" y="2121420"/>
              <a:ext cx="435102" cy="16508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40152" y="2075637"/>
              <a:ext cx="745998" cy="21087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60063" y="2072665"/>
              <a:ext cx="623125" cy="20850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577081" y="2094737"/>
              <a:ext cx="600710" cy="187325"/>
            </a:xfrm>
            <a:custGeom>
              <a:avLst/>
              <a:gdLst/>
              <a:ahLst/>
              <a:cxnLst/>
              <a:rect l="l" t="t" r="r" b="b"/>
              <a:pathLst>
                <a:path w="600710" h="187325">
                  <a:moveTo>
                    <a:pt x="299212" y="50037"/>
                  </a:moveTo>
                  <a:lnTo>
                    <a:pt x="257937" y="64642"/>
                  </a:lnTo>
                  <a:lnTo>
                    <a:pt x="238898" y="101594"/>
                  </a:lnTo>
                  <a:lnTo>
                    <a:pt x="237616" y="118617"/>
                  </a:lnTo>
                  <a:lnTo>
                    <a:pt x="238686" y="134290"/>
                  </a:lnTo>
                  <a:lnTo>
                    <a:pt x="254634" y="169545"/>
                  </a:lnTo>
                  <a:lnTo>
                    <a:pt x="299212" y="187198"/>
                  </a:lnTo>
                  <a:lnTo>
                    <a:pt x="307617" y="186697"/>
                  </a:lnTo>
                  <a:lnTo>
                    <a:pt x="343562" y="169545"/>
                  </a:lnTo>
                  <a:lnTo>
                    <a:pt x="344105" y="168910"/>
                  </a:lnTo>
                  <a:lnTo>
                    <a:pt x="299212" y="168910"/>
                  </a:lnTo>
                  <a:lnTo>
                    <a:pt x="291207" y="168124"/>
                  </a:lnTo>
                  <a:lnTo>
                    <a:pt x="263239" y="140668"/>
                  </a:lnTo>
                  <a:lnTo>
                    <a:pt x="260476" y="118617"/>
                  </a:lnTo>
                  <a:lnTo>
                    <a:pt x="261167" y="106832"/>
                  </a:lnTo>
                  <a:lnTo>
                    <a:pt x="283940" y="71596"/>
                  </a:lnTo>
                  <a:lnTo>
                    <a:pt x="299212" y="68452"/>
                  </a:lnTo>
                  <a:lnTo>
                    <a:pt x="343898" y="68452"/>
                  </a:lnTo>
                  <a:lnTo>
                    <a:pt x="343407" y="67817"/>
                  </a:lnTo>
                  <a:lnTo>
                    <a:pt x="334216" y="60057"/>
                  </a:lnTo>
                  <a:lnTo>
                    <a:pt x="323786" y="54498"/>
                  </a:lnTo>
                  <a:lnTo>
                    <a:pt x="312118" y="51155"/>
                  </a:lnTo>
                  <a:lnTo>
                    <a:pt x="299212" y="50037"/>
                  </a:lnTo>
                  <a:close/>
                </a:path>
                <a:path w="600710" h="187325">
                  <a:moveTo>
                    <a:pt x="343898" y="68452"/>
                  </a:moveTo>
                  <a:lnTo>
                    <a:pt x="299212" y="68452"/>
                  </a:lnTo>
                  <a:lnTo>
                    <a:pt x="307070" y="69238"/>
                  </a:lnTo>
                  <a:lnTo>
                    <a:pt x="314261" y="71596"/>
                  </a:lnTo>
                  <a:lnTo>
                    <a:pt x="337002" y="106475"/>
                  </a:lnTo>
                  <a:lnTo>
                    <a:pt x="337649" y="118617"/>
                  </a:lnTo>
                  <a:lnTo>
                    <a:pt x="337070" y="128819"/>
                  </a:lnTo>
                  <a:lnTo>
                    <a:pt x="337004" y="129976"/>
                  </a:lnTo>
                  <a:lnTo>
                    <a:pt x="314372" y="165766"/>
                  </a:lnTo>
                  <a:lnTo>
                    <a:pt x="299212" y="168910"/>
                  </a:lnTo>
                  <a:lnTo>
                    <a:pt x="344105" y="168910"/>
                  </a:lnTo>
                  <a:lnTo>
                    <a:pt x="360076" y="128819"/>
                  </a:lnTo>
                  <a:lnTo>
                    <a:pt x="360482" y="118617"/>
                  </a:lnTo>
                  <a:lnTo>
                    <a:pt x="360552" y="116839"/>
                  </a:lnTo>
                  <a:lnTo>
                    <a:pt x="359481" y="102054"/>
                  </a:lnTo>
                  <a:lnTo>
                    <a:pt x="356266" y="88947"/>
                  </a:lnTo>
                  <a:lnTo>
                    <a:pt x="350908" y="77531"/>
                  </a:lnTo>
                  <a:lnTo>
                    <a:pt x="343898" y="68452"/>
                  </a:lnTo>
                  <a:close/>
                </a:path>
                <a:path w="600710" h="187325">
                  <a:moveTo>
                    <a:pt x="442594" y="53086"/>
                  </a:moveTo>
                  <a:lnTo>
                    <a:pt x="422782" y="53086"/>
                  </a:lnTo>
                  <a:lnTo>
                    <a:pt x="422782" y="184276"/>
                  </a:lnTo>
                  <a:lnTo>
                    <a:pt x="445007" y="184276"/>
                  </a:lnTo>
                  <a:lnTo>
                    <a:pt x="445007" y="116204"/>
                  </a:lnTo>
                  <a:lnTo>
                    <a:pt x="445216" y="108076"/>
                  </a:lnTo>
                  <a:lnTo>
                    <a:pt x="445224" y="107775"/>
                  </a:lnTo>
                  <a:lnTo>
                    <a:pt x="445881" y="100393"/>
                  </a:lnTo>
                  <a:lnTo>
                    <a:pt x="446959" y="94234"/>
                  </a:lnTo>
                  <a:lnTo>
                    <a:pt x="446990" y="94059"/>
                  </a:lnTo>
                  <a:lnTo>
                    <a:pt x="464634" y="71500"/>
                  </a:lnTo>
                  <a:lnTo>
                    <a:pt x="442594" y="71500"/>
                  </a:lnTo>
                  <a:lnTo>
                    <a:pt x="442594" y="53086"/>
                  </a:lnTo>
                  <a:close/>
                </a:path>
                <a:path w="600710" h="187325">
                  <a:moveTo>
                    <a:pt x="518137" y="69341"/>
                  </a:moveTo>
                  <a:lnTo>
                    <a:pt x="485647" y="69341"/>
                  </a:lnTo>
                  <a:lnTo>
                    <a:pt x="491616" y="71882"/>
                  </a:lnTo>
                  <a:lnTo>
                    <a:pt x="495172" y="76708"/>
                  </a:lnTo>
                  <a:lnTo>
                    <a:pt x="498855" y="81661"/>
                  </a:lnTo>
                  <a:lnTo>
                    <a:pt x="500543" y="88773"/>
                  </a:lnTo>
                  <a:lnTo>
                    <a:pt x="500633" y="184276"/>
                  </a:lnTo>
                  <a:lnTo>
                    <a:pt x="522858" y="184276"/>
                  </a:lnTo>
                  <a:lnTo>
                    <a:pt x="522877" y="107775"/>
                  </a:lnTo>
                  <a:lnTo>
                    <a:pt x="537476" y="73025"/>
                  </a:lnTo>
                  <a:lnTo>
                    <a:pt x="519429" y="73025"/>
                  </a:lnTo>
                  <a:lnTo>
                    <a:pt x="518137" y="69341"/>
                  </a:lnTo>
                  <a:close/>
                </a:path>
                <a:path w="600710" h="187325">
                  <a:moveTo>
                    <a:pt x="595614" y="69341"/>
                  </a:moveTo>
                  <a:lnTo>
                    <a:pt x="560069" y="69341"/>
                  </a:lnTo>
                  <a:lnTo>
                    <a:pt x="564514" y="70485"/>
                  </a:lnTo>
                  <a:lnTo>
                    <a:pt x="572134" y="75311"/>
                  </a:lnTo>
                  <a:lnTo>
                    <a:pt x="574055" y="77597"/>
                  </a:lnTo>
                  <a:lnTo>
                    <a:pt x="574847" y="78612"/>
                  </a:lnTo>
                  <a:lnTo>
                    <a:pt x="577595" y="86360"/>
                  </a:lnTo>
                  <a:lnTo>
                    <a:pt x="578357" y="92710"/>
                  </a:lnTo>
                  <a:lnTo>
                    <a:pt x="578357" y="184276"/>
                  </a:lnTo>
                  <a:lnTo>
                    <a:pt x="600455" y="184276"/>
                  </a:lnTo>
                  <a:lnTo>
                    <a:pt x="600362" y="92710"/>
                  </a:lnTo>
                  <a:lnTo>
                    <a:pt x="599821" y="83877"/>
                  </a:lnTo>
                  <a:lnTo>
                    <a:pt x="599811" y="83710"/>
                  </a:lnTo>
                  <a:lnTo>
                    <a:pt x="597868" y="74628"/>
                  </a:lnTo>
                  <a:lnTo>
                    <a:pt x="595614" y="69341"/>
                  </a:lnTo>
                  <a:close/>
                </a:path>
                <a:path w="600710" h="187325">
                  <a:moveTo>
                    <a:pt x="559942" y="50037"/>
                  </a:moveTo>
                  <a:lnTo>
                    <a:pt x="548058" y="51486"/>
                  </a:lnTo>
                  <a:lnTo>
                    <a:pt x="537352" y="55816"/>
                  </a:lnTo>
                  <a:lnTo>
                    <a:pt x="527813" y="63003"/>
                  </a:lnTo>
                  <a:lnTo>
                    <a:pt x="519429" y="73025"/>
                  </a:lnTo>
                  <a:lnTo>
                    <a:pt x="537476" y="73025"/>
                  </a:lnTo>
                  <a:lnTo>
                    <a:pt x="538098" y="72389"/>
                  </a:lnTo>
                  <a:lnTo>
                    <a:pt x="545845" y="69341"/>
                  </a:lnTo>
                  <a:lnTo>
                    <a:pt x="595614" y="69341"/>
                  </a:lnTo>
                  <a:lnTo>
                    <a:pt x="594615" y="66998"/>
                  </a:lnTo>
                  <a:lnTo>
                    <a:pt x="590041" y="60833"/>
                  </a:lnTo>
                  <a:lnTo>
                    <a:pt x="584178" y="56145"/>
                  </a:lnTo>
                  <a:lnTo>
                    <a:pt x="577230" y="52768"/>
                  </a:lnTo>
                  <a:lnTo>
                    <a:pt x="569164" y="50724"/>
                  </a:lnTo>
                  <a:lnTo>
                    <a:pt x="559942" y="50037"/>
                  </a:lnTo>
                  <a:close/>
                </a:path>
                <a:path w="600710" h="187325">
                  <a:moveTo>
                    <a:pt x="492125" y="50037"/>
                  </a:moveTo>
                  <a:lnTo>
                    <a:pt x="473709" y="50037"/>
                  </a:lnTo>
                  <a:lnTo>
                    <a:pt x="465835" y="52070"/>
                  </a:lnTo>
                  <a:lnTo>
                    <a:pt x="459104" y="56007"/>
                  </a:lnTo>
                  <a:lnTo>
                    <a:pt x="452246" y="59816"/>
                  </a:lnTo>
                  <a:lnTo>
                    <a:pt x="446785" y="65024"/>
                  </a:lnTo>
                  <a:lnTo>
                    <a:pt x="442594" y="71500"/>
                  </a:lnTo>
                  <a:lnTo>
                    <a:pt x="464634" y="71500"/>
                  </a:lnTo>
                  <a:lnTo>
                    <a:pt x="465454" y="70992"/>
                  </a:lnTo>
                  <a:lnTo>
                    <a:pt x="471169" y="69341"/>
                  </a:lnTo>
                  <a:lnTo>
                    <a:pt x="518137" y="69341"/>
                  </a:lnTo>
                  <a:lnTo>
                    <a:pt x="516889" y="65786"/>
                  </a:lnTo>
                  <a:lnTo>
                    <a:pt x="512571" y="60198"/>
                  </a:lnTo>
                  <a:lnTo>
                    <a:pt x="500125" y="52070"/>
                  </a:lnTo>
                  <a:lnTo>
                    <a:pt x="492125" y="50037"/>
                  </a:lnTo>
                  <a:close/>
                </a:path>
                <a:path w="600710" h="187325">
                  <a:moveTo>
                    <a:pt x="143763" y="53086"/>
                  </a:moveTo>
                  <a:lnTo>
                    <a:pt x="123825" y="53086"/>
                  </a:lnTo>
                  <a:lnTo>
                    <a:pt x="123825" y="184276"/>
                  </a:lnTo>
                  <a:lnTo>
                    <a:pt x="146050" y="184276"/>
                  </a:lnTo>
                  <a:lnTo>
                    <a:pt x="146050" y="115570"/>
                  </a:lnTo>
                  <a:lnTo>
                    <a:pt x="146268" y="108664"/>
                  </a:lnTo>
                  <a:lnTo>
                    <a:pt x="161753" y="74675"/>
                  </a:lnTo>
                  <a:lnTo>
                    <a:pt x="161565" y="74675"/>
                  </a:lnTo>
                  <a:lnTo>
                    <a:pt x="166242" y="73025"/>
                  </a:lnTo>
                  <a:lnTo>
                    <a:pt x="143763" y="73025"/>
                  </a:lnTo>
                  <a:lnTo>
                    <a:pt x="143763" y="53086"/>
                  </a:lnTo>
                  <a:close/>
                </a:path>
                <a:path w="600710" h="187325">
                  <a:moveTo>
                    <a:pt x="179704" y="50037"/>
                  </a:moveTo>
                  <a:lnTo>
                    <a:pt x="167004" y="50037"/>
                  </a:lnTo>
                  <a:lnTo>
                    <a:pt x="162305" y="51562"/>
                  </a:lnTo>
                  <a:lnTo>
                    <a:pt x="153542" y="57531"/>
                  </a:lnTo>
                  <a:lnTo>
                    <a:pt x="148843" y="63626"/>
                  </a:lnTo>
                  <a:lnTo>
                    <a:pt x="143694" y="73025"/>
                  </a:lnTo>
                  <a:lnTo>
                    <a:pt x="176529" y="73025"/>
                  </a:lnTo>
                  <a:lnTo>
                    <a:pt x="181990" y="74675"/>
                  </a:lnTo>
                  <a:lnTo>
                    <a:pt x="187451" y="77850"/>
                  </a:lnTo>
                  <a:lnTo>
                    <a:pt x="194977" y="57531"/>
                  </a:lnTo>
                  <a:lnTo>
                    <a:pt x="195071" y="57276"/>
                  </a:lnTo>
                  <a:lnTo>
                    <a:pt x="187325" y="52450"/>
                  </a:lnTo>
                  <a:lnTo>
                    <a:pt x="179704" y="50037"/>
                  </a:lnTo>
                  <a:close/>
                </a:path>
                <a:path w="600710" h="187325">
                  <a:moveTo>
                    <a:pt x="41655" y="70358"/>
                  </a:moveTo>
                  <a:lnTo>
                    <a:pt x="19557" y="70358"/>
                  </a:lnTo>
                  <a:lnTo>
                    <a:pt x="19557" y="184276"/>
                  </a:lnTo>
                  <a:lnTo>
                    <a:pt x="41655" y="184276"/>
                  </a:lnTo>
                  <a:lnTo>
                    <a:pt x="41655" y="70358"/>
                  </a:lnTo>
                  <a:close/>
                </a:path>
                <a:path w="600710" h="187325">
                  <a:moveTo>
                    <a:pt x="67309" y="53086"/>
                  </a:moveTo>
                  <a:lnTo>
                    <a:pt x="0" y="53086"/>
                  </a:lnTo>
                  <a:lnTo>
                    <a:pt x="0" y="70358"/>
                  </a:lnTo>
                  <a:lnTo>
                    <a:pt x="67309" y="70358"/>
                  </a:lnTo>
                  <a:lnTo>
                    <a:pt x="67309" y="53086"/>
                  </a:lnTo>
                  <a:close/>
                </a:path>
                <a:path w="600710" h="187325">
                  <a:moveTo>
                    <a:pt x="62229" y="0"/>
                  </a:moveTo>
                  <a:lnTo>
                    <a:pt x="46227" y="0"/>
                  </a:lnTo>
                  <a:lnTo>
                    <a:pt x="38607" y="1904"/>
                  </a:lnTo>
                  <a:lnTo>
                    <a:pt x="33273" y="5461"/>
                  </a:lnTo>
                  <a:lnTo>
                    <a:pt x="27812" y="9016"/>
                  </a:lnTo>
                  <a:lnTo>
                    <a:pt x="24129" y="13715"/>
                  </a:lnTo>
                  <a:lnTo>
                    <a:pt x="21970" y="19431"/>
                  </a:lnTo>
                  <a:lnTo>
                    <a:pt x="20446" y="23749"/>
                  </a:lnTo>
                  <a:lnTo>
                    <a:pt x="19557" y="30225"/>
                  </a:lnTo>
                  <a:lnTo>
                    <a:pt x="19557" y="53086"/>
                  </a:lnTo>
                  <a:lnTo>
                    <a:pt x="41655" y="53086"/>
                  </a:lnTo>
                  <a:lnTo>
                    <a:pt x="41655" y="33020"/>
                  </a:lnTo>
                  <a:lnTo>
                    <a:pt x="43052" y="27686"/>
                  </a:lnTo>
                  <a:lnTo>
                    <a:pt x="45973" y="24764"/>
                  </a:lnTo>
                  <a:lnTo>
                    <a:pt x="48767" y="21844"/>
                  </a:lnTo>
                  <a:lnTo>
                    <a:pt x="53466" y="20447"/>
                  </a:lnTo>
                  <a:lnTo>
                    <a:pt x="73503" y="20447"/>
                  </a:lnTo>
                  <a:lnTo>
                    <a:pt x="76707" y="2286"/>
                  </a:lnTo>
                  <a:lnTo>
                    <a:pt x="69087" y="762"/>
                  </a:lnTo>
                  <a:lnTo>
                    <a:pt x="62229" y="0"/>
                  </a:lnTo>
                  <a:close/>
                </a:path>
                <a:path w="600710" h="187325">
                  <a:moveTo>
                    <a:pt x="73503" y="20447"/>
                  </a:moveTo>
                  <a:lnTo>
                    <a:pt x="64388" y="20447"/>
                  </a:lnTo>
                  <a:lnTo>
                    <a:pt x="68706" y="20827"/>
                  </a:lnTo>
                  <a:lnTo>
                    <a:pt x="73278" y="21716"/>
                  </a:lnTo>
                  <a:lnTo>
                    <a:pt x="73435" y="20827"/>
                  </a:lnTo>
                  <a:lnTo>
                    <a:pt x="73503" y="20447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837559" y="2163190"/>
              <a:ext cx="77470" cy="100965"/>
            </a:xfrm>
            <a:custGeom>
              <a:avLst/>
              <a:gdLst/>
              <a:ahLst/>
              <a:cxnLst/>
              <a:rect l="l" t="t" r="r" b="b"/>
              <a:pathLst>
                <a:path w="77470" h="100964">
                  <a:moveTo>
                    <a:pt x="38735" y="0"/>
                  </a:moveTo>
                  <a:lnTo>
                    <a:pt x="2762" y="28178"/>
                  </a:lnTo>
                  <a:lnTo>
                    <a:pt x="0" y="50164"/>
                  </a:lnTo>
                  <a:lnTo>
                    <a:pt x="690" y="61970"/>
                  </a:lnTo>
                  <a:lnTo>
                    <a:pt x="23463" y="97313"/>
                  </a:lnTo>
                  <a:lnTo>
                    <a:pt x="38735" y="100457"/>
                  </a:lnTo>
                  <a:lnTo>
                    <a:pt x="46666" y="99671"/>
                  </a:lnTo>
                  <a:lnTo>
                    <a:pt x="74469" y="71977"/>
                  </a:lnTo>
                  <a:lnTo>
                    <a:pt x="77215" y="49403"/>
                  </a:lnTo>
                  <a:lnTo>
                    <a:pt x="76525" y="38022"/>
                  </a:lnTo>
                  <a:lnTo>
                    <a:pt x="53784" y="3143"/>
                  </a:lnTo>
                  <a:lnTo>
                    <a:pt x="38735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95293" y="2140203"/>
              <a:ext cx="186817" cy="14338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814699" y="2144775"/>
              <a:ext cx="123189" cy="137160"/>
            </a:xfrm>
            <a:custGeom>
              <a:avLst/>
              <a:gdLst/>
              <a:ahLst/>
              <a:cxnLst/>
              <a:rect l="l" t="t" r="r" b="b"/>
              <a:pathLst>
                <a:path w="123189" h="137160">
                  <a:moveTo>
                    <a:pt x="61595" y="0"/>
                  </a:moveTo>
                  <a:lnTo>
                    <a:pt x="105790" y="17779"/>
                  </a:lnTo>
                  <a:lnTo>
                    <a:pt x="122936" y="66801"/>
                  </a:lnTo>
                  <a:lnTo>
                    <a:pt x="122459" y="78781"/>
                  </a:lnTo>
                  <a:lnTo>
                    <a:pt x="105981" y="119475"/>
                  </a:lnTo>
                  <a:lnTo>
                    <a:pt x="70000" y="136659"/>
                  </a:lnTo>
                  <a:lnTo>
                    <a:pt x="61595" y="137160"/>
                  </a:lnTo>
                  <a:lnTo>
                    <a:pt x="48450" y="136062"/>
                  </a:lnTo>
                  <a:lnTo>
                    <a:pt x="9590" y="109692"/>
                  </a:lnTo>
                  <a:lnTo>
                    <a:pt x="0" y="68579"/>
                  </a:lnTo>
                  <a:lnTo>
                    <a:pt x="1281" y="51556"/>
                  </a:lnTo>
                  <a:lnTo>
                    <a:pt x="20320" y="14604"/>
                  </a:lnTo>
                  <a:lnTo>
                    <a:pt x="61595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96335" y="2140203"/>
              <a:ext cx="80390" cy="14338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72510" y="2090165"/>
              <a:ext cx="85851" cy="19342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85487" y="2075726"/>
              <a:ext cx="1435608" cy="25815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39368" y="2377414"/>
              <a:ext cx="1227582" cy="26126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59152" y="2380437"/>
              <a:ext cx="452501" cy="21087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23031" y="2380462"/>
              <a:ext cx="1619884" cy="26113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45464" y="2822397"/>
              <a:ext cx="172135" cy="20553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60831" y="2840100"/>
              <a:ext cx="157619" cy="19189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98448" y="2822486"/>
              <a:ext cx="1059434" cy="2581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450592" y="2822397"/>
              <a:ext cx="970584" cy="21087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489960" y="2819425"/>
              <a:ext cx="1102614" cy="21384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703063" y="2822422"/>
              <a:ext cx="306184" cy="25427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722113" y="2844672"/>
              <a:ext cx="281940" cy="234315"/>
            </a:xfrm>
            <a:custGeom>
              <a:avLst/>
              <a:gdLst/>
              <a:ahLst/>
              <a:cxnLst/>
              <a:rect l="l" t="t" r="r" b="b"/>
              <a:pathLst>
                <a:path w="281939" h="234314">
                  <a:moveTo>
                    <a:pt x="46638" y="164663"/>
                  </a:moveTo>
                  <a:lnTo>
                    <a:pt x="20634" y="164663"/>
                  </a:lnTo>
                  <a:lnTo>
                    <a:pt x="27787" y="173093"/>
                  </a:lnTo>
                  <a:lnTo>
                    <a:pt x="36274" y="179165"/>
                  </a:lnTo>
                  <a:lnTo>
                    <a:pt x="46209" y="182878"/>
                  </a:lnTo>
                  <a:lnTo>
                    <a:pt x="46652" y="182878"/>
                  </a:lnTo>
                  <a:lnTo>
                    <a:pt x="57023" y="184023"/>
                  </a:lnTo>
                  <a:lnTo>
                    <a:pt x="68256" y="182878"/>
                  </a:lnTo>
                  <a:lnTo>
                    <a:pt x="78692" y="179435"/>
                  </a:lnTo>
                  <a:lnTo>
                    <a:pt x="88294" y="173682"/>
                  </a:lnTo>
                  <a:lnTo>
                    <a:pt x="96890" y="165735"/>
                  </a:lnTo>
                  <a:lnTo>
                    <a:pt x="55118" y="165735"/>
                  </a:lnTo>
                  <a:lnTo>
                    <a:pt x="46638" y="164663"/>
                  </a:lnTo>
                  <a:close/>
                </a:path>
                <a:path w="281939" h="234314">
                  <a:moveTo>
                    <a:pt x="22225" y="0"/>
                  </a:moveTo>
                  <a:lnTo>
                    <a:pt x="0" y="0"/>
                  </a:lnTo>
                  <a:lnTo>
                    <a:pt x="0" y="181101"/>
                  </a:lnTo>
                  <a:lnTo>
                    <a:pt x="20574" y="181101"/>
                  </a:lnTo>
                  <a:lnTo>
                    <a:pt x="20574" y="164663"/>
                  </a:lnTo>
                  <a:lnTo>
                    <a:pt x="46638" y="164663"/>
                  </a:lnTo>
                  <a:lnTo>
                    <a:pt x="21939" y="134794"/>
                  </a:lnTo>
                  <a:lnTo>
                    <a:pt x="20352" y="115315"/>
                  </a:lnTo>
                  <a:lnTo>
                    <a:pt x="20372" y="113537"/>
                  </a:lnTo>
                  <a:lnTo>
                    <a:pt x="36506" y="72330"/>
                  </a:lnTo>
                  <a:lnTo>
                    <a:pt x="56134" y="65150"/>
                  </a:lnTo>
                  <a:lnTo>
                    <a:pt x="98514" y="65150"/>
                  </a:lnTo>
                  <a:lnTo>
                    <a:pt x="98027" y="64515"/>
                  </a:lnTo>
                  <a:lnTo>
                    <a:pt x="22225" y="64515"/>
                  </a:lnTo>
                  <a:lnTo>
                    <a:pt x="22225" y="0"/>
                  </a:lnTo>
                  <a:close/>
                </a:path>
                <a:path w="281939" h="234314">
                  <a:moveTo>
                    <a:pt x="98514" y="65150"/>
                  </a:moveTo>
                  <a:lnTo>
                    <a:pt x="56134" y="65150"/>
                  </a:lnTo>
                  <a:lnTo>
                    <a:pt x="63489" y="65956"/>
                  </a:lnTo>
                  <a:lnTo>
                    <a:pt x="63225" y="65956"/>
                  </a:lnTo>
                  <a:lnTo>
                    <a:pt x="90308" y="103312"/>
                  </a:lnTo>
                  <a:lnTo>
                    <a:pt x="90839" y="113537"/>
                  </a:lnTo>
                  <a:lnTo>
                    <a:pt x="90932" y="115315"/>
                  </a:lnTo>
                  <a:lnTo>
                    <a:pt x="80390" y="153035"/>
                  </a:lnTo>
                  <a:lnTo>
                    <a:pt x="55118" y="165735"/>
                  </a:lnTo>
                  <a:lnTo>
                    <a:pt x="96890" y="165735"/>
                  </a:lnTo>
                  <a:lnTo>
                    <a:pt x="112637" y="129424"/>
                  </a:lnTo>
                  <a:lnTo>
                    <a:pt x="113664" y="113537"/>
                  </a:lnTo>
                  <a:lnTo>
                    <a:pt x="113424" y="106513"/>
                  </a:lnTo>
                  <a:lnTo>
                    <a:pt x="103505" y="71374"/>
                  </a:lnTo>
                  <a:lnTo>
                    <a:pt x="98514" y="65150"/>
                  </a:lnTo>
                  <a:close/>
                </a:path>
                <a:path w="281939" h="234314">
                  <a:moveTo>
                    <a:pt x="66166" y="46862"/>
                  </a:moveTo>
                  <a:lnTo>
                    <a:pt x="58165" y="46862"/>
                  </a:lnTo>
                  <a:lnTo>
                    <a:pt x="47710" y="47978"/>
                  </a:lnTo>
                  <a:lnTo>
                    <a:pt x="38242" y="51307"/>
                  </a:lnTo>
                  <a:lnTo>
                    <a:pt x="29751" y="56828"/>
                  </a:lnTo>
                  <a:lnTo>
                    <a:pt x="22225" y="64515"/>
                  </a:lnTo>
                  <a:lnTo>
                    <a:pt x="98027" y="64515"/>
                  </a:lnTo>
                  <a:lnTo>
                    <a:pt x="94234" y="59562"/>
                  </a:lnTo>
                  <a:lnTo>
                    <a:pt x="88264" y="54990"/>
                  </a:lnTo>
                  <a:lnTo>
                    <a:pt x="81025" y="51815"/>
                  </a:lnTo>
                  <a:lnTo>
                    <a:pt x="73787" y="48513"/>
                  </a:lnTo>
                  <a:lnTo>
                    <a:pt x="66166" y="46862"/>
                  </a:lnTo>
                  <a:close/>
                </a:path>
                <a:path w="281939" h="234314">
                  <a:moveTo>
                    <a:pt x="170307" y="210692"/>
                  </a:moveTo>
                  <a:lnTo>
                    <a:pt x="172847" y="231521"/>
                  </a:lnTo>
                  <a:lnTo>
                    <a:pt x="178053" y="233425"/>
                  </a:lnTo>
                  <a:lnTo>
                    <a:pt x="182880" y="234314"/>
                  </a:lnTo>
                  <a:lnTo>
                    <a:pt x="194183" y="234314"/>
                  </a:lnTo>
                  <a:lnTo>
                    <a:pt x="219262" y="212725"/>
                  </a:lnTo>
                  <a:lnTo>
                    <a:pt x="179450" y="212725"/>
                  </a:lnTo>
                  <a:lnTo>
                    <a:pt x="175260" y="211962"/>
                  </a:lnTo>
                  <a:lnTo>
                    <a:pt x="170307" y="210692"/>
                  </a:lnTo>
                  <a:close/>
                </a:path>
                <a:path w="281939" h="234314">
                  <a:moveTo>
                    <a:pt x="185165" y="49911"/>
                  </a:moveTo>
                  <a:lnTo>
                    <a:pt x="161162" y="49911"/>
                  </a:lnTo>
                  <a:lnTo>
                    <a:pt x="210947" y="181355"/>
                  </a:lnTo>
                  <a:lnTo>
                    <a:pt x="210058" y="183641"/>
                  </a:lnTo>
                  <a:lnTo>
                    <a:pt x="191799" y="211962"/>
                  </a:lnTo>
                  <a:lnTo>
                    <a:pt x="191443" y="211962"/>
                  </a:lnTo>
                  <a:lnTo>
                    <a:pt x="187960" y="212725"/>
                  </a:lnTo>
                  <a:lnTo>
                    <a:pt x="219262" y="212725"/>
                  </a:lnTo>
                  <a:lnTo>
                    <a:pt x="221501" y="208174"/>
                  </a:lnTo>
                  <a:lnTo>
                    <a:pt x="224393" y="201564"/>
                  </a:lnTo>
                  <a:lnTo>
                    <a:pt x="227736" y="193264"/>
                  </a:lnTo>
                  <a:lnTo>
                    <a:pt x="231521" y="183261"/>
                  </a:lnTo>
                  <a:lnTo>
                    <a:pt x="241645" y="156210"/>
                  </a:lnTo>
                  <a:lnTo>
                    <a:pt x="221996" y="156210"/>
                  </a:lnTo>
                  <a:lnTo>
                    <a:pt x="219895" y="148617"/>
                  </a:lnTo>
                  <a:lnTo>
                    <a:pt x="217638" y="141096"/>
                  </a:lnTo>
                  <a:lnTo>
                    <a:pt x="215066" y="133189"/>
                  </a:lnTo>
                  <a:lnTo>
                    <a:pt x="212471" y="125856"/>
                  </a:lnTo>
                  <a:lnTo>
                    <a:pt x="185165" y="49911"/>
                  </a:lnTo>
                  <a:close/>
                </a:path>
                <a:path w="281939" h="234314">
                  <a:moveTo>
                    <a:pt x="281432" y="49911"/>
                  </a:moveTo>
                  <a:lnTo>
                    <a:pt x="259207" y="49911"/>
                  </a:lnTo>
                  <a:lnTo>
                    <a:pt x="231139" y="126364"/>
                  </a:lnTo>
                  <a:lnTo>
                    <a:pt x="228568" y="133671"/>
                  </a:lnTo>
                  <a:lnTo>
                    <a:pt x="226187" y="141096"/>
                  </a:lnTo>
                  <a:lnTo>
                    <a:pt x="224066" y="148377"/>
                  </a:lnTo>
                  <a:lnTo>
                    <a:pt x="221996" y="156210"/>
                  </a:lnTo>
                  <a:lnTo>
                    <a:pt x="241645" y="156210"/>
                  </a:lnTo>
                  <a:lnTo>
                    <a:pt x="281432" y="49911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42434" y="2909823"/>
              <a:ext cx="71120" cy="100965"/>
            </a:xfrm>
            <a:custGeom>
              <a:avLst/>
              <a:gdLst/>
              <a:ahLst/>
              <a:cxnLst/>
              <a:rect l="l" t="t" r="r" b="b"/>
              <a:pathLst>
                <a:path w="71120" h="100964">
                  <a:moveTo>
                    <a:pt x="35813" y="0"/>
                  </a:moveTo>
                  <a:lnTo>
                    <a:pt x="2666" y="28178"/>
                  </a:lnTo>
                  <a:lnTo>
                    <a:pt x="0" y="49275"/>
                  </a:lnTo>
                  <a:lnTo>
                    <a:pt x="404" y="60275"/>
                  </a:lnTo>
                  <a:lnTo>
                    <a:pt x="18780" y="96297"/>
                  </a:lnTo>
                  <a:lnTo>
                    <a:pt x="34798" y="100584"/>
                  </a:lnTo>
                  <a:lnTo>
                    <a:pt x="41872" y="99796"/>
                  </a:lnTo>
                  <a:lnTo>
                    <a:pt x="69965" y="61952"/>
                  </a:lnTo>
                  <a:lnTo>
                    <a:pt x="70612" y="50164"/>
                  </a:lnTo>
                  <a:lnTo>
                    <a:pt x="69988" y="38161"/>
                  </a:lnTo>
                  <a:lnTo>
                    <a:pt x="49228" y="3063"/>
                  </a:lnTo>
                  <a:lnTo>
                    <a:pt x="35813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878705" y="2890011"/>
              <a:ext cx="129413" cy="19354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722113" y="2844672"/>
              <a:ext cx="113664" cy="184150"/>
            </a:xfrm>
            <a:custGeom>
              <a:avLst/>
              <a:gdLst/>
              <a:ahLst/>
              <a:cxnLst/>
              <a:rect l="l" t="t" r="r" b="b"/>
              <a:pathLst>
                <a:path w="113664" h="184150">
                  <a:moveTo>
                    <a:pt x="0" y="0"/>
                  </a:moveTo>
                  <a:lnTo>
                    <a:pt x="22225" y="0"/>
                  </a:lnTo>
                  <a:lnTo>
                    <a:pt x="22225" y="64515"/>
                  </a:lnTo>
                  <a:lnTo>
                    <a:pt x="29751" y="56828"/>
                  </a:lnTo>
                  <a:lnTo>
                    <a:pt x="38242" y="51307"/>
                  </a:lnTo>
                  <a:lnTo>
                    <a:pt x="47710" y="47978"/>
                  </a:lnTo>
                  <a:lnTo>
                    <a:pt x="58165" y="46862"/>
                  </a:lnTo>
                  <a:lnTo>
                    <a:pt x="66166" y="46862"/>
                  </a:lnTo>
                  <a:lnTo>
                    <a:pt x="73787" y="48513"/>
                  </a:lnTo>
                  <a:lnTo>
                    <a:pt x="81025" y="51815"/>
                  </a:lnTo>
                  <a:lnTo>
                    <a:pt x="88264" y="54990"/>
                  </a:lnTo>
                  <a:lnTo>
                    <a:pt x="94234" y="59562"/>
                  </a:lnTo>
                  <a:lnTo>
                    <a:pt x="98806" y="65531"/>
                  </a:lnTo>
                  <a:lnTo>
                    <a:pt x="103505" y="71374"/>
                  </a:lnTo>
                  <a:lnTo>
                    <a:pt x="113664" y="113537"/>
                  </a:lnTo>
                  <a:lnTo>
                    <a:pt x="112637" y="129424"/>
                  </a:lnTo>
                  <a:lnTo>
                    <a:pt x="97027" y="165607"/>
                  </a:lnTo>
                  <a:lnTo>
                    <a:pt x="57023" y="184023"/>
                  </a:lnTo>
                  <a:lnTo>
                    <a:pt x="46023" y="182808"/>
                  </a:lnTo>
                  <a:lnTo>
                    <a:pt x="36274" y="179165"/>
                  </a:lnTo>
                  <a:lnTo>
                    <a:pt x="27787" y="173093"/>
                  </a:lnTo>
                  <a:lnTo>
                    <a:pt x="20574" y="164591"/>
                  </a:lnTo>
                  <a:lnTo>
                    <a:pt x="20574" y="181101"/>
                  </a:lnTo>
                  <a:lnTo>
                    <a:pt x="0" y="181101"/>
                  </a:lnTo>
                  <a:lnTo>
                    <a:pt x="0" y="0"/>
                  </a:lnTo>
                  <a:close/>
                </a:path>
              </a:pathLst>
            </a:custGeom>
            <a:ln w="9143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084063" y="2819387"/>
              <a:ext cx="950722" cy="2641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33272" y="3127197"/>
              <a:ext cx="966343" cy="21087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78736" y="3127197"/>
              <a:ext cx="1507109" cy="21087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672840" y="3130308"/>
              <a:ext cx="263436" cy="20255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687318" y="3148964"/>
              <a:ext cx="248793" cy="18910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035552" y="3127197"/>
              <a:ext cx="1268095" cy="21087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388863" y="3127222"/>
              <a:ext cx="1115314" cy="26113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39368" y="3432060"/>
              <a:ext cx="208508" cy="20255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54036" y="3449700"/>
              <a:ext cx="194868" cy="19024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341120" y="3431997"/>
              <a:ext cx="701167" cy="21087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151888" y="3431997"/>
              <a:ext cx="1022858" cy="21087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243072" y="3431997"/>
              <a:ext cx="458597" cy="21087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779519" y="3477780"/>
              <a:ext cx="1062481" cy="16508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904231" y="3431997"/>
              <a:ext cx="418858" cy="205536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4923281" y="3454272"/>
              <a:ext cx="397510" cy="184150"/>
            </a:xfrm>
            <a:custGeom>
              <a:avLst/>
              <a:gdLst/>
              <a:ahLst/>
              <a:cxnLst/>
              <a:rect l="l" t="t" r="r" b="b"/>
              <a:pathLst>
                <a:path w="397510" h="184150">
                  <a:moveTo>
                    <a:pt x="337438" y="46862"/>
                  </a:moveTo>
                  <a:lnTo>
                    <a:pt x="293115" y="65150"/>
                  </a:lnTo>
                  <a:lnTo>
                    <a:pt x="277167" y="100941"/>
                  </a:lnTo>
                  <a:lnTo>
                    <a:pt x="276193" y="115188"/>
                  </a:lnTo>
                  <a:lnTo>
                    <a:pt x="276097" y="116586"/>
                  </a:lnTo>
                  <a:lnTo>
                    <a:pt x="277121" y="131302"/>
                  </a:lnTo>
                  <a:lnTo>
                    <a:pt x="277147" y="131685"/>
                  </a:lnTo>
                  <a:lnTo>
                    <a:pt x="280304" y="144986"/>
                  </a:lnTo>
                  <a:lnTo>
                    <a:pt x="312785" y="179562"/>
                  </a:lnTo>
                  <a:lnTo>
                    <a:pt x="338581" y="184022"/>
                  </a:lnTo>
                  <a:lnTo>
                    <a:pt x="349509" y="183330"/>
                  </a:lnTo>
                  <a:lnTo>
                    <a:pt x="383725" y="165734"/>
                  </a:lnTo>
                  <a:lnTo>
                    <a:pt x="338708" y="165734"/>
                  </a:lnTo>
                  <a:lnTo>
                    <a:pt x="330850" y="165020"/>
                  </a:lnTo>
                  <a:lnTo>
                    <a:pt x="300452" y="131685"/>
                  </a:lnTo>
                  <a:lnTo>
                    <a:pt x="299084" y="121157"/>
                  </a:lnTo>
                  <a:lnTo>
                    <a:pt x="396875" y="121157"/>
                  </a:lnTo>
                  <a:lnTo>
                    <a:pt x="397001" y="115188"/>
                  </a:lnTo>
                  <a:lnTo>
                    <a:pt x="396174" y="102869"/>
                  </a:lnTo>
                  <a:lnTo>
                    <a:pt x="300354" y="102869"/>
                  </a:lnTo>
                  <a:lnTo>
                    <a:pt x="301446" y="95105"/>
                  </a:lnTo>
                  <a:lnTo>
                    <a:pt x="330307" y="65793"/>
                  </a:lnTo>
                  <a:lnTo>
                    <a:pt x="337692" y="65150"/>
                  </a:lnTo>
                  <a:lnTo>
                    <a:pt x="380647" y="65150"/>
                  </a:lnTo>
                  <a:lnTo>
                    <a:pt x="380364" y="64769"/>
                  </a:lnTo>
                  <a:lnTo>
                    <a:pt x="371461" y="56935"/>
                  </a:lnTo>
                  <a:lnTo>
                    <a:pt x="361503" y="51435"/>
                  </a:lnTo>
                  <a:lnTo>
                    <a:pt x="361652" y="51435"/>
                  </a:lnTo>
                  <a:lnTo>
                    <a:pt x="350066" y="48006"/>
                  </a:lnTo>
                  <a:lnTo>
                    <a:pt x="350253" y="48006"/>
                  </a:lnTo>
                  <a:lnTo>
                    <a:pt x="337438" y="46862"/>
                  </a:lnTo>
                  <a:close/>
                </a:path>
                <a:path w="397510" h="184150">
                  <a:moveTo>
                    <a:pt x="373379" y="138811"/>
                  </a:moveTo>
                  <a:lnTo>
                    <a:pt x="370072" y="147875"/>
                  </a:lnTo>
                  <a:lnTo>
                    <a:pt x="369950" y="148209"/>
                  </a:lnTo>
                  <a:lnTo>
                    <a:pt x="365378" y="155066"/>
                  </a:lnTo>
                  <a:lnTo>
                    <a:pt x="353821" y="163575"/>
                  </a:lnTo>
                  <a:lnTo>
                    <a:pt x="346963" y="165734"/>
                  </a:lnTo>
                  <a:lnTo>
                    <a:pt x="383725" y="165734"/>
                  </a:lnTo>
                  <a:lnTo>
                    <a:pt x="388556" y="159511"/>
                  </a:lnTo>
                  <a:lnTo>
                    <a:pt x="393033" y="151129"/>
                  </a:lnTo>
                  <a:lnTo>
                    <a:pt x="396366" y="141604"/>
                  </a:lnTo>
                  <a:lnTo>
                    <a:pt x="373379" y="138811"/>
                  </a:lnTo>
                  <a:close/>
                </a:path>
                <a:path w="397510" h="184150">
                  <a:moveTo>
                    <a:pt x="380647" y="65150"/>
                  </a:moveTo>
                  <a:lnTo>
                    <a:pt x="337692" y="65150"/>
                  </a:lnTo>
                  <a:lnTo>
                    <a:pt x="345711" y="65958"/>
                  </a:lnTo>
                  <a:lnTo>
                    <a:pt x="352980" y="68373"/>
                  </a:lnTo>
                  <a:lnTo>
                    <a:pt x="373633" y="102869"/>
                  </a:lnTo>
                  <a:lnTo>
                    <a:pt x="396174" y="102869"/>
                  </a:lnTo>
                  <a:lnTo>
                    <a:pt x="396045" y="100941"/>
                  </a:lnTo>
                  <a:lnTo>
                    <a:pt x="395974" y="99881"/>
                  </a:lnTo>
                  <a:lnTo>
                    <a:pt x="392874" y="86359"/>
                  </a:lnTo>
                  <a:lnTo>
                    <a:pt x="387679" y="74648"/>
                  </a:lnTo>
                  <a:lnTo>
                    <a:pt x="380647" y="65150"/>
                  </a:lnTo>
                  <a:close/>
                </a:path>
                <a:path w="397510" h="184150">
                  <a:moveTo>
                    <a:pt x="38480" y="67182"/>
                  </a:moveTo>
                  <a:lnTo>
                    <a:pt x="16382" y="67182"/>
                  </a:lnTo>
                  <a:lnTo>
                    <a:pt x="16382" y="142621"/>
                  </a:lnTo>
                  <a:lnTo>
                    <a:pt x="16521" y="150240"/>
                  </a:lnTo>
                  <a:lnTo>
                    <a:pt x="16549" y="151764"/>
                  </a:lnTo>
                  <a:lnTo>
                    <a:pt x="39115" y="182752"/>
                  </a:lnTo>
                  <a:lnTo>
                    <a:pt x="52196" y="182752"/>
                  </a:lnTo>
                  <a:lnTo>
                    <a:pt x="57784" y="182118"/>
                  </a:lnTo>
                  <a:lnTo>
                    <a:pt x="64007" y="180847"/>
                  </a:lnTo>
                  <a:lnTo>
                    <a:pt x="60976" y="162051"/>
                  </a:lnTo>
                  <a:lnTo>
                    <a:pt x="47751" y="162051"/>
                  </a:lnTo>
                  <a:lnTo>
                    <a:pt x="45212" y="161544"/>
                  </a:lnTo>
                  <a:lnTo>
                    <a:pt x="43433" y="160400"/>
                  </a:lnTo>
                  <a:lnTo>
                    <a:pt x="41655" y="159384"/>
                  </a:lnTo>
                  <a:lnTo>
                    <a:pt x="40385" y="157860"/>
                  </a:lnTo>
                  <a:lnTo>
                    <a:pt x="38862" y="154304"/>
                  </a:lnTo>
                  <a:lnTo>
                    <a:pt x="38480" y="150240"/>
                  </a:lnTo>
                  <a:lnTo>
                    <a:pt x="38480" y="67182"/>
                  </a:lnTo>
                  <a:close/>
                </a:path>
                <a:path w="397510" h="184150">
                  <a:moveTo>
                    <a:pt x="60832" y="161162"/>
                  </a:moveTo>
                  <a:lnTo>
                    <a:pt x="56768" y="161797"/>
                  </a:lnTo>
                  <a:lnTo>
                    <a:pt x="53466" y="162051"/>
                  </a:lnTo>
                  <a:lnTo>
                    <a:pt x="60976" y="162051"/>
                  </a:lnTo>
                  <a:lnTo>
                    <a:pt x="60894" y="161544"/>
                  </a:lnTo>
                  <a:lnTo>
                    <a:pt x="60832" y="161162"/>
                  </a:lnTo>
                  <a:close/>
                </a:path>
                <a:path w="397510" h="184150">
                  <a:moveTo>
                    <a:pt x="60832" y="49911"/>
                  </a:moveTo>
                  <a:lnTo>
                    <a:pt x="0" y="49911"/>
                  </a:lnTo>
                  <a:lnTo>
                    <a:pt x="0" y="67182"/>
                  </a:lnTo>
                  <a:lnTo>
                    <a:pt x="60832" y="67182"/>
                  </a:lnTo>
                  <a:lnTo>
                    <a:pt x="60832" y="49911"/>
                  </a:lnTo>
                  <a:close/>
                </a:path>
                <a:path w="397510" h="184150">
                  <a:moveTo>
                    <a:pt x="38480" y="4063"/>
                  </a:moveTo>
                  <a:lnTo>
                    <a:pt x="16382" y="17399"/>
                  </a:lnTo>
                  <a:lnTo>
                    <a:pt x="16382" y="49911"/>
                  </a:lnTo>
                  <a:lnTo>
                    <a:pt x="38480" y="49911"/>
                  </a:lnTo>
                  <a:lnTo>
                    <a:pt x="38480" y="4063"/>
                  </a:lnTo>
                  <a:close/>
                </a:path>
                <a:path w="397510" h="184150">
                  <a:moveTo>
                    <a:pt x="135127" y="0"/>
                  </a:moveTo>
                  <a:lnTo>
                    <a:pt x="112902" y="0"/>
                  </a:lnTo>
                  <a:lnTo>
                    <a:pt x="112902" y="181101"/>
                  </a:lnTo>
                  <a:lnTo>
                    <a:pt x="135127" y="181101"/>
                  </a:lnTo>
                  <a:lnTo>
                    <a:pt x="135127" y="98932"/>
                  </a:lnTo>
                  <a:lnTo>
                    <a:pt x="136270" y="90931"/>
                  </a:lnTo>
                  <a:lnTo>
                    <a:pt x="138810" y="85089"/>
                  </a:lnTo>
                  <a:lnTo>
                    <a:pt x="141223" y="79248"/>
                  </a:lnTo>
                  <a:lnTo>
                    <a:pt x="145414" y="74549"/>
                  </a:lnTo>
                  <a:lnTo>
                    <a:pt x="156971" y="67817"/>
                  </a:lnTo>
                  <a:lnTo>
                    <a:pt x="163194" y="66039"/>
                  </a:lnTo>
                  <a:lnTo>
                    <a:pt x="213882" y="66039"/>
                  </a:lnTo>
                  <a:lnTo>
                    <a:pt x="213374" y="64897"/>
                  </a:lnTo>
                  <a:lnTo>
                    <a:pt x="135127" y="64897"/>
                  </a:lnTo>
                  <a:lnTo>
                    <a:pt x="135127" y="0"/>
                  </a:lnTo>
                  <a:close/>
                </a:path>
                <a:path w="397510" h="184150">
                  <a:moveTo>
                    <a:pt x="213882" y="66039"/>
                  </a:moveTo>
                  <a:lnTo>
                    <a:pt x="178562" y="66039"/>
                  </a:lnTo>
                  <a:lnTo>
                    <a:pt x="185419" y="68579"/>
                  </a:lnTo>
                  <a:lnTo>
                    <a:pt x="195071" y="78739"/>
                  </a:lnTo>
                  <a:lnTo>
                    <a:pt x="197484" y="86867"/>
                  </a:lnTo>
                  <a:lnTo>
                    <a:pt x="197484" y="181101"/>
                  </a:lnTo>
                  <a:lnTo>
                    <a:pt x="219709" y="181101"/>
                  </a:lnTo>
                  <a:lnTo>
                    <a:pt x="219709" y="97916"/>
                  </a:lnTo>
                  <a:lnTo>
                    <a:pt x="219487" y="90931"/>
                  </a:lnTo>
                  <a:lnTo>
                    <a:pt x="219422" y="88868"/>
                  </a:lnTo>
                  <a:lnTo>
                    <a:pt x="218551" y="80962"/>
                  </a:lnTo>
                  <a:lnTo>
                    <a:pt x="217160" y="74549"/>
                  </a:lnTo>
                  <a:lnTo>
                    <a:pt x="217084" y="74199"/>
                  </a:lnTo>
                  <a:lnTo>
                    <a:pt x="215010" y="68579"/>
                  </a:lnTo>
                  <a:lnTo>
                    <a:pt x="213882" y="66039"/>
                  </a:lnTo>
                  <a:close/>
                </a:path>
                <a:path w="397510" h="184150">
                  <a:moveTo>
                    <a:pt x="174370" y="46862"/>
                  </a:moveTo>
                  <a:lnTo>
                    <a:pt x="162988" y="48002"/>
                  </a:lnTo>
                  <a:lnTo>
                    <a:pt x="152653" y="51403"/>
                  </a:lnTo>
                  <a:lnTo>
                    <a:pt x="143367" y="57042"/>
                  </a:lnTo>
                  <a:lnTo>
                    <a:pt x="135127" y="64897"/>
                  </a:lnTo>
                  <a:lnTo>
                    <a:pt x="213374" y="64897"/>
                  </a:lnTo>
                  <a:lnTo>
                    <a:pt x="174370" y="46862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194808" y="3496563"/>
              <a:ext cx="130048" cy="14630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918710" y="3453764"/>
              <a:ext cx="73151" cy="18783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031612" y="3449700"/>
              <a:ext cx="115950" cy="19024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33272" y="3736822"/>
              <a:ext cx="1781428" cy="26113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883408" y="3736797"/>
              <a:ext cx="1342517" cy="21087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325111" y="3736797"/>
              <a:ext cx="549948" cy="205536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4343527" y="3759072"/>
              <a:ext cx="528320" cy="182880"/>
            </a:xfrm>
            <a:custGeom>
              <a:avLst/>
              <a:gdLst/>
              <a:ahLst/>
              <a:cxnLst/>
              <a:rect l="l" t="t" r="r" b="b"/>
              <a:pathLst>
                <a:path w="528320" h="182879">
                  <a:moveTo>
                    <a:pt x="251713" y="49910"/>
                  </a:moveTo>
                  <a:lnTo>
                    <a:pt x="229488" y="49910"/>
                  </a:lnTo>
                  <a:lnTo>
                    <a:pt x="229488" y="181101"/>
                  </a:lnTo>
                  <a:lnTo>
                    <a:pt x="251713" y="181101"/>
                  </a:lnTo>
                  <a:lnTo>
                    <a:pt x="251713" y="49910"/>
                  </a:lnTo>
                  <a:close/>
                </a:path>
                <a:path w="528320" h="182879">
                  <a:moveTo>
                    <a:pt x="22987" y="49910"/>
                  </a:moveTo>
                  <a:lnTo>
                    <a:pt x="0" y="49910"/>
                  </a:lnTo>
                  <a:lnTo>
                    <a:pt x="40132" y="181101"/>
                  </a:lnTo>
                  <a:lnTo>
                    <a:pt x="63373" y="181101"/>
                  </a:lnTo>
                  <a:lnTo>
                    <a:pt x="70551" y="153796"/>
                  </a:lnTo>
                  <a:lnTo>
                    <a:pt x="51688" y="153796"/>
                  </a:lnTo>
                  <a:lnTo>
                    <a:pt x="43921" y="125983"/>
                  </a:lnTo>
                  <a:lnTo>
                    <a:pt x="22987" y="49910"/>
                  </a:lnTo>
                  <a:close/>
                </a:path>
                <a:path w="528320" h="182879">
                  <a:moveTo>
                    <a:pt x="109929" y="80137"/>
                  </a:moveTo>
                  <a:lnTo>
                    <a:pt x="89915" y="80137"/>
                  </a:lnTo>
                  <a:lnTo>
                    <a:pt x="94996" y="102488"/>
                  </a:lnTo>
                  <a:lnTo>
                    <a:pt x="115824" y="181101"/>
                  </a:lnTo>
                  <a:lnTo>
                    <a:pt x="138937" y="181101"/>
                  </a:lnTo>
                  <a:lnTo>
                    <a:pt x="148250" y="151320"/>
                  </a:lnTo>
                  <a:lnTo>
                    <a:pt x="148349" y="151002"/>
                  </a:lnTo>
                  <a:lnTo>
                    <a:pt x="128397" y="151002"/>
                  </a:lnTo>
                  <a:lnTo>
                    <a:pt x="121793" y="125983"/>
                  </a:lnTo>
                  <a:lnTo>
                    <a:pt x="109929" y="80137"/>
                  </a:lnTo>
                  <a:close/>
                </a:path>
                <a:path w="528320" h="182879">
                  <a:moveTo>
                    <a:pt x="102108" y="49910"/>
                  </a:moveTo>
                  <a:lnTo>
                    <a:pt x="79375" y="49910"/>
                  </a:lnTo>
                  <a:lnTo>
                    <a:pt x="58420" y="126745"/>
                  </a:lnTo>
                  <a:lnTo>
                    <a:pt x="55635" y="137794"/>
                  </a:lnTo>
                  <a:lnTo>
                    <a:pt x="52337" y="151002"/>
                  </a:lnTo>
                  <a:lnTo>
                    <a:pt x="51688" y="153796"/>
                  </a:lnTo>
                  <a:lnTo>
                    <a:pt x="70551" y="153796"/>
                  </a:lnTo>
                  <a:lnTo>
                    <a:pt x="89915" y="80137"/>
                  </a:lnTo>
                  <a:lnTo>
                    <a:pt x="109929" y="80137"/>
                  </a:lnTo>
                  <a:lnTo>
                    <a:pt x="102108" y="49910"/>
                  </a:lnTo>
                  <a:close/>
                </a:path>
                <a:path w="528320" h="182879">
                  <a:moveTo>
                    <a:pt x="179959" y="49910"/>
                  </a:moveTo>
                  <a:lnTo>
                    <a:pt x="158369" y="49910"/>
                  </a:lnTo>
                  <a:lnTo>
                    <a:pt x="128397" y="151002"/>
                  </a:lnTo>
                  <a:lnTo>
                    <a:pt x="148349" y="151002"/>
                  </a:lnTo>
                  <a:lnTo>
                    <a:pt x="179959" y="49910"/>
                  </a:lnTo>
                  <a:close/>
                </a:path>
                <a:path w="528320" h="182879">
                  <a:moveTo>
                    <a:pt x="343915" y="67182"/>
                  </a:moveTo>
                  <a:lnTo>
                    <a:pt x="321818" y="67182"/>
                  </a:lnTo>
                  <a:lnTo>
                    <a:pt x="321818" y="142620"/>
                  </a:lnTo>
                  <a:lnTo>
                    <a:pt x="321956" y="150240"/>
                  </a:lnTo>
                  <a:lnTo>
                    <a:pt x="321984" y="151764"/>
                  </a:lnTo>
                  <a:lnTo>
                    <a:pt x="344550" y="182752"/>
                  </a:lnTo>
                  <a:lnTo>
                    <a:pt x="357632" y="182752"/>
                  </a:lnTo>
                  <a:lnTo>
                    <a:pt x="363220" y="182118"/>
                  </a:lnTo>
                  <a:lnTo>
                    <a:pt x="369443" y="180847"/>
                  </a:lnTo>
                  <a:lnTo>
                    <a:pt x="366411" y="162051"/>
                  </a:lnTo>
                  <a:lnTo>
                    <a:pt x="353187" y="162051"/>
                  </a:lnTo>
                  <a:lnTo>
                    <a:pt x="350647" y="161544"/>
                  </a:lnTo>
                  <a:lnTo>
                    <a:pt x="348869" y="160400"/>
                  </a:lnTo>
                  <a:lnTo>
                    <a:pt x="347090" y="159384"/>
                  </a:lnTo>
                  <a:lnTo>
                    <a:pt x="345821" y="157860"/>
                  </a:lnTo>
                  <a:lnTo>
                    <a:pt x="344297" y="154304"/>
                  </a:lnTo>
                  <a:lnTo>
                    <a:pt x="343915" y="150240"/>
                  </a:lnTo>
                  <a:lnTo>
                    <a:pt x="343915" y="67182"/>
                  </a:lnTo>
                  <a:close/>
                </a:path>
                <a:path w="528320" h="182879">
                  <a:moveTo>
                    <a:pt x="366268" y="161162"/>
                  </a:moveTo>
                  <a:lnTo>
                    <a:pt x="362203" y="161797"/>
                  </a:lnTo>
                  <a:lnTo>
                    <a:pt x="358901" y="162051"/>
                  </a:lnTo>
                  <a:lnTo>
                    <a:pt x="366411" y="162051"/>
                  </a:lnTo>
                  <a:lnTo>
                    <a:pt x="366329" y="161544"/>
                  </a:lnTo>
                  <a:lnTo>
                    <a:pt x="366268" y="161162"/>
                  </a:lnTo>
                  <a:close/>
                </a:path>
                <a:path w="528320" h="182879">
                  <a:moveTo>
                    <a:pt x="366268" y="49910"/>
                  </a:moveTo>
                  <a:lnTo>
                    <a:pt x="305435" y="49910"/>
                  </a:lnTo>
                  <a:lnTo>
                    <a:pt x="305435" y="67182"/>
                  </a:lnTo>
                  <a:lnTo>
                    <a:pt x="366268" y="67182"/>
                  </a:lnTo>
                  <a:lnTo>
                    <a:pt x="366268" y="49910"/>
                  </a:lnTo>
                  <a:close/>
                </a:path>
                <a:path w="528320" h="182879">
                  <a:moveTo>
                    <a:pt x="343915" y="4063"/>
                  </a:moveTo>
                  <a:lnTo>
                    <a:pt x="321818" y="17399"/>
                  </a:lnTo>
                  <a:lnTo>
                    <a:pt x="321818" y="49910"/>
                  </a:lnTo>
                  <a:lnTo>
                    <a:pt x="343915" y="49910"/>
                  </a:lnTo>
                  <a:lnTo>
                    <a:pt x="343915" y="4063"/>
                  </a:lnTo>
                  <a:close/>
                </a:path>
                <a:path w="528320" h="182879">
                  <a:moveTo>
                    <a:pt x="443611" y="0"/>
                  </a:moveTo>
                  <a:lnTo>
                    <a:pt x="421386" y="0"/>
                  </a:lnTo>
                  <a:lnTo>
                    <a:pt x="421386" y="181101"/>
                  </a:lnTo>
                  <a:lnTo>
                    <a:pt x="443611" y="181101"/>
                  </a:lnTo>
                  <a:lnTo>
                    <a:pt x="443611" y="98932"/>
                  </a:lnTo>
                  <a:lnTo>
                    <a:pt x="444753" y="90931"/>
                  </a:lnTo>
                  <a:lnTo>
                    <a:pt x="447294" y="85089"/>
                  </a:lnTo>
                  <a:lnTo>
                    <a:pt x="449707" y="79247"/>
                  </a:lnTo>
                  <a:lnTo>
                    <a:pt x="453898" y="74549"/>
                  </a:lnTo>
                  <a:lnTo>
                    <a:pt x="465455" y="67818"/>
                  </a:lnTo>
                  <a:lnTo>
                    <a:pt x="471677" y="66039"/>
                  </a:lnTo>
                  <a:lnTo>
                    <a:pt x="522365" y="66039"/>
                  </a:lnTo>
                  <a:lnTo>
                    <a:pt x="521857" y="64896"/>
                  </a:lnTo>
                  <a:lnTo>
                    <a:pt x="443611" y="64896"/>
                  </a:lnTo>
                  <a:lnTo>
                    <a:pt x="443611" y="0"/>
                  </a:lnTo>
                  <a:close/>
                </a:path>
                <a:path w="528320" h="182879">
                  <a:moveTo>
                    <a:pt x="522365" y="66039"/>
                  </a:moveTo>
                  <a:lnTo>
                    <a:pt x="487045" y="66039"/>
                  </a:lnTo>
                  <a:lnTo>
                    <a:pt x="493902" y="68579"/>
                  </a:lnTo>
                  <a:lnTo>
                    <a:pt x="503555" y="78739"/>
                  </a:lnTo>
                  <a:lnTo>
                    <a:pt x="505968" y="86868"/>
                  </a:lnTo>
                  <a:lnTo>
                    <a:pt x="505968" y="181101"/>
                  </a:lnTo>
                  <a:lnTo>
                    <a:pt x="528193" y="181101"/>
                  </a:lnTo>
                  <a:lnTo>
                    <a:pt x="528193" y="97916"/>
                  </a:lnTo>
                  <a:lnTo>
                    <a:pt x="527970" y="90931"/>
                  </a:lnTo>
                  <a:lnTo>
                    <a:pt x="527905" y="88868"/>
                  </a:lnTo>
                  <a:lnTo>
                    <a:pt x="527034" y="80962"/>
                  </a:lnTo>
                  <a:lnTo>
                    <a:pt x="525643" y="74549"/>
                  </a:lnTo>
                  <a:lnTo>
                    <a:pt x="525567" y="74199"/>
                  </a:lnTo>
                  <a:lnTo>
                    <a:pt x="523494" y="68579"/>
                  </a:lnTo>
                  <a:lnTo>
                    <a:pt x="522365" y="66039"/>
                  </a:lnTo>
                  <a:close/>
                </a:path>
                <a:path w="528320" h="182879">
                  <a:moveTo>
                    <a:pt x="482853" y="46862"/>
                  </a:moveTo>
                  <a:lnTo>
                    <a:pt x="471471" y="48002"/>
                  </a:lnTo>
                  <a:lnTo>
                    <a:pt x="461137" y="51403"/>
                  </a:lnTo>
                  <a:lnTo>
                    <a:pt x="451850" y="57042"/>
                  </a:lnTo>
                  <a:lnTo>
                    <a:pt x="443611" y="64896"/>
                  </a:lnTo>
                  <a:lnTo>
                    <a:pt x="521857" y="64896"/>
                  </a:lnTo>
                  <a:lnTo>
                    <a:pt x="482853" y="46862"/>
                  </a:lnTo>
                  <a:close/>
                </a:path>
                <a:path w="528320" h="182879">
                  <a:moveTo>
                    <a:pt x="251713" y="0"/>
                  </a:moveTo>
                  <a:lnTo>
                    <a:pt x="229488" y="0"/>
                  </a:lnTo>
                  <a:lnTo>
                    <a:pt x="229488" y="25526"/>
                  </a:lnTo>
                  <a:lnTo>
                    <a:pt x="251713" y="25526"/>
                  </a:lnTo>
                  <a:lnTo>
                    <a:pt x="251713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573016" y="3808983"/>
              <a:ext cx="22225" cy="131445"/>
            </a:xfrm>
            <a:custGeom>
              <a:avLst/>
              <a:gdLst/>
              <a:ahLst/>
              <a:cxnLst/>
              <a:rect l="l" t="t" r="r" b="b"/>
              <a:pathLst>
                <a:path w="22225" h="131445">
                  <a:moveTo>
                    <a:pt x="0" y="0"/>
                  </a:moveTo>
                  <a:lnTo>
                    <a:pt x="22225" y="0"/>
                  </a:lnTo>
                  <a:lnTo>
                    <a:pt x="22225" y="131191"/>
                  </a:lnTo>
                  <a:lnTo>
                    <a:pt x="0" y="131191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338955" y="3804411"/>
              <a:ext cx="189103" cy="14033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644390" y="3758564"/>
              <a:ext cx="73152" cy="18783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760341" y="3754500"/>
              <a:ext cx="115951" cy="190246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4573016" y="3759072"/>
              <a:ext cx="22225" cy="26034"/>
            </a:xfrm>
            <a:custGeom>
              <a:avLst/>
              <a:gdLst/>
              <a:ahLst/>
              <a:cxnLst/>
              <a:rect l="l" t="t" r="r" b="b"/>
              <a:pathLst>
                <a:path w="22225" h="26035">
                  <a:moveTo>
                    <a:pt x="0" y="0"/>
                  </a:moveTo>
                  <a:lnTo>
                    <a:pt x="22225" y="0"/>
                  </a:lnTo>
                  <a:lnTo>
                    <a:pt x="22225" y="25526"/>
                  </a:lnTo>
                  <a:lnTo>
                    <a:pt x="0" y="2552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968240" y="3739908"/>
              <a:ext cx="988872" cy="207759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42416" y="4178782"/>
              <a:ext cx="629246" cy="254279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061821" y="4201032"/>
              <a:ext cx="604520" cy="234315"/>
            </a:xfrm>
            <a:custGeom>
              <a:avLst/>
              <a:gdLst/>
              <a:ahLst/>
              <a:cxnLst/>
              <a:rect l="l" t="t" r="r" b="b"/>
              <a:pathLst>
                <a:path w="604519" h="234314">
                  <a:moveTo>
                    <a:pt x="278257" y="65278"/>
                  </a:moveTo>
                  <a:lnTo>
                    <a:pt x="228752" y="65278"/>
                  </a:lnTo>
                  <a:lnTo>
                    <a:pt x="236630" y="65754"/>
                  </a:lnTo>
                  <a:lnTo>
                    <a:pt x="243484" y="67183"/>
                  </a:lnTo>
                  <a:lnTo>
                    <a:pt x="249290" y="69564"/>
                  </a:lnTo>
                  <a:lnTo>
                    <a:pt x="254025" y="72898"/>
                  </a:lnTo>
                  <a:lnTo>
                    <a:pt x="258216" y="76581"/>
                  </a:lnTo>
                  <a:lnTo>
                    <a:pt x="260375" y="82931"/>
                  </a:lnTo>
                  <a:lnTo>
                    <a:pt x="260375" y="94742"/>
                  </a:lnTo>
                  <a:lnTo>
                    <a:pt x="211734" y="106553"/>
                  </a:lnTo>
                  <a:lnTo>
                    <a:pt x="205193" y="107696"/>
                  </a:lnTo>
                  <a:lnTo>
                    <a:pt x="170421" y="134239"/>
                  </a:lnTo>
                  <a:lnTo>
                    <a:pt x="168960" y="140208"/>
                  </a:lnTo>
                  <a:lnTo>
                    <a:pt x="168960" y="146431"/>
                  </a:lnTo>
                  <a:lnTo>
                    <a:pt x="169686" y="154318"/>
                  </a:lnTo>
                  <a:lnTo>
                    <a:pt x="171742" y="161036"/>
                  </a:lnTo>
                  <a:lnTo>
                    <a:pt x="171864" y="161432"/>
                  </a:lnTo>
                  <a:lnTo>
                    <a:pt x="203603" y="183358"/>
                  </a:lnTo>
                  <a:lnTo>
                    <a:pt x="213766" y="184023"/>
                  </a:lnTo>
                  <a:lnTo>
                    <a:pt x="222529" y="184023"/>
                  </a:lnTo>
                  <a:lnTo>
                    <a:pt x="259905" y="166624"/>
                  </a:lnTo>
                  <a:lnTo>
                    <a:pt x="210464" y="166624"/>
                  </a:lnTo>
                  <a:lnTo>
                    <a:pt x="204308" y="164719"/>
                  </a:lnTo>
                  <a:lnTo>
                    <a:pt x="204043" y="164719"/>
                  </a:lnTo>
                  <a:lnTo>
                    <a:pt x="194919" y="156718"/>
                  </a:lnTo>
                  <a:lnTo>
                    <a:pt x="192684" y="151765"/>
                  </a:lnTo>
                  <a:lnTo>
                    <a:pt x="192684" y="141986"/>
                  </a:lnTo>
                  <a:lnTo>
                    <a:pt x="235263" y="121761"/>
                  </a:lnTo>
                  <a:lnTo>
                    <a:pt x="245087" y="119761"/>
                  </a:lnTo>
                  <a:lnTo>
                    <a:pt x="253412" y="117570"/>
                  </a:lnTo>
                  <a:lnTo>
                    <a:pt x="260248" y="115189"/>
                  </a:lnTo>
                  <a:lnTo>
                    <a:pt x="282777" y="115189"/>
                  </a:lnTo>
                  <a:lnTo>
                    <a:pt x="282727" y="86614"/>
                  </a:lnTo>
                  <a:lnTo>
                    <a:pt x="282522" y="82931"/>
                  </a:lnTo>
                  <a:lnTo>
                    <a:pt x="282409" y="80899"/>
                  </a:lnTo>
                  <a:lnTo>
                    <a:pt x="282346" y="79756"/>
                  </a:lnTo>
                  <a:lnTo>
                    <a:pt x="281711" y="76581"/>
                  </a:lnTo>
                  <a:lnTo>
                    <a:pt x="280314" y="69850"/>
                  </a:lnTo>
                  <a:lnTo>
                    <a:pt x="278257" y="65278"/>
                  </a:lnTo>
                  <a:close/>
                </a:path>
                <a:path w="604519" h="234314">
                  <a:moveTo>
                    <a:pt x="284069" y="164846"/>
                  </a:moveTo>
                  <a:lnTo>
                    <a:pt x="262153" y="164846"/>
                  </a:lnTo>
                  <a:lnTo>
                    <a:pt x="262649" y="169703"/>
                  </a:lnTo>
                  <a:lnTo>
                    <a:pt x="262762" y="170815"/>
                  </a:lnTo>
                  <a:lnTo>
                    <a:pt x="262788" y="171069"/>
                  </a:lnTo>
                  <a:lnTo>
                    <a:pt x="264085" y="176022"/>
                  </a:lnTo>
                  <a:lnTo>
                    <a:pt x="264185" y="176403"/>
                  </a:lnTo>
                  <a:lnTo>
                    <a:pt x="266598" y="181102"/>
                  </a:lnTo>
                  <a:lnTo>
                    <a:pt x="289712" y="181102"/>
                  </a:lnTo>
                  <a:lnTo>
                    <a:pt x="286918" y="176022"/>
                  </a:lnTo>
                  <a:lnTo>
                    <a:pt x="285227" y="171069"/>
                  </a:lnTo>
                  <a:lnTo>
                    <a:pt x="285140" y="170815"/>
                  </a:lnTo>
                  <a:lnTo>
                    <a:pt x="284124" y="165354"/>
                  </a:lnTo>
                  <a:lnTo>
                    <a:pt x="284069" y="164846"/>
                  </a:lnTo>
                  <a:close/>
                </a:path>
                <a:path w="604519" h="234314">
                  <a:moveTo>
                    <a:pt x="282777" y="115189"/>
                  </a:moveTo>
                  <a:lnTo>
                    <a:pt x="260248" y="115189"/>
                  </a:lnTo>
                  <a:lnTo>
                    <a:pt x="260248" y="133223"/>
                  </a:lnTo>
                  <a:lnTo>
                    <a:pt x="259164" y="140208"/>
                  </a:lnTo>
                  <a:lnTo>
                    <a:pt x="227736" y="166624"/>
                  </a:lnTo>
                  <a:lnTo>
                    <a:pt x="259905" y="166624"/>
                  </a:lnTo>
                  <a:lnTo>
                    <a:pt x="262153" y="164846"/>
                  </a:lnTo>
                  <a:lnTo>
                    <a:pt x="284069" y="164846"/>
                  </a:lnTo>
                  <a:lnTo>
                    <a:pt x="283531" y="159829"/>
                  </a:lnTo>
                  <a:lnTo>
                    <a:pt x="283394" y="157226"/>
                  </a:lnTo>
                  <a:lnTo>
                    <a:pt x="283368" y="156718"/>
                  </a:lnTo>
                  <a:lnTo>
                    <a:pt x="283242" y="154318"/>
                  </a:lnTo>
                  <a:lnTo>
                    <a:pt x="283129" y="152146"/>
                  </a:lnTo>
                  <a:lnTo>
                    <a:pt x="283092" y="151447"/>
                  </a:lnTo>
                  <a:lnTo>
                    <a:pt x="282971" y="146431"/>
                  </a:lnTo>
                  <a:lnTo>
                    <a:pt x="282863" y="141986"/>
                  </a:lnTo>
                  <a:lnTo>
                    <a:pt x="282777" y="115189"/>
                  </a:lnTo>
                  <a:close/>
                </a:path>
                <a:path w="604519" h="234314">
                  <a:moveTo>
                    <a:pt x="231927" y="46863"/>
                  </a:moveTo>
                  <a:lnTo>
                    <a:pt x="193624" y="54610"/>
                  </a:lnTo>
                  <a:lnTo>
                    <a:pt x="172796" y="87249"/>
                  </a:lnTo>
                  <a:lnTo>
                    <a:pt x="194538" y="90297"/>
                  </a:lnTo>
                  <a:lnTo>
                    <a:pt x="196926" y="80899"/>
                  </a:lnTo>
                  <a:lnTo>
                    <a:pt x="200609" y="74422"/>
                  </a:lnTo>
                  <a:lnTo>
                    <a:pt x="205587" y="70866"/>
                  </a:lnTo>
                  <a:lnTo>
                    <a:pt x="210591" y="67183"/>
                  </a:lnTo>
                  <a:lnTo>
                    <a:pt x="218338" y="65278"/>
                  </a:lnTo>
                  <a:lnTo>
                    <a:pt x="278257" y="65278"/>
                  </a:lnTo>
                  <a:lnTo>
                    <a:pt x="278028" y="64770"/>
                  </a:lnTo>
                  <a:lnTo>
                    <a:pt x="274726" y="60833"/>
                  </a:lnTo>
                  <a:lnTo>
                    <a:pt x="271424" y="56769"/>
                  </a:lnTo>
                  <a:lnTo>
                    <a:pt x="240380" y="47168"/>
                  </a:lnTo>
                  <a:lnTo>
                    <a:pt x="241403" y="47168"/>
                  </a:lnTo>
                  <a:lnTo>
                    <a:pt x="231927" y="46863"/>
                  </a:lnTo>
                  <a:close/>
                </a:path>
                <a:path w="604519" h="234314">
                  <a:moveTo>
                    <a:pt x="493039" y="210693"/>
                  </a:moveTo>
                  <a:lnTo>
                    <a:pt x="495579" y="231521"/>
                  </a:lnTo>
                  <a:lnTo>
                    <a:pt x="500786" y="233426"/>
                  </a:lnTo>
                  <a:lnTo>
                    <a:pt x="505612" y="234315"/>
                  </a:lnTo>
                  <a:lnTo>
                    <a:pt x="516915" y="234315"/>
                  </a:lnTo>
                  <a:lnTo>
                    <a:pt x="541994" y="212725"/>
                  </a:lnTo>
                  <a:lnTo>
                    <a:pt x="502183" y="212725"/>
                  </a:lnTo>
                  <a:lnTo>
                    <a:pt x="497992" y="211963"/>
                  </a:lnTo>
                  <a:lnTo>
                    <a:pt x="493039" y="210693"/>
                  </a:lnTo>
                  <a:close/>
                </a:path>
                <a:path w="604519" h="234314">
                  <a:moveTo>
                    <a:pt x="507898" y="49911"/>
                  </a:moveTo>
                  <a:lnTo>
                    <a:pt x="483895" y="49911"/>
                  </a:lnTo>
                  <a:lnTo>
                    <a:pt x="533679" y="181356"/>
                  </a:lnTo>
                  <a:lnTo>
                    <a:pt x="532790" y="183642"/>
                  </a:lnTo>
                  <a:lnTo>
                    <a:pt x="514531" y="211963"/>
                  </a:lnTo>
                  <a:lnTo>
                    <a:pt x="514175" y="211963"/>
                  </a:lnTo>
                  <a:lnTo>
                    <a:pt x="510692" y="212725"/>
                  </a:lnTo>
                  <a:lnTo>
                    <a:pt x="541994" y="212725"/>
                  </a:lnTo>
                  <a:lnTo>
                    <a:pt x="544234" y="208174"/>
                  </a:lnTo>
                  <a:lnTo>
                    <a:pt x="547125" y="201564"/>
                  </a:lnTo>
                  <a:lnTo>
                    <a:pt x="550469" y="193264"/>
                  </a:lnTo>
                  <a:lnTo>
                    <a:pt x="554253" y="183261"/>
                  </a:lnTo>
                  <a:lnTo>
                    <a:pt x="564378" y="156210"/>
                  </a:lnTo>
                  <a:lnTo>
                    <a:pt x="544728" y="156210"/>
                  </a:lnTo>
                  <a:lnTo>
                    <a:pt x="542627" y="148617"/>
                  </a:lnTo>
                  <a:lnTo>
                    <a:pt x="540371" y="141097"/>
                  </a:lnTo>
                  <a:lnTo>
                    <a:pt x="537798" y="133189"/>
                  </a:lnTo>
                  <a:lnTo>
                    <a:pt x="535203" y="125857"/>
                  </a:lnTo>
                  <a:lnTo>
                    <a:pt x="507898" y="49911"/>
                  </a:lnTo>
                  <a:close/>
                </a:path>
                <a:path w="604519" h="234314">
                  <a:moveTo>
                    <a:pt x="604164" y="49911"/>
                  </a:moveTo>
                  <a:lnTo>
                    <a:pt x="581939" y="49911"/>
                  </a:lnTo>
                  <a:lnTo>
                    <a:pt x="553872" y="126365"/>
                  </a:lnTo>
                  <a:lnTo>
                    <a:pt x="551300" y="133671"/>
                  </a:lnTo>
                  <a:lnTo>
                    <a:pt x="548919" y="141097"/>
                  </a:lnTo>
                  <a:lnTo>
                    <a:pt x="546798" y="148377"/>
                  </a:lnTo>
                  <a:lnTo>
                    <a:pt x="544728" y="156210"/>
                  </a:lnTo>
                  <a:lnTo>
                    <a:pt x="564378" y="156210"/>
                  </a:lnTo>
                  <a:lnTo>
                    <a:pt x="604164" y="49911"/>
                  </a:lnTo>
                  <a:close/>
                </a:path>
                <a:path w="604519" h="234314">
                  <a:moveTo>
                    <a:pt x="348640" y="49911"/>
                  </a:moveTo>
                  <a:lnTo>
                    <a:pt x="328701" y="49911"/>
                  </a:lnTo>
                  <a:lnTo>
                    <a:pt x="328701" y="181102"/>
                  </a:lnTo>
                  <a:lnTo>
                    <a:pt x="350926" y="181102"/>
                  </a:lnTo>
                  <a:lnTo>
                    <a:pt x="350926" y="112395"/>
                  </a:lnTo>
                  <a:lnTo>
                    <a:pt x="351144" y="105489"/>
                  </a:lnTo>
                  <a:lnTo>
                    <a:pt x="366630" y="71501"/>
                  </a:lnTo>
                  <a:lnTo>
                    <a:pt x="366441" y="71501"/>
                  </a:lnTo>
                  <a:lnTo>
                    <a:pt x="371119" y="69850"/>
                  </a:lnTo>
                  <a:lnTo>
                    <a:pt x="348640" y="69850"/>
                  </a:lnTo>
                  <a:lnTo>
                    <a:pt x="348640" y="49911"/>
                  </a:lnTo>
                  <a:close/>
                </a:path>
                <a:path w="604519" h="234314">
                  <a:moveTo>
                    <a:pt x="384581" y="46863"/>
                  </a:moveTo>
                  <a:lnTo>
                    <a:pt x="371881" y="46863"/>
                  </a:lnTo>
                  <a:lnTo>
                    <a:pt x="367182" y="48387"/>
                  </a:lnTo>
                  <a:lnTo>
                    <a:pt x="358419" y="54356"/>
                  </a:lnTo>
                  <a:lnTo>
                    <a:pt x="353720" y="60452"/>
                  </a:lnTo>
                  <a:lnTo>
                    <a:pt x="348570" y="69850"/>
                  </a:lnTo>
                  <a:lnTo>
                    <a:pt x="381406" y="69850"/>
                  </a:lnTo>
                  <a:lnTo>
                    <a:pt x="386867" y="71501"/>
                  </a:lnTo>
                  <a:lnTo>
                    <a:pt x="392328" y="74676"/>
                  </a:lnTo>
                  <a:lnTo>
                    <a:pt x="399854" y="54356"/>
                  </a:lnTo>
                  <a:lnTo>
                    <a:pt x="399948" y="54102"/>
                  </a:lnTo>
                  <a:lnTo>
                    <a:pt x="392201" y="49276"/>
                  </a:lnTo>
                  <a:lnTo>
                    <a:pt x="384581" y="46863"/>
                  </a:lnTo>
                  <a:close/>
                </a:path>
                <a:path w="604519" h="234314">
                  <a:moveTo>
                    <a:pt x="448208" y="0"/>
                  </a:moveTo>
                  <a:lnTo>
                    <a:pt x="425983" y="0"/>
                  </a:lnTo>
                  <a:lnTo>
                    <a:pt x="425983" y="181102"/>
                  </a:lnTo>
                  <a:lnTo>
                    <a:pt x="448208" y="181102"/>
                  </a:lnTo>
                  <a:lnTo>
                    <a:pt x="448208" y="0"/>
                  </a:lnTo>
                  <a:close/>
                </a:path>
                <a:path w="604519" h="234314">
                  <a:moveTo>
                    <a:pt x="130937" y="0"/>
                  </a:moveTo>
                  <a:lnTo>
                    <a:pt x="0" y="0"/>
                  </a:lnTo>
                  <a:lnTo>
                    <a:pt x="0" y="181102"/>
                  </a:lnTo>
                  <a:lnTo>
                    <a:pt x="135140" y="181102"/>
                  </a:lnTo>
                  <a:lnTo>
                    <a:pt x="135140" y="159639"/>
                  </a:lnTo>
                  <a:lnTo>
                    <a:pt x="23964" y="159639"/>
                  </a:lnTo>
                  <a:lnTo>
                    <a:pt x="23964" y="98044"/>
                  </a:lnTo>
                  <a:lnTo>
                    <a:pt x="124142" y="98044"/>
                  </a:lnTo>
                  <a:lnTo>
                    <a:pt x="124142" y="76835"/>
                  </a:lnTo>
                  <a:lnTo>
                    <a:pt x="23964" y="76835"/>
                  </a:lnTo>
                  <a:lnTo>
                    <a:pt x="23964" y="21336"/>
                  </a:lnTo>
                  <a:lnTo>
                    <a:pt x="130937" y="21336"/>
                  </a:lnTo>
                  <a:lnTo>
                    <a:pt x="130937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254506" y="4316222"/>
              <a:ext cx="67945" cy="51435"/>
            </a:xfrm>
            <a:custGeom>
              <a:avLst/>
              <a:gdLst/>
              <a:ahLst/>
              <a:cxnLst/>
              <a:rect l="l" t="t" r="r" b="b"/>
              <a:pathLst>
                <a:path w="67944" h="51435">
                  <a:moveTo>
                    <a:pt x="67563" y="0"/>
                  </a:moveTo>
                  <a:lnTo>
                    <a:pt x="22097" y="9778"/>
                  </a:lnTo>
                  <a:lnTo>
                    <a:pt x="15621" y="11175"/>
                  </a:lnTo>
                  <a:lnTo>
                    <a:pt x="11849" y="12826"/>
                  </a:lnTo>
                  <a:lnTo>
                    <a:pt x="8064" y="14477"/>
                  </a:lnTo>
                  <a:lnTo>
                    <a:pt x="5143" y="16890"/>
                  </a:lnTo>
                  <a:lnTo>
                    <a:pt x="3086" y="20065"/>
                  </a:lnTo>
                  <a:lnTo>
                    <a:pt x="1028" y="23240"/>
                  </a:lnTo>
                  <a:lnTo>
                    <a:pt x="0" y="26796"/>
                  </a:lnTo>
                  <a:lnTo>
                    <a:pt x="0" y="30606"/>
                  </a:lnTo>
                  <a:lnTo>
                    <a:pt x="0" y="36575"/>
                  </a:lnTo>
                  <a:lnTo>
                    <a:pt x="2235" y="41528"/>
                  </a:lnTo>
                  <a:lnTo>
                    <a:pt x="6731" y="45465"/>
                  </a:lnTo>
                  <a:lnTo>
                    <a:pt x="11214" y="49402"/>
                  </a:lnTo>
                  <a:lnTo>
                    <a:pt x="17780" y="51434"/>
                  </a:lnTo>
                  <a:lnTo>
                    <a:pt x="26415" y="51434"/>
                  </a:lnTo>
                  <a:lnTo>
                    <a:pt x="35052" y="51434"/>
                  </a:lnTo>
                  <a:lnTo>
                    <a:pt x="66421" y="25400"/>
                  </a:lnTo>
                  <a:lnTo>
                    <a:pt x="67563" y="18033"/>
                  </a:lnTo>
                  <a:lnTo>
                    <a:pt x="67563" y="8127"/>
                  </a:lnTo>
                  <a:lnTo>
                    <a:pt x="67563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541145" y="4246372"/>
              <a:ext cx="129413" cy="193548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061821" y="4201032"/>
              <a:ext cx="448309" cy="184150"/>
            </a:xfrm>
            <a:custGeom>
              <a:avLst/>
              <a:gdLst/>
              <a:ahLst/>
              <a:cxnLst/>
              <a:rect l="l" t="t" r="r" b="b"/>
              <a:pathLst>
                <a:path w="448309" h="184150">
                  <a:moveTo>
                    <a:pt x="377088" y="46863"/>
                  </a:moveTo>
                  <a:lnTo>
                    <a:pt x="384581" y="46863"/>
                  </a:lnTo>
                  <a:lnTo>
                    <a:pt x="392201" y="49276"/>
                  </a:lnTo>
                  <a:lnTo>
                    <a:pt x="399948" y="54102"/>
                  </a:lnTo>
                  <a:lnTo>
                    <a:pt x="392328" y="74676"/>
                  </a:lnTo>
                  <a:lnTo>
                    <a:pt x="386867" y="71501"/>
                  </a:lnTo>
                  <a:lnTo>
                    <a:pt x="381406" y="69850"/>
                  </a:lnTo>
                  <a:lnTo>
                    <a:pt x="375945" y="69850"/>
                  </a:lnTo>
                  <a:lnTo>
                    <a:pt x="371119" y="69850"/>
                  </a:lnTo>
                  <a:lnTo>
                    <a:pt x="366801" y="71374"/>
                  </a:lnTo>
                  <a:lnTo>
                    <a:pt x="350926" y="112395"/>
                  </a:lnTo>
                  <a:lnTo>
                    <a:pt x="350926" y="181102"/>
                  </a:lnTo>
                  <a:lnTo>
                    <a:pt x="328701" y="181102"/>
                  </a:lnTo>
                  <a:lnTo>
                    <a:pt x="328701" y="49911"/>
                  </a:lnTo>
                  <a:lnTo>
                    <a:pt x="348640" y="49911"/>
                  </a:lnTo>
                  <a:lnTo>
                    <a:pt x="348640" y="69723"/>
                  </a:lnTo>
                  <a:lnTo>
                    <a:pt x="353720" y="60452"/>
                  </a:lnTo>
                  <a:lnTo>
                    <a:pt x="358419" y="54356"/>
                  </a:lnTo>
                  <a:lnTo>
                    <a:pt x="362864" y="51308"/>
                  </a:lnTo>
                  <a:lnTo>
                    <a:pt x="367182" y="48387"/>
                  </a:lnTo>
                  <a:lnTo>
                    <a:pt x="371881" y="46863"/>
                  </a:lnTo>
                  <a:lnTo>
                    <a:pt x="377088" y="46863"/>
                  </a:lnTo>
                  <a:close/>
                </a:path>
                <a:path w="448309" h="184150">
                  <a:moveTo>
                    <a:pt x="231927" y="46863"/>
                  </a:moveTo>
                  <a:lnTo>
                    <a:pt x="271424" y="56769"/>
                  </a:lnTo>
                  <a:lnTo>
                    <a:pt x="274726" y="60833"/>
                  </a:lnTo>
                  <a:lnTo>
                    <a:pt x="278028" y="64770"/>
                  </a:lnTo>
                  <a:lnTo>
                    <a:pt x="280314" y="69850"/>
                  </a:lnTo>
                  <a:lnTo>
                    <a:pt x="281584" y="75946"/>
                  </a:lnTo>
                  <a:lnTo>
                    <a:pt x="282346" y="79756"/>
                  </a:lnTo>
                  <a:lnTo>
                    <a:pt x="282727" y="86614"/>
                  </a:lnTo>
                  <a:lnTo>
                    <a:pt x="282727" y="96393"/>
                  </a:lnTo>
                  <a:lnTo>
                    <a:pt x="282727" y="126111"/>
                  </a:lnTo>
                  <a:lnTo>
                    <a:pt x="284124" y="165354"/>
                  </a:lnTo>
                  <a:lnTo>
                    <a:pt x="289712" y="181102"/>
                  </a:lnTo>
                  <a:lnTo>
                    <a:pt x="266598" y="181102"/>
                  </a:lnTo>
                  <a:lnTo>
                    <a:pt x="264185" y="176403"/>
                  </a:lnTo>
                  <a:lnTo>
                    <a:pt x="262788" y="171069"/>
                  </a:lnTo>
                  <a:lnTo>
                    <a:pt x="262153" y="164846"/>
                  </a:lnTo>
                  <a:lnTo>
                    <a:pt x="256011" y="169703"/>
                  </a:lnTo>
                  <a:lnTo>
                    <a:pt x="222529" y="184023"/>
                  </a:lnTo>
                  <a:lnTo>
                    <a:pt x="213766" y="184023"/>
                  </a:lnTo>
                  <a:lnTo>
                    <a:pt x="175491" y="167808"/>
                  </a:lnTo>
                  <a:lnTo>
                    <a:pt x="168960" y="146431"/>
                  </a:lnTo>
                  <a:lnTo>
                    <a:pt x="168960" y="140081"/>
                  </a:lnTo>
                  <a:lnTo>
                    <a:pt x="184835" y="116078"/>
                  </a:lnTo>
                  <a:lnTo>
                    <a:pt x="189572" y="112903"/>
                  </a:lnTo>
                  <a:lnTo>
                    <a:pt x="220624" y="105410"/>
                  </a:lnTo>
                  <a:lnTo>
                    <a:pt x="233173" y="103772"/>
                  </a:lnTo>
                  <a:lnTo>
                    <a:pt x="243960" y="101933"/>
                  </a:lnTo>
                  <a:lnTo>
                    <a:pt x="252985" y="99927"/>
                  </a:lnTo>
                  <a:lnTo>
                    <a:pt x="260248" y="97790"/>
                  </a:lnTo>
                  <a:lnTo>
                    <a:pt x="260375" y="94742"/>
                  </a:lnTo>
                  <a:lnTo>
                    <a:pt x="260375" y="92837"/>
                  </a:lnTo>
                  <a:lnTo>
                    <a:pt x="260375" y="91948"/>
                  </a:lnTo>
                  <a:lnTo>
                    <a:pt x="260375" y="82931"/>
                  </a:lnTo>
                  <a:lnTo>
                    <a:pt x="258216" y="76581"/>
                  </a:lnTo>
                  <a:lnTo>
                    <a:pt x="228752" y="65278"/>
                  </a:lnTo>
                  <a:lnTo>
                    <a:pt x="218338" y="65278"/>
                  </a:lnTo>
                  <a:lnTo>
                    <a:pt x="210591" y="67183"/>
                  </a:lnTo>
                  <a:lnTo>
                    <a:pt x="205587" y="70866"/>
                  </a:lnTo>
                  <a:lnTo>
                    <a:pt x="200609" y="74422"/>
                  </a:lnTo>
                  <a:lnTo>
                    <a:pt x="196926" y="80899"/>
                  </a:lnTo>
                  <a:lnTo>
                    <a:pt x="194538" y="90297"/>
                  </a:lnTo>
                  <a:lnTo>
                    <a:pt x="172796" y="87249"/>
                  </a:lnTo>
                  <a:lnTo>
                    <a:pt x="193624" y="54610"/>
                  </a:lnTo>
                  <a:lnTo>
                    <a:pt x="223711" y="47168"/>
                  </a:lnTo>
                  <a:lnTo>
                    <a:pt x="231927" y="46863"/>
                  </a:lnTo>
                  <a:close/>
                </a:path>
                <a:path w="448309" h="184150">
                  <a:moveTo>
                    <a:pt x="425983" y="0"/>
                  </a:moveTo>
                  <a:lnTo>
                    <a:pt x="448208" y="0"/>
                  </a:lnTo>
                  <a:lnTo>
                    <a:pt x="448208" y="181102"/>
                  </a:lnTo>
                  <a:lnTo>
                    <a:pt x="425983" y="181102"/>
                  </a:lnTo>
                  <a:lnTo>
                    <a:pt x="425983" y="0"/>
                  </a:lnTo>
                  <a:close/>
                </a:path>
                <a:path w="448309" h="184150">
                  <a:moveTo>
                    <a:pt x="0" y="0"/>
                  </a:moveTo>
                  <a:lnTo>
                    <a:pt x="130937" y="0"/>
                  </a:lnTo>
                  <a:lnTo>
                    <a:pt x="130937" y="21336"/>
                  </a:lnTo>
                  <a:lnTo>
                    <a:pt x="23964" y="21336"/>
                  </a:lnTo>
                  <a:lnTo>
                    <a:pt x="23964" y="76835"/>
                  </a:lnTo>
                  <a:lnTo>
                    <a:pt x="124142" y="76835"/>
                  </a:lnTo>
                  <a:lnTo>
                    <a:pt x="124142" y="98044"/>
                  </a:lnTo>
                  <a:lnTo>
                    <a:pt x="23964" y="98044"/>
                  </a:lnTo>
                  <a:lnTo>
                    <a:pt x="23964" y="159639"/>
                  </a:lnTo>
                  <a:lnTo>
                    <a:pt x="135140" y="159639"/>
                  </a:lnTo>
                  <a:lnTo>
                    <a:pt x="135140" y="181102"/>
                  </a:lnTo>
                  <a:lnTo>
                    <a:pt x="0" y="181102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740408" y="4175785"/>
              <a:ext cx="1751838" cy="21384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596640" y="4178757"/>
              <a:ext cx="458597" cy="21087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133088" y="4181868"/>
              <a:ext cx="1355598" cy="207759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559552" y="4175785"/>
              <a:ext cx="269595" cy="208508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574918" y="4193285"/>
              <a:ext cx="253619" cy="19634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033272" y="4483557"/>
              <a:ext cx="1022858" cy="21087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124456" y="4529340"/>
              <a:ext cx="399288" cy="16508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590800" y="4483557"/>
              <a:ext cx="1115314" cy="210870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785616" y="4480585"/>
              <a:ext cx="394538" cy="208508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3802634" y="4502657"/>
              <a:ext cx="372110" cy="187325"/>
            </a:xfrm>
            <a:custGeom>
              <a:avLst/>
              <a:gdLst/>
              <a:ahLst/>
              <a:cxnLst/>
              <a:rect l="l" t="t" r="r" b="b"/>
              <a:pathLst>
                <a:path w="372110" h="187325">
                  <a:moveTo>
                    <a:pt x="177291" y="50038"/>
                  </a:moveTo>
                  <a:lnTo>
                    <a:pt x="136016" y="64643"/>
                  </a:lnTo>
                  <a:lnTo>
                    <a:pt x="116978" y="101594"/>
                  </a:lnTo>
                  <a:lnTo>
                    <a:pt x="115696" y="118618"/>
                  </a:lnTo>
                  <a:lnTo>
                    <a:pt x="116766" y="134290"/>
                  </a:lnTo>
                  <a:lnTo>
                    <a:pt x="132714" y="169545"/>
                  </a:lnTo>
                  <a:lnTo>
                    <a:pt x="177291" y="187198"/>
                  </a:lnTo>
                  <a:lnTo>
                    <a:pt x="185697" y="186697"/>
                  </a:lnTo>
                  <a:lnTo>
                    <a:pt x="221642" y="169545"/>
                  </a:lnTo>
                  <a:lnTo>
                    <a:pt x="222185" y="168910"/>
                  </a:lnTo>
                  <a:lnTo>
                    <a:pt x="177291" y="168910"/>
                  </a:lnTo>
                  <a:lnTo>
                    <a:pt x="169287" y="168124"/>
                  </a:lnTo>
                  <a:lnTo>
                    <a:pt x="141319" y="140668"/>
                  </a:lnTo>
                  <a:lnTo>
                    <a:pt x="138556" y="118618"/>
                  </a:lnTo>
                  <a:lnTo>
                    <a:pt x="139247" y="106832"/>
                  </a:lnTo>
                  <a:lnTo>
                    <a:pt x="162020" y="71596"/>
                  </a:lnTo>
                  <a:lnTo>
                    <a:pt x="177291" y="68453"/>
                  </a:lnTo>
                  <a:lnTo>
                    <a:pt x="221978" y="68453"/>
                  </a:lnTo>
                  <a:lnTo>
                    <a:pt x="221487" y="67818"/>
                  </a:lnTo>
                  <a:lnTo>
                    <a:pt x="212296" y="60057"/>
                  </a:lnTo>
                  <a:lnTo>
                    <a:pt x="201866" y="54498"/>
                  </a:lnTo>
                  <a:lnTo>
                    <a:pt x="190198" y="51155"/>
                  </a:lnTo>
                  <a:lnTo>
                    <a:pt x="177291" y="50038"/>
                  </a:lnTo>
                  <a:close/>
                </a:path>
                <a:path w="372110" h="187325">
                  <a:moveTo>
                    <a:pt x="221978" y="68453"/>
                  </a:moveTo>
                  <a:lnTo>
                    <a:pt x="177291" y="68453"/>
                  </a:lnTo>
                  <a:lnTo>
                    <a:pt x="185150" y="69238"/>
                  </a:lnTo>
                  <a:lnTo>
                    <a:pt x="192341" y="71596"/>
                  </a:lnTo>
                  <a:lnTo>
                    <a:pt x="215082" y="106475"/>
                  </a:lnTo>
                  <a:lnTo>
                    <a:pt x="215729" y="118618"/>
                  </a:lnTo>
                  <a:lnTo>
                    <a:pt x="215150" y="128819"/>
                  </a:lnTo>
                  <a:lnTo>
                    <a:pt x="215084" y="129976"/>
                  </a:lnTo>
                  <a:lnTo>
                    <a:pt x="192452" y="165766"/>
                  </a:lnTo>
                  <a:lnTo>
                    <a:pt x="177291" y="168910"/>
                  </a:lnTo>
                  <a:lnTo>
                    <a:pt x="222185" y="168910"/>
                  </a:lnTo>
                  <a:lnTo>
                    <a:pt x="238156" y="128819"/>
                  </a:lnTo>
                  <a:lnTo>
                    <a:pt x="238562" y="118618"/>
                  </a:lnTo>
                  <a:lnTo>
                    <a:pt x="238632" y="116840"/>
                  </a:lnTo>
                  <a:lnTo>
                    <a:pt x="237561" y="102054"/>
                  </a:lnTo>
                  <a:lnTo>
                    <a:pt x="234346" y="88947"/>
                  </a:lnTo>
                  <a:lnTo>
                    <a:pt x="228988" y="77531"/>
                  </a:lnTo>
                  <a:lnTo>
                    <a:pt x="221978" y="68453"/>
                  </a:lnTo>
                  <a:close/>
                </a:path>
                <a:path w="372110" h="187325">
                  <a:moveTo>
                    <a:pt x="320548" y="53086"/>
                  </a:moveTo>
                  <a:lnTo>
                    <a:pt x="300608" y="53086"/>
                  </a:lnTo>
                  <a:lnTo>
                    <a:pt x="300608" y="184277"/>
                  </a:lnTo>
                  <a:lnTo>
                    <a:pt x="322833" y="184277"/>
                  </a:lnTo>
                  <a:lnTo>
                    <a:pt x="322833" y="115570"/>
                  </a:lnTo>
                  <a:lnTo>
                    <a:pt x="323052" y="108664"/>
                  </a:lnTo>
                  <a:lnTo>
                    <a:pt x="338416" y="74676"/>
                  </a:lnTo>
                  <a:lnTo>
                    <a:pt x="338211" y="74676"/>
                  </a:lnTo>
                  <a:lnTo>
                    <a:pt x="343026" y="73025"/>
                  </a:lnTo>
                  <a:lnTo>
                    <a:pt x="320548" y="73025"/>
                  </a:lnTo>
                  <a:lnTo>
                    <a:pt x="320548" y="53086"/>
                  </a:lnTo>
                  <a:close/>
                </a:path>
                <a:path w="372110" h="187325">
                  <a:moveTo>
                    <a:pt x="356488" y="50038"/>
                  </a:moveTo>
                  <a:lnTo>
                    <a:pt x="343788" y="50038"/>
                  </a:lnTo>
                  <a:lnTo>
                    <a:pt x="339089" y="51562"/>
                  </a:lnTo>
                  <a:lnTo>
                    <a:pt x="330326" y="57531"/>
                  </a:lnTo>
                  <a:lnTo>
                    <a:pt x="325627" y="63627"/>
                  </a:lnTo>
                  <a:lnTo>
                    <a:pt x="320478" y="73025"/>
                  </a:lnTo>
                  <a:lnTo>
                    <a:pt x="353313" y="73025"/>
                  </a:lnTo>
                  <a:lnTo>
                    <a:pt x="358775" y="74676"/>
                  </a:lnTo>
                  <a:lnTo>
                    <a:pt x="364236" y="77851"/>
                  </a:lnTo>
                  <a:lnTo>
                    <a:pt x="371761" y="57531"/>
                  </a:lnTo>
                  <a:lnTo>
                    <a:pt x="371855" y="57277"/>
                  </a:lnTo>
                  <a:lnTo>
                    <a:pt x="364108" y="52451"/>
                  </a:lnTo>
                  <a:lnTo>
                    <a:pt x="356488" y="50038"/>
                  </a:lnTo>
                  <a:close/>
                </a:path>
                <a:path w="372110" h="187325">
                  <a:moveTo>
                    <a:pt x="41655" y="70358"/>
                  </a:moveTo>
                  <a:lnTo>
                    <a:pt x="19557" y="70358"/>
                  </a:lnTo>
                  <a:lnTo>
                    <a:pt x="19557" y="184277"/>
                  </a:lnTo>
                  <a:lnTo>
                    <a:pt x="41655" y="184277"/>
                  </a:lnTo>
                  <a:lnTo>
                    <a:pt x="41655" y="70358"/>
                  </a:lnTo>
                  <a:close/>
                </a:path>
                <a:path w="372110" h="187325">
                  <a:moveTo>
                    <a:pt x="67310" y="53086"/>
                  </a:moveTo>
                  <a:lnTo>
                    <a:pt x="0" y="53086"/>
                  </a:lnTo>
                  <a:lnTo>
                    <a:pt x="0" y="70358"/>
                  </a:lnTo>
                  <a:lnTo>
                    <a:pt x="67310" y="70358"/>
                  </a:lnTo>
                  <a:lnTo>
                    <a:pt x="67310" y="53086"/>
                  </a:lnTo>
                  <a:close/>
                </a:path>
                <a:path w="372110" h="187325">
                  <a:moveTo>
                    <a:pt x="62229" y="0"/>
                  </a:moveTo>
                  <a:lnTo>
                    <a:pt x="46227" y="0"/>
                  </a:lnTo>
                  <a:lnTo>
                    <a:pt x="38607" y="1905"/>
                  </a:lnTo>
                  <a:lnTo>
                    <a:pt x="33274" y="5461"/>
                  </a:lnTo>
                  <a:lnTo>
                    <a:pt x="27812" y="9017"/>
                  </a:lnTo>
                  <a:lnTo>
                    <a:pt x="24129" y="13716"/>
                  </a:lnTo>
                  <a:lnTo>
                    <a:pt x="21970" y="19431"/>
                  </a:lnTo>
                  <a:lnTo>
                    <a:pt x="20446" y="23749"/>
                  </a:lnTo>
                  <a:lnTo>
                    <a:pt x="19557" y="30226"/>
                  </a:lnTo>
                  <a:lnTo>
                    <a:pt x="19557" y="53086"/>
                  </a:lnTo>
                  <a:lnTo>
                    <a:pt x="41655" y="53086"/>
                  </a:lnTo>
                  <a:lnTo>
                    <a:pt x="41655" y="33020"/>
                  </a:lnTo>
                  <a:lnTo>
                    <a:pt x="43052" y="27686"/>
                  </a:lnTo>
                  <a:lnTo>
                    <a:pt x="45974" y="24765"/>
                  </a:lnTo>
                  <a:lnTo>
                    <a:pt x="48767" y="21844"/>
                  </a:lnTo>
                  <a:lnTo>
                    <a:pt x="53466" y="20447"/>
                  </a:lnTo>
                  <a:lnTo>
                    <a:pt x="73503" y="20447"/>
                  </a:lnTo>
                  <a:lnTo>
                    <a:pt x="76707" y="2286"/>
                  </a:lnTo>
                  <a:lnTo>
                    <a:pt x="69087" y="762"/>
                  </a:lnTo>
                  <a:lnTo>
                    <a:pt x="62229" y="0"/>
                  </a:lnTo>
                  <a:close/>
                </a:path>
                <a:path w="372110" h="187325">
                  <a:moveTo>
                    <a:pt x="73503" y="20447"/>
                  </a:moveTo>
                  <a:lnTo>
                    <a:pt x="64388" y="20447"/>
                  </a:lnTo>
                  <a:lnTo>
                    <a:pt x="68706" y="20828"/>
                  </a:lnTo>
                  <a:lnTo>
                    <a:pt x="73932" y="21844"/>
                  </a:lnTo>
                  <a:lnTo>
                    <a:pt x="73256" y="21844"/>
                  </a:lnTo>
                  <a:lnTo>
                    <a:pt x="73435" y="20828"/>
                  </a:lnTo>
                  <a:lnTo>
                    <a:pt x="73503" y="20447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941191" y="4571110"/>
              <a:ext cx="77470" cy="100965"/>
            </a:xfrm>
            <a:custGeom>
              <a:avLst/>
              <a:gdLst/>
              <a:ahLst/>
              <a:cxnLst/>
              <a:rect l="l" t="t" r="r" b="b"/>
              <a:pathLst>
                <a:path w="77470" h="100964">
                  <a:moveTo>
                    <a:pt x="38735" y="0"/>
                  </a:moveTo>
                  <a:lnTo>
                    <a:pt x="2762" y="28178"/>
                  </a:lnTo>
                  <a:lnTo>
                    <a:pt x="0" y="50164"/>
                  </a:lnTo>
                  <a:lnTo>
                    <a:pt x="690" y="61970"/>
                  </a:lnTo>
                  <a:lnTo>
                    <a:pt x="23463" y="97313"/>
                  </a:lnTo>
                  <a:lnTo>
                    <a:pt x="38735" y="100456"/>
                  </a:lnTo>
                  <a:lnTo>
                    <a:pt x="46666" y="99671"/>
                  </a:lnTo>
                  <a:lnTo>
                    <a:pt x="74469" y="71977"/>
                  </a:lnTo>
                  <a:lnTo>
                    <a:pt x="77216" y="49402"/>
                  </a:lnTo>
                  <a:lnTo>
                    <a:pt x="76525" y="38022"/>
                  </a:lnTo>
                  <a:lnTo>
                    <a:pt x="53784" y="3143"/>
                  </a:lnTo>
                  <a:lnTo>
                    <a:pt x="38735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098671" y="4548123"/>
              <a:ext cx="80391" cy="143383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3918331" y="4552695"/>
              <a:ext cx="123189" cy="137160"/>
            </a:xfrm>
            <a:custGeom>
              <a:avLst/>
              <a:gdLst/>
              <a:ahLst/>
              <a:cxnLst/>
              <a:rect l="l" t="t" r="r" b="b"/>
              <a:pathLst>
                <a:path w="123189" h="137160">
                  <a:moveTo>
                    <a:pt x="61595" y="0"/>
                  </a:moveTo>
                  <a:lnTo>
                    <a:pt x="105791" y="17779"/>
                  </a:lnTo>
                  <a:lnTo>
                    <a:pt x="122936" y="66801"/>
                  </a:lnTo>
                  <a:lnTo>
                    <a:pt x="122459" y="78781"/>
                  </a:lnTo>
                  <a:lnTo>
                    <a:pt x="105981" y="119475"/>
                  </a:lnTo>
                  <a:lnTo>
                    <a:pt x="70000" y="136659"/>
                  </a:lnTo>
                  <a:lnTo>
                    <a:pt x="61595" y="137159"/>
                  </a:lnTo>
                  <a:lnTo>
                    <a:pt x="48450" y="136062"/>
                  </a:lnTo>
                  <a:lnTo>
                    <a:pt x="9590" y="109692"/>
                  </a:lnTo>
                  <a:lnTo>
                    <a:pt x="0" y="68579"/>
                  </a:lnTo>
                  <a:lnTo>
                    <a:pt x="1281" y="51556"/>
                  </a:lnTo>
                  <a:lnTo>
                    <a:pt x="20320" y="14604"/>
                  </a:lnTo>
                  <a:lnTo>
                    <a:pt x="61595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798062" y="4498085"/>
              <a:ext cx="85851" cy="193421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264152" y="4483582"/>
              <a:ext cx="1286002" cy="26113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654040" y="4483646"/>
              <a:ext cx="925830" cy="258152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030224" y="4791468"/>
              <a:ext cx="1336421" cy="207759"/>
            </a:xfrm>
            <a:prstGeom prst="rect">
              <a:avLst/>
            </a:prstGeom>
          </p:spPr>
        </p:pic>
      </p:grpSp>
      <p:grpSp>
        <p:nvGrpSpPr>
          <p:cNvPr id="83" name="object 83"/>
          <p:cNvGrpSpPr/>
          <p:nvPr/>
        </p:nvGrpSpPr>
        <p:grpSpPr>
          <a:xfrm>
            <a:off x="7232904" y="0"/>
            <a:ext cx="4959350" cy="6858000"/>
            <a:chOff x="7232904" y="0"/>
            <a:chExt cx="4959350" cy="6858000"/>
          </a:xfrm>
        </p:grpSpPr>
        <p:pic>
          <p:nvPicPr>
            <p:cNvPr id="84" name="object 8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232904" y="0"/>
              <a:ext cx="4959096" cy="6857997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552944" y="643102"/>
              <a:ext cx="4108704" cy="51022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60703" y="880897"/>
            <a:ext cx="5685790" cy="449580"/>
            <a:chOff x="1060703" y="880897"/>
            <a:chExt cx="5685790" cy="4495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0703" y="880897"/>
              <a:ext cx="5685790" cy="44942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8135" y="908367"/>
              <a:ext cx="5631052" cy="38538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4849" y="929385"/>
              <a:ext cx="5617387" cy="37414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011936" y="2944418"/>
            <a:ext cx="5728970" cy="1229995"/>
            <a:chOff x="1011936" y="2944418"/>
            <a:chExt cx="5728970" cy="122999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1936" y="2944418"/>
              <a:ext cx="5728589" cy="12296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9368" y="3014471"/>
              <a:ext cx="165950" cy="1689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2169" y="3034283"/>
              <a:ext cx="153733" cy="15379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44168" y="2971787"/>
              <a:ext cx="1752473" cy="2622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45536" y="2971749"/>
              <a:ext cx="184251" cy="2055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59506" y="2990087"/>
              <a:ext cx="170434" cy="1939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89375" y="3032721"/>
              <a:ext cx="135534" cy="1446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02330" y="3050666"/>
              <a:ext cx="123190" cy="13208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57015" y="2971774"/>
              <a:ext cx="751116" cy="26101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367783" y="2971749"/>
              <a:ext cx="1549653" cy="21226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95415" y="3005277"/>
              <a:ext cx="266433" cy="17213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008624" y="3023488"/>
              <a:ext cx="252475" cy="16052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41120" y="3276549"/>
              <a:ext cx="1046784" cy="21226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44496" y="3276574"/>
              <a:ext cx="1075436" cy="26101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69208" y="3276612"/>
              <a:ext cx="248538" cy="2091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874008" y="3310077"/>
              <a:ext cx="922527" cy="17746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849368" y="3276587"/>
              <a:ext cx="1071245" cy="26226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001512" y="3282734"/>
              <a:ext cx="217665" cy="19935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014974" y="3301364"/>
              <a:ext cx="203453" cy="18618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294120" y="3334448"/>
              <a:ext cx="418858" cy="14763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306439" y="3354196"/>
              <a:ext cx="406908" cy="13462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328927" y="3581349"/>
              <a:ext cx="284734" cy="20553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346389" y="3604513"/>
              <a:ext cx="262255" cy="184785"/>
            </a:xfrm>
            <a:custGeom>
              <a:avLst/>
              <a:gdLst/>
              <a:ahLst/>
              <a:cxnLst/>
              <a:rect l="l" t="t" r="r" b="b"/>
              <a:pathLst>
                <a:path w="262255" h="184785">
                  <a:moveTo>
                    <a:pt x="42120" y="21843"/>
                  </a:moveTo>
                  <a:lnTo>
                    <a:pt x="16320" y="21843"/>
                  </a:lnTo>
                  <a:lnTo>
                    <a:pt x="18098" y="22733"/>
                  </a:lnTo>
                  <a:lnTo>
                    <a:pt x="19368" y="24384"/>
                  </a:lnTo>
                  <a:lnTo>
                    <a:pt x="20511" y="26162"/>
                  </a:lnTo>
                  <a:lnTo>
                    <a:pt x="21146" y="29844"/>
                  </a:lnTo>
                  <a:lnTo>
                    <a:pt x="21129" y="111506"/>
                  </a:lnTo>
                  <a:lnTo>
                    <a:pt x="20404" y="152278"/>
                  </a:lnTo>
                  <a:lnTo>
                    <a:pt x="19881" y="168275"/>
                  </a:lnTo>
                  <a:lnTo>
                    <a:pt x="19856" y="169037"/>
                  </a:lnTo>
                  <a:lnTo>
                    <a:pt x="19735" y="172636"/>
                  </a:lnTo>
                  <a:lnTo>
                    <a:pt x="19622" y="176022"/>
                  </a:lnTo>
                  <a:lnTo>
                    <a:pt x="28309" y="179708"/>
                  </a:lnTo>
                  <a:lnTo>
                    <a:pt x="36830" y="182372"/>
                  </a:lnTo>
                  <a:lnTo>
                    <a:pt x="45161" y="183987"/>
                  </a:lnTo>
                  <a:lnTo>
                    <a:pt x="53277" y="184531"/>
                  </a:lnTo>
                  <a:lnTo>
                    <a:pt x="67304" y="183201"/>
                  </a:lnTo>
                  <a:lnTo>
                    <a:pt x="80248" y="179228"/>
                  </a:lnTo>
                  <a:lnTo>
                    <a:pt x="92121" y="172636"/>
                  </a:lnTo>
                  <a:lnTo>
                    <a:pt x="93667" y="171323"/>
                  </a:lnTo>
                  <a:lnTo>
                    <a:pt x="56325" y="171323"/>
                  </a:lnTo>
                  <a:lnTo>
                    <a:pt x="48451" y="169037"/>
                  </a:lnTo>
                  <a:lnTo>
                    <a:pt x="40704" y="164592"/>
                  </a:lnTo>
                  <a:lnTo>
                    <a:pt x="40704" y="115569"/>
                  </a:lnTo>
                  <a:lnTo>
                    <a:pt x="40841" y="112079"/>
                  </a:lnTo>
                  <a:lnTo>
                    <a:pt x="40958" y="109093"/>
                  </a:lnTo>
                  <a:lnTo>
                    <a:pt x="53263" y="86106"/>
                  </a:lnTo>
                  <a:lnTo>
                    <a:pt x="40704" y="86106"/>
                  </a:lnTo>
                  <a:lnTo>
                    <a:pt x="40789" y="52925"/>
                  </a:lnTo>
                  <a:lnTo>
                    <a:pt x="41418" y="33194"/>
                  </a:lnTo>
                  <a:lnTo>
                    <a:pt x="41853" y="26162"/>
                  </a:lnTo>
                  <a:lnTo>
                    <a:pt x="41963" y="24384"/>
                  </a:lnTo>
                  <a:lnTo>
                    <a:pt x="42089" y="22352"/>
                  </a:lnTo>
                  <a:lnTo>
                    <a:pt x="42120" y="21843"/>
                  </a:lnTo>
                  <a:close/>
                </a:path>
                <a:path w="262255" h="184785">
                  <a:moveTo>
                    <a:pt x="115908" y="79121"/>
                  </a:moveTo>
                  <a:lnTo>
                    <a:pt x="80455" y="79121"/>
                  </a:lnTo>
                  <a:lnTo>
                    <a:pt x="87440" y="82677"/>
                  </a:lnTo>
                  <a:lnTo>
                    <a:pt x="93282" y="89916"/>
                  </a:lnTo>
                  <a:lnTo>
                    <a:pt x="101918" y="122174"/>
                  </a:lnTo>
                  <a:lnTo>
                    <a:pt x="101271" y="133770"/>
                  </a:lnTo>
                  <a:lnTo>
                    <a:pt x="79312" y="168275"/>
                  </a:lnTo>
                  <a:lnTo>
                    <a:pt x="64199" y="171323"/>
                  </a:lnTo>
                  <a:lnTo>
                    <a:pt x="93667" y="171323"/>
                  </a:lnTo>
                  <a:lnTo>
                    <a:pt x="118428" y="139906"/>
                  </a:lnTo>
                  <a:lnTo>
                    <a:pt x="123584" y="112079"/>
                  </a:lnTo>
                  <a:lnTo>
                    <a:pt x="123524" y="109093"/>
                  </a:lnTo>
                  <a:lnTo>
                    <a:pt x="123279" y="103766"/>
                  </a:lnTo>
                  <a:lnTo>
                    <a:pt x="122222" y="96551"/>
                  </a:lnTo>
                  <a:lnTo>
                    <a:pt x="120488" y="89916"/>
                  </a:lnTo>
                  <a:lnTo>
                    <a:pt x="118047" y="83693"/>
                  </a:lnTo>
                  <a:lnTo>
                    <a:pt x="115908" y="79121"/>
                  </a:lnTo>
                  <a:close/>
                </a:path>
                <a:path w="262255" h="184785">
                  <a:moveTo>
                    <a:pt x="88202" y="60452"/>
                  </a:moveTo>
                  <a:lnTo>
                    <a:pt x="73724" y="60452"/>
                  </a:lnTo>
                  <a:lnTo>
                    <a:pt x="68517" y="61468"/>
                  </a:lnTo>
                  <a:lnTo>
                    <a:pt x="40704" y="86106"/>
                  </a:lnTo>
                  <a:lnTo>
                    <a:pt x="53263" y="86106"/>
                  </a:lnTo>
                  <a:lnTo>
                    <a:pt x="53658" y="85725"/>
                  </a:lnTo>
                  <a:lnTo>
                    <a:pt x="62548" y="80391"/>
                  </a:lnTo>
                  <a:lnTo>
                    <a:pt x="67247" y="79121"/>
                  </a:lnTo>
                  <a:lnTo>
                    <a:pt x="115908" y="79121"/>
                  </a:lnTo>
                  <a:lnTo>
                    <a:pt x="114364" y="75818"/>
                  </a:lnTo>
                  <a:lnTo>
                    <a:pt x="109157" y="69977"/>
                  </a:lnTo>
                  <a:lnTo>
                    <a:pt x="95441" y="62356"/>
                  </a:lnTo>
                  <a:lnTo>
                    <a:pt x="88202" y="60452"/>
                  </a:lnTo>
                  <a:close/>
                </a:path>
                <a:path w="262255" h="184785">
                  <a:moveTo>
                    <a:pt x="40704" y="0"/>
                  </a:moveTo>
                  <a:lnTo>
                    <a:pt x="32036" y="4381"/>
                  </a:lnTo>
                  <a:lnTo>
                    <a:pt x="22416" y="8572"/>
                  </a:lnTo>
                  <a:lnTo>
                    <a:pt x="11843" y="12573"/>
                  </a:lnTo>
                  <a:lnTo>
                    <a:pt x="0" y="16488"/>
                  </a:lnTo>
                  <a:lnTo>
                    <a:pt x="318" y="16488"/>
                  </a:lnTo>
                  <a:lnTo>
                    <a:pt x="318" y="23241"/>
                  </a:lnTo>
                  <a:lnTo>
                    <a:pt x="6795" y="22352"/>
                  </a:lnTo>
                  <a:lnTo>
                    <a:pt x="11367" y="21843"/>
                  </a:lnTo>
                  <a:lnTo>
                    <a:pt x="42120" y="21843"/>
                  </a:lnTo>
                  <a:lnTo>
                    <a:pt x="42452" y="16488"/>
                  </a:lnTo>
                  <a:lnTo>
                    <a:pt x="43879" y="2793"/>
                  </a:lnTo>
                  <a:lnTo>
                    <a:pt x="40704" y="0"/>
                  </a:lnTo>
                  <a:close/>
                </a:path>
                <a:path w="262255" h="184785">
                  <a:moveTo>
                    <a:pt x="220790" y="59055"/>
                  </a:moveTo>
                  <a:lnTo>
                    <a:pt x="178880" y="77088"/>
                  </a:lnTo>
                  <a:lnTo>
                    <a:pt x="163011" y="109682"/>
                  </a:lnTo>
                  <a:lnTo>
                    <a:pt x="162902" y="110109"/>
                  </a:lnTo>
                  <a:lnTo>
                    <a:pt x="162806" y="110486"/>
                  </a:lnTo>
                  <a:lnTo>
                    <a:pt x="161849" y="123086"/>
                  </a:lnTo>
                  <a:lnTo>
                    <a:pt x="161735" y="124587"/>
                  </a:lnTo>
                  <a:lnTo>
                    <a:pt x="162638" y="137664"/>
                  </a:lnTo>
                  <a:lnTo>
                    <a:pt x="183589" y="175369"/>
                  </a:lnTo>
                  <a:lnTo>
                    <a:pt x="210503" y="184531"/>
                  </a:lnTo>
                  <a:lnTo>
                    <a:pt x="215964" y="184531"/>
                  </a:lnTo>
                  <a:lnTo>
                    <a:pt x="221425" y="183769"/>
                  </a:lnTo>
                  <a:lnTo>
                    <a:pt x="226632" y="182118"/>
                  </a:lnTo>
                  <a:lnTo>
                    <a:pt x="230315" y="181102"/>
                  </a:lnTo>
                  <a:lnTo>
                    <a:pt x="233871" y="179450"/>
                  </a:lnTo>
                  <a:lnTo>
                    <a:pt x="251645" y="166369"/>
                  </a:lnTo>
                  <a:lnTo>
                    <a:pt x="218504" y="166369"/>
                  </a:lnTo>
                  <a:lnTo>
                    <a:pt x="210907" y="165467"/>
                  </a:lnTo>
                  <a:lnTo>
                    <a:pt x="185896" y="134397"/>
                  </a:lnTo>
                  <a:lnTo>
                    <a:pt x="183579" y="110109"/>
                  </a:lnTo>
                  <a:lnTo>
                    <a:pt x="196275" y="109682"/>
                  </a:lnTo>
                  <a:lnTo>
                    <a:pt x="220522" y="109219"/>
                  </a:lnTo>
                  <a:lnTo>
                    <a:pt x="251651" y="109219"/>
                  </a:lnTo>
                  <a:lnTo>
                    <a:pt x="254445" y="106425"/>
                  </a:lnTo>
                  <a:lnTo>
                    <a:pt x="257620" y="104012"/>
                  </a:lnTo>
                  <a:lnTo>
                    <a:pt x="261049" y="101981"/>
                  </a:lnTo>
                  <a:lnTo>
                    <a:pt x="260892" y="99822"/>
                  </a:lnTo>
                  <a:lnTo>
                    <a:pt x="188278" y="99822"/>
                  </a:lnTo>
                  <a:lnTo>
                    <a:pt x="185230" y="99694"/>
                  </a:lnTo>
                  <a:lnTo>
                    <a:pt x="208344" y="69723"/>
                  </a:lnTo>
                  <a:lnTo>
                    <a:pt x="250381" y="69723"/>
                  </a:lnTo>
                  <a:lnTo>
                    <a:pt x="244596" y="65055"/>
                  </a:lnTo>
                  <a:lnTo>
                    <a:pt x="237728" y="61722"/>
                  </a:lnTo>
                  <a:lnTo>
                    <a:pt x="229789" y="59721"/>
                  </a:lnTo>
                  <a:lnTo>
                    <a:pt x="220790" y="59055"/>
                  </a:lnTo>
                  <a:close/>
                </a:path>
                <a:path w="262255" h="184785">
                  <a:moveTo>
                    <a:pt x="257112" y="151637"/>
                  </a:moveTo>
                  <a:lnTo>
                    <a:pt x="223838" y="166369"/>
                  </a:lnTo>
                  <a:lnTo>
                    <a:pt x="251645" y="166369"/>
                  </a:lnTo>
                  <a:lnTo>
                    <a:pt x="261811" y="158877"/>
                  </a:lnTo>
                  <a:lnTo>
                    <a:pt x="257112" y="151637"/>
                  </a:lnTo>
                  <a:close/>
                </a:path>
                <a:path w="262255" h="184785">
                  <a:moveTo>
                    <a:pt x="250381" y="69723"/>
                  </a:moveTo>
                  <a:lnTo>
                    <a:pt x="222949" y="69723"/>
                  </a:lnTo>
                  <a:lnTo>
                    <a:pt x="229172" y="72771"/>
                  </a:lnTo>
                  <a:lnTo>
                    <a:pt x="233744" y="78993"/>
                  </a:lnTo>
                  <a:lnTo>
                    <a:pt x="236810" y="83042"/>
                  </a:lnTo>
                  <a:lnTo>
                    <a:pt x="236919" y="83185"/>
                  </a:lnTo>
                  <a:lnTo>
                    <a:pt x="238697" y="89408"/>
                  </a:lnTo>
                  <a:lnTo>
                    <a:pt x="239205" y="97536"/>
                  </a:lnTo>
                  <a:lnTo>
                    <a:pt x="226255" y="98536"/>
                  </a:lnTo>
                  <a:lnTo>
                    <a:pt x="214090" y="99250"/>
                  </a:lnTo>
                  <a:lnTo>
                    <a:pt x="202315" y="99694"/>
                  </a:lnTo>
                  <a:lnTo>
                    <a:pt x="192215" y="99822"/>
                  </a:lnTo>
                  <a:lnTo>
                    <a:pt x="260892" y="99822"/>
                  </a:lnTo>
                  <a:lnTo>
                    <a:pt x="260343" y="92263"/>
                  </a:lnTo>
                  <a:lnTo>
                    <a:pt x="260310" y="91815"/>
                  </a:lnTo>
                  <a:lnTo>
                    <a:pt x="258319" y="83185"/>
                  </a:lnTo>
                  <a:lnTo>
                    <a:pt x="258286" y="83042"/>
                  </a:lnTo>
                  <a:lnTo>
                    <a:pt x="254976" y="75674"/>
                  </a:lnTo>
                  <a:lnTo>
                    <a:pt x="250381" y="69723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387094" y="3683634"/>
              <a:ext cx="61594" cy="92710"/>
            </a:xfrm>
            <a:custGeom>
              <a:avLst/>
              <a:gdLst/>
              <a:ahLst/>
              <a:cxnLst/>
              <a:rect l="l" t="t" r="r" b="b"/>
              <a:pathLst>
                <a:path w="61594" h="92710">
                  <a:moveTo>
                    <a:pt x="31622" y="0"/>
                  </a:moveTo>
                  <a:lnTo>
                    <a:pt x="26543" y="0"/>
                  </a:lnTo>
                  <a:lnTo>
                    <a:pt x="21843" y="1269"/>
                  </a:lnTo>
                  <a:lnTo>
                    <a:pt x="17399" y="3937"/>
                  </a:lnTo>
                  <a:lnTo>
                    <a:pt x="12953" y="6603"/>
                  </a:lnTo>
                  <a:lnTo>
                    <a:pt x="0" y="36448"/>
                  </a:lnTo>
                  <a:lnTo>
                    <a:pt x="0" y="46989"/>
                  </a:lnTo>
                  <a:lnTo>
                    <a:pt x="0" y="85470"/>
                  </a:lnTo>
                  <a:lnTo>
                    <a:pt x="7746" y="89915"/>
                  </a:lnTo>
                  <a:lnTo>
                    <a:pt x="15621" y="92201"/>
                  </a:lnTo>
                  <a:lnTo>
                    <a:pt x="23494" y="92201"/>
                  </a:lnTo>
                  <a:lnTo>
                    <a:pt x="58610" y="64674"/>
                  </a:lnTo>
                  <a:lnTo>
                    <a:pt x="61214" y="43052"/>
                  </a:lnTo>
                  <a:lnTo>
                    <a:pt x="60686" y="32958"/>
                  </a:lnTo>
                  <a:lnTo>
                    <a:pt x="39750" y="0"/>
                  </a:lnTo>
                  <a:lnTo>
                    <a:pt x="31622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503552" y="3658996"/>
              <a:ext cx="109219" cy="13462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346708" y="3604513"/>
              <a:ext cx="123825" cy="184785"/>
            </a:xfrm>
            <a:custGeom>
              <a:avLst/>
              <a:gdLst/>
              <a:ahLst/>
              <a:cxnLst/>
              <a:rect l="l" t="t" r="r" b="b"/>
              <a:pathLst>
                <a:path w="123825" h="184785">
                  <a:moveTo>
                    <a:pt x="40385" y="0"/>
                  </a:moveTo>
                  <a:lnTo>
                    <a:pt x="43560" y="2793"/>
                  </a:lnTo>
                  <a:lnTo>
                    <a:pt x="42134" y="16488"/>
                  </a:lnTo>
                  <a:lnTo>
                    <a:pt x="41100" y="33194"/>
                  </a:lnTo>
                  <a:lnTo>
                    <a:pt x="40471" y="52925"/>
                  </a:lnTo>
                  <a:lnTo>
                    <a:pt x="40258" y="75692"/>
                  </a:lnTo>
                  <a:lnTo>
                    <a:pt x="40385" y="86106"/>
                  </a:lnTo>
                  <a:lnTo>
                    <a:pt x="48817" y="77485"/>
                  </a:lnTo>
                  <a:lnTo>
                    <a:pt x="55641" y="70865"/>
                  </a:lnTo>
                  <a:lnTo>
                    <a:pt x="60870" y="66246"/>
                  </a:lnTo>
                  <a:lnTo>
                    <a:pt x="64515" y="63627"/>
                  </a:lnTo>
                  <a:lnTo>
                    <a:pt x="68198" y="61468"/>
                  </a:lnTo>
                  <a:lnTo>
                    <a:pt x="73405" y="60452"/>
                  </a:lnTo>
                  <a:lnTo>
                    <a:pt x="80009" y="60452"/>
                  </a:lnTo>
                  <a:lnTo>
                    <a:pt x="87883" y="60452"/>
                  </a:lnTo>
                  <a:lnTo>
                    <a:pt x="95122" y="62356"/>
                  </a:lnTo>
                  <a:lnTo>
                    <a:pt x="101980" y="66167"/>
                  </a:lnTo>
                  <a:lnTo>
                    <a:pt x="108838" y="69977"/>
                  </a:lnTo>
                  <a:lnTo>
                    <a:pt x="123316" y="111506"/>
                  </a:lnTo>
                  <a:lnTo>
                    <a:pt x="122011" y="126319"/>
                  </a:lnTo>
                  <a:lnTo>
                    <a:pt x="102615" y="163449"/>
                  </a:lnTo>
                  <a:lnTo>
                    <a:pt x="66986" y="183201"/>
                  </a:lnTo>
                  <a:lnTo>
                    <a:pt x="52958" y="184531"/>
                  </a:lnTo>
                  <a:lnTo>
                    <a:pt x="44842" y="183987"/>
                  </a:lnTo>
                  <a:lnTo>
                    <a:pt x="36512" y="182372"/>
                  </a:lnTo>
                  <a:lnTo>
                    <a:pt x="27991" y="179708"/>
                  </a:lnTo>
                  <a:lnTo>
                    <a:pt x="19303" y="176022"/>
                  </a:lnTo>
                  <a:lnTo>
                    <a:pt x="20064" y="153322"/>
                  </a:lnTo>
                  <a:lnTo>
                    <a:pt x="20621" y="127492"/>
                  </a:lnTo>
                  <a:lnTo>
                    <a:pt x="20964" y="98494"/>
                  </a:lnTo>
                  <a:lnTo>
                    <a:pt x="21081" y="66293"/>
                  </a:lnTo>
                  <a:lnTo>
                    <a:pt x="20828" y="41148"/>
                  </a:lnTo>
                  <a:lnTo>
                    <a:pt x="20828" y="35560"/>
                  </a:lnTo>
                  <a:lnTo>
                    <a:pt x="20828" y="29844"/>
                  </a:lnTo>
                  <a:lnTo>
                    <a:pt x="20192" y="26162"/>
                  </a:lnTo>
                  <a:lnTo>
                    <a:pt x="19050" y="24384"/>
                  </a:lnTo>
                  <a:lnTo>
                    <a:pt x="17779" y="22733"/>
                  </a:lnTo>
                  <a:lnTo>
                    <a:pt x="16001" y="21843"/>
                  </a:lnTo>
                  <a:lnTo>
                    <a:pt x="13588" y="21843"/>
                  </a:lnTo>
                  <a:lnTo>
                    <a:pt x="11048" y="21843"/>
                  </a:lnTo>
                  <a:lnTo>
                    <a:pt x="6476" y="22352"/>
                  </a:lnTo>
                  <a:lnTo>
                    <a:pt x="0" y="23241"/>
                  </a:lnTo>
                  <a:lnTo>
                    <a:pt x="0" y="16383"/>
                  </a:lnTo>
                  <a:lnTo>
                    <a:pt x="11525" y="12573"/>
                  </a:lnTo>
                  <a:lnTo>
                    <a:pt x="22097" y="8572"/>
                  </a:lnTo>
                  <a:lnTo>
                    <a:pt x="31718" y="4381"/>
                  </a:lnTo>
                  <a:lnTo>
                    <a:pt x="40385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676400" y="3581374"/>
              <a:ext cx="1126617" cy="26101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865119" y="3581374"/>
              <a:ext cx="309181" cy="25427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882581" y="3604513"/>
              <a:ext cx="288925" cy="233679"/>
            </a:xfrm>
            <a:custGeom>
              <a:avLst/>
              <a:gdLst/>
              <a:ahLst/>
              <a:cxnLst/>
              <a:rect l="l" t="t" r="r" b="b"/>
              <a:pathLst>
                <a:path w="288925" h="233679">
                  <a:moveTo>
                    <a:pt x="42120" y="21843"/>
                  </a:moveTo>
                  <a:lnTo>
                    <a:pt x="16320" y="21843"/>
                  </a:lnTo>
                  <a:lnTo>
                    <a:pt x="18098" y="22733"/>
                  </a:lnTo>
                  <a:lnTo>
                    <a:pt x="19368" y="24384"/>
                  </a:lnTo>
                  <a:lnTo>
                    <a:pt x="20511" y="26162"/>
                  </a:lnTo>
                  <a:lnTo>
                    <a:pt x="21146" y="29844"/>
                  </a:lnTo>
                  <a:lnTo>
                    <a:pt x="21129" y="111506"/>
                  </a:lnTo>
                  <a:lnTo>
                    <a:pt x="20404" y="152278"/>
                  </a:lnTo>
                  <a:lnTo>
                    <a:pt x="19881" y="168275"/>
                  </a:lnTo>
                  <a:lnTo>
                    <a:pt x="19856" y="169037"/>
                  </a:lnTo>
                  <a:lnTo>
                    <a:pt x="19735" y="172636"/>
                  </a:lnTo>
                  <a:lnTo>
                    <a:pt x="19622" y="176022"/>
                  </a:lnTo>
                  <a:lnTo>
                    <a:pt x="28309" y="179708"/>
                  </a:lnTo>
                  <a:lnTo>
                    <a:pt x="36830" y="182372"/>
                  </a:lnTo>
                  <a:lnTo>
                    <a:pt x="45161" y="183987"/>
                  </a:lnTo>
                  <a:lnTo>
                    <a:pt x="53277" y="184531"/>
                  </a:lnTo>
                  <a:lnTo>
                    <a:pt x="67304" y="183201"/>
                  </a:lnTo>
                  <a:lnTo>
                    <a:pt x="80248" y="179228"/>
                  </a:lnTo>
                  <a:lnTo>
                    <a:pt x="92121" y="172636"/>
                  </a:lnTo>
                  <a:lnTo>
                    <a:pt x="93667" y="171323"/>
                  </a:lnTo>
                  <a:lnTo>
                    <a:pt x="56325" y="171323"/>
                  </a:lnTo>
                  <a:lnTo>
                    <a:pt x="48451" y="169037"/>
                  </a:lnTo>
                  <a:lnTo>
                    <a:pt x="40704" y="164592"/>
                  </a:lnTo>
                  <a:lnTo>
                    <a:pt x="40704" y="115569"/>
                  </a:lnTo>
                  <a:lnTo>
                    <a:pt x="40841" y="112079"/>
                  </a:lnTo>
                  <a:lnTo>
                    <a:pt x="40958" y="109093"/>
                  </a:lnTo>
                  <a:lnTo>
                    <a:pt x="53263" y="86106"/>
                  </a:lnTo>
                  <a:lnTo>
                    <a:pt x="40704" y="86106"/>
                  </a:lnTo>
                  <a:lnTo>
                    <a:pt x="40789" y="52925"/>
                  </a:lnTo>
                  <a:lnTo>
                    <a:pt x="41418" y="33194"/>
                  </a:lnTo>
                  <a:lnTo>
                    <a:pt x="41853" y="26162"/>
                  </a:lnTo>
                  <a:lnTo>
                    <a:pt x="41963" y="24384"/>
                  </a:lnTo>
                  <a:lnTo>
                    <a:pt x="42089" y="22352"/>
                  </a:lnTo>
                  <a:lnTo>
                    <a:pt x="42120" y="21843"/>
                  </a:lnTo>
                  <a:close/>
                </a:path>
                <a:path w="288925" h="233679">
                  <a:moveTo>
                    <a:pt x="115908" y="79121"/>
                  </a:moveTo>
                  <a:lnTo>
                    <a:pt x="80455" y="79121"/>
                  </a:lnTo>
                  <a:lnTo>
                    <a:pt x="87440" y="82677"/>
                  </a:lnTo>
                  <a:lnTo>
                    <a:pt x="93282" y="89916"/>
                  </a:lnTo>
                  <a:lnTo>
                    <a:pt x="97096" y="95938"/>
                  </a:lnTo>
                  <a:lnTo>
                    <a:pt x="99790" y="103330"/>
                  </a:lnTo>
                  <a:lnTo>
                    <a:pt x="101285" y="111506"/>
                  </a:lnTo>
                  <a:lnTo>
                    <a:pt x="101390" y="112079"/>
                  </a:lnTo>
                  <a:lnTo>
                    <a:pt x="96004" y="152278"/>
                  </a:lnTo>
                  <a:lnTo>
                    <a:pt x="64199" y="171323"/>
                  </a:lnTo>
                  <a:lnTo>
                    <a:pt x="93667" y="171323"/>
                  </a:lnTo>
                  <a:lnTo>
                    <a:pt x="118428" y="139906"/>
                  </a:lnTo>
                  <a:lnTo>
                    <a:pt x="123584" y="112079"/>
                  </a:lnTo>
                  <a:lnTo>
                    <a:pt x="123524" y="109093"/>
                  </a:lnTo>
                  <a:lnTo>
                    <a:pt x="123279" y="103766"/>
                  </a:lnTo>
                  <a:lnTo>
                    <a:pt x="122222" y="96551"/>
                  </a:lnTo>
                  <a:lnTo>
                    <a:pt x="120488" y="89916"/>
                  </a:lnTo>
                  <a:lnTo>
                    <a:pt x="118047" y="83693"/>
                  </a:lnTo>
                  <a:lnTo>
                    <a:pt x="115908" y="79121"/>
                  </a:lnTo>
                  <a:close/>
                </a:path>
                <a:path w="288925" h="233679">
                  <a:moveTo>
                    <a:pt x="88202" y="60452"/>
                  </a:moveTo>
                  <a:lnTo>
                    <a:pt x="73724" y="60452"/>
                  </a:lnTo>
                  <a:lnTo>
                    <a:pt x="68517" y="61468"/>
                  </a:lnTo>
                  <a:lnTo>
                    <a:pt x="40704" y="86106"/>
                  </a:lnTo>
                  <a:lnTo>
                    <a:pt x="53263" y="86106"/>
                  </a:lnTo>
                  <a:lnTo>
                    <a:pt x="53658" y="85725"/>
                  </a:lnTo>
                  <a:lnTo>
                    <a:pt x="62548" y="80391"/>
                  </a:lnTo>
                  <a:lnTo>
                    <a:pt x="67247" y="79121"/>
                  </a:lnTo>
                  <a:lnTo>
                    <a:pt x="115908" y="79121"/>
                  </a:lnTo>
                  <a:lnTo>
                    <a:pt x="114364" y="75818"/>
                  </a:lnTo>
                  <a:lnTo>
                    <a:pt x="109157" y="69977"/>
                  </a:lnTo>
                  <a:lnTo>
                    <a:pt x="95441" y="62356"/>
                  </a:lnTo>
                  <a:lnTo>
                    <a:pt x="88202" y="60452"/>
                  </a:lnTo>
                  <a:close/>
                </a:path>
                <a:path w="288925" h="233679">
                  <a:moveTo>
                    <a:pt x="40704" y="0"/>
                  </a:moveTo>
                  <a:lnTo>
                    <a:pt x="32036" y="4381"/>
                  </a:lnTo>
                  <a:lnTo>
                    <a:pt x="22416" y="8572"/>
                  </a:lnTo>
                  <a:lnTo>
                    <a:pt x="11843" y="12573"/>
                  </a:lnTo>
                  <a:lnTo>
                    <a:pt x="0" y="16488"/>
                  </a:lnTo>
                  <a:lnTo>
                    <a:pt x="318" y="16488"/>
                  </a:lnTo>
                  <a:lnTo>
                    <a:pt x="318" y="23241"/>
                  </a:lnTo>
                  <a:lnTo>
                    <a:pt x="6795" y="22352"/>
                  </a:lnTo>
                  <a:lnTo>
                    <a:pt x="11367" y="21843"/>
                  </a:lnTo>
                  <a:lnTo>
                    <a:pt x="42120" y="21843"/>
                  </a:lnTo>
                  <a:lnTo>
                    <a:pt x="42452" y="16488"/>
                  </a:lnTo>
                  <a:lnTo>
                    <a:pt x="43879" y="2793"/>
                  </a:lnTo>
                  <a:lnTo>
                    <a:pt x="40704" y="0"/>
                  </a:lnTo>
                  <a:close/>
                </a:path>
                <a:path w="288925" h="233679">
                  <a:moveTo>
                    <a:pt x="174943" y="207391"/>
                  </a:moveTo>
                  <a:lnTo>
                    <a:pt x="170244" y="210693"/>
                  </a:lnTo>
                  <a:lnTo>
                    <a:pt x="172657" y="215137"/>
                  </a:lnTo>
                  <a:lnTo>
                    <a:pt x="174308" y="218567"/>
                  </a:lnTo>
                  <a:lnTo>
                    <a:pt x="176086" y="223138"/>
                  </a:lnTo>
                  <a:lnTo>
                    <a:pt x="177229" y="226822"/>
                  </a:lnTo>
                  <a:lnTo>
                    <a:pt x="178499" y="231775"/>
                  </a:lnTo>
                  <a:lnTo>
                    <a:pt x="183198" y="232791"/>
                  </a:lnTo>
                  <a:lnTo>
                    <a:pt x="186881" y="233299"/>
                  </a:lnTo>
                  <a:lnTo>
                    <a:pt x="195263" y="233299"/>
                  </a:lnTo>
                  <a:lnTo>
                    <a:pt x="201105" y="231267"/>
                  </a:lnTo>
                  <a:lnTo>
                    <a:pt x="207074" y="227075"/>
                  </a:lnTo>
                  <a:lnTo>
                    <a:pt x="212979" y="223138"/>
                  </a:lnTo>
                  <a:lnTo>
                    <a:pt x="216903" y="218567"/>
                  </a:lnTo>
                  <a:lnTo>
                    <a:pt x="218504" y="216662"/>
                  </a:lnTo>
                  <a:lnTo>
                    <a:pt x="219056" y="215646"/>
                  </a:lnTo>
                  <a:lnTo>
                    <a:pt x="187389" y="215646"/>
                  </a:lnTo>
                  <a:lnTo>
                    <a:pt x="181293" y="212852"/>
                  </a:lnTo>
                  <a:lnTo>
                    <a:pt x="174943" y="207391"/>
                  </a:lnTo>
                  <a:close/>
                </a:path>
                <a:path w="288925" h="233679">
                  <a:moveTo>
                    <a:pt x="163513" y="63373"/>
                  </a:moveTo>
                  <a:lnTo>
                    <a:pt x="163513" y="70231"/>
                  </a:lnTo>
                  <a:lnTo>
                    <a:pt x="169482" y="71755"/>
                  </a:lnTo>
                  <a:lnTo>
                    <a:pt x="173419" y="73406"/>
                  </a:lnTo>
                  <a:lnTo>
                    <a:pt x="175451" y="75056"/>
                  </a:lnTo>
                  <a:lnTo>
                    <a:pt x="176945" y="76200"/>
                  </a:lnTo>
                  <a:lnTo>
                    <a:pt x="178499" y="78231"/>
                  </a:lnTo>
                  <a:lnTo>
                    <a:pt x="199708" y="122428"/>
                  </a:lnTo>
                  <a:lnTo>
                    <a:pt x="223838" y="177546"/>
                  </a:lnTo>
                  <a:lnTo>
                    <a:pt x="220383" y="188168"/>
                  </a:lnTo>
                  <a:lnTo>
                    <a:pt x="199327" y="215646"/>
                  </a:lnTo>
                  <a:lnTo>
                    <a:pt x="219056" y="215646"/>
                  </a:lnTo>
                  <a:lnTo>
                    <a:pt x="239078" y="168402"/>
                  </a:lnTo>
                  <a:lnTo>
                    <a:pt x="246383" y="148844"/>
                  </a:lnTo>
                  <a:lnTo>
                    <a:pt x="233998" y="148844"/>
                  </a:lnTo>
                  <a:lnTo>
                    <a:pt x="227590" y="135435"/>
                  </a:lnTo>
                  <a:lnTo>
                    <a:pt x="207963" y="89662"/>
                  </a:lnTo>
                  <a:lnTo>
                    <a:pt x="204026" y="76200"/>
                  </a:lnTo>
                  <a:lnTo>
                    <a:pt x="204470" y="75056"/>
                  </a:lnTo>
                  <a:lnTo>
                    <a:pt x="205441" y="74294"/>
                  </a:lnTo>
                  <a:lnTo>
                    <a:pt x="205804" y="74041"/>
                  </a:lnTo>
                  <a:lnTo>
                    <a:pt x="207328" y="72771"/>
                  </a:lnTo>
                  <a:lnTo>
                    <a:pt x="211773" y="71500"/>
                  </a:lnTo>
                  <a:lnTo>
                    <a:pt x="219139" y="70231"/>
                  </a:lnTo>
                  <a:lnTo>
                    <a:pt x="219139" y="64643"/>
                  </a:lnTo>
                  <a:lnTo>
                    <a:pt x="188331" y="64643"/>
                  </a:lnTo>
                  <a:lnTo>
                    <a:pt x="179991" y="64341"/>
                  </a:lnTo>
                  <a:lnTo>
                    <a:pt x="172395" y="63946"/>
                  </a:lnTo>
                  <a:lnTo>
                    <a:pt x="163513" y="63373"/>
                  </a:lnTo>
                  <a:close/>
                </a:path>
                <a:path w="288925" h="233679">
                  <a:moveTo>
                    <a:pt x="247333" y="63373"/>
                  </a:moveTo>
                  <a:lnTo>
                    <a:pt x="247333" y="70231"/>
                  </a:lnTo>
                  <a:lnTo>
                    <a:pt x="250000" y="71119"/>
                  </a:lnTo>
                  <a:lnTo>
                    <a:pt x="251375" y="71500"/>
                  </a:lnTo>
                  <a:lnTo>
                    <a:pt x="253810" y="72136"/>
                  </a:lnTo>
                  <a:lnTo>
                    <a:pt x="255842" y="73152"/>
                  </a:lnTo>
                  <a:lnTo>
                    <a:pt x="256858" y="74294"/>
                  </a:lnTo>
                  <a:lnTo>
                    <a:pt x="257620" y="75056"/>
                  </a:lnTo>
                  <a:lnTo>
                    <a:pt x="258001" y="76200"/>
                  </a:lnTo>
                  <a:lnTo>
                    <a:pt x="246952" y="111887"/>
                  </a:lnTo>
                  <a:lnTo>
                    <a:pt x="233998" y="148844"/>
                  </a:lnTo>
                  <a:lnTo>
                    <a:pt x="246383" y="148844"/>
                  </a:lnTo>
                  <a:lnTo>
                    <a:pt x="263081" y="104140"/>
                  </a:lnTo>
                  <a:lnTo>
                    <a:pt x="267442" y="93182"/>
                  </a:lnTo>
                  <a:lnTo>
                    <a:pt x="288735" y="70231"/>
                  </a:lnTo>
                  <a:lnTo>
                    <a:pt x="288735" y="64643"/>
                  </a:lnTo>
                  <a:lnTo>
                    <a:pt x="265240" y="64643"/>
                  </a:lnTo>
                  <a:lnTo>
                    <a:pt x="259308" y="64341"/>
                  </a:lnTo>
                  <a:lnTo>
                    <a:pt x="258676" y="64341"/>
                  </a:lnTo>
                  <a:lnTo>
                    <a:pt x="247333" y="63373"/>
                  </a:lnTo>
                  <a:close/>
                </a:path>
                <a:path w="288925" h="233679">
                  <a:moveTo>
                    <a:pt x="219139" y="63373"/>
                  </a:moveTo>
                  <a:lnTo>
                    <a:pt x="201517" y="64341"/>
                  </a:lnTo>
                  <a:lnTo>
                    <a:pt x="193554" y="64643"/>
                  </a:lnTo>
                  <a:lnTo>
                    <a:pt x="219139" y="64643"/>
                  </a:lnTo>
                  <a:lnTo>
                    <a:pt x="219139" y="63373"/>
                  </a:lnTo>
                  <a:close/>
                </a:path>
                <a:path w="288925" h="233679">
                  <a:moveTo>
                    <a:pt x="288735" y="63373"/>
                  </a:moveTo>
                  <a:lnTo>
                    <a:pt x="281264" y="64341"/>
                  </a:lnTo>
                  <a:lnTo>
                    <a:pt x="280580" y="64341"/>
                  </a:lnTo>
                  <a:lnTo>
                    <a:pt x="275654" y="64643"/>
                  </a:lnTo>
                  <a:lnTo>
                    <a:pt x="288735" y="64643"/>
                  </a:lnTo>
                  <a:lnTo>
                    <a:pt x="288735" y="63373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923286" y="3683634"/>
              <a:ext cx="61594" cy="92710"/>
            </a:xfrm>
            <a:custGeom>
              <a:avLst/>
              <a:gdLst/>
              <a:ahLst/>
              <a:cxnLst/>
              <a:rect l="l" t="t" r="r" b="b"/>
              <a:pathLst>
                <a:path w="61594" h="92710">
                  <a:moveTo>
                    <a:pt x="31622" y="0"/>
                  </a:moveTo>
                  <a:lnTo>
                    <a:pt x="26543" y="0"/>
                  </a:lnTo>
                  <a:lnTo>
                    <a:pt x="21843" y="1269"/>
                  </a:lnTo>
                  <a:lnTo>
                    <a:pt x="17399" y="3937"/>
                  </a:lnTo>
                  <a:lnTo>
                    <a:pt x="12953" y="6603"/>
                  </a:lnTo>
                  <a:lnTo>
                    <a:pt x="0" y="36448"/>
                  </a:lnTo>
                  <a:lnTo>
                    <a:pt x="0" y="46989"/>
                  </a:lnTo>
                  <a:lnTo>
                    <a:pt x="0" y="85470"/>
                  </a:lnTo>
                  <a:lnTo>
                    <a:pt x="7746" y="89915"/>
                  </a:lnTo>
                  <a:lnTo>
                    <a:pt x="15620" y="92201"/>
                  </a:lnTo>
                  <a:lnTo>
                    <a:pt x="23494" y="92201"/>
                  </a:lnTo>
                  <a:lnTo>
                    <a:pt x="58610" y="64674"/>
                  </a:lnTo>
                  <a:lnTo>
                    <a:pt x="61213" y="43052"/>
                  </a:lnTo>
                  <a:lnTo>
                    <a:pt x="60686" y="32958"/>
                  </a:lnTo>
                  <a:lnTo>
                    <a:pt x="39750" y="0"/>
                  </a:lnTo>
                  <a:lnTo>
                    <a:pt x="31622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041522" y="3663314"/>
              <a:ext cx="134366" cy="17907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882900" y="3604513"/>
              <a:ext cx="123825" cy="184785"/>
            </a:xfrm>
            <a:custGeom>
              <a:avLst/>
              <a:gdLst/>
              <a:ahLst/>
              <a:cxnLst/>
              <a:rect l="l" t="t" r="r" b="b"/>
              <a:pathLst>
                <a:path w="123825" h="184785">
                  <a:moveTo>
                    <a:pt x="40386" y="0"/>
                  </a:moveTo>
                  <a:lnTo>
                    <a:pt x="43561" y="2793"/>
                  </a:lnTo>
                  <a:lnTo>
                    <a:pt x="42134" y="16488"/>
                  </a:lnTo>
                  <a:lnTo>
                    <a:pt x="41100" y="33194"/>
                  </a:lnTo>
                  <a:lnTo>
                    <a:pt x="40471" y="52925"/>
                  </a:lnTo>
                  <a:lnTo>
                    <a:pt x="40258" y="75692"/>
                  </a:lnTo>
                  <a:lnTo>
                    <a:pt x="40386" y="86106"/>
                  </a:lnTo>
                  <a:lnTo>
                    <a:pt x="48817" y="77485"/>
                  </a:lnTo>
                  <a:lnTo>
                    <a:pt x="55641" y="70865"/>
                  </a:lnTo>
                  <a:lnTo>
                    <a:pt x="60870" y="66246"/>
                  </a:lnTo>
                  <a:lnTo>
                    <a:pt x="64516" y="63627"/>
                  </a:lnTo>
                  <a:lnTo>
                    <a:pt x="68199" y="61468"/>
                  </a:lnTo>
                  <a:lnTo>
                    <a:pt x="73406" y="60452"/>
                  </a:lnTo>
                  <a:lnTo>
                    <a:pt x="80010" y="60452"/>
                  </a:lnTo>
                  <a:lnTo>
                    <a:pt x="87883" y="60452"/>
                  </a:lnTo>
                  <a:lnTo>
                    <a:pt x="95123" y="62356"/>
                  </a:lnTo>
                  <a:lnTo>
                    <a:pt x="101981" y="66167"/>
                  </a:lnTo>
                  <a:lnTo>
                    <a:pt x="108838" y="69977"/>
                  </a:lnTo>
                  <a:lnTo>
                    <a:pt x="123317" y="111506"/>
                  </a:lnTo>
                  <a:lnTo>
                    <a:pt x="122011" y="126319"/>
                  </a:lnTo>
                  <a:lnTo>
                    <a:pt x="102616" y="163449"/>
                  </a:lnTo>
                  <a:lnTo>
                    <a:pt x="66986" y="183201"/>
                  </a:lnTo>
                  <a:lnTo>
                    <a:pt x="52958" y="184531"/>
                  </a:lnTo>
                  <a:lnTo>
                    <a:pt x="44842" y="183987"/>
                  </a:lnTo>
                  <a:lnTo>
                    <a:pt x="36512" y="182372"/>
                  </a:lnTo>
                  <a:lnTo>
                    <a:pt x="27991" y="179708"/>
                  </a:lnTo>
                  <a:lnTo>
                    <a:pt x="19304" y="176022"/>
                  </a:lnTo>
                  <a:lnTo>
                    <a:pt x="20064" y="153322"/>
                  </a:lnTo>
                  <a:lnTo>
                    <a:pt x="20621" y="127492"/>
                  </a:lnTo>
                  <a:lnTo>
                    <a:pt x="20964" y="98494"/>
                  </a:lnTo>
                  <a:lnTo>
                    <a:pt x="21081" y="66293"/>
                  </a:lnTo>
                  <a:lnTo>
                    <a:pt x="20827" y="41148"/>
                  </a:lnTo>
                  <a:lnTo>
                    <a:pt x="20827" y="35560"/>
                  </a:lnTo>
                  <a:lnTo>
                    <a:pt x="20827" y="29844"/>
                  </a:lnTo>
                  <a:lnTo>
                    <a:pt x="20193" y="26162"/>
                  </a:lnTo>
                  <a:lnTo>
                    <a:pt x="19050" y="24384"/>
                  </a:lnTo>
                  <a:lnTo>
                    <a:pt x="17780" y="22733"/>
                  </a:lnTo>
                  <a:lnTo>
                    <a:pt x="16001" y="21843"/>
                  </a:lnTo>
                  <a:lnTo>
                    <a:pt x="13588" y="21843"/>
                  </a:lnTo>
                  <a:lnTo>
                    <a:pt x="11049" y="21843"/>
                  </a:lnTo>
                  <a:lnTo>
                    <a:pt x="6476" y="22352"/>
                  </a:lnTo>
                  <a:lnTo>
                    <a:pt x="0" y="23241"/>
                  </a:lnTo>
                  <a:lnTo>
                    <a:pt x="0" y="16383"/>
                  </a:lnTo>
                  <a:lnTo>
                    <a:pt x="11525" y="12573"/>
                  </a:lnTo>
                  <a:lnTo>
                    <a:pt x="22098" y="8572"/>
                  </a:lnTo>
                  <a:lnTo>
                    <a:pt x="31718" y="4381"/>
                  </a:lnTo>
                  <a:lnTo>
                    <a:pt x="40386" y="0"/>
                  </a:lnTo>
                  <a:close/>
                </a:path>
              </a:pathLst>
            </a:custGeom>
            <a:ln w="9143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279647" y="3581349"/>
              <a:ext cx="613981" cy="21226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974591" y="3581387"/>
              <a:ext cx="1657096" cy="26226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715000" y="3581349"/>
              <a:ext cx="456057" cy="21099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341120" y="3886187"/>
              <a:ext cx="1001090" cy="25375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417063" y="3886174"/>
              <a:ext cx="1014476" cy="26101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93008" y="3947134"/>
              <a:ext cx="135534" cy="14467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05962" y="3965066"/>
              <a:ext cx="123189" cy="1320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669791" y="3886174"/>
              <a:ext cx="1254252" cy="26101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980432" y="3886174"/>
              <a:ext cx="659764" cy="261010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7501128" y="0"/>
            <a:ext cx="4691380" cy="6858000"/>
            <a:chOff x="7501128" y="0"/>
            <a:chExt cx="4691380" cy="6858000"/>
          </a:xfrm>
        </p:grpSpPr>
        <p:pic>
          <p:nvPicPr>
            <p:cNvPr id="50" name="object 5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620000" y="0"/>
              <a:ext cx="4572000" cy="685799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501128" y="0"/>
              <a:ext cx="4690872" cy="68579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88263" y="2935274"/>
            <a:ext cx="3631565" cy="1059180"/>
            <a:chOff x="588263" y="2935274"/>
            <a:chExt cx="3631565" cy="10591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8263" y="2935274"/>
              <a:ext cx="3631565" cy="10590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7887" y="2962592"/>
              <a:ext cx="2832989" cy="4524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7953" y="2988944"/>
              <a:ext cx="2810891" cy="4330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5695" y="3511334"/>
              <a:ext cx="3576574" cy="44941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5888" y="3537203"/>
              <a:ext cx="3556635" cy="431292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4654296" y="2057400"/>
            <a:ext cx="0" cy="2743200"/>
          </a:xfrm>
          <a:custGeom>
            <a:avLst/>
            <a:gdLst/>
            <a:ahLst/>
            <a:cxnLst/>
            <a:rect l="l" t="t" r="r" b="b"/>
            <a:pathLst>
              <a:path h="2743200">
                <a:moveTo>
                  <a:pt x="0" y="0"/>
                </a:moveTo>
                <a:lnTo>
                  <a:pt x="0" y="2743200"/>
                </a:lnTo>
              </a:path>
            </a:pathLst>
          </a:custGeom>
          <a:ln w="18288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5202935" y="2459735"/>
            <a:ext cx="5871845" cy="1482725"/>
            <a:chOff x="5202935" y="2459735"/>
            <a:chExt cx="5871845" cy="148272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02935" y="2459735"/>
              <a:ext cx="5871718" cy="148259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30367" y="2529839"/>
              <a:ext cx="165950" cy="16891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43829" y="2549016"/>
              <a:ext cx="153670" cy="15379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29071" y="2487155"/>
              <a:ext cx="1724786" cy="2616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12151" y="2487117"/>
              <a:ext cx="386079" cy="2116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41919" y="2487117"/>
              <a:ext cx="614045" cy="2116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42959" y="2548102"/>
              <a:ext cx="135534" cy="14467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456548" y="2565526"/>
              <a:ext cx="123190" cy="13195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616695" y="2487155"/>
              <a:ext cx="1369822" cy="2616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067544" y="2487117"/>
              <a:ext cx="456692" cy="21036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85703" y="2548102"/>
              <a:ext cx="135534" cy="14467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599292" y="2565526"/>
              <a:ext cx="123189" cy="13195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32119" y="2791955"/>
              <a:ext cx="1574165" cy="2616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187183" y="2791917"/>
              <a:ext cx="738949" cy="2116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004047" y="2849816"/>
              <a:ext cx="315328" cy="14763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018144" y="2869056"/>
              <a:ext cx="302005" cy="13449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382000" y="2791917"/>
              <a:ext cx="406692" cy="21163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866632" y="2791942"/>
              <a:ext cx="1033399" cy="26037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970007" y="2791955"/>
              <a:ext cx="943483" cy="25325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526023" y="3096742"/>
              <a:ext cx="1112647" cy="26037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702551" y="3096780"/>
              <a:ext cx="249047" cy="20864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16495" y="3157702"/>
              <a:ext cx="135534" cy="14467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030084" y="3175126"/>
              <a:ext cx="123190" cy="13195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190231" y="3096717"/>
              <a:ext cx="1022413" cy="21163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263127" y="3096780"/>
              <a:ext cx="249047" cy="20864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567927" y="3096717"/>
              <a:ext cx="406692" cy="2116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043415" y="3130245"/>
              <a:ext cx="492048" cy="17810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610344" y="3096717"/>
              <a:ext cx="290880" cy="205536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629103" y="3119246"/>
              <a:ext cx="267335" cy="184785"/>
            </a:xfrm>
            <a:custGeom>
              <a:avLst/>
              <a:gdLst/>
              <a:ahLst/>
              <a:cxnLst/>
              <a:rect l="l" t="t" r="r" b="b"/>
              <a:pathLst>
                <a:path w="267334" h="184785">
                  <a:moveTo>
                    <a:pt x="61377" y="59181"/>
                  </a:moveTo>
                  <a:lnTo>
                    <a:pt x="16800" y="76580"/>
                  </a:lnTo>
                  <a:lnTo>
                    <a:pt x="0" y="122606"/>
                  </a:lnTo>
                  <a:lnTo>
                    <a:pt x="32" y="125602"/>
                  </a:lnTo>
                  <a:lnTo>
                    <a:pt x="15022" y="168782"/>
                  </a:lnTo>
                  <a:lnTo>
                    <a:pt x="56551" y="184530"/>
                  </a:lnTo>
                  <a:lnTo>
                    <a:pt x="68101" y="183552"/>
                  </a:lnTo>
                  <a:lnTo>
                    <a:pt x="69103" y="183552"/>
                  </a:lnTo>
                  <a:lnTo>
                    <a:pt x="81237" y="180117"/>
                  </a:lnTo>
                  <a:lnTo>
                    <a:pt x="91680" y="174565"/>
                  </a:lnTo>
                  <a:lnTo>
                    <a:pt x="92058" y="174243"/>
                  </a:lnTo>
                  <a:lnTo>
                    <a:pt x="51852" y="174243"/>
                  </a:lnTo>
                  <a:lnTo>
                    <a:pt x="44994" y="171703"/>
                  </a:lnTo>
                  <a:lnTo>
                    <a:pt x="25053" y="137564"/>
                  </a:lnTo>
                  <a:lnTo>
                    <a:pt x="23873" y="123825"/>
                  </a:lnTo>
                  <a:lnTo>
                    <a:pt x="23805" y="122606"/>
                  </a:lnTo>
                  <a:lnTo>
                    <a:pt x="33056" y="80263"/>
                  </a:lnTo>
                  <a:lnTo>
                    <a:pt x="57440" y="69468"/>
                  </a:lnTo>
                  <a:lnTo>
                    <a:pt x="96183" y="69468"/>
                  </a:lnTo>
                  <a:lnTo>
                    <a:pt x="94363" y="67968"/>
                  </a:lnTo>
                  <a:lnTo>
                    <a:pt x="84729" y="63087"/>
                  </a:lnTo>
                  <a:lnTo>
                    <a:pt x="74177" y="60275"/>
                  </a:lnTo>
                  <a:lnTo>
                    <a:pt x="75220" y="60275"/>
                  </a:lnTo>
                  <a:lnTo>
                    <a:pt x="61377" y="59181"/>
                  </a:lnTo>
                  <a:close/>
                </a:path>
                <a:path w="267334" h="184785">
                  <a:moveTo>
                    <a:pt x="96183" y="69468"/>
                  </a:moveTo>
                  <a:lnTo>
                    <a:pt x="57440" y="69468"/>
                  </a:lnTo>
                  <a:lnTo>
                    <a:pt x="64651" y="70326"/>
                  </a:lnTo>
                  <a:lnTo>
                    <a:pt x="71410" y="72897"/>
                  </a:lnTo>
                  <a:lnTo>
                    <a:pt x="93833" y="112224"/>
                  </a:lnTo>
                  <a:lnTo>
                    <a:pt x="94432" y="123825"/>
                  </a:lnTo>
                  <a:lnTo>
                    <a:pt x="94524" y="125602"/>
                  </a:lnTo>
                  <a:lnTo>
                    <a:pt x="84745" y="162687"/>
                  </a:lnTo>
                  <a:lnTo>
                    <a:pt x="59726" y="174243"/>
                  </a:lnTo>
                  <a:lnTo>
                    <a:pt x="92058" y="174243"/>
                  </a:lnTo>
                  <a:lnTo>
                    <a:pt x="116947" y="133103"/>
                  </a:lnTo>
                  <a:lnTo>
                    <a:pt x="118019" y="118744"/>
                  </a:lnTo>
                  <a:lnTo>
                    <a:pt x="117064" y="105431"/>
                  </a:lnTo>
                  <a:lnTo>
                    <a:pt x="114236" y="93853"/>
                  </a:lnTo>
                  <a:lnTo>
                    <a:pt x="114193" y="93678"/>
                  </a:lnTo>
                  <a:lnTo>
                    <a:pt x="109393" y="83472"/>
                  </a:lnTo>
                  <a:lnTo>
                    <a:pt x="102652" y="74802"/>
                  </a:lnTo>
                  <a:lnTo>
                    <a:pt x="96183" y="69468"/>
                  </a:lnTo>
                  <a:close/>
                </a:path>
                <a:path w="267334" h="184785">
                  <a:moveTo>
                    <a:pt x="209713" y="76707"/>
                  </a:moveTo>
                  <a:lnTo>
                    <a:pt x="189520" y="76707"/>
                  </a:lnTo>
                  <a:lnTo>
                    <a:pt x="189375" y="86213"/>
                  </a:lnTo>
                  <a:lnTo>
                    <a:pt x="189251" y="97027"/>
                  </a:lnTo>
                  <a:lnTo>
                    <a:pt x="189139" y="120268"/>
                  </a:lnTo>
                  <a:lnTo>
                    <a:pt x="189020" y="140007"/>
                  </a:lnTo>
                  <a:lnTo>
                    <a:pt x="170597" y="174625"/>
                  </a:lnTo>
                  <a:lnTo>
                    <a:pt x="170597" y="181610"/>
                  </a:lnTo>
                  <a:lnTo>
                    <a:pt x="189758" y="180578"/>
                  </a:lnTo>
                  <a:lnTo>
                    <a:pt x="197154" y="180306"/>
                  </a:lnTo>
                  <a:lnTo>
                    <a:pt x="231811" y="180306"/>
                  </a:lnTo>
                  <a:lnTo>
                    <a:pt x="231811" y="174625"/>
                  </a:lnTo>
                  <a:lnTo>
                    <a:pt x="230033" y="174243"/>
                  </a:lnTo>
                  <a:lnTo>
                    <a:pt x="228636" y="173862"/>
                  </a:lnTo>
                  <a:lnTo>
                    <a:pt x="227620" y="173608"/>
                  </a:lnTo>
                  <a:lnTo>
                    <a:pt x="209713" y="162940"/>
                  </a:lnTo>
                  <a:lnTo>
                    <a:pt x="209713" y="76707"/>
                  </a:lnTo>
                  <a:close/>
                </a:path>
                <a:path w="267334" h="184785">
                  <a:moveTo>
                    <a:pt x="231811" y="180306"/>
                  </a:moveTo>
                  <a:lnTo>
                    <a:pt x="209397" y="180306"/>
                  </a:lnTo>
                  <a:lnTo>
                    <a:pt x="216269" y="180578"/>
                  </a:lnTo>
                  <a:lnTo>
                    <a:pt x="223736" y="181016"/>
                  </a:lnTo>
                  <a:lnTo>
                    <a:pt x="231811" y="181610"/>
                  </a:lnTo>
                  <a:lnTo>
                    <a:pt x="231811" y="180306"/>
                  </a:lnTo>
                  <a:close/>
                </a:path>
                <a:path w="267334" h="184785">
                  <a:moveTo>
                    <a:pt x="242479" y="0"/>
                  </a:moveTo>
                  <a:lnTo>
                    <a:pt x="230922" y="0"/>
                  </a:lnTo>
                  <a:lnTo>
                    <a:pt x="224826" y="1524"/>
                  </a:lnTo>
                  <a:lnTo>
                    <a:pt x="219111" y="4444"/>
                  </a:lnTo>
                  <a:lnTo>
                    <a:pt x="211237" y="8381"/>
                  </a:lnTo>
                  <a:lnTo>
                    <a:pt x="190288" y="40310"/>
                  </a:lnTo>
                  <a:lnTo>
                    <a:pt x="189520" y="62991"/>
                  </a:lnTo>
                  <a:lnTo>
                    <a:pt x="183805" y="66420"/>
                  </a:lnTo>
                  <a:lnTo>
                    <a:pt x="177836" y="69468"/>
                  </a:lnTo>
                  <a:lnTo>
                    <a:pt x="171740" y="71881"/>
                  </a:lnTo>
                  <a:lnTo>
                    <a:pt x="171740" y="77850"/>
                  </a:lnTo>
                  <a:lnTo>
                    <a:pt x="177582" y="77215"/>
                  </a:lnTo>
                  <a:lnTo>
                    <a:pt x="183302" y="76850"/>
                  </a:lnTo>
                  <a:lnTo>
                    <a:pt x="182805" y="76850"/>
                  </a:lnTo>
                  <a:lnTo>
                    <a:pt x="189520" y="76707"/>
                  </a:lnTo>
                  <a:lnTo>
                    <a:pt x="236974" y="76707"/>
                  </a:lnTo>
                  <a:lnTo>
                    <a:pt x="238161" y="73787"/>
                  </a:lnTo>
                  <a:lnTo>
                    <a:pt x="240193" y="69976"/>
                  </a:lnTo>
                  <a:lnTo>
                    <a:pt x="242860" y="66420"/>
                  </a:lnTo>
                  <a:lnTo>
                    <a:pt x="241209" y="64897"/>
                  </a:lnTo>
                  <a:lnTo>
                    <a:pt x="209713" y="64897"/>
                  </a:lnTo>
                  <a:lnTo>
                    <a:pt x="209744" y="45815"/>
                  </a:lnTo>
                  <a:lnTo>
                    <a:pt x="209903" y="40878"/>
                  </a:lnTo>
                  <a:lnTo>
                    <a:pt x="210336" y="35081"/>
                  </a:lnTo>
                  <a:lnTo>
                    <a:pt x="210983" y="30987"/>
                  </a:lnTo>
                  <a:lnTo>
                    <a:pt x="212131" y="25018"/>
                  </a:lnTo>
                  <a:lnTo>
                    <a:pt x="212253" y="24383"/>
                  </a:lnTo>
                  <a:lnTo>
                    <a:pt x="214539" y="19557"/>
                  </a:lnTo>
                  <a:lnTo>
                    <a:pt x="221138" y="13207"/>
                  </a:lnTo>
                  <a:lnTo>
                    <a:pt x="220948" y="13207"/>
                  </a:lnTo>
                  <a:lnTo>
                    <a:pt x="225461" y="11429"/>
                  </a:lnTo>
                  <a:lnTo>
                    <a:pt x="266177" y="11429"/>
                  </a:lnTo>
                  <a:lnTo>
                    <a:pt x="267244" y="8381"/>
                  </a:lnTo>
                  <a:lnTo>
                    <a:pt x="260767" y="5079"/>
                  </a:lnTo>
                  <a:lnTo>
                    <a:pt x="255433" y="2920"/>
                  </a:lnTo>
                  <a:lnTo>
                    <a:pt x="251242" y="1777"/>
                  </a:lnTo>
                  <a:lnTo>
                    <a:pt x="247051" y="507"/>
                  </a:lnTo>
                  <a:lnTo>
                    <a:pt x="242479" y="0"/>
                  </a:lnTo>
                  <a:close/>
                </a:path>
                <a:path w="267334" h="184785">
                  <a:moveTo>
                    <a:pt x="236974" y="76707"/>
                  </a:moveTo>
                  <a:lnTo>
                    <a:pt x="209713" y="76707"/>
                  </a:lnTo>
                  <a:lnTo>
                    <a:pt x="216329" y="76850"/>
                  </a:lnTo>
                  <a:lnTo>
                    <a:pt x="226583" y="77215"/>
                  </a:lnTo>
                  <a:lnTo>
                    <a:pt x="225582" y="77215"/>
                  </a:lnTo>
                  <a:lnTo>
                    <a:pt x="229751" y="77422"/>
                  </a:lnTo>
                  <a:lnTo>
                    <a:pt x="236510" y="77850"/>
                  </a:lnTo>
                  <a:lnTo>
                    <a:pt x="236916" y="76850"/>
                  </a:lnTo>
                  <a:lnTo>
                    <a:pt x="236974" y="76707"/>
                  </a:lnTo>
                  <a:close/>
                </a:path>
                <a:path w="267334" h="184785">
                  <a:moveTo>
                    <a:pt x="266177" y="11429"/>
                  </a:moveTo>
                  <a:lnTo>
                    <a:pt x="236383" y="11429"/>
                  </a:lnTo>
                  <a:lnTo>
                    <a:pt x="241082" y="13207"/>
                  </a:lnTo>
                  <a:lnTo>
                    <a:pt x="244765" y="16510"/>
                  </a:lnTo>
                  <a:lnTo>
                    <a:pt x="248321" y="19938"/>
                  </a:lnTo>
                  <a:lnTo>
                    <a:pt x="250734" y="25780"/>
                  </a:lnTo>
                  <a:lnTo>
                    <a:pt x="252004" y="33908"/>
                  </a:lnTo>
                  <a:lnTo>
                    <a:pt x="258735" y="34798"/>
                  </a:lnTo>
                  <a:lnTo>
                    <a:pt x="260707" y="28063"/>
                  </a:lnTo>
                  <a:lnTo>
                    <a:pt x="262799" y="21399"/>
                  </a:lnTo>
                  <a:lnTo>
                    <a:pt x="264986" y="14831"/>
                  </a:lnTo>
                  <a:lnTo>
                    <a:pt x="266177" y="11429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624440" y="3173856"/>
              <a:ext cx="127253" cy="13449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795128" y="3114674"/>
              <a:ext cx="105791" cy="19075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979151" y="3096717"/>
              <a:ext cx="906602" cy="21163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526023" y="3401517"/>
              <a:ext cx="1053719" cy="21163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50735" y="3401517"/>
              <a:ext cx="456692" cy="21036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68895" y="3462502"/>
              <a:ext cx="135534" cy="14467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182484" y="3479926"/>
              <a:ext cx="123190" cy="13195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345679" y="3401517"/>
              <a:ext cx="1022413" cy="21163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418575" y="3401580"/>
              <a:ext cx="249047" cy="20864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723376" y="3401517"/>
              <a:ext cx="406692" cy="21163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198864" y="3401555"/>
              <a:ext cx="1471294" cy="26163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56391" y="3401517"/>
              <a:ext cx="290880" cy="205536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0775151" y="3424046"/>
              <a:ext cx="267335" cy="184785"/>
            </a:xfrm>
            <a:custGeom>
              <a:avLst/>
              <a:gdLst/>
              <a:ahLst/>
              <a:cxnLst/>
              <a:rect l="l" t="t" r="r" b="b"/>
              <a:pathLst>
                <a:path w="267334" h="184785">
                  <a:moveTo>
                    <a:pt x="61377" y="59181"/>
                  </a:moveTo>
                  <a:lnTo>
                    <a:pt x="16800" y="76580"/>
                  </a:lnTo>
                  <a:lnTo>
                    <a:pt x="0" y="122606"/>
                  </a:lnTo>
                  <a:lnTo>
                    <a:pt x="32" y="125602"/>
                  </a:lnTo>
                  <a:lnTo>
                    <a:pt x="15022" y="168782"/>
                  </a:lnTo>
                  <a:lnTo>
                    <a:pt x="56551" y="184530"/>
                  </a:lnTo>
                  <a:lnTo>
                    <a:pt x="68101" y="183552"/>
                  </a:lnTo>
                  <a:lnTo>
                    <a:pt x="69103" y="183552"/>
                  </a:lnTo>
                  <a:lnTo>
                    <a:pt x="81237" y="180117"/>
                  </a:lnTo>
                  <a:lnTo>
                    <a:pt x="91680" y="174565"/>
                  </a:lnTo>
                  <a:lnTo>
                    <a:pt x="92058" y="174243"/>
                  </a:lnTo>
                  <a:lnTo>
                    <a:pt x="51852" y="174243"/>
                  </a:lnTo>
                  <a:lnTo>
                    <a:pt x="44994" y="171703"/>
                  </a:lnTo>
                  <a:lnTo>
                    <a:pt x="25053" y="137564"/>
                  </a:lnTo>
                  <a:lnTo>
                    <a:pt x="23873" y="123825"/>
                  </a:lnTo>
                  <a:lnTo>
                    <a:pt x="23805" y="122606"/>
                  </a:lnTo>
                  <a:lnTo>
                    <a:pt x="33056" y="80263"/>
                  </a:lnTo>
                  <a:lnTo>
                    <a:pt x="57440" y="69468"/>
                  </a:lnTo>
                  <a:lnTo>
                    <a:pt x="96183" y="69468"/>
                  </a:lnTo>
                  <a:lnTo>
                    <a:pt x="94363" y="67968"/>
                  </a:lnTo>
                  <a:lnTo>
                    <a:pt x="84729" y="63087"/>
                  </a:lnTo>
                  <a:lnTo>
                    <a:pt x="74177" y="60275"/>
                  </a:lnTo>
                  <a:lnTo>
                    <a:pt x="75220" y="60275"/>
                  </a:lnTo>
                  <a:lnTo>
                    <a:pt x="61377" y="59181"/>
                  </a:lnTo>
                  <a:close/>
                </a:path>
                <a:path w="267334" h="184785">
                  <a:moveTo>
                    <a:pt x="96183" y="69468"/>
                  </a:moveTo>
                  <a:lnTo>
                    <a:pt x="57440" y="69468"/>
                  </a:lnTo>
                  <a:lnTo>
                    <a:pt x="64651" y="70326"/>
                  </a:lnTo>
                  <a:lnTo>
                    <a:pt x="71410" y="72897"/>
                  </a:lnTo>
                  <a:lnTo>
                    <a:pt x="93833" y="112224"/>
                  </a:lnTo>
                  <a:lnTo>
                    <a:pt x="94432" y="123825"/>
                  </a:lnTo>
                  <a:lnTo>
                    <a:pt x="94524" y="125602"/>
                  </a:lnTo>
                  <a:lnTo>
                    <a:pt x="84745" y="162687"/>
                  </a:lnTo>
                  <a:lnTo>
                    <a:pt x="59726" y="174243"/>
                  </a:lnTo>
                  <a:lnTo>
                    <a:pt x="92058" y="174243"/>
                  </a:lnTo>
                  <a:lnTo>
                    <a:pt x="116947" y="133103"/>
                  </a:lnTo>
                  <a:lnTo>
                    <a:pt x="118019" y="118744"/>
                  </a:lnTo>
                  <a:lnTo>
                    <a:pt x="117064" y="105431"/>
                  </a:lnTo>
                  <a:lnTo>
                    <a:pt x="114236" y="93853"/>
                  </a:lnTo>
                  <a:lnTo>
                    <a:pt x="114193" y="93678"/>
                  </a:lnTo>
                  <a:lnTo>
                    <a:pt x="109393" y="83472"/>
                  </a:lnTo>
                  <a:lnTo>
                    <a:pt x="102652" y="74802"/>
                  </a:lnTo>
                  <a:lnTo>
                    <a:pt x="96183" y="69468"/>
                  </a:lnTo>
                  <a:close/>
                </a:path>
                <a:path w="267334" h="184785">
                  <a:moveTo>
                    <a:pt x="209713" y="76707"/>
                  </a:moveTo>
                  <a:lnTo>
                    <a:pt x="189520" y="76707"/>
                  </a:lnTo>
                  <a:lnTo>
                    <a:pt x="189375" y="86213"/>
                  </a:lnTo>
                  <a:lnTo>
                    <a:pt x="189251" y="97027"/>
                  </a:lnTo>
                  <a:lnTo>
                    <a:pt x="189139" y="120268"/>
                  </a:lnTo>
                  <a:lnTo>
                    <a:pt x="189020" y="140007"/>
                  </a:lnTo>
                  <a:lnTo>
                    <a:pt x="170597" y="174625"/>
                  </a:lnTo>
                  <a:lnTo>
                    <a:pt x="170597" y="181610"/>
                  </a:lnTo>
                  <a:lnTo>
                    <a:pt x="189758" y="180578"/>
                  </a:lnTo>
                  <a:lnTo>
                    <a:pt x="197154" y="180306"/>
                  </a:lnTo>
                  <a:lnTo>
                    <a:pt x="231811" y="180306"/>
                  </a:lnTo>
                  <a:lnTo>
                    <a:pt x="231811" y="174625"/>
                  </a:lnTo>
                  <a:lnTo>
                    <a:pt x="230033" y="174243"/>
                  </a:lnTo>
                  <a:lnTo>
                    <a:pt x="228636" y="173862"/>
                  </a:lnTo>
                  <a:lnTo>
                    <a:pt x="227620" y="173608"/>
                  </a:lnTo>
                  <a:lnTo>
                    <a:pt x="209713" y="162940"/>
                  </a:lnTo>
                  <a:lnTo>
                    <a:pt x="209713" y="76707"/>
                  </a:lnTo>
                  <a:close/>
                </a:path>
                <a:path w="267334" h="184785">
                  <a:moveTo>
                    <a:pt x="231811" y="180306"/>
                  </a:moveTo>
                  <a:lnTo>
                    <a:pt x="209397" y="180306"/>
                  </a:lnTo>
                  <a:lnTo>
                    <a:pt x="216269" y="180578"/>
                  </a:lnTo>
                  <a:lnTo>
                    <a:pt x="223736" y="181016"/>
                  </a:lnTo>
                  <a:lnTo>
                    <a:pt x="231811" y="181610"/>
                  </a:lnTo>
                  <a:lnTo>
                    <a:pt x="231811" y="180306"/>
                  </a:lnTo>
                  <a:close/>
                </a:path>
                <a:path w="267334" h="184785">
                  <a:moveTo>
                    <a:pt x="242479" y="0"/>
                  </a:moveTo>
                  <a:lnTo>
                    <a:pt x="230922" y="0"/>
                  </a:lnTo>
                  <a:lnTo>
                    <a:pt x="224826" y="1524"/>
                  </a:lnTo>
                  <a:lnTo>
                    <a:pt x="219111" y="4444"/>
                  </a:lnTo>
                  <a:lnTo>
                    <a:pt x="211237" y="8381"/>
                  </a:lnTo>
                  <a:lnTo>
                    <a:pt x="190288" y="40310"/>
                  </a:lnTo>
                  <a:lnTo>
                    <a:pt x="189520" y="62991"/>
                  </a:lnTo>
                  <a:lnTo>
                    <a:pt x="183805" y="66420"/>
                  </a:lnTo>
                  <a:lnTo>
                    <a:pt x="177836" y="69468"/>
                  </a:lnTo>
                  <a:lnTo>
                    <a:pt x="171740" y="71881"/>
                  </a:lnTo>
                  <a:lnTo>
                    <a:pt x="171740" y="77850"/>
                  </a:lnTo>
                  <a:lnTo>
                    <a:pt x="177582" y="77215"/>
                  </a:lnTo>
                  <a:lnTo>
                    <a:pt x="183302" y="76850"/>
                  </a:lnTo>
                  <a:lnTo>
                    <a:pt x="182805" y="76850"/>
                  </a:lnTo>
                  <a:lnTo>
                    <a:pt x="189520" y="76707"/>
                  </a:lnTo>
                  <a:lnTo>
                    <a:pt x="236974" y="76707"/>
                  </a:lnTo>
                  <a:lnTo>
                    <a:pt x="238161" y="73787"/>
                  </a:lnTo>
                  <a:lnTo>
                    <a:pt x="240193" y="69976"/>
                  </a:lnTo>
                  <a:lnTo>
                    <a:pt x="242860" y="66420"/>
                  </a:lnTo>
                  <a:lnTo>
                    <a:pt x="241209" y="64897"/>
                  </a:lnTo>
                  <a:lnTo>
                    <a:pt x="209713" y="64897"/>
                  </a:lnTo>
                  <a:lnTo>
                    <a:pt x="209744" y="45815"/>
                  </a:lnTo>
                  <a:lnTo>
                    <a:pt x="209903" y="40878"/>
                  </a:lnTo>
                  <a:lnTo>
                    <a:pt x="210336" y="35081"/>
                  </a:lnTo>
                  <a:lnTo>
                    <a:pt x="210983" y="30987"/>
                  </a:lnTo>
                  <a:lnTo>
                    <a:pt x="212131" y="25018"/>
                  </a:lnTo>
                  <a:lnTo>
                    <a:pt x="212253" y="24383"/>
                  </a:lnTo>
                  <a:lnTo>
                    <a:pt x="214539" y="19557"/>
                  </a:lnTo>
                  <a:lnTo>
                    <a:pt x="221138" y="13207"/>
                  </a:lnTo>
                  <a:lnTo>
                    <a:pt x="220948" y="13207"/>
                  </a:lnTo>
                  <a:lnTo>
                    <a:pt x="225461" y="11429"/>
                  </a:lnTo>
                  <a:lnTo>
                    <a:pt x="266177" y="11429"/>
                  </a:lnTo>
                  <a:lnTo>
                    <a:pt x="267244" y="8381"/>
                  </a:lnTo>
                  <a:lnTo>
                    <a:pt x="260767" y="5079"/>
                  </a:lnTo>
                  <a:lnTo>
                    <a:pt x="255433" y="2920"/>
                  </a:lnTo>
                  <a:lnTo>
                    <a:pt x="251242" y="1777"/>
                  </a:lnTo>
                  <a:lnTo>
                    <a:pt x="247051" y="507"/>
                  </a:lnTo>
                  <a:lnTo>
                    <a:pt x="242479" y="0"/>
                  </a:lnTo>
                  <a:close/>
                </a:path>
                <a:path w="267334" h="184785">
                  <a:moveTo>
                    <a:pt x="236974" y="76707"/>
                  </a:moveTo>
                  <a:lnTo>
                    <a:pt x="209713" y="76707"/>
                  </a:lnTo>
                  <a:lnTo>
                    <a:pt x="216329" y="76850"/>
                  </a:lnTo>
                  <a:lnTo>
                    <a:pt x="226583" y="77215"/>
                  </a:lnTo>
                  <a:lnTo>
                    <a:pt x="225582" y="77215"/>
                  </a:lnTo>
                  <a:lnTo>
                    <a:pt x="229751" y="77422"/>
                  </a:lnTo>
                  <a:lnTo>
                    <a:pt x="236510" y="77850"/>
                  </a:lnTo>
                  <a:lnTo>
                    <a:pt x="236916" y="76850"/>
                  </a:lnTo>
                  <a:lnTo>
                    <a:pt x="236974" y="76707"/>
                  </a:lnTo>
                  <a:close/>
                </a:path>
                <a:path w="267334" h="184785">
                  <a:moveTo>
                    <a:pt x="266177" y="11429"/>
                  </a:moveTo>
                  <a:lnTo>
                    <a:pt x="236383" y="11429"/>
                  </a:lnTo>
                  <a:lnTo>
                    <a:pt x="241082" y="13207"/>
                  </a:lnTo>
                  <a:lnTo>
                    <a:pt x="244765" y="16510"/>
                  </a:lnTo>
                  <a:lnTo>
                    <a:pt x="248321" y="19938"/>
                  </a:lnTo>
                  <a:lnTo>
                    <a:pt x="250734" y="25780"/>
                  </a:lnTo>
                  <a:lnTo>
                    <a:pt x="252004" y="33908"/>
                  </a:lnTo>
                  <a:lnTo>
                    <a:pt x="258735" y="34798"/>
                  </a:lnTo>
                  <a:lnTo>
                    <a:pt x="260707" y="28063"/>
                  </a:lnTo>
                  <a:lnTo>
                    <a:pt x="262799" y="21399"/>
                  </a:lnTo>
                  <a:lnTo>
                    <a:pt x="264986" y="14831"/>
                  </a:lnTo>
                  <a:lnTo>
                    <a:pt x="266177" y="11429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770489" y="3478656"/>
              <a:ext cx="127254" cy="13449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941176" y="3419474"/>
              <a:ext cx="105791" cy="19075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529071" y="3706317"/>
              <a:ext cx="867663" cy="2116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83919" y="2935274"/>
            <a:ext cx="3631565" cy="1059180"/>
            <a:chOff x="883919" y="2935274"/>
            <a:chExt cx="3631565" cy="10591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3919" y="2935274"/>
              <a:ext cx="3631564" cy="10590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3543" y="2962592"/>
              <a:ext cx="2829941" cy="4524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2314" y="2988944"/>
              <a:ext cx="2810789" cy="4330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1351" y="3511334"/>
              <a:ext cx="3576574" cy="44941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0262" y="3537203"/>
              <a:ext cx="3556520" cy="431292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4654296" y="2057400"/>
            <a:ext cx="0" cy="2743200"/>
          </a:xfrm>
          <a:custGeom>
            <a:avLst/>
            <a:gdLst/>
            <a:ahLst/>
            <a:cxnLst/>
            <a:rect l="l" t="t" r="r" b="b"/>
            <a:pathLst>
              <a:path h="2743200">
                <a:moveTo>
                  <a:pt x="0" y="0"/>
                </a:moveTo>
                <a:lnTo>
                  <a:pt x="0" y="2743200"/>
                </a:lnTo>
              </a:path>
            </a:pathLst>
          </a:custGeom>
          <a:ln w="18288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5202935" y="2459735"/>
            <a:ext cx="6005830" cy="1976755"/>
            <a:chOff x="5202935" y="2459735"/>
            <a:chExt cx="6005830" cy="197675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02935" y="2459735"/>
              <a:ext cx="6005829" cy="19763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30367" y="2529839"/>
              <a:ext cx="165950" cy="16891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43829" y="2549016"/>
              <a:ext cx="153670" cy="15379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22975" y="2487142"/>
              <a:ext cx="5660263" cy="2603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29071" y="2791955"/>
              <a:ext cx="3224403" cy="2616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30367" y="3276599"/>
              <a:ext cx="165950" cy="16891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43829" y="3295776"/>
              <a:ext cx="153670" cy="15379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29071" y="3233915"/>
              <a:ext cx="5631053" cy="2616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26023" y="3538715"/>
              <a:ext cx="4247133" cy="2616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32119" y="3843515"/>
              <a:ext cx="5320030" cy="2616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22975" y="4148315"/>
              <a:ext cx="3146720" cy="26163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605139" y="4283075"/>
              <a:ext cx="61594" cy="20955"/>
            </a:xfrm>
            <a:custGeom>
              <a:avLst/>
              <a:gdLst/>
              <a:ahLst/>
              <a:cxnLst/>
              <a:rect l="l" t="t" r="r" b="b"/>
              <a:pathLst>
                <a:path w="61595" h="20954">
                  <a:moveTo>
                    <a:pt x="59689" y="0"/>
                  </a:moveTo>
                  <a:lnTo>
                    <a:pt x="52758" y="833"/>
                  </a:lnTo>
                  <a:lnTo>
                    <a:pt x="45291" y="1428"/>
                  </a:lnTo>
                  <a:lnTo>
                    <a:pt x="37276" y="1785"/>
                  </a:lnTo>
                  <a:lnTo>
                    <a:pt x="28701" y="1905"/>
                  </a:lnTo>
                  <a:lnTo>
                    <a:pt x="4952" y="1650"/>
                  </a:lnTo>
                  <a:lnTo>
                    <a:pt x="3555" y="7493"/>
                  </a:lnTo>
                  <a:lnTo>
                    <a:pt x="1904" y="13207"/>
                  </a:lnTo>
                  <a:lnTo>
                    <a:pt x="0" y="18795"/>
                  </a:lnTo>
                  <a:lnTo>
                    <a:pt x="1650" y="20447"/>
                  </a:lnTo>
                  <a:lnTo>
                    <a:pt x="11078" y="20133"/>
                  </a:lnTo>
                  <a:lnTo>
                    <a:pt x="25886" y="19839"/>
                  </a:lnTo>
                  <a:lnTo>
                    <a:pt x="45719" y="19938"/>
                  </a:lnTo>
                  <a:lnTo>
                    <a:pt x="55117" y="20447"/>
                  </a:lnTo>
                  <a:lnTo>
                    <a:pt x="56768" y="13969"/>
                  </a:lnTo>
                  <a:lnTo>
                    <a:pt x="58674" y="7747"/>
                  </a:lnTo>
                  <a:lnTo>
                    <a:pt x="61213" y="1650"/>
                  </a:lnTo>
                  <a:lnTo>
                    <a:pt x="59689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605139" y="4283075"/>
              <a:ext cx="61594" cy="20955"/>
            </a:xfrm>
            <a:custGeom>
              <a:avLst/>
              <a:gdLst/>
              <a:ahLst/>
              <a:cxnLst/>
              <a:rect l="l" t="t" r="r" b="b"/>
              <a:pathLst>
                <a:path w="61595" h="20954">
                  <a:moveTo>
                    <a:pt x="59689" y="0"/>
                  </a:moveTo>
                  <a:lnTo>
                    <a:pt x="61213" y="1650"/>
                  </a:lnTo>
                  <a:lnTo>
                    <a:pt x="58674" y="7747"/>
                  </a:lnTo>
                  <a:lnTo>
                    <a:pt x="56768" y="13969"/>
                  </a:lnTo>
                  <a:lnTo>
                    <a:pt x="55117" y="20447"/>
                  </a:lnTo>
                  <a:lnTo>
                    <a:pt x="45719" y="19938"/>
                  </a:lnTo>
                  <a:lnTo>
                    <a:pt x="37718" y="19812"/>
                  </a:lnTo>
                  <a:lnTo>
                    <a:pt x="31241" y="19812"/>
                  </a:lnTo>
                  <a:lnTo>
                    <a:pt x="25886" y="19839"/>
                  </a:lnTo>
                  <a:lnTo>
                    <a:pt x="19161" y="19938"/>
                  </a:lnTo>
                  <a:lnTo>
                    <a:pt x="11078" y="20133"/>
                  </a:lnTo>
                  <a:lnTo>
                    <a:pt x="1650" y="20447"/>
                  </a:lnTo>
                  <a:lnTo>
                    <a:pt x="0" y="18795"/>
                  </a:lnTo>
                  <a:lnTo>
                    <a:pt x="1904" y="13207"/>
                  </a:lnTo>
                  <a:lnTo>
                    <a:pt x="3555" y="7493"/>
                  </a:lnTo>
                  <a:lnTo>
                    <a:pt x="4952" y="1650"/>
                  </a:lnTo>
                  <a:lnTo>
                    <a:pt x="15493" y="1777"/>
                  </a:lnTo>
                  <a:lnTo>
                    <a:pt x="23494" y="1905"/>
                  </a:lnTo>
                  <a:lnTo>
                    <a:pt x="28701" y="1905"/>
                  </a:lnTo>
                  <a:lnTo>
                    <a:pt x="37276" y="1785"/>
                  </a:lnTo>
                  <a:lnTo>
                    <a:pt x="45291" y="1428"/>
                  </a:lnTo>
                  <a:lnTo>
                    <a:pt x="52758" y="833"/>
                  </a:lnTo>
                  <a:lnTo>
                    <a:pt x="59689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656320" y="4148277"/>
              <a:ext cx="1364615" cy="2116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83919" y="2935274"/>
            <a:ext cx="3631565" cy="1059180"/>
            <a:chOff x="883919" y="2935274"/>
            <a:chExt cx="3631565" cy="10591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3919" y="2935274"/>
              <a:ext cx="3631564" cy="10590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3543" y="2962592"/>
              <a:ext cx="2829941" cy="4524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2314" y="2988944"/>
              <a:ext cx="2810789" cy="4330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1351" y="3511334"/>
              <a:ext cx="3576574" cy="44941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0262" y="3537203"/>
              <a:ext cx="3556520" cy="431292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4654296" y="2057400"/>
            <a:ext cx="0" cy="2743200"/>
          </a:xfrm>
          <a:custGeom>
            <a:avLst/>
            <a:gdLst/>
            <a:ahLst/>
            <a:cxnLst/>
            <a:rect l="l" t="t" r="r" b="b"/>
            <a:pathLst>
              <a:path h="2743200">
                <a:moveTo>
                  <a:pt x="0" y="0"/>
                </a:moveTo>
                <a:lnTo>
                  <a:pt x="0" y="2743200"/>
                </a:lnTo>
              </a:path>
            </a:pathLst>
          </a:custGeom>
          <a:ln w="18288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5202935" y="2761551"/>
            <a:ext cx="5222875" cy="928369"/>
            <a:chOff x="5202935" y="2761551"/>
            <a:chExt cx="5222875" cy="928369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02935" y="2761551"/>
              <a:ext cx="5222621" cy="9279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30367" y="2837688"/>
              <a:ext cx="165950" cy="16891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43829" y="2856865"/>
              <a:ext cx="153670" cy="15379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41263" y="2791942"/>
              <a:ext cx="693216" cy="25427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56630" y="2812034"/>
              <a:ext cx="678561" cy="24053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15455" y="2798076"/>
              <a:ext cx="1481201" cy="2071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54695" y="2791993"/>
              <a:ext cx="458571" cy="20850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868411" y="2812034"/>
              <a:ext cx="445516" cy="19316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403335" y="2798102"/>
              <a:ext cx="1654937" cy="25739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131551" y="2788920"/>
              <a:ext cx="266433" cy="2117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144505" y="2808986"/>
              <a:ext cx="253492" cy="1962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32119" y="3096755"/>
              <a:ext cx="1781428" cy="25744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46597" y="3116834"/>
              <a:ext cx="1766316" cy="24345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382255" y="3145548"/>
              <a:ext cx="400672" cy="16445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845551" y="3096793"/>
              <a:ext cx="888314" cy="20850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860029" y="3116834"/>
              <a:ext cx="872744" cy="19316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823959" y="3102876"/>
              <a:ext cx="263436" cy="20255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839072" y="3120898"/>
              <a:ext cx="248793" cy="18910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189720" y="3096793"/>
              <a:ext cx="879170" cy="20850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204578" y="3116834"/>
              <a:ext cx="863600" cy="19316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538215" y="3401555"/>
              <a:ext cx="1232725" cy="25744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553328" y="3421634"/>
              <a:ext cx="1217041" cy="24345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854951" y="3407676"/>
              <a:ext cx="696302" cy="2071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11224" y="2785872"/>
            <a:ext cx="4726305" cy="1385570"/>
            <a:chOff x="1411224" y="2785872"/>
            <a:chExt cx="4726305" cy="13855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1224" y="2785872"/>
              <a:ext cx="4725797" cy="138518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8656" y="2813342"/>
              <a:ext cx="4670933" cy="5926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8976" y="2843784"/>
              <a:ext cx="4652391" cy="5715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15440" y="3544862"/>
              <a:ext cx="4277741" cy="5926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37030" y="3575304"/>
              <a:ext cx="4256786" cy="57150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537704" y="0"/>
            <a:ext cx="4654550" cy="6858000"/>
            <a:chOff x="7537704" y="0"/>
            <a:chExt cx="4654550" cy="6858000"/>
          </a:xfrm>
        </p:grpSpPr>
        <p:sp>
          <p:nvSpPr>
            <p:cNvPr id="10" name="object 10"/>
            <p:cNvSpPr/>
            <p:nvPr/>
          </p:nvSpPr>
          <p:spPr>
            <a:xfrm>
              <a:off x="7537704" y="0"/>
              <a:ext cx="3215640" cy="6858000"/>
            </a:xfrm>
            <a:custGeom>
              <a:avLst/>
              <a:gdLst/>
              <a:ahLst/>
              <a:cxnLst/>
              <a:rect l="l" t="t" r="r" b="b"/>
              <a:pathLst>
                <a:path w="3215640" h="6858000">
                  <a:moveTo>
                    <a:pt x="321564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215640" y="6858000"/>
                  </a:lnTo>
                  <a:lnTo>
                    <a:pt x="3215640" y="0"/>
                  </a:lnTo>
                  <a:close/>
                </a:path>
              </a:pathLst>
            </a:custGeom>
            <a:solidFill>
              <a:srgbClr val="363639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753344" y="0"/>
              <a:ext cx="1438910" cy="6858000"/>
            </a:xfrm>
            <a:custGeom>
              <a:avLst/>
              <a:gdLst/>
              <a:ahLst/>
              <a:cxnLst/>
              <a:rect l="l" t="t" r="r" b="b"/>
              <a:pathLst>
                <a:path w="1438909" h="6858000">
                  <a:moveTo>
                    <a:pt x="1438655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438655" y="6858000"/>
                  </a:lnTo>
                  <a:lnTo>
                    <a:pt x="1438655" y="0"/>
                  </a:lnTo>
                  <a:close/>
                </a:path>
              </a:pathLst>
            </a:custGeom>
            <a:solidFill>
              <a:srgbClr val="BB451B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99160" y="3215614"/>
            <a:ext cx="1373505" cy="504825"/>
            <a:chOff x="899160" y="3215614"/>
            <a:chExt cx="1373505" cy="5048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160" y="3215614"/>
              <a:ext cx="1372997" cy="5042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6592" y="3243008"/>
              <a:ext cx="1318133" cy="4432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5883" y="3267963"/>
              <a:ext cx="1298841" cy="426212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4654296" y="2057400"/>
            <a:ext cx="0" cy="2743200"/>
          </a:xfrm>
          <a:custGeom>
            <a:avLst/>
            <a:gdLst/>
            <a:ahLst/>
            <a:cxnLst/>
            <a:rect l="l" t="t" r="r" b="b"/>
            <a:pathLst>
              <a:path h="2743200">
                <a:moveTo>
                  <a:pt x="0" y="0"/>
                </a:moveTo>
                <a:lnTo>
                  <a:pt x="0" y="2743200"/>
                </a:lnTo>
              </a:path>
            </a:pathLst>
          </a:custGeom>
          <a:ln w="18288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5193791" y="3136366"/>
            <a:ext cx="5433060" cy="571500"/>
            <a:chOff x="5193791" y="3136366"/>
            <a:chExt cx="5433060" cy="57150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93791" y="3136366"/>
              <a:ext cx="5432806" cy="5712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21223" y="3163849"/>
              <a:ext cx="5377941" cy="2085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35320" y="3183000"/>
              <a:ext cx="5364734" cy="1939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21223" y="3468649"/>
              <a:ext cx="1183970" cy="2085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35701" y="3487800"/>
              <a:ext cx="1170178" cy="1939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83919" y="3209582"/>
            <a:ext cx="2144395" cy="422275"/>
            <a:chOff x="883919" y="3209582"/>
            <a:chExt cx="2144395" cy="4222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3919" y="3209582"/>
              <a:ext cx="2144141" cy="42198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1351" y="3236963"/>
              <a:ext cx="2089277" cy="3609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1595" y="3262884"/>
              <a:ext cx="2067255" cy="343154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4654296" y="2057400"/>
            <a:ext cx="0" cy="2743200"/>
          </a:xfrm>
          <a:custGeom>
            <a:avLst/>
            <a:gdLst/>
            <a:ahLst/>
            <a:cxnLst/>
            <a:rect l="l" t="t" r="r" b="b"/>
            <a:pathLst>
              <a:path h="2743200">
                <a:moveTo>
                  <a:pt x="0" y="0"/>
                </a:moveTo>
                <a:lnTo>
                  <a:pt x="0" y="2743200"/>
                </a:lnTo>
              </a:path>
            </a:pathLst>
          </a:custGeom>
          <a:ln w="18288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5199888" y="1475232"/>
            <a:ext cx="6027420" cy="3905885"/>
            <a:chOff x="5199888" y="1475232"/>
            <a:chExt cx="6027420" cy="390588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99888" y="1475232"/>
              <a:ext cx="6027166" cy="390588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27320" y="1542224"/>
              <a:ext cx="147637" cy="14763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41671" y="1560449"/>
              <a:ext cx="133858" cy="13385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38216" y="1502664"/>
              <a:ext cx="4832476" cy="22999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32120" y="1737360"/>
              <a:ext cx="5182997" cy="22999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38216" y="1969008"/>
              <a:ext cx="5539486" cy="2299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32120" y="2206688"/>
              <a:ext cx="4839716" cy="2270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29072" y="2435352"/>
              <a:ext cx="5039741" cy="22999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32120" y="2673032"/>
              <a:ext cx="5094478" cy="2270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38216" y="2904744"/>
              <a:ext cx="1683765" cy="22402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27320" y="3303968"/>
              <a:ext cx="147637" cy="14763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41671" y="3322192"/>
              <a:ext cx="133858" cy="13385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38216" y="3264408"/>
              <a:ext cx="5384121" cy="22999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860023" y="3373272"/>
              <a:ext cx="58419" cy="29845"/>
            </a:xfrm>
            <a:custGeom>
              <a:avLst/>
              <a:gdLst/>
              <a:ahLst/>
              <a:cxnLst/>
              <a:rect l="l" t="t" r="r" b="b"/>
              <a:pathLst>
                <a:path w="58420" h="29845">
                  <a:moveTo>
                    <a:pt x="58328" y="0"/>
                  </a:moveTo>
                  <a:lnTo>
                    <a:pt x="0" y="0"/>
                  </a:lnTo>
                  <a:lnTo>
                    <a:pt x="0" y="29692"/>
                  </a:lnTo>
                  <a:lnTo>
                    <a:pt x="58328" y="29692"/>
                  </a:lnTo>
                  <a:lnTo>
                    <a:pt x="58328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860023" y="3373272"/>
              <a:ext cx="58419" cy="29845"/>
            </a:xfrm>
            <a:custGeom>
              <a:avLst/>
              <a:gdLst/>
              <a:ahLst/>
              <a:cxnLst/>
              <a:rect l="l" t="t" r="r" b="b"/>
              <a:pathLst>
                <a:path w="58420" h="29845">
                  <a:moveTo>
                    <a:pt x="0" y="29692"/>
                  </a:moveTo>
                  <a:lnTo>
                    <a:pt x="58328" y="29692"/>
                  </a:lnTo>
                  <a:lnTo>
                    <a:pt x="58328" y="0"/>
                  </a:lnTo>
                  <a:lnTo>
                    <a:pt x="0" y="0"/>
                  </a:lnTo>
                  <a:lnTo>
                    <a:pt x="0" y="29692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26024" y="3499040"/>
              <a:ext cx="5606541" cy="22701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32120" y="3733736"/>
              <a:ext cx="4978654" cy="22701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32120" y="3965384"/>
              <a:ext cx="5402453" cy="22701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29072" y="4200080"/>
              <a:ext cx="5539485" cy="22701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526024" y="4431792"/>
              <a:ext cx="1156207" cy="22402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644766" y="4454144"/>
              <a:ext cx="32384" cy="64135"/>
            </a:xfrm>
            <a:custGeom>
              <a:avLst/>
              <a:gdLst/>
              <a:ahLst/>
              <a:cxnLst/>
              <a:rect l="l" t="t" r="r" b="b"/>
              <a:pathLst>
                <a:path w="32384" h="64135">
                  <a:moveTo>
                    <a:pt x="32130" y="0"/>
                  </a:moveTo>
                  <a:lnTo>
                    <a:pt x="2412" y="0"/>
                  </a:lnTo>
                  <a:lnTo>
                    <a:pt x="2412" y="29590"/>
                  </a:lnTo>
                  <a:lnTo>
                    <a:pt x="16890" y="29590"/>
                  </a:lnTo>
                  <a:lnTo>
                    <a:pt x="16763" y="35686"/>
                  </a:lnTo>
                  <a:lnTo>
                    <a:pt x="15366" y="40385"/>
                  </a:lnTo>
                  <a:lnTo>
                    <a:pt x="10286" y="47243"/>
                  </a:lnTo>
                  <a:lnTo>
                    <a:pt x="5968" y="49910"/>
                  </a:lnTo>
                  <a:lnTo>
                    <a:pt x="0" y="51942"/>
                  </a:lnTo>
                  <a:lnTo>
                    <a:pt x="5841" y="64134"/>
                  </a:lnTo>
                  <a:lnTo>
                    <a:pt x="32130" y="29717"/>
                  </a:lnTo>
                  <a:lnTo>
                    <a:pt x="32130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644766" y="4454144"/>
              <a:ext cx="32384" cy="64135"/>
            </a:xfrm>
            <a:custGeom>
              <a:avLst/>
              <a:gdLst/>
              <a:ahLst/>
              <a:cxnLst/>
              <a:rect l="l" t="t" r="r" b="b"/>
              <a:pathLst>
                <a:path w="32384" h="64135">
                  <a:moveTo>
                    <a:pt x="2412" y="0"/>
                  </a:moveTo>
                  <a:lnTo>
                    <a:pt x="32130" y="0"/>
                  </a:lnTo>
                  <a:lnTo>
                    <a:pt x="32130" y="21208"/>
                  </a:lnTo>
                  <a:lnTo>
                    <a:pt x="32130" y="29717"/>
                  </a:lnTo>
                  <a:lnTo>
                    <a:pt x="5841" y="64134"/>
                  </a:lnTo>
                  <a:lnTo>
                    <a:pt x="0" y="51942"/>
                  </a:lnTo>
                  <a:lnTo>
                    <a:pt x="5968" y="49910"/>
                  </a:lnTo>
                  <a:lnTo>
                    <a:pt x="10286" y="47243"/>
                  </a:lnTo>
                  <a:lnTo>
                    <a:pt x="12826" y="43814"/>
                  </a:lnTo>
                  <a:lnTo>
                    <a:pt x="15366" y="40385"/>
                  </a:lnTo>
                  <a:lnTo>
                    <a:pt x="16763" y="35686"/>
                  </a:lnTo>
                  <a:lnTo>
                    <a:pt x="16890" y="29590"/>
                  </a:lnTo>
                  <a:lnTo>
                    <a:pt x="2412" y="29590"/>
                  </a:lnTo>
                  <a:lnTo>
                    <a:pt x="2412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672072" y="4428693"/>
              <a:ext cx="3805174" cy="18712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26024" y="4666424"/>
              <a:ext cx="5624830" cy="22701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32120" y="4895088"/>
              <a:ext cx="5667629" cy="22999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538216" y="5169433"/>
              <a:ext cx="930960" cy="1872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14983" y="2008632"/>
            <a:ext cx="7844155" cy="3561715"/>
            <a:chOff x="1014983" y="2008632"/>
            <a:chExt cx="7844155" cy="35617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4983" y="2008632"/>
              <a:ext cx="7843774" cy="356133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2415" y="2097024"/>
              <a:ext cx="226822" cy="2268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8354" y="2118360"/>
              <a:ext cx="213550" cy="21361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31975" y="2036013"/>
              <a:ext cx="6764782" cy="2817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6453" y="2056511"/>
              <a:ext cx="6751447" cy="2697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44167" y="2462771"/>
              <a:ext cx="6173597" cy="35180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58518" y="2483231"/>
              <a:ext cx="6161151" cy="34023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47215" y="2889491"/>
              <a:ext cx="7484109" cy="35180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61820" y="2909951"/>
              <a:ext cx="7471409" cy="34023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35023" y="3316211"/>
              <a:ext cx="5658485" cy="35180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50263" y="3336671"/>
              <a:ext cx="5646046" cy="33845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41119" y="3742931"/>
              <a:ext cx="1781429" cy="35180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56867" y="3763391"/>
              <a:ext cx="1767586" cy="33845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2415" y="4392167"/>
              <a:ext cx="226822" cy="22682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8354" y="4413504"/>
              <a:ext cx="213550" cy="21361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38071" y="4331195"/>
              <a:ext cx="6837933" cy="35180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52168" y="4351655"/>
              <a:ext cx="6826631" cy="33845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31975" y="4757915"/>
              <a:ext cx="5451221" cy="35180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46326" y="4778375"/>
              <a:ext cx="5438521" cy="34023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44167" y="5184635"/>
              <a:ext cx="2171446" cy="35180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57756" y="5205095"/>
              <a:ext cx="2159762" cy="34023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96639" y="5187645"/>
              <a:ext cx="360946" cy="28173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616579" y="5214747"/>
              <a:ext cx="339090" cy="258445"/>
            </a:xfrm>
            <a:custGeom>
              <a:avLst/>
              <a:gdLst/>
              <a:ahLst/>
              <a:cxnLst/>
              <a:rect l="l" t="t" r="r" b="b"/>
              <a:pathLst>
                <a:path w="339089" h="258445">
                  <a:moveTo>
                    <a:pt x="263906" y="0"/>
                  </a:moveTo>
                  <a:lnTo>
                    <a:pt x="219936" y="15591"/>
                  </a:lnTo>
                  <a:lnTo>
                    <a:pt x="196812" y="47329"/>
                  </a:lnTo>
                  <a:lnTo>
                    <a:pt x="183528" y="100998"/>
                  </a:lnTo>
                  <a:lnTo>
                    <a:pt x="181863" y="135000"/>
                  </a:lnTo>
                  <a:lnTo>
                    <a:pt x="183032" y="162262"/>
                  </a:lnTo>
                  <a:lnTo>
                    <a:pt x="192418" y="207117"/>
                  </a:lnTo>
                  <a:lnTo>
                    <a:pt x="224472" y="248554"/>
                  </a:lnTo>
                  <a:lnTo>
                    <a:pt x="258572" y="256539"/>
                  </a:lnTo>
                  <a:lnTo>
                    <a:pt x="270428" y="255752"/>
                  </a:lnTo>
                  <a:lnTo>
                    <a:pt x="281225" y="253380"/>
                  </a:lnTo>
                  <a:lnTo>
                    <a:pt x="290951" y="249414"/>
                  </a:lnTo>
                  <a:lnTo>
                    <a:pt x="299593" y="243839"/>
                  </a:lnTo>
                  <a:lnTo>
                    <a:pt x="301426" y="242061"/>
                  </a:lnTo>
                  <a:lnTo>
                    <a:pt x="254126" y="242061"/>
                  </a:lnTo>
                  <a:lnTo>
                    <a:pt x="248285" y="240283"/>
                  </a:lnTo>
                  <a:lnTo>
                    <a:pt x="223805" y="202342"/>
                  </a:lnTo>
                  <a:lnTo>
                    <a:pt x="217431" y="159228"/>
                  </a:lnTo>
                  <a:lnTo>
                    <a:pt x="216672" y="117220"/>
                  </a:lnTo>
                  <a:lnTo>
                    <a:pt x="216848" y="106930"/>
                  </a:lnTo>
                  <a:lnTo>
                    <a:pt x="221742" y="59816"/>
                  </a:lnTo>
                  <a:lnTo>
                    <a:pt x="236474" y="23494"/>
                  </a:lnTo>
                  <a:lnTo>
                    <a:pt x="252349" y="14477"/>
                  </a:lnTo>
                  <a:lnTo>
                    <a:pt x="305581" y="14477"/>
                  </a:lnTo>
                  <a:lnTo>
                    <a:pt x="302260" y="11683"/>
                  </a:lnTo>
                  <a:lnTo>
                    <a:pt x="293570" y="6590"/>
                  </a:lnTo>
                  <a:lnTo>
                    <a:pt x="284273" y="2936"/>
                  </a:lnTo>
                  <a:lnTo>
                    <a:pt x="274381" y="736"/>
                  </a:lnTo>
                  <a:lnTo>
                    <a:pt x="263906" y="0"/>
                  </a:lnTo>
                  <a:close/>
                </a:path>
                <a:path w="339089" h="258445">
                  <a:moveTo>
                    <a:pt x="305581" y="14477"/>
                  </a:moveTo>
                  <a:lnTo>
                    <a:pt x="267081" y="14477"/>
                  </a:lnTo>
                  <a:lnTo>
                    <a:pt x="273304" y="16255"/>
                  </a:lnTo>
                  <a:lnTo>
                    <a:pt x="283182" y="23494"/>
                  </a:lnTo>
                  <a:lnTo>
                    <a:pt x="298676" y="62732"/>
                  </a:lnTo>
                  <a:lnTo>
                    <a:pt x="304306" y="117220"/>
                  </a:lnTo>
                  <a:lnTo>
                    <a:pt x="304728" y="142319"/>
                  </a:lnTo>
                  <a:lnTo>
                    <a:pt x="304417" y="157114"/>
                  </a:lnTo>
                  <a:lnTo>
                    <a:pt x="304373" y="159228"/>
                  </a:lnTo>
                  <a:lnTo>
                    <a:pt x="303197" y="175531"/>
                  </a:lnTo>
                  <a:lnTo>
                    <a:pt x="303101" y="176863"/>
                  </a:lnTo>
                  <a:lnTo>
                    <a:pt x="300995" y="191855"/>
                  </a:lnTo>
                  <a:lnTo>
                    <a:pt x="286621" y="229326"/>
                  </a:lnTo>
                  <a:lnTo>
                    <a:pt x="268859" y="242061"/>
                  </a:lnTo>
                  <a:lnTo>
                    <a:pt x="301426" y="242061"/>
                  </a:lnTo>
                  <a:lnTo>
                    <a:pt x="309495" y="234239"/>
                  </a:lnTo>
                  <a:lnTo>
                    <a:pt x="317735" y="222726"/>
                  </a:lnTo>
                  <a:lnTo>
                    <a:pt x="317849" y="222567"/>
                  </a:lnTo>
                  <a:lnTo>
                    <a:pt x="324631" y="208799"/>
                  </a:lnTo>
                  <a:lnTo>
                    <a:pt x="329778" y="193036"/>
                  </a:lnTo>
                  <a:lnTo>
                    <a:pt x="333726" y="175531"/>
                  </a:lnTo>
                  <a:lnTo>
                    <a:pt x="336428" y="157606"/>
                  </a:lnTo>
                  <a:lnTo>
                    <a:pt x="336502" y="157114"/>
                  </a:lnTo>
                  <a:lnTo>
                    <a:pt x="338051" y="138937"/>
                  </a:lnTo>
                  <a:lnTo>
                    <a:pt x="338159" y="137673"/>
                  </a:lnTo>
                  <a:lnTo>
                    <a:pt x="338657" y="119122"/>
                  </a:lnTo>
                  <a:lnTo>
                    <a:pt x="338709" y="117220"/>
                  </a:lnTo>
                  <a:lnTo>
                    <a:pt x="336248" y="78724"/>
                  </a:lnTo>
                  <a:lnTo>
                    <a:pt x="329008" y="49148"/>
                  </a:lnTo>
                  <a:lnTo>
                    <a:pt x="328930" y="48894"/>
                  </a:lnTo>
                  <a:lnTo>
                    <a:pt x="323548" y="36990"/>
                  </a:lnTo>
                  <a:lnTo>
                    <a:pt x="317309" y="26812"/>
                  </a:lnTo>
                  <a:lnTo>
                    <a:pt x="310213" y="18373"/>
                  </a:lnTo>
                  <a:lnTo>
                    <a:pt x="305581" y="14477"/>
                  </a:lnTo>
                  <a:close/>
                </a:path>
                <a:path w="339089" h="258445">
                  <a:moveTo>
                    <a:pt x="150817" y="132841"/>
                  </a:moveTo>
                  <a:lnTo>
                    <a:pt x="120142" y="132841"/>
                  </a:lnTo>
                  <a:lnTo>
                    <a:pt x="116070" y="145817"/>
                  </a:lnTo>
                  <a:lnTo>
                    <a:pt x="111664" y="157495"/>
                  </a:lnTo>
                  <a:lnTo>
                    <a:pt x="85645" y="198834"/>
                  </a:lnTo>
                  <a:lnTo>
                    <a:pt x="55344" y="224855"/>
                  </a:lnTo>
                  <a:lnTo>
                    <a:pt x="17018" y="243839"/>
                  </a:lnTo>
                  <a:lnTo>
                    <a:pt x="20320" y="257936"/>
                  </a:lnTo>
                  <a:lnTo>
                    <a:pt x="63261" y="240776"/>
                  </a:lnTo>
                  <a:lnTo>
                    <a:pt x="96774" y="219709"/>
                  </a:lnTo>
                  <a:lnTo>
                    <a:pt x="132707" y="177901"/>
                  </a:lnTo>
                  <a:lnTo>
                    <a:pt x="148111" y="142825"/>
                  </a:lnTo>
                  <a:lnTo>
                    <a:pt x="150817" y="132841"/>
                  </a:lnTo>
                  <a:close/>
                </a:path>
                <a:path w="339089" h="258445">
                  <a:moveTo>
                    <a:pt x="81534" y="0"/>
                  </a:moveTo>
                  <a:lnTo>
                    <a:pt x="36171" y="14037"/>
                  </a:lnTo>
                  <a:lnTo>
                    <a:pt x="5905" y="53546"/>
                  </a:lnTo>
                  <a:lnTo>
                    <a:pt x="0" y="89534"/>
                  </a:lnTo>
                  <a:lnTo>
                    <a:pt x="1188" y="105989"/>
                  </a:lnTo>
                  <a:lnTo>
                    <a:pt x="18923" y="144779"/>
                  </a:lnTo>
                  <a:lnTo>
                    <a:pt x="63754" y="165226"/>
                  </a:lnTo>
                  <a:lnTo>
                    <a:pt x="71628" y="165226"/>
                  </a:lnTo>
                  <a:lnTo>
                    <a:pt x="110855" y="141585"/>
                  </a:lnTo>
                  <a:lnTo>
                    <a:pt x="112722" y="139826"/>
                  </a:lnTo>
                  <a:lnTo>
                    <a:pt x="79501" y="139826"/>
                  </a:lnTo>
                  <a:lnTo>
                    <a:pt x="69784" y="138755"/>
                  </a:lnTo>
                  <a:lnTo>
                    <a:pt x="38844" y="112940"/>
                  </a:lnTo>
                  <a:lnTo>
                    <a:pt x="30962" y="72606"/>
                  </a:lnTo>
                  <a:lnTo>
                    <a:pt x="30984" y="68738"/>
                  </a:lnTo>
                  <a:lnTo>
                    <a:pt x="31562" y="59356"/>
                  </a:lnTo>
                  <a:lnTo>
                    <a:pt x="31646" y="57997"/>
                  </a:lnTo>
                  <a:lnTo>
                    <a:pt x="33937" y="47130"/>
                  </a:lnTo>
                  <a:lnTo>
                    <a:pt x="34004" y="46815"/>
                  </a:lnTo>
                  <a:lnTo>
                    <a:pt x="37933" y="37181"/>
                  </a:lnTo>
                  <a:lnTo>
                    <a:pt x="73406" y="14477"/>
                  </a:lnTo>
                  <a:lnTo>
                    <a:pt x="126526" y="14477"/>
                  </a:lnTo>
                  <a:lnTo>
                    <a:pt x="124628" y="12805"/>
                  </a:lnTo>
                  <a:lnTo>
                    <a:pt x="111807" y="5699"/>
                  </a:lnTo>
                  <a:lnTo>
                    <a:pt x="97438" y="1426"/>
                  </a:lnTo>
                  <a:lnTo>
                    <a:pt x="81534" y="0"/>
                  </a:lnTo>
                  <a:close/>
                </a:path>
                <a:path w="339089" h="258445">
                  <a:moveTo>
                    <a:pt x="126526" y="14477"/>
                  </a:moveTo>
                  <a:lnTo>
                    <a:pt x="73406" y="14477"/>
                  </a:lnTo>
                  <a:lnTo>
                    <a:pt x="83954" y="15813"/>
                  </a:lnTo>
                  <a:lnTo>
                    <a:pt x="93503" y="19827"/>
                  </a:lnTo>
                  <a:lnTo>
                    <a:pt x="120284" y="59356"/>
                  </a:lnTo>
                  <a:lnTo>
                    <a:pt x="123816" y="86981"/>
                  </a:lnTo>
                  <a:lnTo>
                    <a:pt x="122989" y="98256"/>
                  </a:lnTo>
                  <a:lnTo>
                    <a:pt x="103433" y="131683"/>
                  </a:lnTo>
                  <a:lnTo>
                    <a:pt x="79501" y="139826"/>
                  </a:lnTo>
                  <a:lnTo>
                    <a:pt x="112722" y="139826"/>
                  </a:lnTo>
                  <a:lnTo>
                    <a:pt x="120142" y="132841"/>
                  </a:lnTo>
                  <a:lnTo>
                    <a:pt x="150817" y="132841"/>
                  </a:lnTo>
                  <a:lnTo>
                    <a:pt x="152848" y="125348"/>
                  </a:lnTo>
                  <a:lnTo>
                    <a:pt x="152955" y="124952"/>
                  </a:lnTo>
                  <a:lnTo>
                    <a:pt x="155870" y="107150"/>
                  </a:lnTo>
                  <a:lnTo>
                    <a:pt x="156838" y="89534"/>
                  </a:lnTo>
                  <a:lnTo>
                    <a:pt x="156691" y="86981"/>
                  </a:lnTo>
                  <a:lnTo>
                    <a:pt x="155780" y="72606"/>
                  </a:lnTo>
                  <a:lnTo>
                    <a:pt x="155662" y="70738"/>
                  </a:lnTo>
                  <a:lnTo>
                    <a:pt x="155535" y="68738"/>
                  </a:lnTo>
                  <a:lnTo>
                    <a:pt x="151606" y="50736"/>
                  </a:lnTo>
                  <a:lnTo>
                    <a:pt x="145057" y="35401"/>
                  </a:lnTo>
                  <a:lnTo>
                    <a:pt x="135890" y="22732"/>
                  </a:lnTo>
                  <a:lnTo>
                    <a:pt x="126526" y="14477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828541" y="5224652"/>
              <a:ext cx="97409" cy="23672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642867" y="5224652"/>
              <a:ext cx="102108" cy="13449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616579" y="5214747"/>
              <a:ext cx="339090" cy="258445"/>
            </a:xfrm>
            <a:custGeom>
              <a:avLst/>
              <a:gdLst/>
              <a:ahLst/>
              <a:cxnLst/>
              <a:rect l="l" t="t" r="r" b="b"/>
              <a:pathLst>
                <a:path w="339089" h="258445">
                  <a:moveTo>
                    <a:pt x="263906" y="0"/>
                  </a:moveTo>
                  <a:lnTo>
                    <a:pt x="302260" y="11683"/>
                  </a:lnTo>
                  <a:lnTo>
                    <a:pt x="328930" y="48894"/>
                  </a:lnTo>
                  <a:lnTo>
                    <a:pt x="338091" y="96883"/>
                  </a:lnTo>
                  <a:lnTo>
                    <a:pt x="338709" y="117220"/>
                  </a:lnTo>
                  <a:lnTo>
                    <a:pt x="338159" y="137673"/>
                  </a:lnTo>
                  <a:lnTo>
                    <a:pt x="333726" y="175531"/>
                  </a:lnTo>
                  <a:lnTo>
                    <a:pt x="317849" y="222567"/>
                  </a:lnTo>
                  <a:lnTo>
                    <a:pt x="281225" y="253380"/>
                  </a:lnTo>
                  <a:lnTo>
                    <a:pt x="258572" y="256539"/>
                  </a:lnTo>
                  <a:lnTo>
                    <a:pt x="240236" y="254541"/>
                  </a:lnTo>
                  <a:lnTo>
                    <a:pt x="200660" y="224662"/>
                  </a:lnTo>
                  <a:lnTo>
                    <a:pt x="186547" y="186308"/>
                  </a:lnTo>
                  <a:lnTo>
                    <a:pt x="181863" y="135000"/>
                  </a:lnTo>
                  <a:lnTo>
                    <a:pt x="183528" y="100998"/>
                  </a:lnTo>
                  <a:lnTo>
                    <a:pt x="196812" y="47329"/>
                  </a:lnTo>
                  <a:lnTo>
                    <a:pt x="219936" y="15591"/>
                  </a:lnTo>
                  <a:lnTo>
                    <a:pt x="263906" y="0"/>
                  </a:lnTo>
                  <a:close/>
                </a:path>
                <a:path w="339089" h="258445">
                  <a:moveTo>
                    <a:pt x="81534" y="0"/>
                  </a:moveTo>
                  <a:lnTo>
                    <a:pt x="124628" y="12805"/>
                  </a:lnTo>
                  <a:lnTo>
                    <a:pt x="151606" y="50736"/>
                  </a:lnTo>
                  <a:lnTo>
                    <a:pt x="156845" y="89407"/>
                  </a:lnTo>
                  <a:lnTo>
                    <a:pt x="155870" y="107150"/>
                  </a:lnTo>
                  <a:lnTo>
                    <a:pt x="141350" y="160781"/>
                  </a:lnTo>
                  <a:lnTo>
                    <a:pt x="110418" y="207377"/>
                  </a:lnTo>
                  <a:lnTo>
                    <a:pt x="63261" y="240776"/>
                  </a:lnTo>
                  <a:lnTo>
                    <a:pt x="20320" y="257936"/>
                  </a:lnTo>
                  <a:lnTo>
                    <a:pt x="17018" y="243839"/>
                  </a:lnTo>
                  <a:lnTo>
                    <a:pt x="30682" y="238242"/>
                  </a:lnTo>
                  <a:lnTo>
                    <a:pt x="43465" y="231917"/>
                  </a:lnTo>
                  <a:lnTo>
                    <a:pt x="76368" y="208397"/>
                  </a:lnTo>
                  <a:lnTo>
                    <a:pt x="101854" y="176910"/>
                  </a:lnTo>
                  <a:lnTo>
                    <a:pt x="120142" y="132841"/>
                  </a:lnTo>
                  <a:lnTo>
                    <a:pt x="110855" y="141585"/>
                  </a:lnTo>
                  <a:lnTo>
                    <a:pt x="102425" y="148780"/>
                  </a:lnTo>
                  <a:lnTo>
                    <a:pt x="94853" y="154451"/>
                  </a:lnTo>
                  <a:lnTo>
                    <a:pt x="88137" y="158622"/>
                  </a:lnTo>
                  <a:lnTo>
                    <a:pt x="79756" y="163067"/>
                  </a:lnTo>
                  <a:lnTo>
                    <a:pt x="71628" y="165226"/>
                  </a:lnTo>
                  <a:lnTo>
                    <a:pt x="63754" y="165226"/>
                  </a:lnTo>
                  <a:lnTo>
                    <a:pt x="18923" y="144779"/>
                  </a:lnTo>
                  <a:lnTo>
                    <a:pt x="1188" y="105989"/>
                  </a:lnTo>
                  <a:lnTo>
                    <a:pt x="0" y="89534"/>
                  </a:lnTo>
                  <a:lnTo>
                    <a:pt x="1476" y="70629"/>
                  </a:lnTo>
                  <a:lnTo>
                    <a:pt x="23622" y="24891"/>
                  </a:lnTo>
                  <a:lnTo>
                    <a:pt x="65127" y="1567"/>
                  </a:lnTo>
                  <a:lnTo>
                    <a:pt x="81534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041648" y="5193792"/>
              <a:ext cx="1327277" cy="34264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056126" y="5214366"/>
              <a:ext cx="1314704" cy="329184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933688" y="2133600"/>
            <a:ext cx="3258311" cy="325831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74775" y="3209582"/>
            <a:ext cx="2360930" cy="422275"/>
            <a:chOff x="874775" y="3209582"/>
            <a:chExt cx="2360930" cy="4222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4775" y="3209582"/>
              <a:ext cx="2360422" cy="42198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2207" y="3236963"/>
              <a:ext cx="2305685" cy="3609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2667" y="3262884"/>
              <a:ext cx="2285860" cy="343154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4654296" y="2057400"/>
            <a:ext cx="0" cy="2743200"/>
          </a:xfrm>
          <a:custGeom>
            <a:avLst/>
            <a:gdLst/>
            <a:ahLst/>
            <a:cxnLst/>
            <a:rect l="l" t="t" r="r" b="b"/>
            <a:pathLst>
              <a:path h="2743200">
                <a:moveTo>
                  <a:pt x="0" y="0"/>
                </a:moveTo>
                <a:lnTo>
                  <a:pt x="0" y="2743200"/>
                </a:lnTo>
              </a:path>
            </a:pathLst>
          </a:custGeom>
          <a:ln w="18288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5202935" y="1728216"/>
            <a:ext cx="5883910" cy="3439795"/>
            <a:chOff x="5202935" y="1728216"/>
            <a:chExt cx="5883910" cy="343979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02935" y="1728216"/>
              <a:ext cx="5883910" cy="34395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30367" y="1798320"/>
              <a:ext cx="165950" cy="16891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43829" y="1817497"/>
              <a:ext cx="153670" cy="15379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29071" y="1755622"/>
              <a:ext cx="3424935" cy="2603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30367" y="2240280"/>
              <a:ext cx="165950" cy="16891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43829" y="2259457"/>
              <a:ext cx="153670" cy="1537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35167" y="2197595"/>
              <a:ext cx="5525008" cy="2616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30367" y="2682240"/>
              <a:ext cx="165950" cy="16891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43829" y="2701416"/>
              <a:ext cx="153670" cy="15379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35167" y="2639542"/>
              <a:ext cx="5405755" cy="26037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29071" y="2944317"/>
              <a:ext cx="1503933" cy="21239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86600" y="2944317"/>
              <a:ext cx="551179" cy="2116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687055" y="2944342"/>
              <a:ext cx="656628" cy="26037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30367" y="3429000"/>
              <a:ext cx="165950" cy="16891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43829" y="3448176"/>
              <a:ext cx="153670" cy="15379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29071" y="3386302"/>
              <a:ext cx="4116831" cy="26037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720071" y="3386315"/>
              <a:ext cx="1298575" cy="2616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26023" y="3748976"/>
              <a:ext cx="1052893" cy="14763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38469" y="3768217"/>
              <a:ext cx="1041781" cy="13449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30367" y="4175760"/>
              <a:ext cx="165950" cy="16891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43829" y="4194936"/>
              <a:ext cx="153670" cy="15379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29071" y="4133037"/>
              <a:ext cx="1875704" cy="21163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340218" y="4267835"/>
              <a:ext cx="61594" cy="20955"/>
            </a:xfrm>
            <a:custGeom>
              <a:avLst/>
              <a:gdLst/>
              <a:ahLst/>
              <a:cxnLst/>
              <a:rect l="l" t="t" r="r" b="b"/>
              <a:pathLst>
                <a:path w="61595" h="20954">
                  <a:moveTo>
                    <a:pt x="59689" y="0"/>
                  </a:moveTo>
                  <a:lnTo>
                    <a:pt x="52758" y="833"/>
                  </a:lnTo>
                  <a:lnTo>
                    <a:pt x="45291" y="1428"/>
                  </a:lnTo>
                  <a:lnTo>
                    <a:pt x="37276" y="1785"/>
                  </a:lnTo>
                  <a:lnTo>
                    <a:pt x="28701" y="1904"/>
                  </a:lnTo>
                  <a:lnTo>
                    <a:pt x="4952" y="1650"/>
                  </a:lnTo>
                  <a:lnTo>
                    <a:pt x="3555" y="7492"/>
                  </a:lnTo>
                  <a:lnTo>
                    <a:pt x="1904" y="13207"/>
                  </a:lnTo>
                  <a:lnTo>
                    <a:pt x="0" y="18795"/>
                  </a:lnTo>
                  <a:lnTo>
                    <a:pt x="1650" y="20446"/>
                  </a:lnTo>
                  <a:lnTo>
                    <a:pt x="11078" y="20133"/>
                  </a:lnTo>
                  <a:lnTo>
                    <a:pt x="25886" y="19839"/>
                  </a:lnTo>
                  <a:lnTo>
                    <a:pt x="45720" y="19938"/>
                  </a:lnTo>
                  <a:lnTo>
                    <a:pt x="55117" y="20446"/>
                  </a:lnTo>
                  <a:lnTo>
                    <a:pt x="56769" y="13969"/>
                  </a:lnTo>
                  <a:lnTo>
                    <a:pt x="58674" y="7746"/>
                  </a:lnTo>
                  <a:lnTo>
                    <a:pt x="61213" y="1650"/>
                  </a:lnTo>
                  <a:lnTo>
                    <a:pt x="59689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340218" y="4267835"/>
              <a:ext cx="61594" cy="20955"/>
            </a:xfrm>
            <a:custGeom>
              <a:avLst/>
              <a:gdLst/>
              <a:ahLst/>
              <a:cxnLst/>
              <a:rect l="l" t="t" r="r" b="b"/>
              <a:pathLst>
                <a:path w="61595" h="20954">
                  <a:moveTo>
                    <a:pt x="59689" y="0"/>
                  </a:moveTo>
                  <a:lnTo>
                    <a:pt x="61213" y="1650"/>
                  </a:lnTo>
                  <a:lnTo>
                    <a:pt x="58674" y="7746"/>
                  </a:lnTo>
                  <a:lnTo>
                    <a:pt x="56769" y="13969"/>
                  </a:lnTo>
                  <a:lnTo>
                    <a:pt x="55117" y="20446"/>
                  </a:lnTo>
                  <a:lnTo>
                    <a:pt x="45720" y="19938"/>
                  </a:lnTo>
                  <a:lnTo>
                    <a:pt x="37719" y="19812"/>
                  </a:lnTo>
                  <a:lnTo>
                    <a:pt x="31241" y="19812"/>
                  </a:lnTo>
                  <a:lnTo>
                    <a:pt x="25886" y="19839"/>
                  </a:lnTo>
                  <a:lnTo>
                    <a:pt x="19161" y="19938"/>
                  </a:lnTo>
                  <a:lnTo>
                    <a:pt x="11078" y="20133"/>
                  </a:lnTo>
                  <a:lnTo>
                    <a:pt x="1650" y="20446"/>
                  </a:lnTo>
                  <a:lnTo>
                    <a:pt x="0" y="18795"/>
                  </a:lnTo>
                  <a:lnTo>
                    <a:pt x="1904" y="13207"/>
                  </a:lnTo>
                  <a:lnTo>
                    <a:pt x="3555" y="7492"/>
                  </a:lnTo>
                  <a:lnTo>
                    <a:pt x="4952" y="1650"/>
                  </a:lnTo>
                  <a:lnTo>
                    <a:pt x="15494" y="1777"/>
                  </a:lnTo>
                  <a:lnTo>
                    <a:pt x="23495" y="1904"/>
                  </a:lnTo>
                  <a:lnTo>
                    <a:pt x="28701" y="1904"/>
                  </a:lnTo>
                  <a:lnTo>
                    <a:pt x="37276" y="1785"/>
                  </a:lnTo>
                  <a:lnTo>
                    <a:pt x="45291" y="1428"/>
                  </a:lnTo>
                  <a:lnTo>
                    <a:pt x="52758" y="833"/>
                  </a:lnTo>
                  <a:lnTo>
                    <a:pt x="59689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397495" y="4133075"/>
              <a:ext cx="3656203" cy="26163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529071" y="4437875"/>
              <a:ext cx="2230120" cy="26163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30367" y="4922520"/>
              <a:ext cx="165950" cy="16891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43829" y="4941697"/>
              <a:ext cx="153670" cy="15379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22975" y="4879835"/>
              <a:ext cx="3021752" cy="26163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8480170" y="5014594"/>
              <a:ext cx="61594" cy="20955"/>
            </a:xfrm>
            <a:custGeom>
              <a:avLst/>
              <a:gdLst/>
              <a:ahLst/>
              <a:cxnLst/>
              <a:rect l="l" t="t" r="r" b="b"/>
              <a:pathLst>
                <a:path w="61595" h="20954">
                  <a:moveTo>
                    <a:pt x="59689" y="0"/>
                  </a:moveTo>
                  <a:lnTo>
                    <a:pt x="52758" y="833"/>
                  </a:lnTo>
                  <a:lnTo>
                    <a:pt x="45291" y="1428"/>
                  </a:lnTo>
                  <a:lnTo>
                    <a:pt x="37276" y="1785"/>
                  </a:lnTo>
                  <a:lnTo>
                    <a:pt x="28701" y="1904"/>
                  </a:lnTo>
                  <a:lnTo>
                    <a:pt x="4952" y="1650"/>
                  </a:lnTo>
                  <a:lnTo>
                    <a:pt x="3555" y="7492"/>
                  </a:lnTo>
                  <a:lnTo>
                    <a:pt x="1904" y="13207"/>
                  </a:lnTo>
                  <a:lnTo>
                    <a:pt x="0" y="18795"/>
                  </a:lnTo>
                  <a:lnTo>
                    <a:pt x="1650" y="20446"/>
                  </a:lnTo>
                  <a:lnTo>
                    <a:pt x="11078" y="20133"/>
                  </a:lnTo>
                  <a:lnTo>
                    <a:pt x="25886" y="19839"/>
                  </a:lnTo>
                  <a:lnTo>
                    <a:pt x="45720" y="19938"/>
                  </a:lnTo>
                  <a:lnTo>
                    <a:pt x="55118" y="20446"/>
                  </a:lnTo>
                  <a:lnTo>
                    <a:pt x="56769" y="13969"/>
                  </a:lnTo>
                  <a:lnTo>
                    <a:pt x="58674" y="7746"/>
                  </a:lnTo>
                  <a:lnTo>
                    <a:pt x="61213" y="1650"/>
                  </a:lnTo>
                  <a:lnTo>
                    <a:pt x="59689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480170" y="5014594"/>
              <a:ext cx="61594" cy="20955"/>
            </a:xfrm>
            <a:custGeom>
              <a:avLst/>
              <a:gdLst/>
              <a:ahLst/>
              <a:cxnLst/>
              <a:rect l="l" t="t" r="r" b="b"/>
              <a:pathLst>
                <a:path w="61595" h="20954">
                  <a:moveTo>
                    <a:pt x="59689" y="0"/>
                  </a:moveTo>
                  <a:lnTo>
                    <a:pt x="61213" y="1650"/>
                  </a:lnTo>
                  <a:lnTo>
                    <a:pt x="58674" y="7746"/>
                  </a:lnTo>
                  <a:lnTo>
                    <a:pt x="56769" y="13969"/>
                  </a:lnTo>
                  <a:lnTo>
                    <a:pt x="55118" y="20446"/>
                  </a:lnTo>
                  <a:lnTo>
                    <a:pt x="45720" y="19938"/>
                  </a:lnTo>
                  <a:lnTo>
                    <a:pt x="37719" y="19811"/>
                  </a:lnTo>
                  <a:lnTo>
                    <a:pt x="31242" y="19811"/>
                  </a:lnTo>
                  <a:lnTo>
                    <a:pt x="25886" y="19839"/>
                  </a:lnTo>
                  <a:lnTo>
                    <a:pt x="19161" y="19938"/>
                  </a:lnTo>
                  <a:lnTo>
                    <a:pt x="11078" y="20133"/>
                  </a:lnTo>
                  <a:lnTo>
                    <a:pt x="1650" y="20446"/>
                  </a:lnTo>
                  <a:lnTo>
                    <a:pt x="0" y="18795"/>
                  </a:lnTo>
                  <a:lnTo>
                    <a:pt x="1904" y="13207"/>
                  </a:lnTo>
                  <a:lnTo>
                    <a:pt x="3555" y="7492"/>
                  </a:lnTo>
                  <a:lnTo>
                    <a:pt x="4952" y="1650"/>
                  </a:lnTo>
                  <a:lnTo>
                    <a:pt x="15494" y="1777"/>
                  </a:lnTo>
                  <a:lnTo>
                    <a:pt x="23495" y="1904"/>
                  </a:lnTo>
                  <a:lnTo>
                    <a:pt x="28701" y="1904"/>
                  </a:lnTo>
                  <a:lnTo>
                    <a:pt x="37276" y="1785"/>
                  </a:lnTo>
                  <a:lnTo>
                    <a:pt x="45291" y="1428"/>
                  </a:lnTo>
                  <a:lnTo>
                    <a:pt x="52758" y="833"/>
                  </a:lnTo>
                  <a:lnTo>
                    <a:pt x="59689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537447" y="4879835"/>
              <a:ext cx="2323846" cy="2616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608576" y="856437"/>
            <a:ext cx="2945765" cy="559435"/>
            <a:chOff x="4608576" y="856437"/>
            <a:chExt cx="2945765" cy="55943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8576" y="856437"/>
              <a:ext cx="2945764" cy="5591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36008" y="883970"/>
              <a:ext cx="2890774" cy="4981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54677" y="909954"/>
              <a:ext cx="2872104" cy="47917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2069592" y="1734311"/>
            <a:ext cx="932815" cy="932815"/>
            <a:chOff x="2069592" y="1734311"/>
            <a:chExt cx="932815" cy="932815"/>
          </a:xfrm>
        </p:grpSpPr>
        <p:sp>
          <p:nvSpPr>
            <p:cNvPr id="8" name="object 8"/>
            <p:cNvSpPr/>
            <p:nvPr/>
          </p:nvSpPr>
          <p:spPr>
            <a:xfrm>
              <a:off x="2069592" y="1734311"/>
              <a:ext cx="932815" cy="932815"/>
            </a:xfrm>
            <a:custGeom>
              <a:avLst/>
              <a:gdLst/>
              <a:ahLst/>
              <a:cxnLst/>
              <a:rect l="l" t="t" r="r" b="b"/>
              <a:pathLst>
                <a:path w="932814" h="932814">
                  <a:moveTo>
                    <a:pt x="932688" y="0"/>
                  </a:moveTo>
                  <a:lnTo>
                    <a:pt x="277240" y="0"/>
                  </a:lnTo>
                  <a:lnTo>
                    <a:pt x="227394" y="4465"/>
                  </a:lnTo>
                  <a:lnTo>
                    <a:pt x="180484" y="17339"/>
                  </a:lnTo>
                  <a:lnTo>
                    <a:pt x="137291" y="37841"/>
                  </a:lnTo>
                  <a:lnTo>
                    <a:pt x="98599" y="65188"/>
                  </a:lnTo>
                  <a:lnTo>
                    <a:pt x="65188" y="98599"/>
                  </a:lnTo>
                  <a:lnTo>
                    <a:pt x="37841" y="137291"/>
                  </a:lnTo>
                  <a:lnTo>
                    <a:pt x="17339" y="180484"/>
                  </a:lnTo>
                  <a:lnTo>
                    <a:pt x="4465" y="227394"/>
                  </a:lnTo>
                  <a:lnTo>
                    <a:pt x="0" y="277240"/>
                  </a:lnTo>
                  <a:lnTo>
                    <a:pt x="0" y="932688"/>
                  </a:lnTo>
                  <a:lnTo>
                    <a:pt x="655446" y="932688"/>
                  </a:lnTo>
                  <a:lnTo>
                    <a:pt x="705293" y="928222"/>
                  </a:lnTo>
                  <a:lnTo>
                    <a:pt x="752203" y="915348"/>
                  </a:lnTo>
                  <a:lnTo>
                    <a:pt x="795396" y="894846"/>
                  </a:lnTo>
                  <a:lnTo>
                    <a:pt x="834088" y="867499"/>
                  </a:lnTo>
                  <a:lnTo>
                    <a:pt x="867499" y="834088"/>
                  </a:lnTo>
                  <a:lnTo>
                    <a:pt x="894846" y="795396"/>
                  </a:lnTo>
                  <a:lnTo>
                    <a:pt x="915348" y="752203"/>
                  </a:lnTo>
                  <a:lnTo>
                    <a:pt x="928222" y="705293"/>
                  </a:lnTo>
                  <a:lnTo>
                    <a:pt x="932688" y="655447"/>
                  </a:lnTo>
                  <a:lnTo>
                    <a:pt x="932688" y="0"/>
                  </a:lnTo>
                  <a:close/>
                </a:path>
              </a:pathLst>
            </a:custGeom>
            <a:solidFill>
              <a:srgbClr val="A45A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67712" y="1932431"/>
              <a:ext cx="536448" cy="53644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659763" y="2916173"/>
            <a:ext cx="174815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dirty="0">
                <a:solidFill>
                  <a:srgbClr val="A45A43"/>
                </a:solidFill>
                <a:latin typeface="Georgia"/>
                <a:cs typeface="Georgia"/>
              </a:rPr>
              <a:t>TEMPERATURE</a:t>
            </a:r>
            <a:r>
              <a:rPr sz="1300" spc="260" dirty="0">
                <a:solidFill>
                  <a:srgbClr val="A45A43"/>
                </a:solidFill>
                <a:latin typeface="Georgia"/>
                <a:cs typeface="Georgia"/>
              </a:rPr>
              <a:t> </a:t>
            </a:r>
            <a:r>
              <a:rPr sz="1300" spc="-20" dirty="0">
                <a:solidFill>
                  <a:srgbClr val="A45A43"/>
                </a:solidFill>
                <a:latin typeface="Arial MT"/>
                <a:cs typeface="Arial MT"/>
              </a:rPr>
              <a:t>&gt;</a:t>
            </a:r>
            <a:r>
              <a:rPr sz="1300" spc="-20" dirty="0">
                <a:solidFill>
                  <a:srgbClr val="A45A43"/>
                </a:solidFill>
                <a:latin typeface="Georgia"/>
                <a:cs typeface="Georgia"/>
              </a:rPr>
              <a:t>34C</a:t>
            </a:r>
            <a:endParaRPr sz="1300">
              <a:latin typeface="Georgia"/>
              <a:cs typeface="Georgi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346447" y="1734311"/>
            <a:ext cx="932815" cy="932815"/>
            <a:chOff x="4346447" y="1734311"/>
            <a:chExt cx="932815" cy="932815"/>
          </a:xfrm>
        </p:grpSpPr>
        <p:sp>
          <p:nvSpPr>
            <p:cNvPr id="12" name="object 12"/>
            <p:cNvSpPr/>
            <p:nvPr/>
          </p:nvSpPr>
          <p:spPr>
            <a:xfrm>
              <a:off x="4346447" y="1734311"/>
              <a:ext cx="932815" cy="932815"/>
            </a:xfrm>
            <a:custGeom>
              <a:avLst/>
              <a:gdLst/>
              <a:ahLst/>
              <a:cxnLst/>
              <a:rect l="l" t="t" r="r" b="b"/>
              <a:pathLst>
                <a:path w="932814" h="932814">
                  <a:moveTo>
                    <a:pt x="932688" y="0"/>
                  </a:moveTo>
                  <a:lnTo>
                    <a:pt x="277240" y="0"/>
                  </a:lnTo>
                  <a:lnTo>
                    <a:pt x="227394" y="4465"/>
                  </a:lnTo>
                  <a:lnTo>
                    <a:pt x="180484" y="17339"/>
                  </a:lnTo>
                  <a:lnTo>
                    <a:pt x="137291" y="37841"/>
                  </a:lnTo>
                  <a:lnTo>
                    <a:pt x="98599" y="65188"/>
                  </a:lnTo>
                  <a:lnTo>
                    <a:pt x="65188" y="98599"/>
                  </a:lnTo>
                  <a:lnTo>
                    <a:pt x="37841" y="137291"/>
                  </a:lnTo>
                  <a:lnTo>
                    <a:pt x="17339" y="180484"/>
                  </a:lnTo>
                  <a:lnTo>
                    <a:pt x="4465" y="227394"/>
                  </a:lnTo>
                  <a:lnTo>
                    <a:pt x="0" y="277240"/>
                  </a:lnTo>
                  <a:lnTo>
                    <a:pt x="0" y="932688"/>
                  </a:lnTo>
                  <a:lnTo>
                    <a:pt x="655447" y="932688"/>
                  </a:lnTo>
                  <a:lnTo>
                    <a:pt x="705293" y="928222"/>
                  </a:lnTo>
                  <a:lnTo>
                    <a:pt x="752203" y="915348"/>
                  </a:lnTo>
                  <a:lnTo>
                    <a:pt x="795396" y="894846"/>
                  </a:lnTo>
                  <a:lnTo>
                    <a:pt x="834088" y="867499"/>
                  </a:lnTo>
                  <a:lnTo>
                    <a:pt x="867499" y="834088"/>
                  </a:lnTo>
                  <a:lnTo>
                    <a:pt x="894846" y="795396"/>
                  </a:lnTo>
                  <a:lnTo>
                    <a:pt x="915348" y="752203"/>
                  </a:lnTo>
                  <a:lnTo>
                    <a:pt x="928222" y="705293"/>
                  </a:lnTo>
                  <a:lnTo>
                    <a:pt x="932688" y="655447"/>
                  </a:lnTo>
                  <a:lnTo>
                    <a:pt x="932688" y="0"/>
                  </a:lnTo>
                  <a:close/>
                </a:path>
              </a:pathLst>
            </a:custGeom>
            <a:solidFill>
              <a:srgbClr val="A96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44567" y="1932431"/>
              <a:ext cx="536448" cy="536448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4505071" y="2916173"/>
            <a:ext cx="61595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dirty="0">
                <a:solidFill>
                  <a:srgbClr val="A96749"/>
                </a:solidFill>
                <a:latin typeface="Georgia"/>
                <a:cs typeface="Georgia"/>
              </a:rPr>
              <a:t>PH</a:t>
            </a:r>
            <a:r>
              <a:rPr sz="1300" spc="-20" dirty="0">
                <a:solidFill>
                  <a:srgbClr val="A96749"/>
                </a:solidFill>
                <a:latin typeface="Georgia"/>
                <a:cs typeface="Georgia"/>
              </a:rPr>
              <a:t> </a:t>
            </a:r>
            <a:r>
              <a:rPr sz="1300" spc="-20" dirty="0">
                <a:solidFill>
                  <a:srgbClr val="A96749"/>
                </a:solidFill>
                <a:latin typeface="Arial MT"/>
                <a:cs typeface="Arial MT"/>
              </a:rPr>
              <a:t>&gt;</a:t>
            </a:r>
            <a:r>
              <a:rPr sz="1300" spc="-20" dirty="0">
                <a:solidFill>
                  <a:srgbClr val="A96749"/>
                </a:solidFill>
                <a:latin typeface="Georgia"/>
                <a:cs typeface="Georgia"/>
              </a:rPr>
              <a:t>7.2</a:t>
            </a:r>
            <a:endParaRPr sz="1300">
              <a:latin typeface="Georgia"/>
              <a:cs typeface="Georgi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001256" y="1734311"/>
            <a:ext cx="935990" cy="932815"/>
            <a:chOff x="7001256" y="1734311"/>
            <a:chExt cx="935990" cy="932815"/>
          </a:xfrm>
        </p:grpSpPr>
        <p:sp>
          <p:nvSpPr>
            <p:cNvPr id="16" name="object 16"/>
            <p:cNvSpPr/>
            <p:nvPr/>
          </p:nvSpPr>
          <p:spPr>
            <a:xfrm>
              <a:off x="7001256" y="1734311"/>
              <a:ext cx="935990" cy="932815"/>
            </a:xfrm>
            <a:custGeom>
              <a:avLst/>
              <a:gdLst/>
              <a:ahLst/>
              <a:cxnLst/>
              <a:rect l="l" t="t" r="r" b="b"/>
              <a:pathLst>
                <a:path w="935990" h="932814">
                  <a:moveTo>
                    <a:pt x="935736" y="0"/>
                  </a:moveTo>
                  <a:lnTo>
                    <a:pt x="277241" y="0"/>
                  </a:lnTo>
                  <a:lnTo>
                    <a:pt x="227394" y="4465"/>
                  </a:lnTo>
                  <a:lnTo>
                    <a:pt x="180484" y="17339"/>
                  </a:lnTo>
                  <a:lnTo>
                    <a:pt x="137291" y="37841"/>
                  </a:lnTo>
                  <a:lnTo>
                    <a:pt x="98599" y="65188"/>
                  </a:lnTo>
                  <a:lnTo>
                    <a:pt x="65188" y="98599"/>
                  </a:lnTo>
                  <a:lnTo>
                    <a:pt x="37841" y="137291"/>
                  </a:lnTo>
                  <a:lnTo>
                    <a:pt x="17339" y="180484"/>
                  </a:lnTo>
                  <a:lnTo>
                    <a:pt x="4465" y="227394"/>
                  </a:lnTo>
                  <a:lnTo>
                    <a:pt x="0" y="277240"/>
                  </a:lnTo>
                  <a:lnTo>
                    <a:pt x="0" y="932688"/>
                  </a:lnTo>
                  <a:lnTo>
                    <a:pt x="658495" y="932688"/>
                  </a:lnTo>
                  <a:lnTo>
                    <a:pt x="708341" y="928222"/>
                  </a:lnTo>
                  <a:lnTo>
                    <a:pt x="755251" y="915348"/>
                  </a:lnTo>
                  <a:lnTo>
                    <a:pt x="798444" y="894846"/>
                  </a:lnTo>
                  <a:lnTo>
                    <a:pt x="837136" y="867499"/>
                  </a:lnTo>
                  <a:lnTo>
                    <a:pt x="870547" y="834088"/>
                  </a:lnTo>
                  <a:lnTo>
                    <a:pt x="897894" y="795396"/>
                  </a:lnTo>
                  <a:lnTo>
                    <a:pt x="918396" y="752203"/>
                  </a:lnTo>
                  <a:lnTo>
                    <a:pt x="931270" y="705293"/>
                  </a:lnTo>
                  <a:lnTo>
                    <a:pt x="935736" y="655447"/>
                  </a:lnTo>
                  <a:lnTo>
                    <a:pt x="935736" y="0"/>
                  </a:lnTo>
                  <a:close/>
                </a:path>
              </a:pathLst>
            </a:custGeom>
            <a:solidFill>
              <a:srgbClr val="AC74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02424" y="1932431"/>
              <a:ext cx="533400" cy="5364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899150" y="2919221"/>
            <a:ext cx="3140075" cy="370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55"/>
              </a:lnSpc>
              <a:spcBef>
                <a:spcPts val="100"/>
              </a:spcBef>
            </a:pPr>
            <a:r>
              <a:rPr sz="1200" dirty="0">
                <a:solidFill>
                  <a:srgbClr val="AC7451"/>
                </a:solidFill>
                <a:latin typeface="Georgia"/>
                <a:cs typeface="Georgia"/>
              </a:rPr>
              <a:t>SERUM</a:t>
            </a:r>
            <a:r>
              <a:rPr sz="1200" spc="15" dirty="0">
                <a:solidFill>
                  <a:srgbClr val="AC7451"/>
                </a:solidFill>
                <a:latin typeface="Georgia"/>
                <a:cs typeface="Georgia"/>
              </a:rPr>
              <a:t> </a:t>
            </a:r>
            <a:r>
              <a:rPr sz="1200" spc="45" dirty="0">
                <a:solidFill>
                  <a:srgbClr val="AC7451"/>
                </a:solidFill>
                <a:latin typeface="Georgia"/>
                <a:cs typeface="Georgia"/>
              </a:rPr>
              <a:t>LACTATE</a:t>
            </a:r>
            <a:r>
              <a:rPr sz="1200" spc="-25" dirty="0">
                <a:solidFill>
                  <a:srgbClr val="AC7451"/>
                </a:solidFill>
                <a:latin typeface="Georgia"/>
                <a:cs typeface="Georgia"/>
              </a:rPr>
              <a:t> </a:t>
            </a:r>
            <a:r>
              <a:rPr sz="1200" dirty="0">
                <a:solidFill>
                  <a:srgbClr val="AC7451"/>
                </a:solidFill>
                <a:latin typeface="Arial MT"/>
                <a:cs typeface="Arial MT"/>
              </a:rPr>
              <a:t>&lt;</a:t>
            </a:r>
            <a:r>
              <a:rPr sz="1200" dirty="0">
                <a:solidFill>
                  <a:srgbClr val="AC7451"/>
                </a:solidFill>
                <a:latin typeface="Georgia"/>
                <a:cs typeface="Georgia"/>
              </a:rPr>
              <a:t>5</a:t>
            </a:r>
            <a:r>
              <a:rPr sz="1200" spc="20" dirty="0">
                <a:solidFill>
                  <a:srgbClr val="AC7451"/>
                </a:solidFill>
                <a:latin typeface="Georgia"/>
                <a:cs typeface="Georgia"/>
              </a:rPr>
              <a:t> </a:t>
            </a:r>
            <a:r>
              <a:rPr sz="1200" spc="50" dirty="0">
                <a:solidFill>
                  <a:srgbClr val="AC7451"/>
                </a:solidFill>
                <a:latin typeface="Georgia"/>
                <a:cs typeface="Georgia"/>
              </a:rPr>
              <a:t>MMOL/L</a:t>
            </a:r>
            <a:r>
              <a:rPr sz="1200" spc="40" dirty="0">
                <a:solidFill>
                  <a:srgbClr val="AC7451"/>
                </a:solidFill>
                <a:latin typeface="Georgia"/>
                <a:cs typeface="Georgia"/>
              </a:rPr>
              <a:t> </a:t>
            </a:r>
            <a:r>
              <a:rPr sz="1200" spc="-10" dirty="0">
                <a:solidFill>
                  <a:srgbClr val="AC7451"/>
                </a:solidFill>
                <a:latin typeface="Georgia"/>
                <a:cs typeface="Georgia"/>
              </a:rPr>
              <a:t>(NORMAL:</a:t>
            </a:r>
            <a:endParaRPr sz="1200">
              <a:latin typeface="Georgia"/>
              <a:cs typeface="Georgia"/>
            </a:endParaRPr>
          </a:p>
          <a:p>
            <a:pPr algn="ctr">
              <a:lnSpc>
                <a:spcPts val="1355"/>
              </a:lnSpc>
            </a:pPr>
            <a:r>
              <a:rPr sz="1200" dirty="0">
                <a:solidFill>
                  <a:srgbClr val="AC7451"/>
                </a:solidFill>
                <a:latin typeface="Arial MT"/>
                <a:cs typeface="Arial MT"/>
              </a:rPr>
              <a:t>&gt;</a:t>
            </a:r>
            <a:r>
              <a:rPr sz="1200" dirty="0">
                <a:solidFill>
                  <a:srgbClr val="AC7451"/>
                </a:solidFill>
                <a:latin typeface="Georgia"/>
                <a:cs typeface="Georgia"/>
              </a:rPr>
              <a:t>2.5</a:t>
            </a:r>
            <a:r>
              <a:rPr sz="1200" spc="-55" dirty="0">
                <a:solidFill>
                  <a:srgbClr val="AC7451"/>
                </a:solidFill>
                <a:latin typeface="Georgia"/>
                <a:cs typeface="Georgia"/>
              </a:rPr>
              <a:t> </a:t>
            </a:r>
            <a:r>
              <a:rPr sz="1200" spc="-10" dirty="0">
                <a:solidFill>
                  <a:srgbClr val="AC7451"/>
                </a:solidFill>
                <a:latin typeface="Georgia"/>
                <a:cs typeface="Georgia"/>
              </a:rPr>
              <a:t>MMOL/L)</a:t>
            </a:r>
            <a:endParaRPr sz="1200">
              <a:latin typeface="Georgia"/>
              <a:cs typeface="Georgi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9659111" y="1734311"/>
            <a:ext cx="932815" cy="932815"/>
            <a:chOff x="9659111" y="1734311"/>
            <a:chExt cx="932815" cy="932815"/>
          </a:xfrm>
        </p:grpSpPr>
        <p:sp>
          <p:nvSpPr>
            <p:cNvPr id="20" name="object 20"/>
            <p:cNvSpPr/>
            <p:nvPr/>
          </p:nvSpPr>
          <p:spPr>
            <a:xfrm>
              <a:off x="9659111" y="1734311"/>
              <a:ext cx="932815" cy="932815"/>
            </a:xfrm>
            <a:custGeom>
              <a:avLst/>
              <a:gdLst/>
              <a:ahLst/>
              <a:cxnLst/>
              <a:rect l="l" t="t" r="r" b="b"/>
              <a:pathLst>
                <a:path w="932815" h="932814">
                  <a:moveTo>
                    <a:pt x="932688" y="0"/>
                  </a:moveTo>
                  <a:lnTo>
                    <a:pt x="277241" y="0"/>
                  </a:lnTo>
                  <a:lnTo>
                    <a:pt x="227394" y="4465"/>
                  </a:lnTo>
                  <a:lnTo>
                    <a:pt x="180484" y="17339"/>
                  </a:lnTo>
                  <a:lnTo>
                    <a:pt x="137291" y="37841"/>
                  </a:lnTo>
                  <a:lnTo>
                    <a:pt x="98599" y="65188"/>
                  </a:lnTo>
                  <a:lnTo>
                    <a:pt x="65188" y="98599"/>
                  </a:lnTo>
                  <a:lnTo>
                    <a:pt x="37841" y="137291"/>
                  </a:lnTo>
                  <a:lnTo>
                    <a:pt x="17339" y="180484"/>
                  </a:lnTo>
                  <a:lnTo>
                    <a:pt x="4465" y="227394"/>
                  </a:lnTo>
                  <a:lnTo>
                    <a:pt x="0" y="277240"/>
                  </a:lnTo>
                  <a:lnTo>
                    <a:pt x="0" y="932688"/>
                  </a:lnTo>
                  <a:lnTo>
                    <a:pt x="655447" y="932688"/>
                  </a:lnTo>
                  <a:lnTo>
                    <a:pt x="705293" y="928222"/>
                  </a:lnTo>
                  <a:lnTo>
                    <a:pt x="752203" y="915348"/>
                  </a:lnTo>
                  <a:lnTo>
                    <a:pt x="795396" y="894846"/>
                  </a:lnTo>
                  <a:lnTo>
                    <a:pt x="834088" y="867499"/>
                  </a:lnTo>
                  <a:lnTo>
                    <a:pt x="867499" y="834088"/>
                  </a:lnTo>
                  <a:lnTo>
                    <a:pt x="894846" y="795396"/>
                  </a:lnTo>
                  <a:lnTo>
                    <a:pt x="915348" y="752203"/>
                  </a:lnTo>
                  <a:lnTo>
                    <a:pt x="928222" y="705293"/>
                  </a:lnTo>
                  <a:lnTo>
                    <a:pt x="932688" y="655447"/>
                  </a:lnTo>
                  <a:lnTo>
                    <a:pt x="932688" y="0"/>
                  </a:lnTo>
                  <a:close/>
                </a:path>
              </a:pathLst>
            </a:custGeom>
            <a:solidFill>
              <a:srgbClr val="AC81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57231" y="1932431"/>
              <a:ext cx="536448" cy="536448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9520555" y="2916173"/>
            <a:ext cx="1209675" cy="37020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219710" marR="5080" indent="-207645">
              <a:lnSpc>
                <a:spcPts val="1270"/>
              </a:lnSpc>
              <a:spcBef>
                <a:spcPts val="280"/>
              </a:spcBef>
            </a:pPr>
            <a:r>
              <a:rPr sz="1200" spc="-10" dirty="0">
                <a:solidFill>
                  <a:srgbClr val="AC815C"/>
                </a:solidFill>
                <a:latin typeface="Georgia"/>
                <a:cs typeface="Georgia"/>
              </a:rPr>
              <a:t>PROTHROMBIN </a:t>
            </a:r>
            <a:r>
              <a:rPr sz="1200" dirty="0">
                <a:solidFill>
                  <a:srgbClr val="AC815C"/>
                </a:solidFill>
                <a:latin typeface="Georgia"/>
                <a:cs typeface="Georgia"/>
              </a:rPr>
              <a:t>TIME</a:t>
            </a:r>
            <a:r>
              <a:rPr sz="1200" spc="65" dirty="0">
                <a:solidFill>
                  <a:srgbClr val="AC815C"/>
                </a:solidFill>
                <a:latin typeface="Georgia"/>
                <a:cs typeface="Georgia"/>
              </a:rPr>
              <a:t> </a:t>
            </a:r>
            <a:r>
              <a:rPr sz="1200" spc="-20" dirty="0">
                <a:solidFill>
                  <a:srgbClr val="AC815C"/>
                </a:solidFill>
                <a:latin typeface="Arial MT"/>
                <a:cs typeface="Arial MT"/>
              </a:rPr>
              <a:t>&lt;</a:t>
            </a:r>
            <a:r>
              <a:rPr sz="1200" spc="-20" dirty="0">
                <a:solidFill>
                  <a:srgbClr val="AC815C"/>
                </a:solidFill>
                <a:latin typeface="Georgia"/>
                <a:cs typeface="Georgia"/>
              </a:rPr>
              <a:t>16S</a:t>
            </a:r>
            <a:endParaRPr sz="1200">
              <a:latin typeface="Georgia"/>
              <a:cs typeface="Georgi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374135" y="3953255"/>
            <a:ext cx="932815" cy="932815"/>
            <a:chOff x="3374135" y="3953255"/>
            <a:chExt cx="932815" cy="932815"/>
          </a:xfrm>
        </p:grpSpPr>
        <p:sp>
          <p:nvSpPr>
            <p:cNvPr id="24" name="object 24"/>
            <p:cNvSpPr/>
            <p:nvPr/>
          </p:nvSpPr>
          <p:spPr>
            <a:xfrm>
              <a:off x="3374135" y="3953255"/>
              <a:ext cx="932815" cy="932815"/>
            </a:xfrm>
            <a:custGeom>
              <a:avLst/>
              <a:gdLst/>
              <a:ahLst/>
              <a:cxnLst/>
              <a:rect l="l" t="t" r="r" b="b"/>
              <a:pathLst>
                <a:path w="932814" h="932814">
                  <a:moveTo>
                    <a:pt x="932688" y="0"/>
                  </a:moveTo>
                  <a:lnTo>
                    <a:pt x="277240" y="0"/>
                  </a:lnTo>
                  <a:lnTo>
                    <a:pt x="227394" y="4465"/>
                  </a:lnTo>
                  <a:lnTo>
                    <a:pt x="180484" y="17339"/>
                  </a:lnTo>
                  <a:lnTo>
                    <a:pt x="137291" y="37841"/>
                  </a:lnTo>
                  <a:lnTo>
                    <a:pt x="98599" y="65188"/>
                  </a:lnTo>
                  <a:lnTo>
                    <a:pt x="65188" y="98599"/>
                  </a:lnTo>
                  <a:lnTo>
                    <a:pt x="37841" y="137291"/>
                  </a:lnTo>
                  <a:lnTo>
                    <a:pt x="17339" y="180484"/>
                  </a:lnTo>
                  <a:lnTo>
                    <a:pt x="4465" y="227394"/>
                  </a:lnTo>
                  <a:lnTo>
                    <a:pt x="0" y="277241"/>
                  </a:lnTo>
                  <a:lnTo>
                    <a:pt x="0" y="932688"/>
                  </a:lnTo>
                  <a:lnTo>
                    <a:pt x="655447" y="932688"/>
                  </a:lnTo>
                  <a:lnTo>
                    <a:pt x="705293" y="928222"/>
                  </a:lnTo>
                  <a:lnTo>
                    <a:pt x="752203" y="915348"/>
                  </a:lnTo>
                  <a:lnTo>
                    <a:pt x="795396" y="894846"/>
                  </a:lnTo>
                  <a:lnTo>
                    <a:pt x="834088" y="867499"/>
                  </a:lnTo>
                  <a:lnTo>
                    <a:pt x="867499" y="834088"/>
                  </a:lnTo>
                  <a:lnTo>
                    <a:pt x="894846" y="795396"/>
                  </a:lnTo>
                  <a:lnTo>
                    <a:pt x="915348" y="752203"/>
                  </a:lnTo>
                  <a:lnTo>
                    <a:pt x="928222" y="705293"/>
                  </a:lnTo>
                  <a:lnTo>
                    <a:pt x="932688" y="655447"/>
                  </a:lnTo>
                  <a:lnTo>
                    <a:pt x="932688" y="0"/>
                  </a:lnTo>
                  <a:close/>
                </a:path>
              </a:pathLst>
            </a:custGeom>
            <a:solidFill>
              <a:srgbClr val="AC8B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72255" y="4151375"/>
              <a:ext cx="536448" cy="536448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2863088" y="5137150"/>
            <a:ext cx="1951355" cy="52895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2540" algn="ctr">
              <a:lnSpc>
                <a:spcPts val="1250"/>
              </a:lnSpc>
              <a:spcBef>
                <a:spcPts val="300"/>
              </a:spcBef>
            </a:pPr>
            <a:r>
              <a:rPr sz="1200" spc="-10" dirty="0">
                <a:solidFill>
                  <a:srgbClr val="AC8B66"/>
                </a:solidFill>
                <a:latin typeface="Georgia"/>
                <a:cs typeface="Georgia"/>
              </a:rPr>
              <a:t>PARTIAL </a:t>
            </a:r>
            <a:r>
              <a:rPr sz="1200" spc="10" dirty="0">
                <a:solidFill>
                  <a:srgbClr val="AC8B66"/>
                </a:solidFill>
                <a:latin typeface="Georgia"/>
                <a:cs typeface="Georgia"/>
              </a:rPr>
              <a:t>THROMBOPLASTIN</a:t>
            </a:r>
            <a:r>
              <a:rPr sz="1200" spc="165" dirty="0">
                <a:solidFill>
                  <a:srgbClr val="AC8B66"/>
                </a:solidFill>
                <a:latin typeface="Georgia"/>
                <a:cs typeface="Georgia"/>
              </a:rPr>
              <a:t> </a:t>
            </a:r>
            <a:r>
              <a:rPr sz="1200" spc="-20" dirty="0">
                <a:solidFill>
                  <a:srgbClr val="AC8B66"/>
                </a:solidFill>
                <a:latin typeface="Georgia"/>
                <a:cs typeface="Georgia"/>
              </a:rPr>
              <a:t>TIME</a:t>
            </a:r>
            <a:endParaRPr sz="1200">
              <a:latin typeface="Georgia"/>
              <a:cs typeface="Georgia"/>
            </a:endParaRPr>
          </a:p>
          <a:p>
            <a:pPr algn="ctr">
              <a:lnSpc>
                <a:spcPts val="1260"/>
              </a:lnSpc>
            </a:pPr>
            <a:r>
              <a:rPr sz="1200" spc="-20" dirty="0">
                <a:solidFill>
                  <a:srgbClr val="AC8B66"/>
                </a:solidFill>
                <a:latin typeface="Arial MT"/>
                <a:cs typeface="Arial MT"/>
              </a:rPr>
              <a:t>&lt;</a:t>
            </a:r>
            <a:r>
              <a:rPr sz="1200" spc="-20" dirty="0">
                <a:solidFill>
                  <a:srgbClr val="AC8B66"/>
                </a:solidFill>
                <a:latin typeface="Georgia"/>
                <a:cs typeface="Georgia"/>
              </a:rPr>
              <a:t>60S</a:t>
            </a:r>
            <a:endParaRPr sz="1200">
              <a:latin typeface="Georgia"/>
              <a:cs typeface="Georgia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504688" y="3953255"/>
            <a:ext cx="935990" cy="932815"/>
            <a:chOff x="5504688" y="3953255"/>
            <a:chExt cx="935990" cy="932815"/>
          </a:xfrm>
        </p:grpSpPr>
        <p:sp>
          <p:nvSpPr>
            <p:cNvPr id="28" name="object 28"/>
            <p:cNvSpPr/>
            <p:nvPr/>
          </p:nvSpPr>
          <p:spPr>
            <a:xfrm>
              <a:off x="5504688" y="3953255"/>
              <a:ext cx="935990" cy="932815"/>
            </a:xfrm>
            <a:custGeom>
              <a:avLst/>
              <a:gdLst/>
              <a:ahLst/>
              <a:cxnLst/>
              <a:rect l="l" t="t" r="r" b="b"/>
              <a:pathLst>
                <a:path w="935989" h="932814">
                  <a:moveTo>
                    <a:pt x="935736" y="0"/>
                  </a:moveTo>
                  <a:lnTo>
                    <a:pt x="277240" y="0"/>
                  </a:lnTo>
                  <a:lnTo>
                    <a:pt x="227394" y="4465"/>
                  </a:lnTo>
                  <a:lnTo>
                    <a:pt x="180484" y="17339"/>
                  </a:lnTo>
                  <a:lnTo>
                    <a:pt x="137291" y="37841"/>
                  </a:lnTo>
                  <a:lnTo>
                    <a:pt x="98599" y="65188"/>
                  </a:lnTo>
                  <a:lnTo>
                    <a:pt x="65188" y="98599"/>
                  </a:lnTo>
                  <a:lnTo>
                    <a:pt x="37841" y="137291"/>
                  </a:lnTo>
                  <a:lnTo>
                    <a:pt x="17339" y="180484"/>
                  </a:lnTo>
                  <a:lnTo>
                    <a:pt x="4465" y="227394"/>
                  </a:lnTo>
                  <a:lnTo>
                    <a:pt x="0" y="277241"/>
                  </a:lnTo>
                  <a:lnTo>
                    <a:pt x="0" y="932688"/>
                  </a:lnTo>
                  <a:lnTo>
                    <a:pt x="658495" y="932688"/>
                  </a:lnTo>
                  <a:lnTo>
                    <a:pt x="708341" y="928222"/>
                  </a:lnTo>
                  <a:lnTo>
                    <a:pt x="755251" y="915348"/>
                  </a:lnTo>
                  <a:lnTo>
                    <a:pt x="798444" y="894846"/>
                  </a:lnTo>
                  <a:lnTo>
                    <a:pt x="837136" y="867499"/>
                  </a:lnTo>
                  <a:lnTo>
                    <a:pt x="870547" y="834088"/>
                  </a:lnTo>
                  <a:lnTo>
                    <a:pt x="897894" y="795396"/>
                  </a:lnTo>
                  <a:lnTo>
                    <a:pt x="918396" y="752203"/>
                  </a:lnTo>
                  <a:lnTo>
                    <a:pt x="931270" y="705293"/>
                  </a:lnTo>
                  <a:lnTo>
                    <a:pt x="935736" y="655447"/>
                  </a:lnTo>
                  <a:lnTo>
                    <a:pt x="935736" y="0"/>
                  </a:lnTo>
                  <a:close/>
                </a:path>
              </a:pathLst>
            </a:custGeom>
            <a:solidFill>
              <a:srgbClr val="AC9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05856" y="4151375"/>
              <a:ext cx="533400" cy="536448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5271642" y="5140197"/>
            <a:ext cx="1398905" cy="36703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67640" marR="5080" indent="-155575">
              <a:lnSpc>
                <a:spcPts val="1250"/>
              </a:lnSpc>
              <a:spcBef>
                <a:spcPts val="300"/>
              </a:spcBef>
            </a:pPr>
            <a:r>
              <a:rPr sz="1200" dirty="0">
                <a:solidFill>
                  <a:srgbClr val="AC9470"/>
                </a:solidFill>
                <a:latin typeface="Arial MT"/>
                <a:cs typeface="Arial MT"/>
              </a:rPr>
              <a:t>&lt;</a:t>
            </a:r>
            <a:r>
              <a:rPr sz="1200" dirty="0">
                <a:solidFill>
                  <a:srgbClr val="AC9470"/>
                </a:solidFill>
                <a:latin typeface="Georgia"/>
                <a:cs typeface="Georgia"/>
              </a:rPr>
              <a:t>10</a:t>
            </a:r>
            <a:r>
              <a:rPr sz="1200" spc="55" dirty="0">
                <a:solidFill>
                  <a:srgbClr val="AC9470"/>
                </a:solidFill>
                <a:latin typeface="Georgia"/>
                <a:cs typeface="Georgia"/>
              </a:rPr>
              <a:t> </a:t>
            </a:r>
            <a:r>
              <a:rPr sz="1200" dirty="0">
                <a:solidFill>
                  <a:srgbClr val="AC9470"/>
                </a:solidFill>
                <a:latin typeface="Georgia"/>
                <a:cs typeface="Georgia"/>
              </a:rPr>
              <a:t>UNITS</a:t>
            </a:r>
            <a:r>
              <a:rPr sz="1200" spc="30" dirty="0">
                <a:solidFill>
                  <a:srgbClr val="AC9470"/>
                </a:solidFill>
                <a:latin typeface="Georgia"/>
                <a:cs typeface="Georgia"/>
              </a:rPr>
              <a:t> </a:t>
            </a:r>
            <a:r>
              <a:rPr sz="1200" spc="-20" dirty="0">
                <a:solidFill>
                  <a:srgbClr val="AC9470"/>
                </a:solidFill>
                <a:latin typeface="Georgia"/>
                <a:cs typeface="Georgia"/>
              </a:rPr>
              <a:t>BLOOD </a:t>
            </a:r>
            <a:r>
              <a:rPr sz="1200" spc="-10" dirty="0">
                <a:solidFill>
                  <a:srgbClr val="AC9470"/>
                </a:solidFill>
                <a:latin typeface="Georgia"/>
                <a:cs typeface="Georgia"/>
              </a:rPr>
              <a:t>TRANSFUSED</a:t>
            </a:r>
            <a:endParaRPr sz="1200">
              <a:latin typeface="Georgia"/>
              <a:cs typeface="Georgia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7757159" y="3953255"/>
            <a:ext cx="932815" cy="932815"/>
            <a:chOff x="7757159" y="3953255"/>
            <a:chExt cx="932815" cy="932815"/>
          </a:xfrm>
        </p:grpSpPr>
        <p:sp>
          <p:nvSpPr>
            <p:cNvPr id="32" name="object 32"/>
            <p:cNvSpPr/>
            <p:nvPr/>
          </p:nvSpPr>
          <p:spPr>
            <a:xfrm>
              <a:off x="7757159" y="3953255"/>
              <a:ext cx="932815" cy="932815"/>
            </a:xfrm>
            <a:custGeom>
              <a:avLst/>
              <a:gdLst/>
              <a:ahLst/>
              <a:cxnLst/>
              <a:rect l="l" t="t" r="r" b="b"/>
              <a:pathLst>
                <a:path w="932815" h="932814">
                  <a:moveTo>
                    <a:pt x="932688" y="0"/>
                  </a:moveTo>
                  <a:lnTo>
                    <a:pt x="277241" y="0"/>
                  </a:lnTo>
                  <a:lnTo>
                    <a:pt x="227394" y="4465"/>
                  </a:lnTo>
                  <a:lnTo>
                    <a:pt x="180484" y="17339"/>
                  </a:lnTo>
                  <a:lnTo>
                    <a:pt x="137291" y="37841"/>
                  </a:lnTo>
                  <a:lnTo>
                    <a:pt x="98599" y="65188"/>
                  </a:lnTo>
                  <a:lnTo>
                    <a:pt x="65188" y="98599"/>
                  </a:lnTo>
                  <a:lnTo>
                    <a:pt x="37841" y="137291"/>
                  </a:lnTo>
                  <a:lnTo>
                    <a:pt x="17339" y="180484"/>
                  </a:lnTo>
                  <a:lnTo>
                    <a:pt x="4465" y="227394"/>
                  </a:lnTo>
                  <a:lnTo>
                    <a:pt x="0" y="277241"/>
                  </a:lnTo>
                  <a:lnTo>
                    <a:pt x="0" y="932688"/>
                  </a:lnTo>
                  <a:lnTo>
                    <a:pt x="655447" y="932688"/>
                  </a:lnTo>
                  <a:lnTo>
                    <a:pt x="705293" y="928222"/>
                  </a:lnTo>
                  <a:lnTo>
                    <a:pt x="752203" y="915348"/>
                  </a:lnTo>
                  <a:lnTo>
                    <a:pt x="795396" y="894846"/>
                  </a:lnTo>
                  <a:lnTo>
                    <a:pt x="834088" y="867499"/>
                  </a:lnTo>
                  <a:lnTo>
                    <a:pt x="867499" y="834088"/>
                  </a:lnTo>
                  <a:lnTo>
                    <a:pt x="894846" y="795396"/>
                  </a:lnTo>
                  <a:lnTo>
                    <a:pt x="915348" y="752203"/>
                  </a:lnTo>
                  <a:lnTo>
                    <a:pt x="928222" y="705293"/>
                  </a:lnTo>
                  <a:lnTo>
                    <a:pt x="932688" y="655447"/>
                  </a:lnTo>
                  <a:lnTo>
                    <a:pt x="932688" y="0"/>
                  </a:lnTo>
                  <a:close/>
                </a:path>
              </a:pathLst>
            </a:custGeom>
            <a:solidFill>
              <a:srgbClr val="AC9D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55279" y="4151375"/>
              <a:ext cx="536448" cy="536448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7107681" y="5137150"/>
            <a:ext cx="2232025" cy="370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55"/>
              </a:lnSpc>
              <a:spcBef>
                <a:spcPts val="100"/>
              </a:spcBef>
            </a:pPr>
            <a:r>
              <a:rPr sz="1200" spc="10" dirty="0">
                <a:solidFill>
                  <a:srgbClr val="AC9D7A"/>
                </a:solidFill>
                <a:latin typeface="Georgia"/>
                <a:cs typeface="Georgia"/>
              </a:rPr>
              <a:t>SYSTOLIC</a:t>
            </a:r>
            <a:r>
              <a:rPr sz="1200" spc="180" dirty="0">
                <a:solidFill>
                  <a:srgbClr val="AC9D7A"/>
                </a:solidFill>
                <a:latin typeface="Georgia"/>
                <a:cs typeface="Georgia"/>
              </a:rPr>
              <a:t> </a:t>
            </a:r>
            <a:r>
              <a:rPr sz="1200" spc="10" dirty="0">
                <a:solidFill>
                  <a:srgbClr val="AC9D7A"/>
                </a:solidFill>
                <a:latin typeface="Georgia"/>
                <a:cs typeface="Georgia"/>
              </a:rPr>
              <a:t>BLOOD</a:t>
            </a:r>
            <a:r>
              <a:rPr sz="1200" spc="190" dirty="0">
                <a:solidFill>
                  <a:srgbClr val="AC9D7A"/>
                </a:solidFill>
                <a:latin typeface="Georgia"/>
                <a:cs typeface="Georgia"/>
              </a:rPr>
              <a:t> </a:t>
            </a:r>
            <a:r>
              <a:rPr sz="1200" spc="-10" dirty="0">
                <a:solidFill>
                  <a:srgbClr val="AC9D7A"/>
                </a:solidFill>
                <a:latin typeface="Georgia"/>
                <a:cs typeface="Georgia"/>
              </a:rPr>
              <a:t>PRESSURE</a:t>
            </a:r>
            <a:endParaRPr sz="1200">
              <a:latin typeface="Georgia"/>
              <a:cs typeface="Georgia"/>
            </a:endParaRPr>
          </a:p>
          <a:p>
            <a:pPr algn="ctr">
              <a:lnSpc>
                <a:spcPts val="1355"/>
              </a:lnSpc>
            </a:pPr>
            <a:r>
              <a:rPr sz="1200" spc="-50" dirty="0">
                <a:solidFill>
                  <a:srgbClr val="AC9D7A"/>
                </a:solidFill>
                <a:latin typeface="Arial MT"/>
                <a:cs typeface="Arial MT"/>
              </a:rPr>
              <a:t>&gt;</a:t>
            </a:r>
            <a:r>
              <a:rPr sz="1200" spc="-50" dirty="0">
                <a:solidFill>
                  <a:srgbClr val="AC9D7A"/>
                </a:solidFill>
                <a:latin typeface="Georgia"/>
                <a:cs typeface="Georgia"/>
              </a:rPr>
              <a:t>90</a:t>
            </a:r>
            <a:r>
              <a:rPr sz="1200" spc="70" dirty="0">
                <a:solidFill>
                  <a:srgbClr val="AC9D7A"/>
                </a:solidFill>
                <a:latin typeface="Georgia"/>
                <a:cs typeface="Georgia"/>
              </a:rPr>
              <a:t> </a:t>
            </a:r>
            <a:r>
              <a:rPr sz="1200" dirty="0">
                <a:solidFill>
                  <a:srgbClr val="AC9D7A"/>
                </a:solidFill>
                <a:latin typeface="Georgia"/>
                <a:cs typeface="Georgia"/>
              </a:rPr>
              <a:t>MMHG</a:t>
            </a:r>
            <a:r>
              <a:rPr sz="1200" spc="75" dirty="0">
                <a:solidFill>
                  <a:srgbClr val="AC9D7A"/>
                </a:solidFill>
                <a:latin typeface="Georgia"/>
                <a:cs typeface="Georgia"/>
              </a:rPr>
              <a:t> </a:t>
            </a:r>
            <a:r>
              <a:rPr sz="1200" dirty="0">
                <a:solidFill>
                  <a:srgbClr val="AC9D7A"/>
                </a:solidFill>
                <a:latin typeface="Georgia"/>
                <a:cs typeface="Georgia"/>
              </a:rPr>
              <a:t>FOR</a:t>
            </a:r>
            <a:r>
              <a:rPr sz="1200" spc="10" dirty="0">
                <a:solidFill>
                  <a:srgbClr val="AC9D7A"/>
                </a:solidFill>
                <a:latin typeface="Georgia"/>
                <a:cs typeface="Georgia"/>
              </a:rPr>
              <a:t> </a:t>
            </a:r>
            <a:r>
              <a:rPr sz="1200" spc="-50" dirty="0">
                <a:solidFill>
                  <a:srgbClr val="AC9D7A"/>
                </a:solidFill>
                <a:latin typeface="Arial MT"/>
                <a:cs typeface="Arial MT"/>
              </a:rPr>
              <a:t>&lt;</a:t>
            </a:r>
            <a:r>
              <a:rPr sz="1200" spc="-50" dirty="0">
                <a:solidFill>
                  <a:srgbClr val="AC9D7A"/>
                </a:solidFill>
                <a:latin typeface="Georgia"/>
                <a:cs typeface="Georgia"/>
              </a:rPr>
              <a:t>60</a:t>
            </a:r>
            <a:r>
              <a:rPr sz="1200" spc="75" dirty="0">
                <a:solidFill>
                  <a:srgbClr val="AC9D7A"/>
                </a:solidFill>
                <a:latin typeface="Georgia"/>
                <a:cs typeface="Georgia"/>
              </a:rPr>
              <a:t> </a:t>
            </a:r>
            <a:r>
              <a:rPr sz="1200" spc="-25" dirty="0">
                <a:solidFill>
                  <a:srgbClr val="AC9D7A"/>
                </a:solidFill>
                <a:latin typeface="Georgia"/>
                <a:cs typeface="Georgia"/>
              </a:rPr>
              <a:t>MIN</a:t>
            </a:r>
            <a:endParaRPr sz="1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20040" y="317055"/>
            <a:ext cx="11551920" cy="6221095"/>
            <a:chOff x="320040" y="317055"/>
            <a:chExt cx="11551920" cy="622109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040" y="317055"/>
              <a:ext cx="11551920" cy="62209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1495" y="3136455"/>
              <a:ext cx="3287141" cy="46158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8928" y="3163836"/>
              <a:ext cx="3232277" cy="4006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48993" y="3192525"/>
              <a:ext cx="3211449" cy="3810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980431" y="2057400"/>
              <a:ext cx="0" cy="2743200"/>
            </a:xfrm>
            <a:custGeom>
              <a:avLst/>
              <a:gdLst/>
              <a:ahLst/>
              <a:cxnLst/>
              <a:rect l="l" t="t" r="r" b="b"/>
              <a:pathLst>
                <a:path h="2743200">
                  <a:moveTo>
                    <a:pt x="0" y="0"/>
                  </a:moveTo>
                  <a:lnTo>
                    <a:pt x="0" y="2743200"/>
                  </a:lnTo>
                </a:path>
              </a:pathLst>
            </a:custGeom>
            <a:ln w="18288">
              <a:solidFill>
                <a:srgbClr val="BB45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31536" y="2563406"/>
              <a:ext cx="168910" cy="1659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46141" y="2581275"/>
              <a:ext cx="153670" cy="15367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36336" y="2517635"/>
              <a:ext cx="1622933" cy="25744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50941" y="2536951"/>
              <a:ext cx="1609089" cy="2439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21880" y="2548102"/>
              <a:ext cx="141427" cy="14467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439913" y="2571495"/>
              <a:ext cx="120014" cy="123189"/>
            </a:xfrm>
            <a:custGeom>
              <a:avLst/>
              <a:gdLst/>
              <a:ahLst/>
              <a:cxnLst/>
              <a:rect l="l" t="t" r="r" b="b"/>
              <a:pathLst>
                <a:path w="120015" h="123189">
                  <a:moveTo>
                    <a:pt x="0" y="0"/>
                  </a:moveTo>
                  <a:lnTo>
                    <a:pt x="0" y="22098"/>
                  </a:lnTo>
                  <a:lnTo>
                    <a:pt x="94995" y="61087"/>
                  </a:lnTo>
                  <a:lnTo>
                    <a:pt x="0" y="100456"/>
                  </a:lnTo>
                  <a:lnTo>
                    <a:pt x="0" y="122681"/>
                  </a:lnTo>
                  <a:lnTo>
                    <a:pt x="120014" y="71374"/>
                  </a:lnTo>
                  <a:lnTo>
                    <a:pt x="120014" y="505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39913" y="2571495"/>
              <a:ext cx="120014" cy="123189"/>
            </a:xfrm>
            <a:custGeom>
              <a:avLst/>
              <a:gdLst/>
              <a:ahLst/>
              <a:cxnLst/>
              <a:rect l="l" t="t" r="r" b="b"/>
              <a:pathLst>
                <a:path w="120015" h="123189">
                  <a:moveTo>
                    <a:pt x="0" y="0"/>
                  </a:moveTo>
                  <a:lnTo>
                    <a:pt x="120014" y="50545"/>
                  </a:lnTo>
                  <a:lnTo>
                    <a:pt x="120014" y="71374"/>
                  </a:lnTo>
                  <a:lnTo>
                    <a:pt x="0" y="122681"/>
                  </a:lnTo>
                  <a:lnTo>
                    <a:pt x="0" y="100456"/>
                  </a:lnTo>
                  <a:lnTo>
                    <a:pt x="94995" y="61087"/>
                  </a:lnTo>
                  <a:lnTo>
                    <a:pt x="0" y="22098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65135" y="2520645"/>
              <a:ext cx="263436" cy="20553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583423" y="2544572"/>
              <a:ext cx="241300" cy="182880"/>
            </a:xfrm>
            <a:custGeom>
              <a:avLst/>
              <a:gdLst/>
              <a:ahLst/>
              <a:cxnLst/>
              <a:rect l="l" t="t" r="r" b="b"/>
              <a:pathLst>
                <a:path w="241300" h="182880">
                  <a:moveTo>
                    <a:pt x="97535" y="0"/>
                  </a:moveTo>
                  <a:lnTo>
                    <a:pt x="52276" y="20272"/>
                  </a:lnTo>
                  <a:lnTo>
                    <a:pt x="21208" y="49783"/>
                  </a:lnTo>
                  <a:lnTo>
                    <a:pt x="1313" y="98307"/>
                  </a:lnTo>
                  <a:lnTo>
                    <a:pt x="0" y="115950"/>
                  </a:lnTo>
                  <a:lnTo>
                    <a:pt x="872" y="129047"/>
                  </a:lnTo>
                  <a:lnTo>
                    <a:pt x="978" y="130643"/>
                  </a:lnTo>
                  <a:lnTo>
                    <a:pt x="24130" y="172533"/>
                  </a:lnTo>
                  <a:lnTo>
                    <a:pt x="54991" y="182499"/>
                  </a:lnTo>
                  <a:lnTo>
                    <a:pt x="67776" y="181215"/>
                  </a:lnTo>
                  <a:lnTo>
                    <a:pt x="79073" y="177371"/>
                  </a:lnTo>
                  <a:lnTo>
                    <a:pt x="86981" y="172212"/>
                  </a:lnTo>
                  <a:lnTo>
                    <a:pt x="60578" y="172212"/>
                  </a:lnTo>
                  <a:lnTo>
                    <a:pt x="54367" y="171448"/>
                  </a:lnTo>
                  <a:lnTo>
                    <a:pt x="28543" y="141160"/>
                  </a:lnTo>
                  <a:lnTo>
                    <a:pt x="25400" y="117093"/>
                  </a:lnTo>
                  <a:lnTo>
                    <a:pt x="25400" y="109474"/>
                  </a:lnTo>
                  <a:lnTo>
                    <a:pt x="26543" y="103377"/>
                  </a:lnTo>
                  <a:lnTo>
                    <a:pt x="31115" y="93725"/>
                  </a:lnTo>
                  <a:lnTo>
                    <a:pt x="34925" y="89788"/>
                  </a:lnTo>
                  <a:lnTo>
                    <a:pt x="44738" y="83565"/>
                  </a:lnTo>
                  <a:lnTo>
                    <a:pt x="28321" y="83565"/>
                  </a:lnTo>
                  <a:lnTo>
                    <a:pt x="49863" y="42799"/>
                  </a:lnTo>
                  <a:lnTo>
                    <a:pt x="89423" y="14604"/>
                  </a:lnTo>
                  <a:lnTo>
                    <a:pt x="100329" y="9651"/>
                  </a:lnTo>
                  <a:lnTo>
                    <a:pt x="97535" y="0"/>
                  </a:lnTo>
                  <a:close/>
                </a:path>
                <a:path w="241300" h="182880">
                  <a:moveTo>
                    <a:pt x="101533" y="81533"/>
                  </a:moveTo>
                  <a:lnTo>
                    <a:pt x="63880" y="81533"/>
                  </a:lnTo>
                  <a:lnTo>
                    <a:pt x="70103" y="83947"/>
                  </a:lnTo>
                  <a:lnTo>
                    <a:pt x="76714" y="89788"/>
                  </a:lnTo>
                  <a:lnTo>
                    <a:pt x="81101" y="93725"/>
                  </a:lnTo>
                  <a:lnTo>
                    <a:pt x="84962" y="100202"/>
                  </a:lnTo>
                  <a:lnTo>
                    <a:pt x="89789" y="116712"/>
                  </a:lnTo>
                  <a:lnTo>
                    <a:pt x="91058" y="123570"/>
                  </a:lnTo>
                  <a:lnTo>
                    <a:pt x="90964" y="130643"/>
                  </a:lnTo>
                  <a:lnTo>
                    <a:pt x="73610" y="169148"/>
                  </a:lnTo>
                  <a:lnTo>
                    <a:pt x="73469" y="169148"/>
                  </a:lnTo>
                  <a:lnTo>
                    <a:pt x="67565" y="171448"/>
                  </a:lnTo>
                  <a:lnTo>
                    <a:pt x="67401" y="171448"/>
                  </a:lnTo>
                  <a:lnTo>
                    <a:pt x="60578" y="172212"/>
                  </a:lnTo>
                  <a:lnTo>
                    <a:pt x="86981" y="172212"/>
                  </a:lnTo>
                  <a:lnTo>
                    <a:pt x="108473" y="140525"/>
                  </a:lnTo>
                  <a:lnTo>
                    <a:pt x="112268" y="117093"/>
                  </a:lnTo>
                  <a:lnTo>
                    <a:pt x="111456" y="105469"/>
                  </a:lnTo>
                  <a:lnTo>
                    <a:pt x="109013" y="95154"/>
                  </a:lnTo>
                  <a:lnTo>
                    <a:pt x="104927" y="86125"/>
                  </a:lnTo>
                  <a:lnTo>
                    <a:pt x="101533" y="81533"/>
                  </a:lnTo>
                  <a:close/>
                </a:path>
                <a:path w="241300" h="182880">
                  <a:moveTo>
                    <a:pt x="65658" y="64007"/>
                  </a:moveTo>
                  <a:lnTo>
                    <a:pt x="60832" y="64007"/>
                  </a:lnTo>
                  <a:lnTo>
                    <a:pt x="56485" y="64910"/>
                  </a:lnTo>
                  <a:lnTo>
                    <a:pt x="28321" y="83565"/>
                  </a:lnTo>
                  <a:lnTo>
                    <a:pt x="44738" y="83565"/>
                  </a:lnTo>
                  <a:lnTo>
                    <a:pt x="45339" y="83185"/>
                  </a:lnTo>
                  <a:lnTo>
                    <a:pt x="50926" y="81533"/>
                  </a:lnTo>
                  <a:lnTo>
                    <a:pt x="101533" y="81533"/>
                  </a:lnTo>
                  <a:lnTo>
                    <a:pt x="99186" y="78358"/>
                  </a:lnTo>
                  <a:lnTo>
                    <a:pt x="92233" y="72098"/>
                  </a:lnTo>
                  <a:lnTo>
                    <a:pt x="84327" y="67611"/>
                  </a:lnTo>
                  <a:lnTo>
                    <a:pt x="75469" y="64910"/>
                  </a:lnTo>
                  <a:lnTo>
                    <a:pt x="65658" y="64007"/>
                  </a:lnTo>
                  <a:close/>
                </a:path>
                <a:path w="241300" h="182880">
                  <a:moveTo>
                    <a:pt x="187832" y="507"/>
                  </a:moveTo>
                  <a:lnTo>
                    <a:pt x="148462" y="20192"/>
                  </a:lnTo>
                  <a:lnTo>
                    <a:pt x="130728" y="72163"/>
                  </a:lnTo>
                  <a:lnTo>
                    <a:pt x="129540" y="96265"/>
                  </a:lnTo>
                  <a:lnTo>
                    <a:pt x="130214" y="111982"/>
                  </a:lnTo>
                  <a:lnTo>
                    <a:pt x="130280" y="113518"/>
                  </a:lnTo>
                  <a:lnTo>
                    <a:pt x="130373" y="115673"/>
                  </a:lnTo>
                  <a:lnTo>
                    <a:pt x="142875" y="159892"/>
                  </a:lnTo>
                  <a:lnTo>
                    <a:pt x="184023" y="182499"/>
                  </a:lnTo>
                  <a:lnTo>
                    <a:pt x="192424" y="181947"/>
                  </a:lnTo>
                  <a:lnTo>
                    <a:pt x="200088" y="180276"/>
                  </a:lnTo>
                  <a:lnTo>
                    <a:pt x="206990" y="177462"/>
                  </a:lnTo>
                  <a:lnTo>
                    <a:pt x="213105" y="173481"/>
                  </a:lnTo>
                  <a:lnTo>
                    <a:pt x="214430" y="172212"/>
                  </a:lnTo>
                  <a:lnTo>
                    <a:pt x="180848" y="172212"/>
                  </a:lnTo>
                  <a:lnTo>
                    <a:pt x="176783" y="171068"/>
                  </a:lnTo>
                  <a:lnTo>
                    <a:pt x="157751" y="137511"/>
                  </a:lnTo>
                  <a:lnTo>
                    <a:pt x="154282" y="83692"/>
                  </a:lnTo>
                  <a:lnTo>
                    <a:pt x="154414" y="76432"/>
                  </a:lnTo>
                  <a:lnTo>
                    <a:pt x="159257" y="35432"/>
                  </a:lnTo>
                  <a:lnTo>
                    <a:pt x="162814" y="26162"/>
                  </a:lnTo>
                  <a:lnTo>
                    <a:pt x="165353" y="21081"/>
                  </a:lnTo>
                  <a:lnTo>
                    <a:pt x="168401" y="17144"/>
                  </a:lnTo>
                  <a:lnTo>
                    <a:pt x="171830" y="14604"/>
                  </a:lnTo>
                  <a:lnTo>
                    <a:pt x="175386" y="12064"/>
                  </a:lnTo>
                  <a:lnTo>
                    <a:pt x="179704" y="10794"/>
                  </a:lnTo>
                  <a:lnTo>
                    <a:pt x="217302" y="10794"/>
                  </a:lnTo>
                  <a:lnTo>
                    <a:pt x="215010" y="8889"/>
                  </a:lnTo>
                  <a:lnTo>
                    <a:pt x="208871" y="5222"/>
                  </a:lnTo>
                  <a:lnTo>
                    <a:pt x="202279" y="2603"/>
                  </a:lnTo>
                  <a:lnTo>
                    <a:pt x="195258" y="1031"/>
                  </a:lnTo>
                  <a:lnTo>
                    <a:pt x="187832" y="507"/>
                  </a:lnTo>
                  <a:close/>
                </a:path>
                <a:path w="241300" h="182880">
                  <a:moveTo>
                    <a:pt x="217302" y="10794"/>
                  </a:moveTo>
                  <a:lnTo>
                    <a:pt x="190119" y="10794"/>
                  </a:lnTo>
                  <a:lnTo>
                    <a:pt x="194436" y="12064"/>
                  </a:lnTo>
                  <a:lnTo>
                    <a:pt x="197866" y="14604"/>
                  </a:lnTo>
                  <a:lnTo>
                    <a:pt x="201422" y="17144"/>
                  </a:lnTo>
                  <a:lnTo>
                    <a:pt x="203758" y="20192"/>
                  </a:lnTo>
                  <a:lnTo>
                    <a:pt x="204401" y="21081"/>
                  </a:lnTo>
                  <a:lnTo>
                    <a:pt x="206755" y="26162"/>
                  </a:lnTo>
                  <a:lnTo>
                    <a:pt x="209296" y="31241"/>
                  </a:lnTo>
                  <a:lnTo>
                    <a:pt x="215725" y="71374"/>
                  </a:lnTo>
                  <a:lnTo>
                    <a:pt x="216443" y="83692"/>
                  </a:lnTo>
                  <a:lnTo>
                    <a:pt x="216525" y="85089"/>
                  </a:lnTo>
                  <a:lnTo>
                    <a:pt x="216734" y="96265"/>
                  </a:lnTo>
                  <a:lnTo>
                    <a:pt x="216741" y="101528"/>
                  </a:lnTo>
                  <a:lnTo>
                    <a:pt x="216532" y="111982"/>
                  </a:lnTo>
                  <a:lnTo>
                    <a:pt x="216501" y="113518"/>
                  </a:lnTo>
                  <a:lnTo>
                    <a:pt x="215697" y="125055"/>
                  </a:lnTo>
                  <a:lnTo>
                    <a:pt x="215630" y="126015"/>
                  </a:lnTo>
                  <a:lnTo>
                    <a:pt x="214163" y="136655"/>
                  </a:lnTo>
                  <a:lnTo>
                    <a:pt x="212090" y="145414"/>
                  </a:lnTo>
                  <a:lnTo>
                    <a:pt x="208915" y="155828"/>
                  </a:lnTo>
                  <a:lnTo>
                    <a:pt x="205104" y="162940"/>
                  </a:lnTo>
                  <a:lnTo>
                    <a:pt x="200676" y="166721"/>
                  </a:lnTo>
                  <a:lnTo>
                    <a:pt x="196469" y="170433"/>
                  </a:lnTo>
                  <a:lnTo>
                    <a:pt x="191389" y="172212"/>
                  </a:lnTo>
                  <a:lnTo>
                    <a:pt x="214430" y="172212"/>
                  </a:lnTo>
                  <a:lnTo>
                    <a:pt x="234537" y="137511"/>
                  </a:lnTo>
                  <a:lnTo>
                    <a:pt x="239257" y="112363"/>
                  </a:lnTo>
                  <a:lnTo>
                    <a:pt x="239315" y="111982"/>
                  </a:lnTo>
                  <a:lnTo>
                    <a:pt x="240429" y="99187"/>
                  </a:lnTo>
                  <a:lnTo>
                    <a:pt x="240516" y="98194"/>
                  </a:lnTo>
                  <a:lnTo>
                    <a:pt x="240760" y="89407"/>
                  </a:lnTo>
                  <a:lnTo>
                    <a:pt x="240880" y="85089"/>
                  </a:lnTo>
                  <a:lnTo>
                    <a:pt x="240919" y="83692"/>
                  </a:lnTo>
                  <a:lnTo>
                    <a:pt x="240560" y="72163"/>
                  </a:lnTo>
                  <a:lnTo>
                    <a:pt x="240470" y="69290"/>
                  </a:lnTo>
                  <a:lnTo>
                    <a:pt x="230120" y="26749"/>
                  </a:lnTo>
                  <a:lnTo>
                    <a:pt x="220682" y="13604"/>
                  </a:lnTo>
                  <a:lnTo>
                    <a:pt x="217302" y="107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583423" y="2544572"/>
              <a:ext cx="241300" cy="182880"/>
            </a:xfrm>
            <a:custGeom>
              <a:avLst/>
              <a:gdLst/>
              <a:ahLst/>
              <a:cxnLst/>
              <a:rect l="l" t="t" r="r" b="b"/>
              <a:pathLst>
                <a:path w="241300" h="182880">
                  <a:moveTo>
                    <a:pt x="56642" y="81533"/>
                  </a:moveTo>
                  <a:lnTo>
                    <a:pt x="50926" y="81533"/>
                  </a:lnTo>
                  <a:lnTo>
                    <a:pt x="45339" y="83185"/>
                  </a:lnTo>
                  <a:lnTo>
                    <a:pt x="25400" y="109474"/>
                  </a:lnTo>
                  <a:lnTo>
                    <a:pt x="25400" y="117093"/>
                  </a:lnTo>
                  <a:lnTo>
                    <a:pt x="37973" y="159892"/>
                  </a:lnTo>
                  <a:lnTo>
                    <a:pt x="60578" y="172212"/>
                  </a:lnTo>
                  <a:lnTo>
                    <a:pt x="67631" y="171422"/>
                  </a:lnTo>
                  <a:lnTo>
                    <a:pt x="90562" y="137507"/>
                  </a:lnTo>
                  <a:lnTo>
                    <a:pt x="91058" y="129031"/>
                  </a:lnTo>
                  <a:lnTo>
                    <a:pt x="91058" y="123570"/>
                  </a:lnTo>
                  <a:lnTo>
                    <a:pt x="70103" y="83947"/>
                  </a:lnTo>
                  <a:lnTo>
                    <a:pt x="63880" y="81533"/>
                  </a:lnTo>
                  <a:lnTo>
                    <a:pt x="56642" y="81533"/>
                  </a:lnTo>
                  <a:close/>
                </a:path>
                <a:path w="241300" h="182880">
                  <a:moveTo>
                    <a:pt x="184784" y="10794"/>
                  </a:moveTo>
                  <a:lnTo>
                    <a:pt x="179704" y="10794"/>
                  </a:lnTo>
                  <a:lnTo>
                    <a:pt x="175386" y="12064"/>
                  </a:lnTo>
                  <a:lnTo>
                    <a:pt x="171830" y="14604"/>
                  </a:lnTo>
                  <a:lnTo>
                    <a:pt x="168401" y="17144"/>
                  </a:lnTo>
                  <a:lnTo>
                    <a:pt x="165353" y="21081"/>
                  </a:lnTo>
                  <a:lnTo>
                    <a:pt x="162814" y="26162"/>
                  </a:lnTo>
                  <a:lnTo>
                    <a:pt x="160908" y="29844"/>
                  </a:lnTo>
                  <a:lnTo>
                    <a:pt x="154414" y="76432"/>
                  </a:lnTo>
                  <a:lnTo>
                    <a:pt x="154177" y="89407"/>
                  </a:lnTo>
                  <a:lnTo>
                    <a:pt x="154320" y="101528"/>
                  </a:lnTo>
                  <a:lnTo>
                    <a:pt x="159337" y="144097"/>
                  </a:lnTo>
                  <a:lnTo>
                    <a:pt x="173354" y="168528"/>
                  </a:lnTo>
                  <a:lnTo>
                    <a:pt x="176783" y="171068"/>
                  </a:lnTo>
                  <a:lnTo>
                    <a:pt x="180848" y="172212"/>
                  </a:lnTo>
                  <a:lnTo>
                    <a:pt x="185547" y="172212"/>
                  </a:lnTo>
                  <a:lnTo>
                    <a:pt x="191389" y="172212"/>
                  </a:lnTo>
                  <a:lnTo>
                    <a:pt x="196469" y="170433"/>
                  </a:lnTo>
                  <a:lnTo>
                    <a:pt x="200786" y="166624"/>
                  </a:lnTo>
                  <a:lnTo>
                    <a:pt x="205104" y="162940"/>
                  </a:lnTo>
                  <a:lnTo>
                    <a:pt x="215630" y="126015"/>
                  </a:lnTo>
                  <a:lnTo>
                    <a:pt x="216789" y="99187"/>
                  </a:lnTo>
                  <a:lnTo>
                    <a:pt x="216525" y="85089"/>
                  </a:lnTo>
                  <a:lnTo>
                    <a:pt x="212471" y="45085"/>
                  </a:lnTo>
                  <a:lnTo>
                    <a:pt x="206755" y="26162"/>
                  </a:lnTo>
                  <a:lnTo>
                    <a:pt x="204343" y="20954"/>
                  </a:lnTo>
                  <a:lnTo>
                    <a:pt x="201422" y="17144"/>
                  </a:lnTo>
                  <a:lnTo>
                    <a:pt x="197866" y="14604"/>
                  </a:lnTo>
                  <a:lnTo>
                    <a:pt x="194436" y="12064"/>
                  </a:lnTo>
                  <a:lnTo>
                    <a:pt x="190119" y="10794"/>
                  </a:lnTo>
                  <a:lnTo>
                    <a:pt x="184784" y="10794"/>
                  </a:lnTo>
                  <a:close/>
                </a:path>
                <a:path w="241300" h="182880">
                  <a:moveTo>
                    <a:pt x="187832" y="507"/>
                  </a:moveTo>
                  <a:lnTo>
                    <a:pt x="225710" y="19557"/>
                  </a:lnTo>
                  <a:lnTo>
                    <a:pt x="239141" y="56387"/>
                  </a:lnTo>
                  <a:lnTo>
                    <a:pt x="240919" y="83692"/>
                  </a:lnTo>
                  <a:lnTo>
                    <a:pt x="240516" y="98194"/>
                  </a:lnTo>
                  <a:lnTo>
                    <a:pt x="234569" y="137413"/>
                  </a:lnTo>
                  <a:lnTo>
                    <a:pt x="213105" y="173481"/>
                  </a:lnTo>
                  <a:lnTo>
                    <a:pt x="184023" y="182499"/>
                  </a:lnTo>
                  <a:lnTo>
                    <a:pt x="171021" y="181092"/>
                  </a:lnTo>
                  <a:lnTo>
                    <a:pt x="137040" y="147486"/>
                  </a:lnTo>
                  <a:lnTo>
                    <a:pt x="129540" y="96265"/>
                  </a:lnTo>
                  <a:lnTo>
                    <a:pt x="130728" y="72163"/>
                  </a:lnTo>
                  <a:lnTo>
                    <a:pt x="140202" y="34151"/>
                  </a:lnTo>
                  <a:lnTo>
                    <a:pt x="165909" y="5445"/>
                  </a:lnTo>
                  <a:lnTo>
                    <a:pt x="187832" y="507"/>
                  </a:lnTo>
                  <a:close/>
                </a:path>
                <a:path w="241300" h="182880">
                  <a:moveTo>
                    <a:pt x="97535" y="0"/>
                  </a:moveTo>
                  <a:lnTo>
                    <a:pt x="100329" y="9651"/>
                  </a:lnTo>
                  <a:lnTo>
                    <a:pt x="89423" y="14604"/>
                  </a:lnTo>
                  <a:lnTo>
                    <a:pt x="79565" y="19748"/>
                  </a:lnTo>
                  <a:lnTo>
                    <a:pt x="44328" y="49466"/>
                  </a:lnTo>
                  <a:lnTo>
                    <a:pt x="28321" y="83565"/>
                  </a:lnTo>
                  <a:lnTo>
                    <a:pt x="36917" y="77212"/>
                  </a:lnTo>
                  <a:lnTo>
                    <a:pt x="43846" y="72262"/>
                  </a:lnTo>
                  <a:lnTo>
                    <a:pt x="84327" y="67611"/>
                  </a:lnTo>
                  <a:lnTo>
                    <a:pt x="111456" y="105469"/>
                  </a:lnTo>
                  <a:lnTo>
                    <a:pt x="112268" y="117093"/>
                  </a:lnTo>
                  <a:lnTo>
                    <a:pt x="111317" y="129047"/>
                  </a:lnTo>
                  <a:lnTo>
                    <a:pt x="88870" y="170979"/>
                  </a:lnTo>
                  <a:lnTo>
                    <a:pt x="54991" y="182499"/>
                  </a:lnTo>
                  <a:lnTo>
                    <a:pt x="43751" y="181399"/>
                  </a:lnTo>
                  <a:lnTo>
                    <a:pt x="8840" y="155027"/>
                  </a:lnTo>
                  <a:lnTo>
                    <a:pt x="0" y="115950"/>
                  </a:lnTo>
                  <a:lnTo>
                    <a:pt x="1313" y="98307"/>
                  </a:lnTo>
                  <a:lnTo>
                    <a:pt x="21208" y="49783"/>
                  </a:lnTo>
                  <a:lnTo>
                    <a:pt x="52276" y="20272"/>
                  </a:lnTo>
                  <a:lnTo>
                    <a:pt x="73126" y="8975"/>
                  </a:lnTo>
                  <a:lnTo>
                    <a:pt x="97535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88223" y="2517635"/>
              <a:ext cx="3104133" cy="25744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02321" y="2536951"/>
              <a:ext cx="3089021" cy="24396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27192" y="2822435"/>
              <a:ext cx="784682" cy="25744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739892" y="2842006"/>
              <a:ext cx="772287" cy="24257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59295" y="2825508"/>
              <a:ext cx="138480" cy="20255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574028" y="2845307"/>
              <a:ext cx="123317" cy="18745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693407" y="2822435"/>
              <a:ext cx="540804" cy="25744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08012" y="2841751"/>
              <a:ext cx="527304" cy="24307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31536" y="3310166"/>
              <a:ext cx="168910" cy="16595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46141" y="3328035"/>
              <a:ext cx="153670" cy="15367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730240" y="3264395"/>
              <a:ext cx="5125085" cy="25744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745480" y="3283712"/>
              <a:ext cx="5108829" cy="24396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31536" y="3752126"/>
              <a:ext cx="168910" cy="16595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46141" y="3769995"/>
              <a:ext cx="153670" cy="15367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30240" y="3706393"/>
              <a:ext cx="2860420" cy="20850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44972" y="3725671"/>
              <a:ext cx="2915580" cy="19392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8594217" y="3842765"/>
              <a:ext cx="61594" cy="20955"/>
            </a:xfrm>
            <a:custGeom>
              <a:avLst/>
              <a:gdLst/>
              <a:ahLst/>
              <a:cxnLst/>
              <a:rect l="l" t="t" r="r" b="b"/>
              <a:pathLst>
                <a:path w="61595" h="20954">
                  <a:moveTo>
                    <a:pt x="59689" y="0"/>
                  </a:moveTo>
                  <a:lnTo>
                    <a:pt x="52740" y="833"/>
                  </a:lnTo>
                  <a:lnTo>
                    <a:pt x="45243" y="1428"/>
                  </a:lnTo>
                  <a:lnTo>
                    <a:pt x="37222" y="1785"/>
                  </a:lnTo>
                  <a:lnTo>
                    <a:pt x="28701" y="1904"/>
                  </a:lnTo>
                  <a:lnTo>
                    <a:pt x="4952" y="1650"/>
                  </a:lnTo>
                  <a:lnTo>
                    <a:pt x="3428" y="7492"/>
                  </a:lnTo>
                  <a:lnTo>
                    <a:pt x="1777" y="13207"/>
                  </a:lnTo>
                  <a:lnTo>
                    <a:pt x="0" y="18795"/>
                  </a:lnTo>
                  <a:lnTo>
                    <a:pt x="1650" y="20446"/>
                  </a:lnTo>
                  <a:lnTo>
                    <a:pt x="25779" y="19857"/>
                  </a:lnTo>
                  <a:lnTo>
                    <a:pt x="37718" y="19811"/>
                  </a:lnTo>
                  <a:lnTo>
                    <a:pt x="55117" y="20446"/>
                  </a:lnTo>
                  <a:lnTo>
                    <a:pt x="56641" y="14096"/>
                  </a:lnTo>
                  <a:lnTo>
                    <a:pt x="58674" y="7746"/>
                  </a:lnTo>
                  <a:lnTo>
                    <a:pt x="61086" y="1650"/>
                  </a:lnTo>
                  <a:lnTo>
                    <a:pt x="59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594217" y="3842765"/>
              <a:ext cx="61594" cy="20955"/>
            </a:xfrm>
            <a:custGeom>
              <a:avLst/>
              <a:gdLst/>
              <a:ahLst/>
              <a:cxnLst/>
              <a:rect l="l" t="t" r="r" b="b"/>
              <a:pathLst>
                <a:path w="61595" h="20954">
                  <a:moveTo>
                    <a:pt x="59689" y="0"/>
                  </a:moveTo>
                  <a:lnTo>
                    <a:pt x="61086" y="1650"/>
                  </a:lnTo>
                  <a:lnTo>
                    <a:pt x="58674" y="7746"/>
                  </a:lnTo>
                  <a:lnTo>
                    <a:pt x="56641" y="14096"/>
                  </a:lnTo>
                  <a:lnTo>
                    <a:pt x="55117" y="20446"/>
                  </a:lnTo>
                  <a:lnTo>
                    <a:pt x="45719" y="20065"/>
                  </a:lnTo>
                  <a:lnTo>
                    <a:pt x="37718" y="19811"/>
                  </a:lnTo>
                  <a:lnTo>
                    <a:pt x="31114" y="19811"/>
                  </a:lnTo>
                  <a:lnTo>
                    <a:pt x="25779" y="19857"/>
                  </a:lnTo>
                  <a:lnTo>
                    <a:pt x="19097" y="19986"/>
                  </a:lnTo>
                  <a:lnTo>
                    <a:pt x="11058" y="20187"/>
                  </a:lnTo>
                  <a:lnTo>
                    <a:pt x="1650" y="20446"/>
                  </a:lnTo>
                  <a:lnTo>
                    <a:pt x="0" y="18795"/>
                  </a:lnTo>
                  <a:lnTo>
                    <a:pt x="1777" y="13207"/>
                  </a:lnTo>
                  <a:lnTo>
                    <a:pt x="3428" y="7492"/>
                  </a:lnTo>
                  <a:lnTo>
                    <a:pt x="4952" y="1650"/>
                  </a:lnTo>
                  <a:lnTo>
                    <a:pt x="15493" y="1777"/>
                  </a:lnTo>
                  <a:lnTo>
                    <a:pt x="23367" y="1904"/>
                  </a:lnTo>
                  <a:lnTo>
                    <a:pt x="28701" y="1904"/>
                  </a:lnTo>
                  <a:lnTo>
                    <a:pt x="37222" y="1785"/>
                  </a:lnTo>
                  <a:lnTo>
                    <a:pt x="45243" y="1428"/>
                  </a:lnTo>
                  <a:lnTo>
                    <a:pt x="52740" y="833"/>
                  </a:lnTo>
                  <a:lnTo>
                    <a:pt x="59689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650223" y="3706393"/>
              <a:ext cx="2119629" cy="20850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664956" y="3725671"/>
              <a:ext cx="2103882" cy="19392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733287" y="4011155"/>
              <a:ext cx="1772285" cy="25744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748019" y="4030471"/>
              <a:ext cx="1758569" cy="24307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99160" y="3215614"/>
            <a:ext cx="1540510" cy="504825"/>
            <a:chOff x="899160" y="3215614"/>
            <a:chExt cx="1540510" cy="5048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160" y="3215614"/>
              <a:ext cx="1540510" cy="5042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6592" y="3243008"/>
              <a:ext cx="1485646" cy="4432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5883" y="3267963"/>
              <a:ext cx="1466481" cy="426212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4654296" y="2057400"/>
            <a:ext cx="0" cy="2743200"/>
          </a:xfrm>
          <a:custGeom>
            <a:avLst/>
            <a:gdLst/>
            <a:ahLst/>
            <a:cxnLst/>
            <a:rect l="l" t="t" r="r" b="b"/>
            <a:pathLst>
              <a:path h="2743200">
                <a:moveTo>
                  <a:pt x="0" y="0"/>
                </a:moveTo>
                <a:lnTo>
                  <a:pt x="0" y="2743200"/>
                </a:lnTo>
              </a:path>
            </a:pathLst>
          </a:custGeom>
          <a:ln w="18288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5187696" y="3288804"/>
            <a:ext cx="2680970" cy="315595"/>
            <a:chOff x="5187696" y="3288804"/>
            <a:chExt cx="2680970" cy="31559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87696" y="3288804"/>
              <a:ext cx="2680588" cy="31532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15128" y="3316211"/>
              <a:ext cx="2625598" cy="25744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29860" y="3335400"/>
              <a:ext cx="2610104" cy="2439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654296" y="2057400"/>
            <a:ext cx="0" cy="2743200"/>
          </a:xfrm>
          <a:custGeom>
            <a:avLst/>
            <a:gdLst/>
            <a:ahLst/>
            <a:cxnLst/>
            <a:rect l="l" t="t" r="r" b="b"/>
            <a:pathLst>
              <a:path h="2743200">
                <a:moveTo>
                  <a:pt x="0" y="0"/>
                </a:moveTo>
                <a:lnTo>
                  <a:pt x="0" y="2743200"/>
                </a:lnTo>
              </a:path>
            </a:pathLst>
          </a:custGeom>
          <a:ln w="18288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202935" y="2612186"/>
            <a:ext cx="5893435" cy="1229995"/>
            <a:chOff x="5202935" y="2612186"/>
            <a:chExt cx="5893435" cy="12299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02935" y="2612186"/>
              <a:ext cx="5893054" cy="122969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30367" y="2682240"/>
              <a:ext cx="165950" cy="1689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43829" y="2701417"/>
              <a:ext cx="153670" cy="15379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29071" y="2639542"/>
              <a:ext cx="4582541" cy="2603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26023" y="2944355"/>
              <a:ext cx="4574540" cy="2616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26023" y="3249155"/>
              <a:ext cx="2101256" cy="26163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562722" y="3383915"/>
              <a:ext cx="61594" cy="20955"/>
            </a:xfrm>
            <a:custGeom>
              <a:avLst/>
              <a:gdLst/>
              <a:ahLst/>
              <a:cxnLst/>
              <a:rect l="l" t="t" r="r" b="b"/>
              <a:pathLst>
                <a:path w="61595" h="20954">
                  <a:moveTo>
                    <a:pt x="59690" y="0"/>
                  </a:moveTo>
                  <a:lnTo>
                    <a:pt x="52758" y="833"/>
                  </a:lnTo>
                  <a:lnTo>
                    <a:pt x="45291" y="1428"/>
                  </a:lnTo>
                  <a:lnTo>
                    <a:pt x="37276" y="1785"/>
                  </a:lnTo>
                  <a:lnTo>
                    <a:pt x="28701" y="1905"/>
                  </a:lnTo>
                  <a:lnTo>
                    <a:pt x="4952" y="1650"/>
                  </a:lnTo>
                  <a:lnTo>
                    <a:pt x="3555" y="7493"/>
                  </a:lnTo>
                  <a:lnTo>
                    <a:pt x="1904" y="13208"/>
                  </a:lnTo>
                  <a:lnTo>
                    <a:pt x="0" y="18796"/>
                  </a:lnTo>
                  <a:lnTo>
                    <a:pt x="1650" y="20447"/>
                  </a:lnTo>
                  <a:lnTo>
                    <a:pt x="11078" y="20133"/>
                  </a:lnTo>
                  <a:lnTo>
                    <a:pt x="25886" y="19839"/>
                  </a:lnTo>
                  <a:lnTo>
                    <a:pt x="45720" y="19938"/>
                  </a:lnTo>
                  <a:lnTo>
                    <a:pt x="55118" y="20447"/>
                  </a:lnTo>
                  <a:lnTo>
                    <a:pt x="56769" y="13970"/>
                  </a:lnTo>
                  <a:lnTo>
                    <a:pt x="58674" y="7747"/>
                  </a:lnTo>
                  <a:lnTo>
                    <a:pt x="61213" y="1650"/>
                  </a:lnTo>
                  <a:lnTo>
                    <a:pt x="59690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62722" y="3383915"/>
              <a:ext cx="61594" cy="20955"/>
            </a:xfrm>
            <a:custGeom>
              <a:avLst/>
              <a:gdLst/>
              <a:ahLst/>
              <a:cxnLst/>
              <a:rect l="l" t="t" r="r" b="b"/>
              <a:pathLst>
                <a:path w="61595" h="20954">
                  <a:moveTo>
                    <a:pt x="59690" y="0"/>
                  </a:moveTo>
                  <a:lnTo>
                    <a:pt x="61213" y="1650"/>
                  </a:lnTo>
                  <a:lnTo>
                    <a:pt x="58674" y="7747"/>
                  </a:lnTo>
                  <a:lnTo>
                    <a:pt x="56769" y="13970"/>
                  </a:lnTo>
                  <a:lnTo>
                    <a:pt x="55118" y="20447"/>
                  </a:lnTo>
                  <a:lnTo>
                    <a:pt x="45720" y="19938"/>
                  </a:lnTo>
                  <a:lnTo>
                    <a:pt x="37719" y="19812"/>
                  </a:lnTo>
                  <a:lnTo>
                    <a:pt x="31242" y="19812"/>
                  </a:lnTo>
                  <a:lnTo>
                    <a:pt x="25886" y="19839"/>
                  </a:lnTo>
                  <a:lnTo>
                    <a:pt x="19161" y="19938"/>
                  </a:lnTo>
                  <a:lnTo>
                    <a:pt x="11078" y="20133"/>
                  </a:lnTo>
                  <a:lnTo>
                    <a:pt x="1650" y="20447"/>
                  </a:lnTo>
                  <a:lnTo>
                    <a:pt x="0" y="18796"/>
                  </a:lnTo>
                  <a:lnTo>
                    <a:pt x="1904" y="13208"/>
                  </a:lnTo>
                  <a:lnTo>
                    <a:pt x="3555" y="7493"/>
                  </a:lnTo>
                  <a:lnTo>
                    <a:pt x="4952" y="1650"/>
                  </a:lnTo>
                  <a:lnTo>
                    <a:pt x="15494" y="1777"/>
                  </a:lnTo>
                  <a:lnTo>
                    <a:pt x="23495" y="1905"/>
                  </a:lnTo>
                  <a:lnTo>
                    <a:pt x="28701" y="1905"/>
                  </a:lnTo>
                  <a:lnTo>
                    <a:pt x="37276" y="1785"/>
                  </a:lnTo>
                  <a:lnTo>
                    <a:pt x="45291" y="1428"/>
                  </a:lnTo>
                  <a:lnTo>
                    <a:pt x="52758" y="833"/>
                  </a:lnTo>
                  <a:lnTo>
                    <a:pt x="5969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20000" y="3249155"/>
              <a:ext cx="3448684" cy="2616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26023" y="3553955"/>
              <a:ext cx="3174364" cy="2616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62711" y="2941256"/>
            <a:ext cx="3888104" cy="1053465"/>
            <a:chOff x="362711" y="2941256"/>
            <a:chExt cx="3888104" cy="105346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2711" y="2941256"/>
              <a:ext cx="3887597" cy="105289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8431" y="2968726"/>
              <a:ext cx="836472" cy="4463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6669" y="2993644"/>
              <a:ext cx="818172" cy="4283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2079" y="2968739"/>
              <a:ext cx="156794" cy="35180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24686" y="2999613"/>
              <a:ext cx="129539" cy="322580"/>
            </a:xfrm>
            <a:custGeom>
              <a:avLst/>
              <a:gdLst/>
              <a:ahLst/>
              <a:cxnLst/>
              <a:rect l="l" t="t" r="r" b="b"/>
              <a:pathLst>
                <a:path w="129540" h="322579">
                  <a:moveTo>
                    <a:pt x="84835" y="0"/>
                  </a:moveTo>
                  <a:lnTo>
                    <a:pt x="76072" y="5334"/>
                  </a:lnTo>
                  <a:lnTo>
                    <a:pt x="68706" y="9398"/>
                  </a:lnTo>
                  <a:lnTo>
                    <a:pt x="37718" y="23082"/>
                  </a:lnTo>
                  <a:lnTo>
                    <a:pt x="0" y="38862"/>
                  </a:lnTo>
                  <a:lnTo>
                    <a:pt x="0" y="50926"/>
                  </a:lnTo>
                  <a:lnTo>
                    <a:pt x="22177" y="46815"/>
                  </a:lnTo>
                  <a:lnTo>
                    <a:pt x="29592" y="45801"/>
                  </a:lnTo>
                  <a:lnTo>
                    <a:pt x="34543" y="45465"/>
                  </a:lnTo>
                  <a:lnTo>
                    <a:pt x="39242" y="45465"/>
                  </a:lnTo>
                  <a:lnTo>
                    <a:pt x="48386" y="87249"/>
                  </a:lnTo>
                  <a:lnTo>
                    <a:pt x="48640" y="176529"/>
                  </a:lnTo>
                  <a:lnTo>
                    <a:pt x="48533" y="257075"/>
                  </a:lnTo>
                  <a:lnTo>
                    <a:pt x="44450" y="296545"/>
                  </a:lnTo>
                  <a:lnTo>
                    <a:pt x="5079" y="309625"/>
                  </a:lnTo>
                  <a:lnTo>
                    <a:pt x="5079" y="322072"/>
                  </a:lnTo>
                  <a:lnTo>
                    <a:pt x="20794" y="320998"/>
                  </a:lnTo>
                  <a:lnTo>
                    <a:pt x="35544" y="320246"/>
                  </a:lnTo>
                  <a:lnTo>
                    <a:pt x="49317" y="319803"/>
                  </a:lnTo>
                  <a:lnTo>
                    <a:pt x="62102" y="319659"/>
                  </a:lnTo>
                  <a:lnTo>
                    <a:pt x="89455" y="320246"/>
                  </a:lnTo>
                  <a:lnTo>
                    <a:pt x="129285" y="322072"/>
                  </a:lnTo>
                  <a:lnTo>
                    <a:pt x="129285" y="309625"/>
                  </a:lnTo>
                  <a:lnTo>
                    <a:pt x="91185" y="297688"/>
                  </a:lnTo>
                  <a:lnTo>
                    <a:pt x="86232" y="170052"/>
                  </a:lnTo>
                  <a:lnTo>
                    <a:pt x="86544" y="122662"/>
                  </a:lnTo>
                  <a:lnTo>
                    <a:pt x="87487" y="79343"/>
                  </a:lnTo>
                  <a:lnTo>
                    <a:pt x="89072" y="40072"/>
                  </a:lnTo>
                  <a:lnTo>
                    <a:pt x="91312" y="4825"/>
                  </a:lnTo>
                  <a:lnTo>
                    <a:pt x="84835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24686" y="2999613"/>
              <a:ext cx="129539" cy="322580"/>
            </a:xfrm>
            <a:custGeom>
              <a:avLst/>
              <a:gdLst/>
              <a:ahLst/>
              <a:cxnLst/>
              <a:rect l="l" t="t" r="r" b="b"/>
              <a:pathLst>
                <a:path w="129540" h="322579">
                  <a:moveTo>
                    <a:pt x="84835" y="0"/>
                  </a:moveTo>
                  <a:lnTo>
                    <a:pt x="91312" y="4825"/>
                  </a:lnTo>
                  <a:lnTo>
                    <a:pt x="89072" y="40072"/>
                  </a:lnTo>
                  <a:lnTo>
                    <a:pt x="87487" y="79343"/>
                  </a:lnTo>
                  <a:lnTo>
                    <a:pt x="86544" y="122662"/>
                  </a:lnTo>
                  <a:lnTo>
                    <a:pt x="86232" y="170052"/>
                  </a:lnTo>
                  <a:lnTo>
                    <a:pt x="86256" y="208107"/>
                  </a:lnTo>
                  <a:lnTo>
                    <a:pt x="86447" y="256545"/>
                  </a:lnTo>
                  <a:lnTo>
                    <a:pt x="90169" y="295783"/>
                  </a:lnTo>
                  <a:lnTo>
                    <a:pt x="129285" y="309625"/>
                  </a:lnTo>
                  <a:lnTo>
                    <a:pt x="129285" y="322072"/>
                  </a:lnTo>
                  <a:lnTo>
                    <a:pt x="107805" y="320998"/>
                  </a:lnTo>
                  <a:lnTo>
                    <a:pt x="89455" y="320246"/>
                  </a:lnTo>
                  <a:lnTo>
                    <a:pt x="74225" y="319803"/>
                  </a:lnTo>
                  <a:lnTo>
                    <a:pt x="62102" y="319659"/>
                  </a:lnTo>
                  <a:lnTo>
                    <a:pt x="49317" y="319803"/>
                  </a:lnTo>
                  <a:lnTo>
                    <a:pt x="35544" y="320246"/>
                  </a:lnTo>
                  <a:lnTo>
                    <a:pt x="20794" y="320998"/>
                  </a:lnTo>
                  <a:lnTo>
                    <a:pt x="5079" y="322072"/>
                  </a:lnTo>
                  <a:lnTo>
                    <a:pt x="5079" y="309625"/>
                  </a:lnTo>
                  <a:lnTo>
                    <a:pt x="42925" y="298196"/>
                  </a:lnTo>
                  <a:lnTo>
                    <a:pt x="48533" y="257075"/>
                  </a:lnTo>
                  <a:lnTo>
                    <a:pt x="48637" y="212411"/>
                  </a:lnTo>
                  <a:lnTo>
                    <a:pt x="48640" y="176529"/>
                  </a:lnTo>
                  <a:lnTo>
                    <a:pt x="48386" y="87249"/>
                  </a:lnTo>
                  <a:lnTo>
                    <a:pt x="48005" y="66294"/>
                  </a:lnTo>
                  <a:lnTo>
                    <a:pt x="47878" y="57785"/>
                  </a:lnTo>
                  <a:lnTo>
                    <a:pt x="46735" y="52197"/>
                  </a:lnTo>
                  <a:lnTo>
                    <a:pt x="44703" y="49529"/>
                  </a:lnTo>
                  <a:lnTo>
                    <a:pt x="42544" y="46862"/>
                  </a:lnTo>
                  <a:lnTo>
                    <a:pt x="39242" y="45465"/>
                  </a:lnTo>
                  <a:lnTo>
                    <a:pt x="34543" y="45465"/>
                  </a:lnTo>
                  <a:lnTo>
                    <a:pt x="29592" y="45801"/>
                  </a:lnTo>
                  <a:lnTo>
                    <a:pt x="22177" y="46815"/>
                  </a:lnTo>
                  <a:lnTo>
                    <a:pt x="12309" y="48519"/>
                  </a:lnTo>
                  <a:lnTo>
                    <a:pt x="0" y="50926"/>
                  </a:lnTo>
                  <a:lnTo>
                    <a:pt x="0" y="38862"/>
                  </a:lnTo>
                  <a:lnTo>
                    <a:pt x="37718" y="23082"/>
                  </a:lnTo>
                  <a:lnTo>
                    <a:pt x="76072" y="5334"/>
                  </a:lnTo>
                  <a:lnTo>
                    <a:pt x="84835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34311" y="3069310"/>
              <a:ext cx="80601" cy="25427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759203" y="3100451"/>
              <a:ext cx="50165" cy="226695"/>
            </a:xfrm>
            <a:custGeom>
              <a:avLst/>
              <a:gdLst/>
              <a:ahLst/>
              <a:cxnLst/>
              <a:rect l="l" t="t" r="r" b="b"/>
              <a:pathLst>
                <a:path w="50164" h="226695">
                  <a:moveTo>
                    <a:pt x="31876" y="176911"/>
                  </a:moveTo>
                  <a:lnTo>
                    <a:pt x="18033" y="176911"/>
                  </a:lnTo>
                  <a:lnTo>
                    <a:pt x="12064" y="179197"/>
                  </a:lnTo>
                  <a:lnTo>
                    <a:pt x="2412" y="188849"/>
                  </a:lnTo>
                  <a:lnTo>
                    <a:pt x="0" y="194818"/>
                  </a:lnTo>
                  <a:lnTo>
                    <a:pt x="0" y="208534"/>
                  </a:lnTo>
                  <a:lnTo>
                    <a:pt x="2412" y="214375"/>
                  </a:lnTo>
                  <a:lnTo>
                    <a:pt x="7238" y="219328"/>
                  </a:lnTo>
                  <a:lnTo>
                    <a:pt x="12064" y="224154"/>
                  </a:lnTo>
                  <a:lnTo>
                    <a:pt x="18033" y="226695"/>
                  </a:lnTo>
                  <a:lnTo>
                    <a:pt x="31876" y="226695"/>
                  </a:lnTo>
                  <a:lnTo>
                    <a:pt x="37718" y="224154"/>
                  </a:lnTo>
                  <a:lnTo>
                    <a:pt x="42544" y="219328"/>
                  </a:lnTo>
                  <a:lnTo>
                    <a:pt x="47370" y="214375"/>
                  </a:lnTo>
                  <a:lnTo>
                    <a:pt x="49783" y="208534"/>
                  </a:lnTo>
                  <a:lnTo>
                    <a:pt x="49783" y="194818"/>
                  </a:lnTo>
                  <a:lnTo>
                    <a:pt x="47370" y="188849"/>
                  </a:lnTo>
                  <a:lnTo>
                    <a:pt x="37718" y="179197"/>
                  </a:lnTo>
                  <a:lnTo>
                    <a:pt x="31876" y="176911"/>
                  </a:lnTo>
                  <a:close/>
                </a:path>
                <a:path w="50164" h="226695">
                  <a:moveTo>
                    <a:pt x="31876" y="0"/>
                  </a:moveTo>
                  <a:lnTo>
                    <a:pt x="18033" y="0"/>
                  </a:lnTo>
                  <a:lnTo>
                    <a:pt x="12064" y="2412"/>
                  </a:lnTo>
                  <a:lnTo>
                    <a:pt x="7238" y="7238"/>
                  </a:lnTo>
                  <a:lnTo>
                    <a:pt x="2412" y="12191"/>
                  </a:lnTo>
                  <a:lnTo>
                    <a:pt x="0" y="18034"/>
                  </a:lnTo>
                  <a:lnTo>
                    <a:pt x="0" y="31876"/>
                  </a:lnTo>
                  <a:lnTo>
                    <a:pt x="2412" y="37719"/>
                  </a:lnTo>
                  <a:lnTo>
                    <a:pt x="12064" y="47371"/>
                  </a:lnTo>
                  <a:lnTo>
                    <a:pt x="18033" y="49784"/>
                  </a:lnTo>
                  <a:lnTo>
                    <a:pt x="31876" y="49784"/>
                  </a:lnTo>
                  <a:lnTo>
                    <a:pt x="37718" y="47371"/>
                  </a:lnTo>
                  <a:lnTo>
                    <a:pt x="47370" y="37719"/>
                  </a:lnTo>
                  <a:lnTo>
                    <a:pt x="49783" y="31876"/>
                  </a:lnTo>
                  <a:lnTo>
                    <a:pt x="49783" y="18034"/>
                  </a:lnTo>
                  <a:lnTo>
                    <a:pt x="47370" y="12191"/>
                  </a:lnTo>
                  <a:lnTo>
                    <a:pt x="42544" y="7238"/>
                  </a:lnTo>
                  <a:lnTo>
                    <a:pt x="37718" y="2412"/>
                  </a:lnTo>
                  <a:lnTo>
                    <a:pt x="31876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59203" y="3100451"/>
              <a:ext cx="50165" cy="226695"/>
            </a:xfrm>
            <a:custGeom>
              <a:avLst/>
              <a:gdLst/>
              <a:ahLst/>
              <a:cxnLst/>
              <a:rect l="l" t="t" r="r" b="b"/>
              <a:pathLst>
                <a:path w="50164" h="226695">
                  <a:moveTo>
                    <a:pt x="25018" y="176911"/>
                  </a:moveTo>
                  <a:lnTo>
                    <a:pt x="31876" y="176911"/>
                  </a:lnTo>
                  <a:lnTo>
                    <a:pt x="37718" y="179197"/>
                  </a:lnTo>
                  <a:lnTo>
                    <a:pt x="42544" y="184023"/>
                  </a:lnTo>
                  <a:lnTo>
                    <a:pt x="47370" y="188849"/>
                  </a:lnTo>
                  <a:lnTo>
                    <a:pt x="49783" y="194818"/>
                  </a:lnTo>
                  <a:lnTo>
                    <a:pt x="49783" y="201802"/>
                  </a:lnTo>
                  <a:lnTo>
                    <a:pt x="49783" y="208534"/>
                  </a:lnTo>
                  <a:lnTo>
                    <a:pt x="47370" y="214375"/>
                  </a:lnTo>
                  <a:lnTo>
                    <a:pt x="42544" y="219328"/>
                  </a:lnTo>
                  <a:lnTo>
                    <a:pt x="37718" y="224154"/>
                  </a:lnTo>
                  <a:lnTo>
                    <a:pt x="31876" y="226695"/>
                  </a:lnTo>
                  <a:lnTo>
                    <a:pt x="25018" y="226695"/>
                  </a:lnTo>
                  <a:lnTo>
                    <a:pt x="18033" y="226695"/>
                  </a:lnTo>
                  <a:lnTo>
                    <a:pt x="12064" y="224154"/>
                  </a:lnTo>
                  <a:lnTo>
                    <a:pt x="7238" y="219328"/>
                  </a:lnTo>
                  <a:lnTo>
                    <a:pt x="2412" y="214375"/>
                  </a:lnTo>
                  <a:lnTo>
                    <a:pt x="0" y="208534"/>
                  </a:lnTo>
                  <a:lnTo>
                    <a:pt x="0" y="201802"/>
                  </a:lnTo>
                  <a:lnTo>
                    <a:pt x="0" y="194818"/>
                  </a:lnTo>
                  <a:lnTo>
                    <a:pt x="2412" y="188849"/>
                  </a:lnTo>
                  <a:lnTo>
                    <a:pt x="7238" y="184023"/>
                  </a:lnTo>
                  <a:lnTo>
                    <a:pt x="12064" y="179197"/>
                  </a:lnTo>
                  <a:lnTo>
                    <a:pt x="18033" y="176911"/>
                  </a:lnTo>
                  <a:lnTo>
                    <a:pt x="25018" y="176911"/>
                  </a:lnTo>
                  <a:close/>
                </a:path>
                <a:path w="50164" h="226695">
                  <a:moveTo>
                    <a:pt x="25018" y="0"/>
                  </a:moveTo>
                  <a:lnTo>
                    <a:pt x="31876" y="0"/>
                  </a:lnTo>
                  <a:lnTo>
                    <a:pt x="37718" y="2412"/>
                  </a:lnTo>
                  <a:lnTo>
                    <a:pt x="42544" y="7238"/>
                  </a:lnTo>
                  <a:lnTo>
                    <a:pt x="47370" y="12191"/>
                  </a:lnTo>
                  <a:lnTo>
                    <a:pt x="49783" y="18034"/>
                  </a:lnTo>
                  <a:lnTo>
                    <a:pt x="49783" y="24764"/>
                  </a:lnTo>
                  <a:lnTo>
                    <a:pt x="49783" y="31876"/>
                  </a:lnTo>
                  <a:lnTo>
                    <a:pt x="47370" y="37719"/>
                  </a:lnTo>
                  <a:lnTo>
                    <a:pt x="42544" y="42545"/>
                  </a:lnTo>
                  <a:lnTo>
                    <a:pt x="37718" y="47371"/>
                  </a:lnTo>
                  <a:lnTo>
                    <a:pt x="31876" y="49784"/>
                  </a:lnTo>
                  <a:lnTo>
                    <a:pt x="25018" y="49784"/>
                  </a:lnTo>
                  <a:lnTo>
                    <a:pt x="18033" y="49784"/>
                  </a:lnTo>
                  <a:lnTo>
                    <a:pt x="12064" y="47371"/>
                  </a:lnTo>
                  <a:lnTo>
                    <a:pt x="7238" y="42545"/>
                  </a:lnTo>
                  <a:lnTo>
                    <a:pt x="2412" y="37719"/>
                  </a:lnTo>
                  <a:lnTo>
                    <a:pt x="0" y="31876"/>
                  </a:lnTo>
                  <a:lnTo>
                    <a:pt x="0" y="24764"/>
                  </a:lnTo>
                  <a:lnTo>
                    <a:pt x="0" y="18034"/>
                  </a:lnTo>
                  <a:lnTo>
                    <a:pt x="2412" y="12191"/>
                  </a:lnTo>
                  <a:lnTo>
                    <a:pt x="7238" y="7238"/>
                  </a:lnTo>
                  <a:lnTo>
                    <a:pt x="12064" y="2412"/>
                  </a:lnTo>
                  <a:lnTo>
                    <a:pt x="18033" y="0"/>
                  </a:lnTo>
                  <a:lnTo>
                    <a:pt x="25018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0143" y="3511334"/>
              <a:ext cx="3832732" cy="44941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7695" y="3537585"/>
              <a:ext cx="3814673" cy="430911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4654296" y="2057400"/>
            <a:ext cx="0" cy="2743200"/>
          </a:xfrm>
          <a:custGeom>
            <a:avLst/>
            <a:gdLst/>
            <a:ahLst/>
            <a:cxnLst/>
            <a:rect l="l" t="t" r="r" b="b"/>
            <a:pathLst>
              <a:path h="2743200">
                <a:moveTo>
                  <a:pt x="0" y="0"/>
                </a:moveTo>
                <a:lnTo>
                  <a:pt x="0" y="2743200"/>
                </a:lnTo>
              </a:path>
            </a:pathLst>
          </a:custGeom>
          <a:ln w="18288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5157215" y="1149096"/>
            <a:ext cx="6073140" cy="4104004"/>
            <a:chOff x="5157215" y="1149096"/>
            <a:chExt cx="6073140" cy="4104004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57215" y="1149096"/>
              <a:ext cx="6072886" cy="410387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84647" y="1176515"/>
              <a:ext cx="5856478" cy="2616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84647" y="1450835"/>
              <a:ext cx="5621909" cy="2616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84647" y="1725117"/>
              <a:ext cx="2318512" cy="2116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30367" y="2179320"/>
              <a:ext cx="165950" cy="16891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43829" y="2198497"/>
              <a:ext cx="153670" cy="15379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35167" y="2136635"/>
              <a:ext cx="3680968" cy="2616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30367" y="2590800"/>
              <a:ext cx="165950" cy="16891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43829" y="2609977"/>
              <a:ext cx="153670" cy="15379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29071" y="2548115"/>
              <a:ext cx="2203830" cy="2616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30367" y="3002280"/>
              <a:ext cx="165950" cy="16891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43829" y="3021456"/>
              <a:ext cx="153670" cy="15379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22975" y="2959557"/>
              <a:ext cx="2873882" cy="21163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30367" y="3413760"/>
              <a:ext cx="165950" cy="16891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43829" y="3432937"/>
              <a:ext cx="153670" cy="15379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22975" y="3371075"/>
              <a:ext cx="4388231" cy="2616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529071" y="3645395"/>
              <a:ext cx="2662174" cy="26163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30367" y="4099560"/>
              <a:ext cx="165950" cy="16891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43829" y="4118737"/>
              <a:ext cx="153670" cy="15379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535167" y="4056875"/>
              <a:ext cx="5146420" cy="2616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26023" y="4331195"/>
              <a:ext cx="4757039" cy="2616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30367" y="4785360"/>
              <a:ext cx="165950" cy="16891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43829" y="4804536"/>
              <a:ext cx="153670" cy="15379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29071" y="4742675"/>
              <a:ext cx="5674359" cy="26163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526023" y="5016957"/>
              <a:ext cx="1523492" cy="2116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206240" y="5791200"/>
            <a:ext cx="3338829" cy="723900"/>
            <a:chOff x="4206240" y="5791200"/>
            <a:chExt cx="3338829" cy="7239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06240" y="5791200"/>
              <a:ext cx="3338829" cy="7236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33672" y="5818632"/>
              <a:ext cx="3283966" cy="65971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5770" y="5847956"/>
              <a:ext cx="3263265" cy="6416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74775" y="2935160"/>
            <a:ext cx="2272030" cy="1062355"/>
            <a:chOff x="874775" y="2935160"/>
            <a:chExt cx="2272030" cy="106235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4775" y="2935160"/>
              <a:ext cx="2272030" cy="10620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2207" y="2962643"/>
              <a:ext cx="2217166" cy="3609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2667" y="2988564"/>
              <a:ext cx="2197468" cy="34315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2207" y="3511232"/>
              <a:ext cx="1537589" cy="45243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2439" y="3537204"/>
              <a:ext cx="1517103" cy="433451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4654296" y="2057400"/>
            <a:ext cx="0" cy="2743200"/>
          </a:xfrm>
          <a:custGeom>
            <a:avLst/>
            <a:gdLst/>
            <a:ahLst/>
            <a:cxnLst/>
            <a:rect l="l" t="t" r="r" b="b"/>
            <a:pathLst>
              <a:path h="2743200">
                <a:moveTo>
                  <a:pt x="0" y="0"/>
                </a:moveTo>
                <a:lnTo>
                  <a:pt x="0" y="2743200"/>
                </a:lnTo>
              </a:path>
            </a:pathLst>
          </a:custGeom>
          <a:ln w="18288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5202935" y="2084832"/>
            <a:ext cx="6009005" cy="2284730"/>
            <a:chOff x="5202935" y="2084832"/>
            <a:chExt cx="6009005" cy="228473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02935" y="2084832"/>
              <a:ext cx="6008877" cy="228422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30367" y="2161070"/>
              <a:ext cx="165950" cy="16595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43829" y="2178685"/>
              <a:ext cx="153670" cy="15379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22975" y="2115261"/>
              <a:ext cx="1372997" cy="2117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89063" y="2115299"/>
              <a:ext cx="940104" cy="26201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019287" y="2115261"/>
              <a:ext cx="187223" cy="2055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034527" y="2133854"/>
              <a:ext cx="173100" cy="19316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75319" y="2161044"/>
              <a:ext cx="144678" cy="15975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289035" y="2180844"/>
              <a:ext cx="129921" cy="14617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485632" y="2112302"/>
              <a:ext cx="1180896" cy="26501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747503" y="2115286"/>
              <a:ext cx="1275333" cy="25910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26023" y="2417089"/>
              <a:ext cx="382371" cy="20850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543549" y="2440178"/>
              <a:ext cx="360045" cy="187325"/>
            </a:xfrm>
            <a:custGeom>
              <a:avLst/>
              <a:gdLst/>
              <a:ahLst/>
              <a:cxnLst/>
              <a:rect l="l" t="t" r="r" b="b"/>
              <a:pathLst>
                <a:path w="360045" h="187325">
                  <a:moveTo>
                    <a:pt x="171323" y="50037"/>
                  </a:moveTo>
                  <a:lnTo>
                    <a:pt x="130048" y="64516"/>
                  </a:lnTo>
                  <a:lnTo>
                    <a:pt x="110992" y="101538"/>
                  </a:lnTo>
                  <a:lnTo>
                    <a:pt x="109784" y="117856"/>
                  </a:lnTo>
                  <a:lnTo>
                    <a:pt x="109727" y="118618"/>
                  </a:lnTo>
                  <a:lnTo>
                    <a:pt x="119318" y="159658"/>
                  </a:lnTo>
                  <a:lnTo>
                    <a:pt x="158178" y="185973"/>
                  </a:lnTo>
                  <a:lnTo>
                    <a:pt x="171323" y="187071"/>
                  </a:lnTo>
                  <a:lnTo>
                    <a:pt x="179728" y="186570"/>
                  </a:lnTo>
                  <a:lnTo>
                    <a:pt x="215709" y="169449"/>
                  </a:lnTo>
                  <a:lnTo>
                    <a:pt x="216273" y="168783"/>
                  </a:lnTo>
                  <a:lnTo>
                    <a:pt x="171323" y="168783"/>
                  </a:lnTo>
                  <a:lnTo>
                    <a:pt x="163300" y="167999"/>
                  </a:lnTo>
                  <a:lnTo>
                    <a:pt x="135350" y="140620"/>
                  </a:lnTo>
                  <a:lnTo>
                    <a:pt x="132587" y="118618"/>
                  </a:lnTo>
                  <a:lnTo>
                    <a:pt x="133278" y="106759"/>
                  </a:lnTo>
                  <a:lnTo>
                    <a:pt x="155923" y="71580"/>
                  </a:lnTo>
                  <a:lnTo>
                    <a:pt x="163243" y="69236"/>
                  </a:lnTo>
                  <a:lnTo>
                    <a:pt x="163113" y="69236"/>
                  </a:lnTo>
                  <a:lnTo>
                    <a:pt x="171323" y="68452"/>
                  </a:lnTo>
                  <a:lnTo>
                    <a:pt x="216107" y="68452"/>
                  </a:lnTo>
                  <a:lnTo>
                    <a:pt x="215519" y="67691"/>
                  </a:lnTo>
                  <a:lnTo>
                    <a:pt x="206327" y="59949"/>
                  </a:lnTo>
                  <a:lnTo>
                    <a:pt x="195897" y="54435"/>
                  </a:lnTo>
                  <a:lnTo>
                    <a:pt x="184229" y="51135"/>
                  </a:lnTo>
                  <a:lnTo>
                    <a:pt x="171323" y="50037"/>
                  </a:lnTo>
                  <a:close/>
                </a:path>
                <a:path w="360045" h="187325">
                  <a:moveTo>
                    <a:pt x="216107" y="68452"/>
                  </a:moveTo>
                  <a:lnTo>
                    <a:pt x="171323" y="68452"/>
                  </a:lnTo>
                  <a:lnTo>
                    <a:pt x="179181" y="69236"/>
                  </a:lnTo>
                  <a:lnTo>
                    <a:pt x="186372" y="71580"/>
                  </a:lnTo>
                  <a:lnTo>
                    <a:pt x="209113" y="106402"/>
                  </a:lnTo>
                  <a:lnTo>
                    <a:pt x="209760" y="118618"/>
                  </a:lnTo>
                  <a:lnTo>
                    <a:pt x="209182" y="128694"/>
                  </a:lnTo>
                  <a:lnTo>
                    <a:pt x="186371" y="165655"/>
                  </a:lnTo>
                  <a:lnTo>
                    <a:pt x="171323" y="168783"/>
                  </a:lnTo>
                  <a:lnTo>
                    <a:pt x="216273" y="168783"/>
                  </a:lnTo>
                  <a:lnTo>
                    <a:pt x="232187" y="128694"/>
                  </a:lnTo>
                  <a:lnTo>
                    <a:pt x="232663" y="116712"/>
                  </a:lnTo>
                  <a:lnTo>
                    <a:pt x="231592" y="101927"/>
                  </a:lnTo>
                  <a:lnTo>
                    <a:pt x="228377" y="88820"/>
                  </a:lnTo>
                  <a:lnTo>
                    <a:pt x="223019" y="77404"/>
                  </a:lnTo>
                  <a:lnTo>
                    <a:pt x="216107" y="68452"/>
                  </a:lnTo>
                  <a:close/>
                </a:path>
                <a:path w="360045" h="187325">
                  <a:moveTo>
                    <a:pt x="308483" y="52959"/>
                  </a:moveTo>
                  <a:lnTo>
                    <a:pt x="288416" y="52959"/>
                  </a:lnTo>
                  <a:lnTo>
                    <a:pt x="288416" y="184150"/>
                  </a:lnTo>
                  <a:lnTo>
                    <a:pt x="310641" y="184150"/>
                  </a:lnTo>
                  <a:lnTo>
                    <a:pt x="310641" y="115443"/>
                  </a:lnTo>
                  <a:lnTo>
                    <a:pt x="310880" y="108537"/>
                  </a:lnTo>
                  <a:lnTo>
                    <a:pt x="322707" y="77343"/>
                  </a:lnTo>
                  <a:lnTo>
                    <a:pt x="326351" y="74549"/>
                  </a:lnTo>
                  <a:lnTo>
                    <a:pt x="326112" y="74549"/>
                  </a:lnTo>
                  <a:lnTo>
                    <a:pt x="330962" y="73025"/>
                  </a:lnTo>
                  <a:lnTo>
                    <a:pt x="308483" y="73025"/>
                  </a:lnTo>
                  <a:lnTo>
                    <a:pt x="308483" y="52959"/>
                  </a:lnTo>
                  <a:close/>
                </a:path>
                <a:path w="360045" h="187325">
                  <a:moveTo>
                    <a:pt x="344424" y="50037"/>
                  </a:moveTo>
                  <a:lnTo>
                    <a:pt x="331724" y="50037"/>
                  </a:lnTo>
                  <a:lnTo>
                    <a:pt x="326898" y="51435"/>
                  </a:lnTo>
                  <a:lnTo>
                    <a:pt x="322579" y="54483"/>
                  </a:lnTo>
                  <a:lnTo>
                    <a:pt x="318262" y="57404"/>
                  </a:lnTo>
                  <a:lnTo>
                    <a:pt x="313563" y="63500"/>
                  </a:lnTo>
                  <a:lnTo>
                    <a:pt x="308414" y="73025"/>
                  </a:lnTo>
                  <a:lnTo>
                    <a:pt x="341249" y="73025"/>
                  </a:lnTo>
                  <a:lnTo>
                    <a:pt x="346583" y="74549"/>
                  </a:lnTo>
                  <a:lnTo>
                    <a:pt x="352044" y="77850"/>
                  </a:lnTo>
                  <a:lnTo>
                    <a:pt x="359695" y="57404"/>
                  </a:lnTo>
                  <a:lnTo>
                    <a:pt x="359790" y="57150"/>
                  </a:lnTo>
                  <a:lnTo>
                    <a:pt x="352044" y="52324"/>
                  </a:lnTo>
                  <a:lnTo>
                    <a:pt x="344424" y="50037"/>
                  </a:lnTo>
                  <a:close/>
                </a:path>
                <a:path w="360045" h="187325">
                  <a:moveTo>
                    <a:pt x="41783" y="70231"/>
                  </a:moveTo>
                  <a:lnTo>
                    <a:pt x="19685" y="70231"/>
                  </a:lnTo>
                  <a:lnTo>
                    <a:pt x="19685" y="184150"/>
                  </a:lnTo>
                  <a:lnTo>
                    <a:pt x="41783" y="184150"/>
                  </a:lnTo>
                  <a:lnTo>
                    <a:pt x="41783" y="70231"/>
                  </a:lnTo>
                  <a:close/>
                </a:path>
                <a:path w="360045" h="187325">
                  <a:moveTo>
                    <a:pt x="67437" y="52959"/>
                  </a:moveTo>
                  <a:lnTo>
                    <a:pt x="0" y="52959"/>
                  </a:lnTo>
                  <a:lnTo>
                    <a:pt x="0" y="70231"/>
                  </a:lnTo>
                  <a:lnTo>
                    <a:pt x="67437" y="70231"/>
                  </a:lnTo>
                  <a:lnTo>
                    <a:pt x="67437" y="52959"/>
                  </a:lnTo>
                  <a:close/>
                </a:path>
                <a:path w="360045" h="187325">
                  <a:moveTo>
                    <a:pt x="62229" y="0"/>
                  </a:moveTo>
                  <a:lnTo>
                    <a:pt x="46354" y="0"/>
                  </a:lnTo>
                  <a:lnTo>
                    <a:pt x="38735" y="1777"/>
                  </a:lnTo>
                  <a:lnTo>
                    <a:pt x="33400" y="5334"/>
                  </a:lnTo>
                  <a:lnTo>
                    <a:pt x="27939" y="8889"/>
                  </a:lnTo>
                  <a:lnTo>
                    <a:pt x="24129" y="13588"/>
                  </a:lnTo>
                  <a:lnTo>
                    <a:pt x="22098" y="19304"/>
                  </a:lnTo>
                  <a:lnTo>
                    <a:pt x="20447" y="23622"/>
                  </a:lnTo>
                  <a:lnTo>
                    <a:pt x="19685" y="30225"/>
                  </a:lnTo>
                  <a:lnTo>
                    <a:pt x="19685" y="52959"/>
                  </a:lnTo>
                  <a:lnTo>
                    <a:pt x="41783" y="52959"/>
                  </a:lnTo>
                  <a:lnTo>
                    <a:pt x="41783" y="32893"/>
                  </a:lnTo>
                  <a:lnTo>
                    <a:pt x="43179" y="27559"/>
                  </a:lnTo>
                  <a:lnTo>
                    <a:pt x="45974" y="24637"/>
                  </a:lnTo>
                  <a:lnTo>
                    <a:pt x="48767" y="21844"/>
                  </a:lnTo>
                  <a:lnTo>
                    <a:pt x="53594" y="20320"/>
                  </a:lnTo>
                  <a:lnTo>
                    <a:pt x="73621" y="20320"/>
                  </a:lnTo>
                  <a:lnTo>
                    <a:pt x="76708" y="2159"/>
                  </a:lnTo>
                  <a:lnTo>
                    <a:pt x="69214" y="762"/>
                  </a:lnTo>
                  <a:lnTo>
                    <a:pt x="62229" y="0"/>
                  </a:lnTo>
                  <a:close/>
                </a:path>
                <a:path w="360045" h="187325">
                  <a:moveTo>
                    <a:pt x="73621" y="20320"/>
                  </a:moveTo>
                  <a:lnTo>
                    <a:pt x="64515" y="20320"/>
                  </a:lnTo>
                  <a:lnTo>
                    <a:pt x="68834" y="20700"/>
                  </a:lnTo>
                  <a:lnTo>
                    <a:pt x="73405" y="21589"/>
                  </a:lnTo>
                  <a:lnTo>
                    <a:pt x="73557" y="20700"/>
                  </a:lnTo>
                  <a:lnTo>
                    <a:pt x="73621" y="2032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676137" y="2508631"/>
              <a:ext cx="77470" cy="100330"/>
            </a:xfrm>
            <a:custGeom>
              <a:avLst/>
              <a:gdLst/>
              <a:ahLst/>
              <a:cxnLst/>
              <a:rect l="l" t="t" r="r" b="b"/>
              <a:pathLst>
                <a:path w="77470" h="100330">
                  <a:moveTo>
                    <a:pt x="38735" y="0"/>
                  </a:moveTo>
                  <a:lnTo>
                    <a:pt x="2762" y="28067"/>
                  </a:lnTo>
                  <a:lnTo>
                    <a:pt x="0" y="50165"/>
                  </a:lnTo>
                  <a:lnTo>
                    <a:pt x="690" y="61952"/>
                  </a:lnTo>
                  <a:lnTo>
                    <a:pt x="23415" y="97202"/>
                  </a:lnTo>
                  <a:lnTo>
                    <a:pt x="38735" y="100330"/>
                  </a:lnTo>
                  <a:lnTo>
                    <a:pt x="46610" y="99544"/>
                  </a:lnTo>
                  <a:lnTo>
                    <a:pt x="74453" y="71866"/>
                  </a:lnTo>
                  <a:lnTo>
                    <a:pt x="77215" y="49403"/>
                  </a:lnTo>
                  <a:lnTo>
                    <a:pt x="76525" y="37949"/>
                  </a:lnTo>
                  <a:lnTo>
                    <a:pt x="53784" y="3127"/>
                  </a:lnTo>
                  <a:lnTo>
                    <a:pt x="38735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827394" y="2485644"/>
              <a:ext cx="80518" cy="14325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653277" y="2490216"/>
              <a:ext cx="123189" cy="137160"/>
            </a:xfrm>
            <a:custGeom>
              <a:avLst/>
              <a:gdLst/>
              <a:ahLst/>
              <a:cxnLst/>
              <a:rect l="l" t="t" r="r" b="b"/>
              <a:pathLst>
                <a:path w="123189" h="137160">
                  <a:moveTo>
                    <a:pt x="61595" y="0"/>
                  </a:moveTo>
                  <a:lnTo>
                    <a:pt x="105791" y="17653"/>
                  </a:lnTo>
                  <a:lnTo>
                    <a:pt x="122936" y="66675"/>
                  </a:lnTo>
                  <a:lnTo>
                    <a:pt x="122459" y="78656"/>
                  </a:lnTo>
                  <a:lnTo>
                    <a:pt x="105981" y="119411"/>
                  </a:lnTo>
                  <a:lnTo>
                    <a:pt x="70000" y="136532"/>
                  </a:lnTo>
                  <a:lnTo>
                    <a:pt x="61595" y="137033"/>
                  </a:lnTo>
                  <a:lnTo>
                    <a:pt x="48450" y="135935"/>
                  </a:lnTo>
                  <a:lnTo>
                    <a:pt x="9590" y="109620"/>
                  </a:lnTo>
                  <a:lnTo>
                    <a:pt x="0" y="68580"/>
                  </a:lnTo>
                  <a:lnTo>
                    <a:pt x="1264" y="51500"/>
                  </a:lnTo>
                  <a:lnTo>
                    <a:pt x="20320" y="14478"/>
                  </a:lnTo>
                  <a:lnTo>
                    <a:pt x="61595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538977" y="2435606"/>
              <a:ext cx="85852" cy="19329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977127" y="2423134"/>
              <a:ext cx="1360677" cy="25427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992240" y="2442718"/>
              <a:ext cx="1345057" cy="23939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418831" y="2420061"/>
              <a:ext cx="921816" cy="21175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436863" y="2417089"/>
              <a:ext cx="263436" cy="20850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449817" y="2435606"/>
              <a:ext cx="250444" cy="19621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769095" y="2465844"/>
              <a:ext cx="827316" cy="15975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84463" y="2485644"/>
              <a:ext cx="811276" cy="14617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677400" y="2420099"/>
              <a:ext cx="766381" cy="257441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697211" y="2443226"/>
              <a:ext cx="741680" cy="234315"/>
            </a:xfrm>
            <a:custGeom>
              <a:avLst/>
              <a:gdLst/>
              <a:ahLst/>
              <a:cxnLst/>
              <a:rect l="l" t="t" r="r" b="b"/>
              <a:pathLst>
                <a:path w="741679" h="234314">
                  <a:moveTo>
                    <a:pt x="741172" y="155828"/>
                  </a:moveTo>
                  <a:lnTo>
                    <a:pt x="715899" y="155828"/>
                  </a:lnTo>
                  <a:lnTo>
                    <a:pt x="715899" y="181101"/>
                  </a:lnTo>
                  <a:lnTo>
                    <a:pt x="728472" y="181101"/>
                  </a:lnTo>
                  <a:lnTo>
                    <a:pt x="728218" y="188595"/>
                  </a:lnTo>
                  <a:lnTo>
                    <a:pt x="727075" y="194310"/>
                  </a:lnTo>
                  <a:lnTo>
                    <a:pt x="724789" y="198374"/>
                  </a:lnTo>
                  <a:lnTo>
                    <a:pt x="722630" y="202311"/>
                  </a:lnTo>
                  <a:lnTo>
                    <a:pt x="719074" y="205359"/>
                  </a:lnTo>
                  <a:lnTo>
                    <a:pt x="714375" y="207390"/>
                  </a:lnTo>
                  <a:lnTo>
                    <a:pt x="720598" y="216915"/>
                  </a:lnTo>
                  <a:lnTo>
                    <a:pt x="727710" y="213740"/>
                  </a:lnTo>
                  <a:lnTo>
                    <a:pt x="733044" y="209423"/>
                  </a:lnTo>
                  <a:lnTo>
                    <a:pt x="736219" y="203708"/>
                  </a:lnTo>
                  <a:lnTo>
                    <a:pt x="739521" y="197865"/>
                  </a:lnTo>
                  <a:lnTo>
                    <a:pt x="741172" y="190373"/>
                  </a:lnTo>
                  <a:lnTo>
                    <a:pt x="741172" y="155828"/>
                  </a:lnTo>
                  <a:close/>
                </a:path>
                <a:path w="741679" h="234314">
                  <a:moveTo>
                    <a:pt x="581660" y="210693"/>
                  </a:moveTo>
                  <a:lnTo>
                    <a:pt x="584200" y="231648"/>
                  </a:lnTo>
                  <a:lnTo>
                    <a:pt x="589407" y="233425"/>
                  </a:lnTo>
                  <a:lnTo>
                    <a:pt x="594233" y="234314"/>
                  </a:lnTo>
                  <a:lnTo>
                    <a:pt x="605536" y="234314"/>
                  </a:lnTo>
                  <a:lnTo>
                    <a:pt x="611632" y="232663"/>
                  </a:lnTo>
                  <a:lnTo>
                    <a:pt x="621792" y="225806"/>
                  </a:lnTo>
                  <a:lnTo>
                    <a:pt x="626364" y="220472"/>
                  </a:lnTo>
                  <a:lnTo>
                    <a:pt x="630492" y="212725"/>
                  </a:lnTo>
                  <a:lnTo>
                    <a:pt x="590804" y="212725"/>
                  </a:lnTo>
                  <a:lnTo>
                    <a:pt x="586486" y="212089"/>
                  </a:lnTo>
                  <a:lnTo>
                    <a:pt x="581660" y="210693"/>
                  </a:lnTo>
                  <a:close/>
                </a:path>
                <a:path w="741679" h="234314">
                  <a:moveTo>
                    <a:pt x="596519" y="49911"/>
                  </a:moveTo>
                  <a:lnTo>
                    <a:pt x="572516" y="49911"/>
                  </a:lnTo>
                  <a:lnTo>
                    <a:pt x="622300" y="181356"/>
                  </a:lnTo>
                  <a:lnTo>
                    <a:pt x="620776" y="185547"/>
                  </a:lnTo>
                  <a:lnTo>
                    <a:pt x="620268" y="186816"/>
                  </a:lnTo>
                  <a:lnTo>
                    <a:pt x="617220" y="195579"/>
                  </a:lnTo>
                  <a:lnTo>
                    <a:pt x="614934" y="201168"/>
                  </a:lnTo>
                  <a:lnTo>
                    <a:pt x="611632" y="206248"/>
                  </a:lnTo>
                  <a:lnTo>
                    <a:pt x="609219" y="208661"/>
                  </a:lnTo>
                  <a:lnTo>
                    <a:pt x="606298" y="210312"/>
                  </a:lnTo>
                  <a:lnTo>
                    <a:pt x="603015" y="212089"/>
                  </a:lnTo>
                  <a:lnTo>
                    <a:pt x="602593" y="212089"/>
                  </a:lnTo>
                  <a:lnTo>
                    <a:pt x="599313" y="212725"/>
                  </a:lnTo>
                  <a:lnTo>
                    <a:pt x="630492" y="212725"/>
                  </a:lnTo>
                  <a:lnTo>
                    <a:pt x="632783" y="208176"/>
                  </a:lnTo>
                  <a:lnTo>
                    <a:pt x="635682" y="201580"/>
                  </a:lnTo>
                  <a:lnTo>
                    <a:pt x="639034" y="193317"/>
                  </a:lnTo>
                  <a:lnTo>
                    <a:pt x="642874" y="183387"/>
                  </a:lnTo>
                  <a:lnTo>
                    <a:pt x="653010" y="156210"/>
                  </a:lnTo>
                  <a:lnTo>
                    <a:pt x="633349" y="156210"/>
                  </a:lnTo>
                  <a:lnTo>
                    <a:pt x="631253" y="148635"/>
                  </a:lnTo>
                  <a:lnTo>
                    <a:pt x="628872" y="140700"/>
                  </a:lnTo>
                  <a:lnTo>
                    <a:pt x="626419" y="133189"/>
                  </a:lnTo>
                  <a:lnTo>
                    <a:pt x="623824" y="125857"/>
                  </a:lnTo>
                  <a:lnTo>
                    <a:pt x="596519" y="49911"/>
                  </a:lnTo>
                  <a:close/>
                </a:path>
                <a:path w="741679" h="234314">
                  <a:moveTo>
                    <a:pt x="692658" y="49911"/>
                  </a:moveTo>
                  <a:lnTo>
                    <a:pt x="670433" y="49911"/>
                  </a:lnTo>
                  <a:lnTo>
                    <a:pt x="642493" y="126364"/>
                  </a:lnTo>
                  <a:lnTo>
                    <a:pt x="639921" y="133725"/>
                  </a:lnTo>
                  <a:lnTo>
                    <a:pt x="637540" y="141144"/>
                  </a:lnTo>
                  <a:lnTo>
                    <a:pt x="635424" y="148377"/>
                  </a:lnTo>
                  <a:lnTo>
                    <a:pt x="633349" y="156210"/>
                  </a:lnTo>
                  <a:lnTo>
                    <a:pt x="653010" y="156210"/>
                  </a:lnTo>
                  <a:lnTo>
                    <a:pt x="692658" y="49911"/>
                  </a:lnTo>
                  <a:close/>
                </a:path>
                <a:path w="741679" h="234314">
                  <a:moveTo>
                    <a:pt x="338582" y="49911"/>
                  </a:moveTo>
                  <a:lnTo>
                    <a:pt x="316357" y="49911"/>
                  </a:lnTo>
                  <a:lnTo>
                    <a:pt x="316460" y="142112"/>
                  </a:lnTo>
                  <a:lnTo>
                    <a:pt x="316733" y="145796"/>
                  </a:lnTo>
                  <a:lnTo>
                    <a:pt x="316761" y="146176"/>
                  </a:lnTo>
                  <a:lnTo>
                    <a:pt x="316865" y="147574"/>
                  </a:lnTo>
                  <a:lnTo>
                    <a:pt x="317754" y="151891"/>
                  </a:lnTo>
                  <a:lnTo>
                    <a:pt x="319024" y="158496"/>
                  </a:lnTo>
                  <a:lnTo>
                    <a:pt x="321310" y="163957"/>
                  </a:lnTo>
                  <a:lnTo>
                    <a:pt x="324612" y="168401"/>
                  </a:lnTo>
                  <a:lnTo>
                    <a:pt x="327914" y="172974"/>
                  </a:lnTo>
                  <a:lnTo>
                    <a:pt x="332867" y="176657"/>
                  </a:lnTo>
                  <a:lnTo>
                    <a:pt x="339598" y="179577"/>
                  </a:lnTo>
                  <a:lnTo>
                    <a:pt x="346400" y="182639"/>
                  </a:lnTo>
                  <a:lnTo>
                    <a:pt x="353568" y="184023"/>
                  </a:lnTo>
                  <a:lnTo>
                    <a:pt x="361188" y="184023"/>
                  </a:lnTo>
                  <a:lnTo>
                    <a:pt x="373715" y="182639"/>
                  </a:lnTo>
                  <a:lnTo>
                    <a:pt x="384825" y="178482"/>
                  </a:lnTo>
                  <a:lnTo>
                    <a:pt x="394531" y="171539"/>
                  </a:lnTo>
                  <a:lnTo>
                    <a:pt x="400134" y="164973"/>
                  </a:lnTo>
                  <a:lnTo>
                    <a:pt x="359029" y="164973"/>
                  </a:lnTo>
                  <a:lnTo>
                    <a:pt x="353441" y="163195"/>
                  </a:lnTo>
                  <a:lnTo>
                    <a:pt x="338632" y="135016"/>
                  </a:lnTo>
                  <a:lnTo>
                    <a:pt x="338582" y="49911"/>
                  </a:lnTo>
                  <a:close/>
                </a:path>
                <a:path w="741679" h="234314">
                  <a:moveTo>
                    <a:pt x="422783" y="161798"/>
                  </a:moveTo>
                  <a:lnTo>
                    <a:pt x="402844" y="161798"/>
                  </a:lnTo>
                  <a:lnTo>
                    <a:pt x="402844" y="181101"/>
                  </a:lnTo>
                  <a:lnTo>
                    <a:pt x="422783" y="181101"/>
                  </a:lnTo>
                  <a:lnTo>
                    <a:pt x="422783" y="161798"/>
                  </a:lnTo>
                  <a:close/>
                </a:path>
                <a:path w="741679" h="234314">
                  <a:moveTo>
                    <a:pt x="422783" y="49911"/>
                  </a:moveTo>
                  <a:lnTo>
                    <a:pt x="400558" y="49911"/>
                  </a:lnTo>
                  <a:lnTo>
                    <a:pt x="400558" y="120141"/>
                  </a:lnTo>
                  <a:lnTo>
                    <a:pt x="400321" y="128097"/>
                  </a:lnTo>
                  <a:lnTo>
                    <a:pt x="378587" y="163195"/>
                  </a:lnTo>
                  <a:lnTo>
                    <a:pt x="372364" y="164973"/>
                  </a:lnTo>
                  <a:lnTo>
                    <a:pt x="400134" y="164973"/>
                  </a:lnTo>
                  <a:lnTo>
                    <a:pt x="402844" y="161798"/>
                  </a:lnTo>
                  <a:lnTo>
                    <a:pt x="422783" y="161798"/>
                  </a:lnTo>
                  <a:lnTo>
                    <a:pt x="422783" y="49911"/>
                  </a:lnTo>
                  <a:close/>
                </a:path>
                <a:path w="741679" h="234314">
                  <a:moveTo>
                    <a:pt x="213614" y="213106"/>
                  </a:moveTo>
                  <a:lnTo>
                    <a:pt x="209423" y="232028"/>
                  </a:lnTo>
                  <a:lnTo>
                    <a:pt x="215011" y="233552"/>
                  </a:lnTo>
                  <a:lnTo>
                    <a:pt x="220726" y="234314"/>
                  </a:lnTo>
                  <a:lnTo>
                    <a:pt x="226822" y="234314"/>
                  </a:lnTo>
                  <a:lnTo>
                    <a:pt x="256605" y="214884"/>
                  </a:lnTo>
                  <a:lnTo>
                    <a:pt x="221488" y="214884"/>
                  </a:lnTo>
                  <a:lnTo>
                    <a:pt x="218059" y="214249"/>
                  </a:lnTo>
                  <a:lnTo>
                    <a:pt x="213614" y="213106"/>
                  </a:lnTo>
                  <a:close/>
                </a:path>
                <a:path w="741679" h="234314">
                  <a:moveTo>
                    <a:pt x="259715" y="49911"/>
                  </a:moveTo>
                  <a:lnTo>
                    <a:pt x="237490" y="49911"/>
                  </a:lnTo>
                  <a:lnTo>
                    <a:pt x="237490" y="199771"/>
                  </a:lnTo>
                  <a:lnTo>
                    <a:pt x="236474" y="207263"/>
                  </a:lnTo>
                  <a:lnTo>
                    <a:pt x="234188" y="210312"/>
                  </a:lnTo>
                  <a:lnTo>
                    <a:pt x="232029" y="213360"/>
                  </a:lnTo>
                  <a:lnTo>
                    <a:pt x="228600" y="214884"/>
                  </a:lnTo>
                  <a:lnTo>
                    <a:pt x="256605" y="214884"/>
                  </a:lnTo>
                  <a:lnTo>
                    <a:pt x="258175" y="208819"/>
                  </a:lnTo>
                  <a:lnTo>
                    <a:pt x="259293" y="199771"/>
                  </a:lnTo>
                  <a:lnTo>
                    <a:pt x="259332" y="199457"/>
                  </a:lnTo>
                  <a:lnTo>
                    <a:pt x="259715" y="188213"/>
                  </a:lnTo>
                  <a:lnTo>
                    <a:pt x="259715" y="49911"/>
                  </a:lnTo>
                  <a:close/>
                </a:path>
                <a:path w="741679" h="234314">
                  <a:moveTo>
                    <a:pt x="22225" y="49911"/>
                  </a:moveTo>
                  <a:lnTo>
                    <a:pt x="0" y="49911"/>
                  </a:lnTo>
                  <a:lnTo>
                    <a:pt x="0" y="181101"/>
                  </a:lnTo>
                  <a:lnTo>
                    <a:pt x="22225" y="181101"/>
                  </a:lnTo>
                  <a:lnTo>
                    <a:pt x="22225" y="49911"/>
                  </a:lnTo>
                  <a:close/>
                </a:path>
                <a:path w="741679" h="234314">
                  <a:moveTo>
                    <a:pt x="498221" y="49911"/>
                  </a:moveTo>
                  <a:lnTo>
                    <a:pt x="478155" y="49911"/>
                  </a:lnTo>
                  <a:lnTo>
                    <a:pt x="478155" y="181101"/>
                  </a:lnTo>
                  <a:lnTo>
                    <a:pt x="500380" y="181101"/>
                  </a:lnTo>
                  <a:lnTo>
                    <a:pt x="500380" y="112395"/>
                  </a:lnTo>
                  <a:lnTo>
                    <a:pt x="500618" y="105489"/>
                  </a:lnTo>
                  <a:lnTo>
                    <a:pt x="512445" y="74295"/>
                  </a:lnTo>
                  <a:lnTo>
                    <a:pt x="516089" y="71500"/>
                  </a:lnTo>
                  <a:lnTo>
                    <a:pt x="515850" y="71500"/>
                  </a:lnTo>
                  <a:lnTo>
                    <a:pt x="520700" y="69976"/>
                  </a:lnTo>
                  <a:lnTo>
                    <a:pt x="498221" y="69976"/>
                  </a:lnTo>
                  <a:lnTo>
                    <a:pt x="498221" y="49911"/>
                  </a:lnTo>
                  <a:close/>
                </a:path>
                <a:path w="741679" h="234314">
                  <a:moveTo>
                    <a:pt x="534162" y="46989"/>
                  </a:moveTo>
                  <a:lnTo>
                    <a:pt x="521462" y="46989"/>
                  </a:lnTo>
                  <a:lnTo>
                    <a:pt x="516636" y="48387"/>
                  </a:lnTo>
                  <a:lnTo>
                    <a:pt x="512318" y="51435"/>
                  </a:lnTo>
                  <a:lnTo>
                    <a:pt x="508000" y="54356"/>
                  </a:lnTo>
                  <a:lnTo>
                    <a:pt x="503301" y="60451"/>
                  </a:lnTo>
                  <a:lnTo>
                    <a:pt x="498152" y="69976"/>
                  </a:lnTo>
                  <a:lnTo>
                    <a:pt x="530987" y="69976"/>
                  </a:lnTo>
                  <a:lnTo>
                    <a:pt x="536321" y="71500"/>
                  </a:lnTo>
                  <a:lnTo>
                    <a:pt x="541782" y="74802"/>
                  </a:lnTo>
                  <a:lnTo>
                    <a:pt x="549433" y="54356"/>
                  </a:lnTo>
                  <a:lnTo>
                    <a:pt x="549529" y="54101"/>
                  </a:lnTo>
                  <a:lnTo>
                    <a:pt x="541782" y="49275"/>
                  </a:lnTo>
                  <a:lnTo>
                    <a:pt x="534162" y="46989"/>
                  </a:lnTo>
                  <a:close/>
                </a:path>
                <a:path w="741679" h="234314">
                  <a:moveTo>
                    <a:pt x="96139" y="49911"/>
                  </a:moveTo>
                  <a:lnTo>
                    <a:pt x="76073" y="49911"/>
                  </a:lnTo>
                  <a:lnTo>
                    <a:pt x="76073" y="181101"/>
                  </a:lnTo>
                  <a:lnTo>
                    <a:pt x="98298" y="181101"/>
                  </a:lnTo>
                  <a:lnTo>
                    <a:pt x="98298" y="109474"/>
                  </a:lnTo>
                  <a:lnTo>
                    <a:pt x="98942" y="97901"/>
                  </a:lnTo>
                  <a:lnTo>
                    <a:pt x="100885" y="88328"/>
                  </a:lnTo>
                  <a:lnTo>
                    <a:pt x="104022" y="81025"/>
                  </a:lnTo>
                  <a:lnTo>
                    <a:pt x="104138" y="80756"/>
                  </a:lnTo>
                  <a:lnTo>
                    <a:pt x="108712" y="75184"/>
                  </a:lnTo>
                  <a:lnTo>
                    <a:pt x="114095" y="71256"/>
                  </a:lnTo>
                  <a:lnTo>
                    <a:pt x="119669" y="68579"/>
                  </a:lnTo>
                  <a:lnTo>
                    <a:pt x="96139" y="68579"/>
                  </a:lnTo>
                  <a:lnTo>
                    <a:pt x="96139" y="49911"/>
                  </a:lnTo>
                  <a:close/>
                </a:path>
                <a:path w="741679" h="234314">
                  <a:moveTo>
                    <a:pt x="177175" y="66166"/>
                  </a:moveTo>
                  <a:lnTo>
                    <a:pt x="139065" y="66166"/>
                  </a:lnTo>
                  <a:lnTo>
                    <a:pt x="144272" y="67563"/>
                  </a:lnTo>
                  <a:lnTo>
                    <a:pt x="148717" y="70231"/>
                  </a:lnTo>
                  <a:lnTo>
                    <a:pt x="153035" y="72898"/>
                  </a:lnTo>
                  <a:lnTo>
                    <a:pt x="156210" y="76453"/>
                  </a:lnTo>
                  <a:lnTo>
                    <a:pt x="157763" y="80756"/>
                  </a:lnTo>
                  <a:lnTo>
                    <a:pt x="159639" y="85471"/>
                  </a:lnTo>
                  <a:lnTo>
                    <a:pt x="160528" y="92201"/>
                  </a:lnTo>
                  <a:lnTo>
                    <a:pt x="160528" y="181101"/>
                  </a:lnTo>
                  <a:lnTo>
                    <a:pt x="182753" y="181101"/>
                  </a:lnTo>
                  <a:lnTo>
                    <a:pt x="182753" y="90170"/>
                  </a:lnTo>
                  <a:lnTo>
                    <a:pt x="182245" y="82931"/>
                  </a:lnTo>
                  <a:lnTo>
                    <a:pt x="181483" y="78866"/>
                  </a:lnTo>
                  <a:lnTo>
                    <a:pt x="180289" y="72898"/>
                  </a:lnTo>
                  <a:lnTo>
                    <a:pt x="180213" y="72516"/>
                  </a:lnTo>
                  <a:lnTo>
                    <a:pt x="177800" y="67056"/>
                  </a:lnTo>
                  <a:lnTo>
                    <a:pt x="177175" y="66166"/>
                  </a:lnTo>
                  <a:close/>
                </a:path>
                <a:path w="741679" h="234314">
                  <a:moveTo>
                    <a:pt x="145796" y="46989"/>
                  </a:moveTo>
                  <a:lnTo>
                    <a:pt x="137922" y="46989"/>
                  </a:lnTo>
                  <a:lnTo>
                    <a:pt x="124461" y="48387"/>
                  </a:lnTo>
                  <a:lnTo>
                    <a:pt x="124869" y="48387"/>
                  </a:lnTo>
                  <a:lnTo>
                    <a:pt x="113792" y="52355"/>
                  </a:lnTo>
                  <a:lnTo>
                    <a:pt x="104167" y="59098"/>
                  </a:lnTo>
                  <a:lnTo>
                    <a:pt x="96259" y="68437"/>
                  </a:lnTo>
                  <a:lnTo>
                    <a:pt x="96139" y="68579"/>
                  </a:lnTo>
                  <a:lnTo>
                    <a:pt x="119669" y="68579"/>
                  </a:lnTo>
                  <a:lnTo>
                    <a:pt x="119967" y="68437"/>
                  </a:lnTo>
                  <a:lnTo>
                    <a:pt x="126339" y="66736"/>
                  </a:lnTo>
                  <a:lnTo>
                    <a:pt x="133223" y="66166"/>
                  </a:lnTo>
                  <a:lnTo>
                    <a:pt x="177175" y="66166"/>
                  </a:lnTo>
                  <a:lnTo>
                    <a:pt x="174498" y="62357"/>
                  </a:lnTo>
                  <a:lnTo>
                    <a:pt x="171323" y="57785"/>
                  </a:lnTo>
                  <a:lnTo>
                    <a:pt x="166243" y="54101"/>
                  </a:lnTo>
                  <a:lnTo>
                    <a:pt x="159639" y="51181"/>
                  </a:lnTo>
                  <a:lnTo>
                    <a:pt x="153035" y="48387"/>
                  </a:lnTo>
                  <a:lnTo>
                    <a:pt x="145796" y="46989"/>
                  </a:lnTo>
                  <a:close/>
                </a:path>
                <a:path w="741679" h="234314">
                  <a:moveTo>
                    <a:pt x="259715" y="0"/>
                  </a:moveTo>
                  <a:lnTo>
                    <a:pt x="237490" y="0"/>
                  </a:lnTo>
                  <a:lnTo>
                    <a:pt x="237490" y="25781"/>
                  </a:lnTo>
                  <a:lnTo>
                    <a:pt x="259715" y="25781"/>
                  </a:lnTo>
                  <a:lnTo>
                    <a:pt x="259715" y="0"/>
                  </a:lnTo>
                  <a:close/>
                </a:path>
                <a:path w="741679" h="234314">
                  <a:moveTo>
                    <a:pt x="22225" y="0"/>
                  </a:moveTo>
                  <a:lnTo>
                    <a:pt x="0" y="0"/>
                  </a:lnTo>
                  <a:lnTo>
                    <a:pt x="0" y="25526"/>
                  </a:lnTo>
                  <a:lnTo>
                    <a:pt x="22225" y="25526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269727" y="2493137"/>
              <a:ext cx="168910" cy="184785"/>
            </a:xfrm>
            <a:custGeom>
              <a:avLst/>
              <a:gdLst/>
              <a:ahLst/>
              <a:cxnLst/>
              <a:rect l="l" t="t" r="r" b="b"/>
              <a:pathLst>
                <a:path w="168909" h="184785">
                  <a:moveTo>
                    <a:pt x="143382" y="105917"/>
                  </a:moveTo>
                  <a:lnTo>
                    <a:pt x="168655" y="105917"/>
                  </a:lnTo>
                  <a:lnTo>
                    <a:pt x="168655" y="131190"/>
                  </a:lnTo>
                  <a:lnTo>
                    <a:pt x="168655" y="140462"/>
                  </a:lnTo>
                  <a:lnTo>
                    <a:pt x="167004" y="147954"/>
                  </a:lnTo>
                  <a:lnTo>
                    <a:pt x="163702" y="153797"/>
                  </a:lnTo>
                  <a:lnTo>
                    <a:pt x="160527" y="159512"/>
                  </a:lnTo>
                  <a:lnTo>
                    <a:pt x="155194" y="163829"/>
                  </a:lnTo>
                  <a:lnTo>
                    <a:pt x="148081" y="167004"/>
                  </a:lnTo>
                  <a:lnTo>
                    <a:pt x="141858" y="157479"/>
                  </a:lnTo>
                  <a:lnTo>
                    <a:pt x="146557" y="155448"/>
                  </a:lnTo>
                  <a:lnTo>
                    <a:pt x="150114" y="152400"/>
                  </a:lnTo>
                  <a:lnTo>
                    <a:pt x="152273" y="148462"/>
                  </a:lnTo>
                  <a:lnTo>
                    <a:pt x="154558" y="144399"/>
                  </a:lnTo>
                  <a:lnTo>
                    <a:pt x="155701" y="138684"/>
                  </a:lnTo>
                  <a:lnTo>
                    <a:pt x="155955" y="131190"/>
                  </a:lnTo>
                  <a:lnTo>
                    <a:pt x="143382" y="131190"/>
                  </a:lnTo>
                  <a:lnTo>
                    <a:pt x="143382" y="105917"/>
                  </a:lnTo>
                  <a:close/>
                </a:path>
                <a:path w="168909" h="184785">
                  <a:moveTo>
                    <a:pt x="0" y="0"/>
                  </a:moveTo>
                  <a:lnTo>
                    <a:pt x="24002" y="0"/>
                  </a:lnTo>
                  <a:lnTo>
                    <a:pt x="51307" y="75946"/>
                  </a:lnTo>
                  <a:lnTo>
                    <a:pt x="53903" y="83278"/>
                  </a:lnTo>
                  <a:lnTo>
                    <a:pt x="56356" y="90789"/>
                  </a:lnTo>
                  <a:lnTo>
                    <a:pt x="58666" y="98466"/>
                  </a:lnTo>
                  <a:lnTo>
                    <a:pt x="60832" y="106299"/>
                  </a:lnTo>
                  <a:lnTo>
                    <a:pt x="62833" y="98724"/>
                  </a:lnTo>
                  <a:lnTo>
                    <a:pt x="65024" y="91233"/>
                  </a:lnTo>
                  <a:lnTo>
                    <a:pt x="67405" y="83814"/>
                  </a:lnTo>
                  <a:lnTo>
                    <a:pt x="69976" y="76453"/>
                  </a:lnTo>
                  <a:lnTo>
                    <a:pt x="97917" y="0"/>
                  </a:lnTo>
                  <a:lnTo>
                    <a:pt x="120142" y="0"/>
                  </a:lnTo>
                  <a:lnTo>
                    <a:pt x="70357" y="133476"/>
                  </a:lnTo>
                  <a:lnTo>
                    <a:pt x="53848" y="170561"/>
                  </a:lnTo>
                  <a:lnTo>
                    <a:pt x="44196" y="179324"/>
                  </a:lnTo>
                  <a:lnTo>
                    <a:pt x="39116" y="182752"/>
                  </a:lnTo>
                  <a:lnTo>
                    <a:pt x="33020" y="184403"/>
                  </a:lnTo>
                  <a:lnTo>
                    <a:pt x="25907" y="184403"/>
                  </a:lnTo>
                  <a:lnTo>
                    <a:pt x="21717" y="184403"/>
                  </a:lnTo>
                  <a:lnTo>
                    <a:pt x="16891" y="183514"/>
                  </a:lnTo>
                  <a:lnTo>
                    <a:pt x="11683" y="181737"/>
                  </a:lnTo>
                  <a:lnTo>
                    <a:pt x="9144" y="160782"/>
                  </a:lnTo>
                  <a:lnTo>
                    <a:pt x="13970" y="162178"/>
                  </a:lnTo>
                  <a:lnTo>
                    <a:pt x="18288" y="162813"/>
                  </a:lnTo>
                  <a:lnTo>
                    <a:pt x="21844" y="162813"/>
                  </a:lnTo>
                  <a:lnTo>
                    <a:pt x="26797" y="162813"/>
                  </a:lnTo>
                  <a:lnTo>
                    <a:pt x="30733" y="162051"/>
                  </a:lnTo>
                  <a:lnTo>
                    <a:pt x="47751" y="136905"/>
                  </a:lnTo>
                  <a:lnTo>
                    <a:pt x="48260" y="135636"/>
                  </a:lnTo>
                  <a:lnTo>
                    <a:pt x="48895" y="133858"/>
                  </a:lnTo>
                  <a:lnTo>
                    <a:pt x="49783" y="131445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008996" y="2488565"/>
              <a:ext cx="115570" cy="143256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697211" y="2443226"/>
              <a:ext cx="549910" cy="234315"/>
            </a:xfrm>
            <a:custGeom>
              <a:avLst/>
              <a:gdLst/>
              <a:ahLst/>
              <a:cxnLst/>
              <a:rect l="l" t="t" r="r" b="b"/>
              <a:pathLst>
                <a:path w="549909" h="234314">
                  <a:moveTo>
                    <a:pt x="237490" y="49911"/>
                  </a:moveTo>
                  <a:lnTo>
                    <a:pt x="259715" y="49911"/>
                  </a:lnTo>
                  <a:lnTo>
                    <a:pt x="259715" y="188213"/>
                  </a:lnTo>
                  <a:lnTo>
                    <a:pt x="248824" y="227403"/>
                  </a:lnTo>
                  <a:lnTo>
                    <a:pt x="226822" y="234314"/>
                  </a:lnTo>
                  <a:lnTo>
                    <a:pt x="220726" y="234314"/>
                  </a:lnTo>
                  <a:lnTo>
                    <a:pt x="215011" y="233552"/>
                  </a:lnTo>
                  <a:lnTo>
                    <a:pt x="209423" y="232028"/>
                  </a:lnTo>
                  <a:lnTo>
                    <a:pt x="213614" y="213106"/>
                  </a:lnTo>
                  <a:lnTo>
                    <a:pt x="218059" y="214249"/>
                  </a:lnTo>
                  <a:lnTo>
                    <a:pt x="221488" y="214884"/>
                  </a:lnTo>
                  <a:lnTo>
                    <a:pt x="224028" y="214884"/>
                  </a:lnTo>
                  <a:lnTo>
                    <a:pt x="228600" y="214884"/>
                  </a:lnTo>
                  <a:lnTo>
                    <a:pt x="232029" y="213360"/>
                  </a:lnTo>
                  <a:lnTo>
                    <a:pt x="234188" y="210312"/>
                  </a:lnTo>
                  <a:lnTo>
                    <a:pt x="236474" y="207263"/>
                  </a:lnTo>
                  <a:lnTo>
                    <a:pt x="237490" y="199771"/>
                  </a:lnTo>
                  <a:lnTo>
                    <a:pt x="237490" y="187833"/>
                  </a:lnTo>
                  <a:lnTo>
                    <a:pt x="237490" y="49911"/>
                  </a:lnTo>
                  <a:close/>
                </a:path>
                <a:path w="549909" h="234314">
                  <a:moveTo>
                    <a:pt x="0" y="49911"/>
                  </a:moveTo>
                  <a:lnTo>
                    <a:pt x="22225" y="49911"/>
                  </a:lnTo>
                  <a:lnTo>
                    <a:pt x="22225" y="181101"/>
                  </a:lnTo>
                  <a:lnTo>
                    <a:pt x="0" y="181101"/>
                  </a:lnTo>
                  <a:lnTo>
                    <a:pt x="0" y="49911"/>
                  </a:lnTo>
                  <a:close/>
                </a:path>
                <a:path w="549909" h="234314">
                  <a:moveTo>
                    <a:pt x="526669" y="46989"/>
                  </a:moveTo>
                  <a:lnTo>
                    <a:pt x="534162" y="46989"/>
                  </a:lnTo>
                  <a:lnTo>
                    <a:pt x="541782" y="49275"/>
                  </a:lnTo>
                  <a:lnTo>
                    <a:pt x="549529" y="54101"/>
                  </a:lnTo>
                  <a:lnTo>
                    <a:pt x="541782" y="74802"/>
                  </a:lnTo>
                  <a:lnTo>
                    <a:pt x="536321" y="71500"/>
                  </a:lnTo>
                  <a:lnTo>
                    <a:pt x="530987" y="69976"/>
                  </a:lnTo>
                  <a:lnTo>
                    <a:pt x="525526" y="69976"/>
                  </a:lnTo>
                  <a:lnTo>
                    <a:pt x="520700" y="69976"/>
                  </a:lnTo>
                  <a:lnTo>
                    <a:pt x="516255" y="71374"/>
                  </a:lnTo>
                  <a:lnTo>
                    <a:pt x="512445" y="74295"/>
                  </a:lnTo>
                  <a:lnTo>
                    <a:pt x="508508" y="77215"/>
                  </a:lnTo>
                  <a:lnTo>
                    <a:pt x="505841" y="81279"/>
                  </a:lnTo>
                  <a:lnTo>
                    <a:pt x="500380" y="112395"/>
                  </a:lnTo>
                  <a:lnTo>
                    <a:pt x="500380" y="181101"/>
                  </a:lnTo>
                  <a:lnTo>
                    <a:pt x="478155" y="181101"/>
                  </a:lnTo>
                  <a:lnTo>
                    <a:pt x="478155" y="49911"/>
                  </a:lnTo>
                  <a:lnTo>
                    <a:pt x="498221" y="49911"/>
                  </a:lnTo>
                  <a:lnTo>
                    <a:pt x="498221" y="69850"/>
                  </a:lnTo>
                  <a:lnTo>
                    <a:pt x="503301" y="60451"/>
                  </a:lnTo>
                  <a:lnTo>
                    <a:pt x="508000" y="54356"/>
                  </a:lnTo>
                  <a:lnTo>
                    <a:pt x="512318" y="51435"/>
                  </a:lnTo>
                  <a:lnTo>
                    <a:pt x="516636" y="48387"/>
                  </a:lnTo>
                  <a:lnTo>
                    <a:pt x="521462" y="46989"/>
                  </a:lnTo>
                  <a:lnTo>
                    <a:pt x="526669" y="46989"/>
                  </a:lnTo>
                  <a:close/>
                </a:path>
                <a:path w="549909" h="234314">
                  <a:moveTo>
                    <a:pt x="137922" y="46989"/>
                  </a:moveTo>
                  <a:lnTo>
                    <a:pt x="145796" y="46989"/>
                  </a:lnTo>
                  <a:lnTo>
                    <a:pt x="153035" y="48387"/>
                  </a:lnTo>
                  <a:lnTo>
                    <a:pt x="159639" y="51181"/>
                  </a:lnTo>
                  <a:lnTo>
                    <a:pt x="166243" y="54101"/>
                  </a:lnTo>
                  <a:lnTo>
                    <a:pt x="171323" y="57785"/>
                  </a:lnTo>
                  <a:lnTo>
                    <a:pt x="174498" y="62357"/>
                  </a:lnTo>
                  <a:lnTo>
                    <a:pt x="177800" y="67056"/>
                  </a:lnTo>
                  <a:lnTo>
                    <a:pt x="180213" y="72516"/>
                  </a:lnTo>
                  <a:lnTo>
                    <a:pt x="181483" y="78866"/>
                  </a:lnTo>
                  <a:lnTo>
                    <a:pt x="182245" y="82931"/>
                  </a:lnTo>
                  <a:lnTo>
                    <a:pt x="182753" y="90170"/>
                  </a:lnTo>
                  <a:lnTo>
                    <a:pt x="182753" y="100457"/>
                  </a:lnTo>
                  <a:lnTo>
                    <a:pt x="182753" y="181101"/>
                  </a:lnTo>
                  <a:lnTo>
                    <a:pt x="160528" y="181101"/>
                  </a:lnTo>
                  <a:lnTo>
                    <a:pt x="160528" y="101346"/>
                  </a:lnTo>
                  <a:lnTo>
                    <a:pt x="160528" y="92201"/>
                  </a:lnTo>
                  <a:lnTo>
                    <a:pt x="159639" y="85471"/>
                  </a:lnTo>
                  <a:lnTo>
                    <a:pt x="157861" y="81025"/>
                  </a:lnTo>
                  <a:lnTo>
                    <a:pt x="156210" y="76453"/>
                  </a:lnTo>
                  <a:lnTo>
                    <a:pt x="153035" y="72898"/>
                  </a:lnTo>
                  <a:lnTo>
                    <a:pt x="148717" y="70231"/>
                  </a:lnTo>
                  <a:lnTo>
                    <a:pt x="144272" y="67563"/>
                  </a:lnTo>
                  <a:lnTo>
                    <a:pt x="139065" y="66166"/>
                  </a:lnTo>
                  <a:lnTo>
                    <a:pt x="133223" y="66166"/>
                  </a:lnTo>
                  <a:lnTo>
                    <a:pt x="100885" y="88328"/>
                  </a:lnTo>
                  <a:lnTo>
                    <a:pt x="98298" y="109474"/>
                  </a:lnTo>
                  <a:lnTo>
                    <a:pt x="98298" y="181101"/>
                  </a:lnTo>
                  <a:lnTo>
                    <a:pt x="76073" y="181101"/>
                  </a:lnTo>
                  <a:lnTo>
                    <a:pt x="76073" y="49911"/>
                  </a:lnTo>
                  <a:lnTo>
                    <a:pt x="96139" y="49911"/>
                  </a:lnTo>
                  <a:lnTo>
                    <a:pt x="96139" y="68579"/>
                  </a:lnTo>
                  <a:lnTo>
                    <a:pt x="104167" y="59098"/>
                  </a:lnTo>
                  <a:lnTo>
                    <a:pt x="113792" y="52355"/>
                  </a:lnTo>
                  <a:lnTo>
                    <a:pt x="125035" y="48327"/>
                  </a:lnTo>
                  <a:lnTo>
                    <a:pt x="137922" y="46989"/>
                  </a:lnTo>
                  <a:close/>
                </a:path>
                <a:path w="549909" h="234314">
                  <a:moveTo>
                    <a:pt x="237490" y="0"/>
                  </a:moveTo>
                  <a:lnTo>
                    <a:pt x="259715" y="0"/>
                  </a:lnTo>
                  <a:lnTo>
                    <a:pt x="259715" y="25781"/>
                  </a:lnTo>
                  <a:lnTo>
                    <a:pt x="237490" y="25781"/>
                  </a:lnTo>
                  <a:lnTo>
                    <a:pt x="237490" y="0"/>
                  </a:lnTo>
                  <a:close/>
                </a:path>
                <a:path w="549909" h="234314">
                  <a:moveTo>
                    <a:pt x="0" y="0"/>
                  </a:moveTo>
                  <a:lnTo>
                    <a:pt x="22225" y="0"/>
                  </a:lnTo>
                  <a:lnTo>
                    <a:pt x="22225" y="25526"/>
                  </a:lnTo>
                  <a:lnTo>
                    <a:pt x="0" y="2552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549127" y="2420061"/>
              <a:ext cx="453136" cy="21175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538215" y="2724861"/>
              <a:ext cx="162979" cy="20553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553455" y="2743454"/>
              <a:ext cx="149225" cy="19202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791199" y="2724861"/>
              <a:ext cx="184251" cy="20553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806439" y="2743454"/>
              <a:ext cx="170053" cy="19316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062471" y="2724861"/>
              <a:ext cx="584200" cy="21175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733031" y="2724924"/>
              <a:ext cx="205536" cy="20255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748271" y="2743454"/>
              <a:ext cx="191897" cy="19024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028687" y="2724899"/>
              <a:ext cx="982802" cy="26201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083295" y="2724861"/>
              <a:ext cx="921816" cy="211759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098279" y="2770632"/>
              <a:ext cx="952284" cy="21170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113646" y="2790444"/>
              <a:ext cx="936371" cy="19646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529071" y="3029661"/>
              <a:ext cx="1199184" cy="21175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30367" y="3517430"/>
              <a:ext cx="165950" cy="16595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43829" y="3535045"/>
              <a:ext cx="153670" cy="15379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529071" y="3471659"/>
              <a:ext cx="1412621" cy="26201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025639" y="3471659"/>
              <a:ext cx="1071181" cy="26201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177783" y="3468649"/>
              <a:ext cx="604837" cy="208508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8195309" y="3491738"/>
              <a:ext cx="582295" cy="187325"/>
            </a:xfrm>
            <a:custGeom>
              <a:avLst/>
              <a:gdLst/>
              <a:ahLst/>
              <a:cxnLst/>
              <a:rect l="l" t="t" r="r" b="b"/>
              <a:pathLst>
                <a:path w="582295" h="187325">
                  <a:moveTo>
                    <a:pt x="287020" y="50037"/>
                  </a:moveTo>
                  <a:lnTo>
                    <a:pt x="245872" y="64515"/>
                  </a:lnTo>
                  <a:lnTo>
                    <a:pt x="226816" y="101538"/>
                  </a:lnTo>
                  <a:lnTo>
                    <a:pt x="225692" y="116712"/>
                  </a:lnTo>
                  <a:lnTo>
                    <a:pt x="225608" y="117856"/>
                  </a:lnTo>
                  <a:lnTo>
                    <a:pt x="235142" y="159658"/>
                  </a:lnTo>
                  <a:lnTo>
                    <a:pt x="273948" y="185973"/>
                  </a:lnTo>
                  <a:lnTo>
                    <a:pt x="287020" y="187070"/>
                  </a:lnTo>
                  <a:lnTo>
                    <a:pt x="295499" y="186570"/>
                  </a:lnTo>
                  <a:lnTo>
                    <a:pt x="331533" y="169449"/>
                  </a:lnTo>
                  <a:lnTo>
                    <a:pt x="332097" y="168782"/>
                  </a:lnTo>
                  <a:lnTo>
                    <a:pt x="287020" y="168782"/>
                  </a:lnTo>
                  <a:lnTo>
                    <a:pt x="279070" y="167999"/>
                  </a:lnTo>
                  <a:lnTo>
                    <a:pt x="251174" y="140620"/>
                  </a:lnTo>
                  <a:lnTo>
                    <a:pt x="248412" y="118618"/>
                  </a:lnTo>
                  <a:lnTo>
                    <a:pt x="249102" y="106759"/>
                  </a:lnTo>
                  <a:lnTo>
                    <a:pt x="271731" y="71580"/>
                  </a:lnTo>
                  <a:lnTo>
                    <a:pt x="279014" y="69236"/>
                  </a:lnTo>
                  <a:lnTo>
                    <a:pt x="278885" y="69236"/>
                  </a:lnTo>
                  <a:lnTo>
                    <a:pt x="287020" y="68452"/>
                  </a:lnTo>
                  <a:lnTo>
                    <a:pt x="331931" y="68452"/>
                  </a:lnTo>
                  <a:lnTo>
                    <a:pt x="331343" y="67690"/>
                  </a:lnTo>
                  <a:lnTo>
                    <a:pt x="322149" y="59949"/>
                  </a:lnTo>
                  <a:lnTo>
                    <a:pt x="311705" y="54435"/>
                  </a:lnTo>
                  <a:lnTo>
                    <a:pt x="299999" y="51135"/>
                  </a:lnTo>
                  <a:lnTo>
                    <a:pt x="287020" y="50037"/>
                  </a:lnTo>
                  <a:close/>
                </a:path>
                <a:path w="582295" h="187325">
                  <a:moveTo>
                    <a:pt x="331931" y="68452"/>
                  </a:moveTo>
                  <a:lnTo>
                    <a:pt x="287020" y="68452"/>
                  </a:lnTo>
                  <a:lnTo>
                    <a:pt x="294951" y="69236"/>
                  </a:lnTo>
                  <a:lnTo>
                    <a:pt x="302180" y="71580"/>
                  </a:lnTo>
                  <a:lnTo>
                    <a:pt x="324937" y="106402"/>
                  </a:lnTo>
                  <a:lnTo>
                    <a:pt x="325584" y="118618"/>
                  </a:lnTo>
                  <a:lnTo>
                    <a:pt x="325006" y="128694"/>
                  </a:lnTo>
                  <a:lnTo>
                    <a:pt x="324937" y="129903"/>
                  </a:lnTo>
                  <a:lnTo>
                    <a:pt x="302179" y="165655"/>
                  </a:lnTo>
                  <a:lnTo>
                    <a:pt x="287020" y="168782"/>
                  </a:lnTo>
                  <a:lnTo>
                    <a:pt x="332097" y="168782"/>
                  </a:lnTo>
                  <a:lnTo>
                    <a:pt x="348011" y="128694"/>
                  </a:lnTo>
                  <a:lnTo>
                    <a:pt x="348488" y="116712"/>
                  </a:lnTo>
                  <a:lnTo>
                    <a:pt x="347416" y="101927"/>
                  </a:lnTo>
                  <a:lnTo>
                    <a:pt x="344201" y="88820"/>
                  </a:lnTo>
                  <a:lnTo>
                    <a:pt x="338843" y="77404"/>
                  </a:lnTo>
                  <a:lnTo>
                    <a:pt x="331931" y="68452"/>
                  </a:lnTo>
                  <a:close/>
                </a:path>
                <a:path w="582295" h="187325">
                  <a:moveTo>
                    <a:pt x="424434" y="52959"/>
                  </a:moveTo>
                  <a:lnTo>
                    <a:pt x="404495" y="52959"/>
                  </a:lnTo>
                  <a:lnTo>
                    <a:pt x="404495" y="184150"/>
                  </a:lnTo>
                  <a:lnTo>
                    <a:pt x="426720" y="184150"/>
                  </a:lnTo>
                  <a:lnTo>
                    <a:pt x="426720" y="116078"/>
                  </a:lnTo>
                  <a:lnTo>
                    <a:pt x="426947" y="107950"/>
                  </a:lnTo>
                  <a:lnTo>
                    <a:pt x="441960" y="74167"/>
                  </a:lnTo>
                  <a:lnTo>
                    <a:pt x="446365" y="71374"/>
                  </a:lnTo>
                  <a:lnTo>
                    <a:pt x="424434" y="71374"/>
                  </a:lnTo>
                  <a:lnTo>
                    <a:pt x="424434" y="52959"/>
                  </a:lnTo>
                  <a:close/>
                </a:path>
                <a:path w="582295" h="187325">
                  <a:moveTo>
                    <a:pt x="499932" y="69214"/>
                  </a:moveTo>
                  <a:lnTo>
                    <a:pt x="467487" y="69214"/>
                  </a:lnTo>
                  <a:lnTo>
                    <a:pt x="473456" y="71754"/>
                  </a:lnTo>
                  <a:lnTo>
                    <a:pt x="477012" y="76708"/>
                  </a:lnTo>
                  <a:lnTo>
                    <a:pt x="480695" y="81661"/>
                  </a:lnTo>
                  <a:lnTo>
                    <a:pt x="482381" y="88646"/>
                  </a:lnTo>
                  <a:lnTo>
                    <a:pt x="482473" y="184150"/>
                  </a:lnTo>
                  <a:lnTo>
                    <a:pt x="504698" y="184150"/>
                  </a:lnTo>
                  <a:lnTo>
                    <a:pt x="504716" y="107648"/>
                  </a:lnTo>
                  <a:lnTo>
                    <a:pt x="505163" y="100266"/>
                  </a:lnTo>
                  <a:lnTo>
                    <a:pt x="505269" y="98524"/>
                  </a:lnTo>
                  <a:lnTo>
                    <a:pt x="506983" y="90455"/>
                  </a:lnTo>
                  <a:lnTo>
                    <a:pt x="509841" y="83768"/>
                  </a:lnTo>
                  <a:lnTo>
                    <a:pt x="513842" y="78486"/>
                  </a:lnTo>
                  <a:lnTo>
                    <a:pt x="519302" y="73025"/>
                  </a:lnTo>
                  <a:lnTo>
                    <a:pt x="501269" y="73025"/>
                  </a:lnTo>
                  <a:lnTo>
                    <a:pt x="499932" y="69214"/>
                  </a:lnTo>
                  <a:close/>
                </a:path>
                <a:path w="582295" h="187325">
                  <a:moveTo>
                    <a:pt x="577319" y="69214"/>
                  </a:moveTo>
                  <a:lnTo>
                    <a:pt x="541909" y="69214"/>
                  </a:lnTo>
                  <a:lnTo>
                    <a:pt x="546354" y="70485"/>
                  </a:lnTo>
                  <a:lnTo>
                    <a:pt x="550375" y="73025"/>
                  </a:lnTo>
                  <a:lnTo>
                    <a:pt x="560197" y="92583"/>
                  </a:lnTo>
                  <a:lnTo>
                    <a:pt x="560197" y="184150"/>
                  </a:lnTo>
                  <a:lnTo>
                    <a:pt x="582295" y="184150"/>
                  </a:lnTo>
                  <a:lnTo>
                    <a:pt x="582198" y="92583"/>
                  </a:lnTo>
                  <a:lnTo>
                    <a:pt x="581640" y="83768"/>
                  </a:lnTo>
                  <a:lnTo>
                    <a:pt x="581630" y="83603"/>
                  </a:lnTo>
                  <a:lnTo>
                    <a:pt x="579643" y="74564"/>
                  </a:lnTo>
                  <a:lnTo>
                    <a:pt x="577319" y="69214"/>
                  </a:lnTo>
                  <a:close/>
                </a:path>
                <a:path w="582295" h="187325">
                  <a:moveTo>
                    <a:pt x="541782" y="50037"/>
                  </a:moveTo>
                  <a:lnTo>
                    <a:pt x="529897" y="51468"/>
                  </a:lnTo>
                  <a:lnTo>
                    <a:pt x="519191" y="55768"/>
                  </a:lnTo>
                  <a:lnTo>
                    <a:pt x="509652" y="62950"/>
                  </a:lnTo>
                  <a:lnTo>
                    <a:pt x="501269" y="73025"/>
                  </a:lnTo>
                  <a:lnTo>
                    <a:pt x="519302" y="73025"/>
                  </a:lnTo>
                  <a:lnTo>
                    <a:pt x="519938" y="72389"/>
                  </a:lnTo>
                  <a:lnTo>
                    <a:pt x="527558" y="69214"/>
                  </a:lnTo>
                  <a:lnTo>
                    <a:pt x="577319" y="69214"/>
                  </a:lnTo>
                  <a:lnTo>
                    <a:pt x="576347" y="66978"/>
                  </a:lnTo>
                  <a:lnTo>
                    <a:pt x="571754" y="60833"/>
                  </a:lnTo>
                  <a:lnTo>
                    <a:pt x="565945" y="56092"/>
                  </a:lnTo>
                  <a:lnTo>
                    <a:pt x="559006" y="52720"/>
                  </a:lnTo>
                  <a:lnTo>
                    <a:pt x="550947" y="50706"/>
                  </a:lnTo>
                  <a:lnTo>
                    <a:pt x="541782" y="50037"/>
                  </a:lnTo>
                  <a:close/>
                </a:path>
                <a:path w="582295" h="187325">
                  <a:moveTo>
                    <a:pt x="473964" y="50037"/>
                  </a:moveTo>
                  <a:lnTo>
                    <a:pt x="455422" y="50037"/>
                  </a:lnTo>
                  <a:lnTo>
                    <a:pt x="447675" y="51942"/>
                  </a:lnTo>
                  <a:lnTo>
                    <a:pt x="433959" y="59816"/>
                  </a:lnTo>
                  <a:lnTo>
                    <a:pt x="428498" y="64897"/>
                  </a:lnTo>
                  <a:lnTo>
                    <a:pt x="424434" y="71374"/>
                  </a:lnTo>
                  <a:lnTo>
                    <a:pt x="446365" y="71374"/>
                  </a:lnTo>
                  <a:lnTo>
                    <a:pt x="447167" y="70865"/>
                  </a:lnTo>
                  <a:lnTo>
                    <a:pt x="453009" y="69214"/>
                  </a:lnTo>
                  <a:lnTo>
                    <a:pt x="499932" y="69214"/>
                  </a:lnTo>
                  <a:lnTo>
                    <a:pt x="498729" y="65786"/>
                  </a:lnTo>
                  <a:lnTo>
                    <a:pt x="494284" y="60071"/>
                  </a:lnTo>
                  <a:lnTo>
                    <a:pt x="488191" y="56092"/>
                  </a:lnTo>
                  <a:lnTo>
                    <a:pt x="481838" y="52070"/>
                  </a:lnTo>
                  <a:lnTo>
                    <a:pt x="473964" y="50037"/>
                  </a:lnTo>
                  <a:close/>
                </a:path>
                <a:path w="582295" h="187325">
                  <a:moveTo>
                    <a:pt x="137795" y="52959"/>
                  </a:moveTo>
                  <a:lnTo>
                    <a:pt x="117729" y="52959"/>
                  </a:lnTo>
                  <a:lnTo>
                    <a:pt x="117729" y="184150"/>
                  </a:lnTo>
                  <a:lnTo>
                    <a:pt x="139954" y="184150"/>
                  </a:lnTo>
                  <a:lnTo>
                    <a:pt x="139954" y="115443"/>
                  </a:lnTo>
                  <a:lnTo>
                    <a:pt x="140192" y="108537"/>
                  </a:lnTo>
                  <a:lnTo>
                    <a:pt x="152019" y="77342"/>
                  </a:lnTo>
                  <a:lnTo>
                    <a:pt x="155663" y="74549"/>
                  </a:lnTo>
                  <a:lnTo>
                    <a:pt x="155424" y="74549"/>
                  </a:lnTo>
                  <a:lnTo>
                    <a:pt x="160274" y="73025"/>
                  </a:lnTo>
                  <a:lnTo>
                    <a:pt x="137795" y="73025"/>
                  </a:lnTo>
                  <a:lnTo>
                    <a:pt x="137795" y="52959"/>
                  </a:lnTo>
                  <a:close/>
                </a:path>
                <a:path w="582295" h="187325">
                  <a:moveTo>
                    <a:pt x="173736" y="50037"/>
                  </a:moveTo>
                  <a:lnTo>
                    <a:pt x="161036" y="50037"/>
                  </a:lnTo>
                  <a:lnTo>
                    <a:pt x="156210" y="51435"/>
                  </a:lnTo>
                  <a:lnTo>
                    <a:pt x="151892" y="54483"/>
                  </a:lnTo>
                  <a:lnTo>
                    <a:pt x="147574" y="57403"/>
                  </a:lnTo>
                  <a:lnTo>
                    <a:pt x="142875" y="63500"/>
                  </a:lnTo>
                  <a:lnTo>
                    <a:pt x="137726" y="73025"/>
                  </a:lnTo>
                  <a:lnTo>
                    <a:pt x="170561" y="73025"/>
                  </a:lnTo>
                  <a:lnTo>
                    <a:pt x="175895" y="74549"/>
                  </a:lnTo>
                  <a:lnTo>
                    <a:pt x="181356" y="77850"/>
                  </a:lnTo>
                  <a:lnTo>
                    <a:pt x="189007" y="57403"/>
                  </a:lnTo>
                  <a:lnTo>
                    <a:pt x="189103" y="57150"/>
                  </a:lnTo>
                  <a:lnTo>
                    <a:pt x="181356" y="52324"/>
                  </a:lnTo>
                  <a:lnTo>
                    <a:pt x="173736" y="50037"/>
                  </a:lnTo>
                  <a:close/>
                </a:path>
                <a:path w="582295" h="187325">
                  <a:moveTo>
                    <a:pt x="41783" y="70231"/>
                  </a:moveTo>
                  <a:lnTo>
                    <a:pt x="19685" y="70231"/>
                  </a:lnTo>
                  <a:lnTo>
                    <a:pt x="19685" y="184150"/>
                  </a:lnTo>
                  <a:lnTo>
                    <a:pt x="41783" y="184150"/>
                  </a:lnTo>
                  <a:lnTo>
                    <a:pt x="41783" y="70231"/>
                  </a:lnTo>
                  <a:close/>
                </a:path>
                <a:path w="582295" h="187325">
                  <a:moveTo>
                    <a:pt x="67437" y="52959"/>
                  </a:moveTo>
                  <a:lnTo>
                    <a:pt x="0" y="52959"/>
                  </a:lnTo>
                  <a:lnTo>
                    <a:pt x="0" y="70231"/>
                  </a:lnTo>
                  <a:lnTo>
                    <a:pt x="67437" y="70231"/>
                  </a:lnTo>
                  <a:lnTo>
                    <a:pt x="67437" y="52959"/>
                  </a:lnTo>
                  <a:close/>
                </a:path>
                <a:path w="582295" h="187325">
                  <a:moveTo>
                    <a:pt x="62230" y="0"/>
                  </a:moveTo>
                  <a:lnTo>
                    <a:pt x="46355" y="0"/>
                  </a:lnTo>
                  <a:lnTo>
                    <a:pt x="38735" y="1777"/>
                  </a:lnTo>
                  <a:lnTo>
                    <a:pt x="33400" y="5334"/>
                  </a:lnTo>
                  <a:lnTo>
                    <a:pt x="27940" y="8889"/>
                  </a:lnTo>
                  <a:lnTo>
                    <a:pt x="24130" y="13588"/>
                  </a:lnTo>
                  <a:lnTo>
                    <a:pt x="22098" y="19303"/>
                  </a:lnTo>
                  <a:lnTo>
                    <a:pt x="20447" y="23622"/>
                  </a:lnTo>
                  <a:lnTo>
                    <a:pt x="19685" y="30225"/>
                  </a:lnTo>
                  <a:lnTo>
                    <a:pt x="19685" y="52959"/>
                  </a:lnTo>
                  <a:lnTo>
                    <a:pt x="41783" y="52959"/>
                  </a:lnTo>
                  <a:lnTo>
                    <a:pt x="41783" y="32892"/>
                  </a:lnTo>
                  <a:lnTo>
                    <a:pt x="43180" y="27559"/>
                  </a:lnTo>
                  <a:lnTo>
                    <a:pt x="45974" y="24637"/>
                  </a:lnTo>
                  <a:lnTo>
                    <a:pt x="48768" y="21844"/>
                  </a:lnTo>
                  <a:lnTo>
                    <a:pt x="53594" y="20320"/>
                  </a:lnTo>
                  <a:lnTo>
                    <a:pt x="73621" y="20320"/>
                  </a:lnTo>
                  <a:lnTo>
                    <a:pt x="76708" y="2159"/>
                  </a:lnTo>
                  <a:lnTo>
                    <a:pt x="69215" y="762"/>
                  </a:lnTo>
                  <a:lnTo>
                    <a:pt x="62230" y="0"/>
                  </a:lnTo>
                  <a:close/>
                </a:path>
                <a:path w="582295" h="187325">
                  <a:moveTo>
                    <a:pt x="73621" y="20320"/>
                  </a:moveTo>
                  <a:lnTo>
                    <a:pt x="64516" y="20320"/>
                  </a:lnTo>
                  <a:lnTo>
                    <a:pt x="68834" y="20700"/>
                  </a:lnTo>
                  <a:lnTo>
                    <a:pt x="73406" y="21589"/>
                  </a:lnTo>
                  <a:lnTo>
                    <a:pt x="73557" y="20700"/>
                  </a:lnTo>
                  <a:lnTo>
                    <a:pt x="73621" y="2032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443721" y="3560191"/>
              <a:ext cx="77470" cy="100330"/>
            </a:xfrm>
            <a:custGeom>
              <a:avLst/>
              <a:gdLst/>
              <a:ahLst/>
              <a:cxnLst/>
              <a:rect l="l" t="t" r="r" b="b"/>
              <a:pathLst>
                <a:path w="77470" h="100329">
                  <a:moveTo>
                    <a:pt x="38607" y="0"/>
                  </a:moveTo>
                  <a:lnTo>
                    <a:pt x="2762" y="28066"/>
                  </a:lnTo>
                  <a:lnTo>
                    <a:pt x="0" y="50165"/>
                  </a:lnTo>
                  <a:lnTo>
                    <a:pt x="690" y="61952"/>
                  </a:lnTo>
                  <a:lnTo>
                    <a:pt x="23399" y="97202"/>
                  </a:lnTo>
                  <a:lnTo>
                    <a:pt x="38607" y="100330"/>
                  </a:lnTo>
                  <a:lnTo>
                    <a:pt x="46557" y="99544"/>
                  </a:lnTo>
                  <a:lnTo>
                    <a:pt x="74453" y="71866"/>
                  </a:lnTo>
                  <a:lnTo>
                    <a:pt x="77216" y="49403"/>
                  </a:lnTo>
                  <a:lnTo>
                    <a:pt x="76525" y="37949"/>
                  </a:lnTo>
                  <a:lnTo>
                    <a:pt x="53768" y="3127"/>
                  </a:lnTo>
                  <a:lnTo>
                    <a:pt x="38607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595232" y="3537204"/>
              <a:ext cx="186944" cy="143256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8420861" y="3541776"/>
              <a:ext cx="123189" cy="137160"/>
            </a:xfrm>
            <a:custGeom>
              <a:avLst/>
              <a:gdLst/>
              <a:ahLst/>
              <a:cxnLst/>
              <a:rect l="l" t="t" r="r" b="b"/>
              <a:pathLst>
                <a:path w="123190" h="137160">
                  <a:moveTo>
                    <a:pt x="61468" y="0"/>
                  </a:moveTo>
                  <a:lnTo>
                    <a:pt x="105791" y="17652"/>
                  </a:lnTo>
                  <a:lnTo>
                    <a:pt x="122936" y="66675"/>
                  </a:lnTo>
                  <a:lnTo>
                    <a:pt x="122459" y="78656"/>
                  </a:lnTo>
                  <a:lnTo>
                    <a:pt x="105981" y="119411"/>
                  </a:lnTo>
                  <a:lnTo>
                    <a:pt x="69947" y="136532"/>
                  </a:lnTo>
                  <a:lnTo>
                    <a:pt x="61468" y="137032"/>
                  </a:lnTo>
                  <a:lnTo>
                    <a:pt x="48396" y="135935"/>
                  </a:lnTo>
                  <a:lnTo>
                    <a:pt x="9590" y="109620"/>
                  </a:lnTo>
                  <a:lnTo>
                    <a:pt x="0" y="68580"/>
                  </a:lnTo>
                  <a:lnTo>
                    <a:pt x="1264" y="51500"/>
                  </a:lnTo>
                  <a:lnTo>
                    <a:pt x="20320" y="14477"/>
                  </a:lnTo>
                  <a:lnTo>
                    <a:pt x="61468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308466" y="3537204"/>
              <a:ext cx="80518" cy="143256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190737" y="3487166"/>
              <a:ext cx="85852" cy="19329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875776" y="3471621"/>
              <a:ext cx="1336421" cy="211759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299191" y="3471659"/>
              <a:ext cx="778560" cy="262013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532119" y="3822204"/>
              <a:ext cx="428002" cy="159753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546597" y="3842004"/>
              <a:ext cx="415163" cy="146177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059423" y="3776459"/>
              <a:ext cx="1159560" cy="26201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303007" y="3776421"/>
              <a:ext cx="297040" cy="205536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7322565" y="3799586"/>
              <a:ext cx="272415" cy="184150"/>
            </a:xfrm>
            <a:custGeom>
              <a:avLst/>
              <a:gdLst/>
              <a:ahLst/>
              <a:cxnLst/>
              <a:rect l="l" t="t" r="r" b="b"/>
              <a:pathLst>
                <a:path w="272415" h="184150">
                  <a:moveTo>
                    <a:pt x="212470" y="46989"/>
                  </a:moveTo>
                  <a:lnTo>
                    <a:pt x="168275" y="65277"/>
                  </a:lnTo>
                  <a:lnTo>
                    <a:pt x="152326" y="100961"/>
                  </a:lnTo>
                  <a:lnTo>
                    <a:pt x="151343" y="115315"/>
                  </a:lnTo>
                  <a:lnTo>
                    <a:pt x="151256" y="116586"/>
                  </a:lnTo>
                  <a:lnTo>
                    <a:pt x="160740" y="156608"/>
                  </a:lnTo>
                  <a:lnTo>
                    <a:pt x="200098" y="182925"/>
                  </a:lnTo>
                  <a:lnTo>
                    <a:pt x="213740" y="184022"/>
                  </a:lnTo>
                  <a:lnTo>
                    <a:pt x="224668" y="183332"/>
                  </a:lnTo>
                  <a:lnTo>
                    <a:pt x="258920" y="165734"/>
                  </a:lnTo>
                  <a:lnTo>
                    <a:pt x="213867" y="165734"/>
                  </a:lnTo>
                  <a:lnTo>
                    <a:pt x="206009" y="165020"/>
                  </a:lnTo>
                  <a:lnTo>
                    <a:pt x="175524" y="131704"/>
                  </a:lnTo>
                  <a:lnTo>
                    <a:pt x="174243" y="121157"/>
                  </a:lnTo>
                  <a:lnTo>
                    <a:pt x="272033" y="121157"/>
                  </a:lnTo>
                  <a:lnTo>
                    <a:pt x="272160" y="115315"/>
                  </a:lnTo>
                  <a:lnTo>
                    <a:pt x="271313" y="102869"/>
                  </a:lnTo>
                  <a:lnTo>
                    <a:pt x="175513" y="102869"/>
                  </a:lnTo>
                  <a:lnTo>
                    <a:pt x="176554" y="95107"/>
                  </a:lnTo>
                  <a:lnTo>
                    <a:pt x="205394" y="65918"/>
                  </a:lnTo>
                  <a:lnTo>
                    <a:pt x="212725" y="65277"/>
                  </a:lnTo>
                  <a:lnTo>
                    <a:pt x="255804" y="65277"/>
                  </a:lnTo>
                  <a:lnTo>
                    <a:pt x="255524" y="64896"/>
                  </a:lnTo>
                  <a:lnTo>
                    <a:pt x="246546" y="57062"/>
                  </a:lnTo>
                  <a:lnTo>
                    <a:pt x="236551" y="51562"/>
                  </a:lnTo>
                  <a:lnTo>
                    <a:pt x="236700" y="51562"/>
                  </a:lnTo>
                  <a:lnTo>
                    <a:pt x="225100" y="48132"/>
                  </a:lnTo>
                  <a:lnTo>
                    <a:pt x="225287" y="48132"/>
                  </a:lnTo>
                  <a:lnTo>
                    <a:pt x="212470" y="46989"/>
                  </a:lnTo>
                  <a:close/>
                </a:path>
                <a:path w="272415" h="184150">
                  <a:moveTo>
                    <a:pt x="248411" y="138811"/>
                  </a:moveTo>
                  <a:lnTo>
                    <a:pt x="245202" y="147947"/>
                  </a:lnTo>
                  <a:lnTo>
                    <a:pt x="245109" y="148208"/>
                  </a:lnTo>
                  <a:lnTo>
                    <a:pt x="240537" y="155066"/>
                  </a:lnTo>
                  <a:lnTo>
                    <a:pt x="234695" y="159384"/>
                  </a:lnTo>
                  <a:lnTo>
                    <a:pt x="228980" y="163702"/>
                  </a:lnTo>
                  <a:lnTo>
                    <a:pt x="221995" y="165734"/>
                  </a:lnTo>
                  <a:lnTo>
                    <a:pt x="258920" y="165734"/>
                  </a:lnTo>
                  <a:lnTo>
                    <a:pt x="263699" y="159543"/>
                  </a:lnTo>
                  <a:lnTo>
                    <a:pt x="268138" y="151185"/>
                  </a:lnTo>
                  <a:lnTo>
                    <a:pt x="271399" y="141731"/>
                  </a:lnTo>
                  <a:lnTo>
                    <a:pt x="248411" y="138811"/>
                  </a:lnTo>
                  <a:close/>
                </a:path>
                <a:path w="272415" h="184150">
                  <a:moveTo>
                    <a:pt x="255804" y="65277"/>
                  </a:moveTo>
                  <a:lnTo>
                    <a:pt x="212725" y="65277"/>
                  </a:lnTo>
                  <a:lnTo>
                    <a:pt x="220799" y="66067"/>
                  </a:lnTo>
                  <a:lnTo>
                    <a:pt x="228076" y="68452"/>
                  </a:lnTo>
                  <a:lnTo>
                    <a:pt x="247543" y="94726"/>
                  </a:lnTo>
                  <a:lnTo>
                    <a:pt x="247642" y="95107"/>
                  </a:lnTo>
                  <a:lnTo>
                    <a:pt x="248665" y="102869"/>
                  </a:lnTo>
                  <a:lnTo>
                    <a:pt x="271313" y="102869"/>
                  </a:lnTo>
                  <a:lnTo>
                    <a:pt x="271183" y="100961"/>
                  </a:lnTo>
                  <a:lnTo>
                    <a:pt x="271115" y="99954"/>
                  </a:lnTo>
                  <a:lnTo>
                    <a:pt x="267985" y="86439"/>
                  </a:lnTo>
                  <a:lnTo>
                    <a:pt x="262784" y="74757"/>
                  </a:lnTo>
                  <a:lnTo>
                    <a:pt x="255804" y="65277"/>
                  </a:lnTo>
                  <a:close/>
                </a:path>
                <a:path w="272415" h="184150">
                  <a:moveTo>
                    <a:pt x="47203" y="164719"/>
                  </a:moveTo>
                  <a:lnTo>
                    <a:pt x="20700" y="164719"/>
                  </a:lnTo>
                  <a:lnTo>
                    <a:pt x="27914" y="173146"/>
                  </a:lnTo>
                  <a:lnTo>
                    <a:pt x="36401" y="179181"/>
                  </a:lnTo>
                  <a:lnTo>
                    <a:pt x="46331" y="182878"/>
                  </a:lnTo>
                  <a:lnTo>
                    <a:pt x="46762" y="182878"/>
                  </a:lnTo>
                  <a:lnTo>
                    <a:pt x="57150" y="184022"/>
                  </a:lnTo>
                  <a:lnTo>
                    <a:pt x="68365" y="182878"/>
                  </a:lnTo>
                  <a:lnTo>
                    <a:pt x="78771" y="179435"/>
                  </a:lnTo>
                  <a:lnTo>
                    <a:pt x="88368" y="173682"/>
                  </a:lnTo>
                  <a:lnTo>
                    <a:pt x="97016" y="165734"/>
                  </a:lnTo>
                  <a:lnTo>
                    <a:pt x="55244" y="165734"/>
                  </a:lnTo>
                  <a:lnTo>
                    <a:pt x="47203" y="164719"/>
                  </a:lnTo>
                  <a:close/>
                </a:path>
                <a:path w="272415" h="184150">
                  <a:moveTo>
                    <a:pt x="22225" y="0"/>
                  </a:moveTo>
                  <a:lnTo>
                    <a:pt x="0" y="0"/>
                  </a:lnTo>
                  <a:lnTo>
                    <a:pt x="0" y="181101"/>
                  </a:lnTo>
                  <a:lnTo>
                    <a:pt x="20700" y="181101"/>
                  </a:lnTo>
                  <a:lnTo>
                    <a:pt x="20700" y="164719"/>
                  </a:lnTo>
                  <a:lnTo>
                    <a:pt x="46894" y="164719"/>
                  </a:lnTo>
                  <a:lnTo>
                    <a:pt x="22050" y="134858"/>
                  </a:lnTo>
                  <a:lnTo>
                    <a:pt x="20479" y="115443"/>
                  </a:lnTo>
                  <a:lnTo>
                    <a:pt x="20506" y="113537"/>
                  </a:lnTo>
                  <a:lnTo>
                    <a:pt x="21102" y="103419"/>
                  </a:lnTo>
                  <a:lnTo>
                    <a:pt x="21111" y="103264"/>
                  </a:lnTo>
                  <a:lnTo>
                    <a:pt x="42624" y="68421"/>
                  </a:lnTo>
                  <a:lnTo>
                    <a:pt x="56260" y="65277"/>
                  </a:lnTo>
                  <a:lnTo>
                    <a:pt x="98728" y="65277"/>
                  </a:lnTo>
                  <a:lnTo>
                    <a:pt x="98217" y="64643"/>
                  </a:lnTo>
                  <a:lnTo>
                    <a:pt x="22225" y="64643"/>
                  </a:lnTo>
                  <a:lnTo>
                    <a:pt x="22225" y="0"/>
                  </a:lnTo>
                  <a:close/>
                </a:path>
                <a:path w="272415" h="184150">
                  <a:moveTo>
                    <a:pt x="98728" y="65277"/>
                  </a:moveTo>
                  <a:lnTo>
                    <a:pt x="56260" y="65277"/>
                  </a:lnTo>
                  <a:lnTo>
                    <a:pt x="63435" y="66063"/>
                  </a:lnTo>
                  <a:lnTo>
                    <a:pt x="63284" y="66063"/>
                  </a:lnTo>
                  <a:lnTo>
                    <a:pt x="90389" y="103264"/>
                  </a:lnTo>
                  <a:lnTo>
                    <a:pt x="91058" y="115443"/>
                  </a:lnTo>
                  <a:lnTo>
                    <a:pt x="90486" y="125533"/>
                  </a:lnTo>
                  <a:lnTo>
                    <a:pt x="90394" y="127158"/>
                  </a:lnTo>
                  <a:lnTo>
                    <a:pt x="68881" y="162591"/>
                  </a:lnTo>
                  <a:lnTo>
                    <a:pt x="55244" y="165734"/>
                  </a:lnTo>
                  <a:lnTo>
                    <a:pt x="97063" y="165734"/>
                  </a:lnTo>
                  <a:lnTo>
                    <a:pt x="112746" y="129442"/>
                  </a:lnTo>
                  <a:lnTo>
                    <a:pt x="113791" y="113537"/>
                  </a:lnTo>
                  <a:lnTo>
                    <a:pt x="113551" y="106513"/>
                  </a:lnTo>
                  <a:lnTo>
                    <a:pt x="112823" y="99726"/>
                  </a:lnTo>
                  <a:lnTo>
                    <a:pt x="111635" y="93392"/>
                  </a:lnTo>
                  <a:lnTo>
                    <a:pt x="111595" y="93178"/>
                  </a:lnTo>
                  <a:lnTo>
                    <a:pt x="109854" y="86868"/>
                  </a:lnTo>
                  <a:lnTo>
                    <a:pt x="107187" y="78486"/>
                  </a:lnTo>
                  <a:lnTo>
                    <a:pt x="103631" y="71374"/>
                  </a:lnTo>
                  <a:lnTo>
                    <a:pt x="98728" y="65277"/>
                  </a:lnTo>
                  <a:close/>
                </a:path>
                <a:path w="272415" h="184150">
                  <a:moveTo>
                    <a:pt x="66293" y="46989"/>
                  </a:moveTo>
                  <a:lnTo>
                    <a:pt x="58165" y="46989"/>
                  </a:lnTo>
                  <a:lnTo>
                    <a:pt x="47763" y="48087"/>
                  </a:lnTo>
                  <a:lnTo>
                    <a:pt x="38290" y="51387"/>
                  </a:lnTo>
                  <a:lnTo>
                    <a:pt x="29769" y="56901"/>
                  </a:lnTo>
                  <a:lnTo>
                    <a:pt x="22225" y="64643"/>
                  </a:lnTo>
                  <a:lnTo>
                    <a:pt x="98217" y="64643"/>
                  </a:lnTo>
                  <a:lnTo>
                    <a:pt x="94233" y="59689"/>
                  </a:lnTo>
                  <a:lnTo>
                    <a:pt x="88391" y="55118"/>
                  </a:lnTo>
                  <a:lnTo>
                    <a:pt x="73913" y="48513"/>
                  </a:lnTo>
                  <a:lnTo>
                    <a:pt x="66293" y="46989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7322565" y="3799586"/>
              <a:ext cx="272415" cy="184150"/>
            </a:xfrm>
            <a:custGeom>
              <a:avLst/>
              <a:gdLst/>
              <a:ahLst/>
              <a:cxnLst/>
              <a:rect l="l" t="t" r="r" b="b"/>
              <a:pathLst>
                <a:path w="272415" h="184150">
                  <a:moveTo>
                    <a:pt x="212725" y="65277"/>
                  </a:moveTo>
                  <a:lnTo>
                    <a:pt x="178911" y="87439"/>
                  </a:lnTo>
                  <a:lnTo>
                    <a:pt x="175513" y="102869"/>
                  </a:lnTo>
                  <a:lnTo>
                    <a:pt x="248665" y="102869"/>
                  </a:lnTo>
                  <a:lnTo>
                    <a:pt x="228076" y="68452"/>
                  </a:lnTo>
                  <a:lnTo>
                    <a:pt x="212725" y="65277"/>
                  </a:lnTo>
                  <a:close/>
                </a:path>
                <a:path w="272415" h="184150">
                  <a:moveTo>
                    <a:pt x="56260" y="65277"/>
                  </a:moveTo>
                  <a:lnTo>
                    <a:pt x="23098" y="93392"/>
                  </a:lnTo>
                  <a:lnTo>
                    <a:pt x="20447" y="114553"/>
                  </a:lnTo>
                  <a:lnTo>
                    <a:pt x="20849" y="125533"/>
                  </a:lnTo>
                  <a:lnTo>
                    <a:pt x="39211" y="161448"/>
                  </a:lnTo>
                  <a:lnTo>
                    <a:pt x="55244" y="165734"/>
                  </a:lnTo>
                  <a:lnTo>
                    <a:pt x="62319" y="164949"/>
                  </a:lnTo>
                  <a:lnTo>
                    <a:pt x="90394" y="127158"/>
                  </a:lnTo>
                  <a:lnTo>
                    <a:pt x="91058" y="115443"/>
                  </a:lnTo>
                  <a:lnTo>
                    <a:pt x="90418" y="103419"/>
                  </a:lnTo>
                  <a:lnTo>
                    <a:pt x="69627" y="68325"/>
                  </a:lnTo>
                  <a:lnTo>
                    <a:pt x="56260" y="65277"/>
                  </a:lnTo>
                  <a:close/>
                </a:path>
                <a:path w="272415" h="184150">
                  <a:moveTo>
                    <a:pt x="212470" y="46989"/>
                  </a:moveTo>
                  <a:lnTo>
                    <a:pt x="255524" y="64896"/>
                  </a:lnTo>
                  <a:lnTo>
                    <a:pt x="271115" y="99954"/>
                  </a:lnTo>
                  <a:lnTo>
                    <a:pt x="272160" y="115315"/>
                  </a:lnTo>
                  <a:lnTo>
                    <a:pt x="272160" y="116586"/>
                  </a:lnTo>
                  <a:lnTo>
                    <a:pt x="272160" y="118618"/>
                  </a:lnTo>
                  <a:lnTo>
                    <a:pt x="272033" y="121157"/>
                  </a:lnTo>
                  <a:lnTo>
                    <a:pt x="174243" y="121157"/>
                  </a:lnTo>
                  <a:lnTo>
                    <a:pt x="175434" y="131373"/>
                  </a:lnTo>
                  <a:lnTo>
                    <a:pt x="198818" y="162877"/>
                  </a:lnTo>
                  <a:lnTo>
                    <a:pt x="213867" y="165734"/>
                  </a:lnTo>
                  <a:lnTo>
                    <a:pt x="221995" y="165734"/>
                  </a:lnTo>
                  <a:lnTo>
                    <a:pt x="228980" y="163702"/>
                  </a:lnTo>
                  <a:lnTo>
                    <a:pt x="234695" y="159384"/>
                  </a:lnTo>
                  <a:lnTo>
                    <a:pt x="240537" y="155066"/>
                  </a:lnTo>
                  <a:lnTo>
                    <a:pt x="245109" y="148208"/>
                  </a:lnTo>
                  <a:lnTo>
                    <a:pt x="248411" y="138811"/>
                  </a:lnTo>
                  <a:lnTo>
                    <a:pt x="271399" y="141731"/>
                  </a:lnTo>
                  <a:lnTo>
                    <a:pt x="243476" y="177807"/>
                  </a:lnTo>
                  <a:lnTo>
                    <a:pt x="213740" y="184022"/>
                  </a:lnTo>
                  <a:lnTo>
                    <a:pt x="200098" y="182925"/>
                  </a:lnTo>
                  <a:lnTo>
                    <a:pt x="160740" y="156608"/>
                  </a:lnTo>
                  <a:lnTo>
                    <a:pt x="151256" y="116586"/>
                  </a:lnTo>
                  <a:lnTo>
                    <a:pt x="152326" y="100961"/>
                  </a:lnTo>
                  <a:lnTo>
                    <a:pt x="168275" y="65277"/>
                  </a:lnTo>
                  <a:lnTo>
                    <a:pt x="199564" y="48132"/>
                  </a:lnTo>
                  <a:lnTo>
                    <a:pt x="212470" y="46989"/>
                  </a:lnTo>
                  <a:close/>
                </a:path>
                <a:path w="272415" h="184150">
                  <a:moveTo>
                    <a:pt x="0" y="0"/>
                  </a:moveTo>
                  <a:lnTo>
                    <a:pt x="22225" y="0"/>
                  </a:lnTo>
                  <a:lnTo>
                    <a:pt x="22225" y="64643"/>
                  </a:lnTo>
                  <a:lnTo>
                    <a:pt x="29769" y="56901"/>
                  </a:lnTo>
                  <a:lnTo>
                    <a:pt x="38290" y="51387"/>
                  </a:lnTo>
                  <a:lnTo>
                    <a:pt x="47763" y="48087"/>
                  </a:lnTo>
                  <a:lnTo>
                    <a:pt x="58165" y="46989"/>
                  </a:lnTo>
                  <a:lnTo>
                    <a:pt x="66293" y="46989"/>
                  </a:lnTo>
                  <a:lnTo>
                    <a:pt x="98932" y="65531"/>
                  </a:lnTo>
                  <a:lnTo>
                    <a:pt x="103631" y="71374"/>
                  </a:lnTo>
                  <a:lnTo>
                    <a:pt x="113791" y="113537"/>
                  </a:lnTo>
                  <a:lnTo>
                    <a:pt x="112746" y="129442"/>
                  </a:lnTo>
                  <a:lnTo>
                    <a:pt x="97154" y="165607"/>
                  </a:lnTo>
                  <a:lnTo>
                    <a:pt x="57150" y="184022"/>
                  </a:lnTo>
                  <a:lnTo>
                    <a:pt x="46150" y="182810"/>
                  </a:lnTo>
                  <a:lnTo>
                    <a:pt x="36401" y="179181"/>
                  </a:lnTo>
                  <a:lnTo>
                    <a:pt x="27914" y="173146"/>
                  </a:lnTo>
                  <a:lnTo>
                    <a:pt x="20700" y="164719"/>
                  </a:lnTo>
                  <a:lnTo>
                    <a:pt x="20700" y="181101"/>
                  </a:lnTo>
                  <a:lnTo>
                    <a:pt x="0" y="181101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677911" y="3776421"/>
              <a:ext cx="1132840" cy="211759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900159" y="3776459"/>
              <a:ext cx="303034" cy="257441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8919717" y="3799586"/>
              <a:ext cx="278765" cy="234315"/>
            </a:xfrm>
            <a:custGeom>
              <a:avLst/>
              <a:gdLst/>
              <a:ahLst/>
              <a:cxnLst/>
              <a:rect l="l" t="t" r="r" b="b"/>
              <a:pathLst>
                <a:path w="278765" h="234314">
                  <a:moveTo>
                    <a:pt x="47203" y="164719"/>
                  </a:moveTo>
                  <a:lnTo>
                    <a:pt x="20700" y="164719"/>
                  </a:lnTo>
                  <a:lnTo>
                    <a:pt x="27914" y="173146"/>
                  </a:lnTo>
                  <a:lnTo>
                    <a:pt x="36401" y="179181"/>
                  </a:lnTo>
                  <a:lnTo>
                    <a:pt x="46331" y="182878"/>
                  </a:lnTo>
                  <a:lnTo>
                    <a:pt x="46762" y="182878"/>
                  </a:lnTo>
                  <a:lnTo>
                    <a:pt x="57150" y="184022"/>
                  </a:lnTo>
                  <a:lnTo>
                    <a:pt x="68365" y="182878"/>
                  </a:lnTo>
                  <a:lnTo>
                    <a:pt x="78771" y="179435"/>
                  </a:lnTo>
                  <a:lnTo>
                    <a:pt x="88368" y="173682"/>
                  </a:lnTo>
                  <a:lnTo>
                    <a:pt x="97016" y="165734"/>
                  </a:lnTo>
                  <a:lnTo>
                    <a:pt x="55245" y="165734"/>
                  </a:lnTo>
                  <a:lnTo>
                    <a:pt x="47203" y="164719"/>
                  </a:lnTo>
                  <a:close/>
                </a:path>
                <a:path w="278765" h="234314">
                  <a:moveTo>
                    <a:pt x="22225" y="0"/>
                  </a:moveTo>
                  <a:lnTo>
                    <a:pt x="0" y="0"/>
                  </a:lnTo>
                  <a:lnTo>
                    <a:pt x="0" y="181101"/>
                  </a:lnTo>
                  <a:lnTo>
                    <a:pt x="20700" y="181101"/>
                  </a:lnTo>
                  <a:lnTo>
                    <a:pt x="20700" y="164719"/>
                  </a:lnTo>
                  <a:lnTo>
                    <a:pt x="46894" y="164719"/>
                  </a:lnTo>
                  <a:lnTo>
                    <a:pt x="22050" y="134858"/>
                  </a:lnTo>
                  <a:lnTo>
                    <a:pt x="20479" y="115443"/>
                  </a:lnTo>
                  <a:lnTo>
                    <a:pt x="20506" y="113537"/>
                  </a:lnTo>
                  <a:lnTo>
                    <a:pt x="21102" y="103419"/>
                  </a:lnTo>
                  <a:lnTo>
                    <a:pt x="21111" y="103264"/>
                  </a:lnTo>
                  <a:lnTo>
                    <a:pt x="42624" y="68421"/>
                  </a:lnTo>
                  <a:lnTo>
                    <a:pt x="56260" y="65277"/>
                  </a:lnTo>
                  <a:lnTo>
                    <a:pt x="98728" y="65277"/>
                  </a:lnTo>
                  <a:lnTo>
                    <a:pt x="98217" y="64643"/>
                  </a:lnTo>
                  <a:lnTo>
                    <a:pt x="22225" y="64643"/>
                  </a:lnTo>
                  <a:lnTo>
                    <a:pt x="22225" y="0"/>
                  </a:lnTo>
                  <a:close/>
                </a:path>
                <a:path w="278765" h="234314">
                  <a:moveTo>
                    <a:pt x="98728" y="65277"/>
                  </a:moveTo>
                  <a:lnTo>
                    <a:pt x="56260" y="65277"/>
                  </a:lnTo>
                  <a:lnTo>
                    <a:pt x="63435" y="66063"/>
                  </a:lnTo>
                  <a:lnTo>
                    <a:pt x="63284" y="66063"/>
                  </a:lnTo>
                  <a:lnTo>
                    <a:pt x="90389" y="103264"/>
                  </a:lnTo>
                  <a:lnTo>
                    <a:pt x="91058" y="115443"/>
                  </a:lnTo>
                  <a:lnTo>
                    <a:pt x="90486" y="125533"/>
                  </a:lnTo>
                  <a:lnTo>
                    <a:pt x="90394" y="127158"/>
                  </a:lnTo>
                  <a:lnTo>
                    <a:pt x="68881" y="162591"/>
                  </a:lnTo>
                  <a:lnTo>
                    <a:pt x="55245" y="165734"/>
                  </a:lnTo>
                  <a:lnTo>
                    <a:pt x="97063" y="165734"/>
                  </a:lnTo>
                  <a:lnTo>
                    <a:pt x="112746" y="129442"/>
                  </a:lnTo>
                  <a:lnTo>
                    <a:pt x="113791" y="113537"/>
                  </a:lnTo>
                  <a:lnTo>
                    <a:pt x="113551" y="106513"/>
                  </a:lnTo>
                  <a:lnTo>
                    <a:pt x="112823" y="99726"/>
                  </a:lnTo>
                  <a:lnTo>
                    <a:pt x="111635" y="93392"/>
                  </a:lnTo>
                  <a:lnTo>
                    <a:pt x="111595" y="93178"/>
                  </a:lnTo>
                  <a:lnTo>
                    <a:pt x="109854" y="86868"/>
                  </a:lnTo>
                  <a:lnTo>
                    <a:pt x="107187" y="78486"/>
                  </a:lnTo>
                  <a:lnTo>
                    <a:pt x="103631" y="71374"/>
                  </a:lnTo>
                  <a:lnTo>
                    <a:pt x="98728" y="65277"/>
                  </a:lnTo>
                  <a:close/>
                </a:path>
                <a:path w="278765" h="234314">
                  <a:moveTo>
                    <a:pt x="66293" y="46989"/>
                  </a:moveTo>
                  <a:lnTo>
                    <a:pt x="58165" y="46989"/>
                  </a:lnTo>
                  <a:lnTo>
                    <a:pt x="47763" y="48087"/>
                  </a:lnTo>
                  <a:lnTo>
                    <a:pt x="38290" y="51387"/>
                  </a:lnTo>
                  <a:lnTo>
                    <a:pt x="29769" y="56901"/>
                  </a:lnTo>
                  <a:lnTo>
                    <a:pt x="22225" y="64643"/>
                  </a:lnTo>
                  <a:lnTo>
                    <a:pt x="98217" y="64643"/>
                  </a:lnTo>
                  <a:lnTo>
                    <a:pt x="94233" y="59689"/>
                  </a:lnTo>
                  <a:lnTo>
                    <a:pt x="88391" y="55118"/>
                  </a:lnTo>
                  <a:lnTo>
                    <a:pt x="73913" y="48513"/>
                  </a:lnTo>
                  <a:lnTo>
                    <a:pt x="66293" y="46989"/>
                  </a:lnTo>
                  <a:close/>
                </a:path>
                <a:path w="278765" h="234314">
                  <a:moveTo>
                    <a:pt x="167385" y="210693"/>
                  </a:moveTo>
                  <a:lnTo>
                    <a:pt x="169925" y="231647"/>
                  </a:lnTo>
                  <a:lnTo>
                    <a:pt x="175132" y="233425"/>
                  </a:lnTo>
                  <a:lnTo>
                    <a:pt x="179958" y="234314"/>
                  </a:lnTo>
                  <a:lnTo>
                    <a:pt x="191261" y="234314"/>
                  </a:lnTo>
                  <a:lnTo>
                    <a:pt x="197357" y="232663"/>
                  </a:lnTo>
                  <a:lnTo>
                    <a:pt x="207517" y="225806"/>
                  </a:lnTo>
                  <a:lnTo>
                    <a:pt x="212089" y="220471"/>
                  </a:lnTo>
                  <a:lnTo>
                    <a:pt x="216218" y="212725"/>
                  </a:lnTo>
                  <a:lnTo>
                    <a:pt x="176529" y="212725"/>
                  </a:lnTo>
                  <a:lnTo>
                    <a:pt x="172211" y="212089"/>
                  </a:lnTo>
                  <a:lnTo>
                    <a:pt x="167385" y="210693"/>
                  </a:lnTo>
                  <a:close/>
                </a:path>
                <a:path w="278765" h="234314">
                  <a:moveTo>
                    <a:pt x="182245" y="49911"/>
                  </a:moveTo>
                  <a:lnTo>
                    <a:pt x="158241" y="49911"/>
                  </a:lnTo>
                  <a:lnTo>
                    <a:pt x="208025" y="181356"/>
                  </a:lnTo>
                  <a:lnTo>
                    <a:pt x="206501" y="185546"/>
                  </a:lnTo>
                  <a:lnTo>
                    <a:pt x="205993" y="186816"/>
                  </a:lnTo>
                  <a:lnTo>
                    <a:pt x="202946" y="195580"/>
                  </a:lnTo>
                  <a:lnTo>
                    <a:pt x="200659" y="201168"/>
                  </a:lnTo>
                  <a:lnTo>
                    <a:pt x="197357" y="206247"/>
                  </a:lnTo>
                  <a:lnTo>
                    <a:pt x="194945" y="208661"/>
                  </a:lnTo>
                  <a:lnTo>
                    <a:pt x="192024" y="210312"/>
                  </a:lnTo>
                  <a:lnTo>
                    <a:pt x="188741" y="212089"/>
                  </a:lnTo>
                  <a:lnTo>
                    <a:pt x="188319" y="212089"/>
                  </a:lnTo>
                  <a:lnTo>
                    <a:pt x="185038" y="212725"/>
                  </a:lnTo>
                  <a:lnTo>
                    <a:pt x="216218" y="212725"/>
                  </a:lnTo>
                  <a:lnTo>
                    <a:pt x="218509" y="208176"/>
                  </a:lnTo>
                  <a:lnTo>
                    <a:pt x="221408" y="201580"/>
                  </a:lnTo>
                  <a:lnTo>
                    <a:pt x="224760" y="193317"/>
                  </a:lnTo>
                  <a:lnTo>
                    <a:pt x="228600" y="183387"/>
                  </a:lnTo>
                  <a:lnTo>
                    <a:pt x="238736" y="156209"/>
                  </a:lnTo>
                  <a:lnTo>
                    <a:pt x="219075" y="156209"/>
                  </a:lnTo>
                  <a:lnTo>
                    <a:pt x="216979" y="148635"/>
                  </a:lnTo>
                  <a:lnTo>
                    <a:pt x="214598" y="140700"/>
                  </a:lnTo>
                  <a:lnTo>
                    <a:pt x="212145" y="133189"/>
                  </a:lnTo>
                  <a:lnTo>
                    <a:pt x="209550" y="125856"/>
                  </a:lnTo>
                  <a:lnTo>
                    <a:pt x="182245" y="49911"/>
                  </a:lnTo>
                  <a:close/>
                </a:path>
                <a:path w="278765" h="234314">
                  <a:moveTo>
                    <a:pt x="278383" y="49911"/>
                  </a:moveTo>
                  <a:lnTo>
                    <a:pt x="256158" y="49911"/>
                  </a:lnTo>
                  <a:lnTo>
                    <a:pt x="228218" y="126364"/>
                  </a:lnTo>
                  <a:lnTo>
                    <a:pt x="225647" y="133725"/>
                  </a:lnTo>
                  <a:lnTo>
                    <a:pt x="223265" y="141144"/>
                  </a:lnTo>
                  <a:lnTo>
                    <a:pt x="221150" y="148377"/>
                  </a:lnTo>
                  <a:lnTo>
                    <a:pt x="219075" y="156209"/>
                  </a:lnTo>
                  <a:lnTo>
                    <a:pt x="238736" y="156209"/>
                  </a:lnTo>
                  <a:lnTo>
                    <a:pt x="278383" y="49911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940164" y="3864864"/>
              <a:ext cx="71120" cy="100965"/>
            </a:xfrm>
            <a:custGeom>
              <a:avLst/>
              <a:gdLst/>
              <a:ahLst/>
              <a:cxnLst/>
              <a:rect l="l" t="t" r="r" b="b"/>
              <a:pathLst>
                <a:path w="71120" h="100964">
                  <a:moveTo>
                    <a:pt x="35813" y="0"/>
                  </a:moveTo>
                  <a:lnTo>
                    <a:pt x="2651" y="28114"/>
                  </a:lnTo>
                  <a:lnTo>
                    <a:pt x="0" y="49275"/>
                  </a:lnTo>
                  <a:lnTo>
                    <a:pt x="402" y="60255"/>
                  </a:lnTo>
                  <a:lnTo>
                    <a:pt x="18764" y="96170"/>
                  </a:lnTo>
                  <a:lnTo>
                    <a:pt x="34798" y="100456"/>
                  </a:lnTo>
                  <a:lnTo>
                    <a:pt x="41872" y="99671"/>
                  </a:lnTo>
                  <a:lnTo>
                    <a:pt x="69947" y="61880"/>
                  </a:lnTo>
                  <a:lnTo>
                    <a:pt x="70611" y="50165"/>
                  </a:lnTo>
                  <a:lnTo>
                    <a:pt x="69971" y="38141"/>
                  </a:lnTo>
                  <a:lnTo>
                    <a:pt x="49180" y="3047"/>
                  </a:lnTo>
                  <a:lnTo>
                    <a:pt x="35813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073388" y="3844925"/>
              <a:ext cx="129286" cy="193548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8919717" y="3799586"/>
              <a:ext cx="114300" cy="184150"/>
            </a:xfrm>
            <a:custGeom>
              <a:avLst/>
              <a:gdLst/>
              <a:ahLst/>
              <a:cxnLst/>
              <a:rect l="l" t="t" r="r" b="b"/>
              <a:pathLst>
                <a:path w="114300" h="184150">
                  <a:moveTo>
                    <a:pt x="0" y="0"/>
                  </a:moveTo>
                  <a:lnTo>
                    <a:pt x="22225" y="0"/>
                  </a:lnTo>
                  <a:lnTo>
                    <a:pt x="22225" y="64643"/>
                  </a:lnTo>
                  <a:lnTo>
                    <a:pt x="29769" y="56901"/>
                  </a:lnTo>
                  <a:lnTo>
                    <a:pt x="38290" y="51387"/>
                  </a:lnTo>
                  <a:lnTo>
                    <a:pt x="47763" y="48087"/>
                  </a:lnTo>
                  <a:lnTo>
                    <a:pt x="58165" y="46989"/>
                  </a:lnTo>
                  <a:lnTo>
                    <a:pt x="66293" y="46989"/>
                  </a:lnTo>
                  <a:lnTo>
                    <a:pt x="98932" y="65531"/>
                  </a:lnTo>
                  <a:lnTo>
                    <a:pt x="103631" y="71374"/>
                  </a:lnTo>
                  <a:lnTo>
                    <a:pt x="113791" y="113537"/>
                  </a:lnTo>
                  <a:lnTo>
                    <a:pt x="112746" y="129442"/>
                  </a:lnTo>
                  <a:lnTo>
                    <a:pt x="97154" y="165607"/>
                  </a:lnTo>
                  <a:lnTo>
                    <a:pt x="57150" y="184022"/>
                  </a:lnTo>
                  <a:lnTo>
                    <a:pt x="46150" y="182810"/>
                  </a:lnTo>
                  <a:lnTo>
                    <a:pt x="36401" y="179181"/>
                  </a:lnTo>
                  <a:lnTo>
                    <a:pt x="27914" y="173146"/>
                  </a:lnTo>
                  <a:lnTo>
                    <a:pt x="20700" y="164719"/>
                  </a:lnTo>
                  <a:lnTo>
                    <a:pt x="20700" y="181101"/>
                  </a:lnTo>
                  <a:lnTo>
                    <a:pt x="0" y="181101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281159" y="3776459"/>
              <a:ext cx="1065072" cy="262013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538215" y="4127017"/>
              <a:ext cx="1092504" cy="208508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553328" y="4146804"/>
              <a:ext cx="1076706" cy="193548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699503" y="4081221"/>
              <a:ext cx="531660" cy="205536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6718553" y="4104386"/>
              <a:ext cx="509905" cy="182880"/>
            </a:xfrm>
            <a:custGeom>
              <a:avLst/>
              <a:gdLst/>
              <a:ahLst/>
              <a:cxnLst/>
              <a:rect l="l" t="t" r="r" b="b"/>
              <a:pathLst>
                <a:path w="509904" h="182879">
                  <a:moveTo>
                    <a:pt x="245491" y="49911"/>
                  </a:moveTo>
                  <a:lnTo>
                    <a:pt x="223266" y="49911"/>
                  </a:lnTo>
                  <a:lnTo>
                    <a:pt x="223266" y="181101"/>
                  </a:lnTo>
                  <a:lnTo>
                    <a:pt x="245491" y="181101"/>
                  </a:lnTo>
                  <a:lnTo>
                    <a:pt x="245491" y="49911"/>
                  </a:lnTo>
                  <a:close/>
                </a:path>
                <a:path w="509904" h="182879">
                  <a:moveTo>
                    <a:pt x="22987" y="49911"/>
                  </a:moveTo>
                  <a:lnTo>
                    <a:pt x="0" y="49911"/>
                  </a:lnTo>
                  <a:lnTo>
                    <a:pt x="40131" y="181101"/>
                  </a:lnTo>
                  <a:lnTo>
                    <a:pt x="63373" y="181101"/>
                  </a:lnTo>
                  <a:lnTo>
                    <a:pt x="70551" y="153796"/>
                  </a:lnTo>
                  <a:lnTo>
                    <a:pt x="51562" y="153796"/>
                  </a:lnTo>
                  <a:lnTo>
                    <a:pt x="22987" y="49911"/>
                  </a:lnTo>
                  <a:close/>
                </a:path>
                <a:path w="509904" h="182879">
                  <a:moveTo>
                    <a:pt x="109929" y="80137"/>
                  </a:moveTo>
                  <a:lnTo>
                    <a:pt x="89916" y="80137"/>
                  </a:lnTo>
                  <a:lnTo>
                    <a:pt x="94996" y="102488"/>
                  </a:lnTo>
                  <a:lnTo>
                    <a:pt x="115824" y="181101"/>
                  </a:lnTo>
                  <a:lnTo>
                    <a:pt x="138938" y="181101"/>
                  </a:lnTo>
                  <a:lnTo>
                    <a:pt x="148309" y="151130"/>
                  </a:lnTo>
                  <a:lnTo>
                    <a:pt x="128270" y="151130"/>
                  </a:lnTo>
                  <a:lnTo>
                    <a:pt x="121793" y="125983"/>
                  </a:lnTo>
                  <a:lnTo>
                    <a:pt x="109929" y="80137"/>
                  </a:lnTo>
                  <a:close/>
                </a:path>
                <a:path w="509904" h="182879">
                  <a:moveTo>
                    <a:pt x="102107" y="49911"/>
                  </a:moveTo>
                  <a:lnTo>
                    <a:pt x="79248" y="49911"/>
                  </a:lnTo>
                  <a:lnTo>
                    <a:pt x="58420" y="126745"/>
                  </a:lnTo>
                  <a:lnTo>
                    <a:pt x="55633" y="137794"/>
                  </a:lnTo>
                  <a:lnTo>
                    <a:pt x="51562" y="153796"/>
                  </a:lnTo>
                  <a:lnTo>
                    <a:pt x="70551" y="153796"/>
                  </a:lnTo>
                  <a:lnTo>
                    <a:pt x="89916" y="80137"/>
                  </a:lnTo>
                  <a:lnTo>
                    <a:pt x="109929" y="80137"/>
                  </a:lnTo>
                  <a:lnTo>
                    <a:pt x="102107" y="49911"/>
                  </a:lnTo>
                  <a:close/>
                </a:path>
                <a:path w="509904" h="182879">
                  <a:moveTo>
                    <a:pt x="179959" y="49911"/>
                  </a:moveTo>
                  <a:lnTo>
                    <a:pt x="158369" y="49911"/>
                  </a:lnTo>
                  <a:lnTo>
                    <a:pt x="135890" y="125730"/>
                  </a:lnTo>
                  <a:lnTo>
                    <a:pt x="128270" y="151130"/>
                  </a:lnTo>
                  <a:lnTo>
                    <a:pt x="148309" y="151130"/>
                  </a:lnTo>
                  <a:lnTo>
                    <a:pt x="179959" y="49911"/>
                  </a:lnTo>
                  <a:close/>
                </a:path>
                <a:path w="509904" h="182879">
                  <a:moveTo>
                    <a:pt x="331597" y="67182"/>
                  </a:moveTo>
                  <a:lnTo>
                    <a:pt x="309499" y="67182"/>
                  </a:lnTo>
                  <a:lnTo>
                    <a:pt x="309499" y="142747"/>
                  </a:lnTo>
                  <a:lnTo>
                    <a:pt x="321691" y="178943"/>
                  </a:lnTo>
                  <a:lnTo>
                    <a:pt x="326136" y="181609"/>
                  </a:lnTo>
                  <a:lnTo>
                    <a:pt x="332359" y="182880"/>
                  </a:lnTo>
                  <a:lnTo>
                    <a:pt x="345313" y="182880"/>
                  </a:lnTo>
                  <a:lnTo>
                    <a:pt x="351027" y="182118"/>
                  </a:lnTo>
                  <a:lnTo>
                    <a:pt x="357250" y="180847"/>
                  </a:lnTo>
                  <a:lnTo>
                    <a:pt x="354219" y="162051"/>
                  </a:lnTo>
                  <a:lnTo>
                    <a:pt x="340995" y="162051"/>
                  </a:lnTo>
                  <a:lnTo>
                    <a:pt x="338454" y="161544"/>
                  </a:lnTo>
                  <a:lnTo>
                    <a:pt x="331597" y="150240"/>
                  </a:lnTo>
                  <a:lnTo>
                    <a:pt x="331597" y="67182"/>
                  </a:lnTo>
                  <a:close/>
                </a:path>
                <a:path w="509904" h="182879">
                  <a:moveTo>
                    <a:pt x="354075" y="161162"/>
                  </a:moveTo>
                  <a:lnTo>
                    <a:pt x="350012" y="161797"/>
                  </a:lnTo>
                  <a:lnTo>
                    <a:pt x="346710" y="162051"/>
                  </a:lnTo>
                  <a:lnTo>
                    <a:pt x="354219" y="162051"/>
                  </a:lnTo>
                  <a:lnTo>
                    <a:pt x="354137" y="161544"/>
                  </a:lnTo>
                  <a:lnTo>
                    <a:pt x="354075" y="161162"/>
                  </a:lnTo>
                  <a:close/>
                </a:path>
                <a:path w="509904" h="182879">
                  <a:moveTo>
                    <a:pt x="354075" y="49911"/>
                  </a:moveTo>
                  <a:lnTo>
                    <a:pt x="293243" y="49911"/>
                  </a:lnTo>
                  <a:lnTo>
                    <a:pt x="293243" y="67182"/>
                  </a:lnTo>
                  <a:lnTo>
                    <a:pt x="354075" y="67182"/>
                  </a:lnTo>
                  <a:lnTo>
                    <a:pt x="354075" y="49911"/>
                  </a:lnTo>
                  <a:close/>
                </a:path>
                <a:path w="509904" h="182879">
                  <a:moveTo>
                    <a:pt x="331597" y="4063"/>
                  </a:moveTo>
                  <a:lnTo>
                    <a:pt x="309499" y="17399"/>
                  </a:lnTo>
                  <a:lnTo>
                    <a:pt x="309499" y="49911"/>
                  </a:lnTo>
                  <a:lnTo>
                    <a:pt x="331597" y="49911"/>
                  </a:lnTo>
                  <a:lnTo>
                    <a:pt x="331597" y="4063"/>
                  </a:lnTo>
                  <a:close/>
                </a:path>
                <a:path w="509904" h="182879">
                  <a:moveTo>
                    <a:pt x="425196" y="0"/>
                  </a:moveTo>
                  <a:lnTo>
                    <a:pt x="402971" y="0"/>
                  </a:lnTo>
                  <a:lnTo>
                    <a:pt x="402971" y="181101"/>
                  </a:lnTo>
                  <a:lnTo>
                    <a:pt x="425196" y="181101"/>
                  </a:lnTo>
                  <a:lnTo>
                    <a:pt x="425196" y="99059"/>
                  </a:lnTo>
                  <a:lnTo>
                    <a:pt x="426466" y="90931"/>
                  </a:lnTo>
                  <a:lnTo>
                    <a:pt x="429005" y="85089"/>
                  </a:lnTo>
                  <a:lnTo>
                    <a:pt x="431419" y="79247"/>
                  </a:lnTo>
                  <a:lnTo>
                    <a:pt x="435610" y="74675"/>
                  </a:lnTo>
                  <a:lnTo>
                    <a:pt x="441325" y="71246"/>
                  </a:lnTo>
                  <a:lnTo>
                    <a:pt x="447167" y="67818"/>
                  </a:lnTo>
                  <a:lnTo>
                    <a:pt x="453390" y="66039"/>
                  </a:lnTo>
                  <a:lnTo>
                    <a:pt x="504055" y="66039"/>
                  </a:lnTo>
                  <a:lnTo>
                    <a:pt x="503595" y="65024"/>
                  </a:lnTo>
                  <a:lnTo>
                    <a:pt x="425196" y="65024"/>
                  </a:lnTo>
                  <a:lnTo>
                    <a:pt x="425196" y="0"/>
                  </a:lnTo>
                  <a:close/>
                </a:path>
                <a:path w="509904" h="182879">
                  <a:moveTo>
                    <a:pt x="504055" y="66039"/>
                  </a:moveTo>
                  <a:lnTo>
                    <a:pt x="468756" y="66039"/>
                  </a:lnTo>
                  <a:lnTo>
                    <a:pt x="475615" y="68580"/>
                  </a:lnTo>
                  <a:lnTo>
                    <a:pt x="485267" y="78739"/>
                  </a:lnTo>
                  <a:lnTo>
                    <a:pt x="487679" y="86868"/>
                  </a:lnTo>
                  <a:lnTo>
                    <a:pt x="487679" y="181101"/>
                  </a:lnTo>
                  <a:lnTo>
                    <a:pt x="509904" y="181101"/>
                  </a:lnTo>
                  <a:lnTo>
                    <a:pt x="509904" y="97916"/>
                  </a:lnTo>
                  <a:lnTo>
                    <a:pt x="509669" y="90931"/>
                  </a:lnTo>
                  <a:lnTo>
                    <a:pt x="505205" y="68580"/>
                  </a:lnTo>
                  <a:lnTo>
                    <a:pt x="504055" y="66039"/>
                  </a:lnTo>
                  <a:close/>
                </a:path>
                <a:path w="509904" h="182879">
                  <a:moveTo>
                    <a:pt x="464566" y="46989"/>
                  </a:moveTo>
                  <a:lnTo>
                    <a:pt x="453181" y="48111"/>
                  </a:lnTo>
                  <a:lnTo>
                    <a:pt x="442833" y="51482"/>
                  </a:lnTo>
                  <a:lnTo>
                    <a:pt x="433508" y="57116"/>
                  </a:lnTo>
                  <a:lnTo>
                    <a:pt x="425196" y="65024"/>
                  </a:lnTo>
                  <a:lnTo>
                    <a:pt x="503595" y="65024"/>
                  </a:lnTo>
                  <a:lnTo>
                    <a:pt x="464566" y="46989"/>
                  </a:lnTo>
                  <a:close/>
                </a:path>
                <a:path w="509904" h="182879">
                  <a:moveTo>
                    <a:pt x="245491" y="0"/>
                  </a:moveTo>
                  <a:lnTo>
                    <a:pt x="223266" y="0"/>
                  </a:lnTo>
                  <a:lnTo>
                    <a:pt x="223266" y="25526"/>
                  </a:lnTo>
                  <a:lnTo>
                    <a:pt x="245491" y="25526"/>
                  </a:lnTo>
                  <a:lnTo>
                    <a:pt x="245491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6941819" y="4154297"/>
              <a:ext cx="22225" cy="131445"/>
            </a:xfrm>
            <a:custGeom>
              <a:avLst/>
              <a:gdLst/>
              <a:ahLst/>
              <a:cxnLst/>
              <a:rect l="l" t="t" r="r" b="b"/>
              <a:pathLst>
                <a:path w="22225" h="131445">
                  <a:moveTo>
                    <a:pt x="0" y="0"/>
                  </a:moveTo>
                  <a:lnTo>
                    <a:pt x="22225" y="0"/>
                  </a:lnTo>
                  <a:lnTo>
                    <a:pt x="22225" y="131190"/>
                  </a:lnTo>
                  <a:lnTo>
                    <a:pt x="0" y="13119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713981" y="4149725"/>
              <a:ext cx="189103" cy="140335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007225" y="4103877"/>
              <a:ext cx="73151" cy="187960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116952" y="4099814"/>
              <a:ext cx="116077" cy="190246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6941819" y="4104386"/>
              <a:ext cx="22225" cy="26034"/>
            </a:xfrm>
            <a:custGeom>
              <a:avLst/>
              <a:gdLst/>
              <a:ahLst/>
              <a:cxnLst/>
              <a:rect l="l" t="t" r="r" b="b"/>
              <a:pathLst>
                <a:path w="22225" h="26035">
                  <a:moveTo>
                    <a:pt x="0" y="0"/>
                  </a:moveTo>
                  <a:lnTo>
                    <a:pt x="22225" y="0"/>
                  </a:lnTo>
                  <a:lnTo>
                    <a:pt x="22225" y="25526"/>
                  </a:lnTo>
                  <a:lnTo>
                    <a:pt x="0" y="2552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330439" y="4081221"/>
              <a:ext cx="906602" cy="211759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8317991" y="4081259"/>
              <a:ext cx="607860" cy="262013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9000744" y="4081221"/>
              <a:ext cx="1336421" cy="211759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0430255" y="4081246"/>
              <a:ext cx="754202" cy="25910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50391" y="5413247"/>
            <a:ext cx="10681970" cy="730250"/>
            <a:chOff x="850391" y="5413247"/>
            <a:chExt cx="10681970" cy="7302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0391" y="5413247"/>
              <a:ext cx="10681462" cy="7297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7823" y="5440679"/>
              <a:ext cx="10626598" cy="6657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8055" y="5472556"/>
              <a:ext cx="10607001" cy="6456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1815" y="2462783"/>
            <a:ext cx="4436110" cy="2016125"/>
            <a:chOff x="51815" y="2462783"/>
            <a:chExt cx="4436110" cy="20161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815" y="2462783"/>
              <a:ext cx="4436110" cy="20159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48" y="2490241"/>
              <a:ext cx="3963797" cy="3640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430" y="2513075"/>
              <a:ext cx="3948995" cy="3492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344" y="2886481"/>
              <a:ext cx="3750310" cy="3640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814" y="2908934"/>
              <a:ext cx="3734728" cy="34963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344" y="3285680"/>
              <a:ext cx="4183253" cy="3670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634" y="3308222"/>
              <a:ext cx="4167216" cy="3515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344" y="3681920"/>
              <a:ext cx="4375277" cy="3670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814" y="3704462"/>
              <a:ext cx="4359949" cy="3515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344" y="4081297"/>
              <a:ext cx="3418078" cy="36408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0194" y="4103751"/>
              <a:ext cx="3405132" cy="349631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4553711" y="0"/>
            <a:ext cx="7638415" cy="6858000"/>
            <a:chOff x="4553711" y="0"/>
            <a:chExt cx="7638415" cy="6858000"/>
          </a:xfrm>
        </p:grpSpPr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53711" y="0"/>
              <a:ext cx="7638288" cy="685799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501127" y="0"/>
              <a:ext cx="4690872" cy="685799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54295" y="0"/>
              <a:ext cx="7537577" cy="68579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182367" y="4800600"/>
            <a:ext cx="7816850" cy="1160145"/>
            <a:chOff x="2182367" y="4800600"/>
            <a:chExt cx="7816850" cy="116014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82367" y="4800600"/>
              <a:ext cx="7816342" cy="11595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7327" y="4827993"/>
              <a:ext cx="4591685" cy="5225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87775" y="4855464"/>
              <a:ext cx="4570222" cy="5041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09799" y="5404104"/>
              <a:ext cx="3247390" cy="41885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28976" y="5432044"/>
              <a:ext cx="3227324" cy="39823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17464" y="5410200"/>
              <a:ext cx="284734" cy="40669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642102" y="5443601"/>
              <a:ext cx="255270" cy="375920"/>
            </a:xfrm>
            <a:custGeom>
              <a:avLst/>
              <a:gdLst/>
              <a:ahLst/>
              <a:cxnLst/>
              <a:rect l="l" t="t" r="r" b="b"/>
              <a:pathLst>
                <a:path w="255270" h="375920">
                  <a:moveTo>
                    <a:pt x="241895" y="282478"/>
                  </a:moveTo>
                  <a:lnTo>
                    <a:pt x="118173" y="282478"/>
                  </a:lnTo>
                  <a:lnTo>
                    <a:pt x="143933" y="282671"/>
                  </a:lnTo>
                  <a:lnTo>
                    <a:pt x="142363" y="282671"/>
                  </a:lnTo>
                  <a:lnTo>
                    <a:pt x="158369" y="282867"/>
                  </a:lnTo>
                  <a:lnTo>
                    <a:pt x="158482" y="318698"/>
                  </a:lnTo>
                  <a:lnTo>
                    <a:pt x="158067" y="329553"/>
                  </a:lnTo>
                  <a:lnTo>
                    <a:pt x="123076" y="358154"/>
                  </a:lnTo>
                  <a:lnTo>
                    <a:pt x="107314" y="361264"/>
                  </a:lnTo>
                  <a:lnTo>
                    <a:pt x="107314" y="375843"/>
                  </a:lnTo>
                  <a:lnTo>
                    <a:pt x="127936" y="374593"/>
                  </a:lnTo>
                  <a:lnTo>
                    <a:pt x="146938" y="373700"/>
                  </a:lnTo>
                  <a:lnTo>
                    <a:pt x="164322" y="373164"/>
                  </a:lnTo>
                  <a:lnTo>
                    <a:pt x="180086" y="372986"/>
                  </a:lnTo>
                  <a:lnTo>
                    <a:pt x="248665" y="372986"/>
                  </a:lnTo>
                  <a:lnTo>
                    <a:pt x="248665" y="361264"/>
                  </a:lnTo>
                  <a:lnTo>
                    <a:pt x="209911" y="348517"/>
                  </a:lnTo>
                  <a:lnTo>
                    <a:pt x="199636" y="304749"/>
                  </a:lnTo>
                  <a:lnTo>
                    <a:pt x="199644" y="289636"/>
                  </a:lnTo>
                  <a:lnTo>
                    <a:pt x="199892" y="285216"/>
                  </a:lnTo>
                  <a:lnTo>
                    <a:pt x="200012" y="283080"/>
                  </a:lnTo>
                  <a:lnTo>
                    <a:pt x="200025" y="282867"/>
                  </a:lnTo>
                  <a:lnTo>
                    <a:pt x="241756" y="282867"/>
                  </a:lnTo>
                  <a:lnTo>
                    <a:pt x="241826" y="282671"/>
                  </a:lnTo>
                  <a:lnTo>
                    <a:pt x="241895" y="282478"/>
                  </a:lnTo>
                  <a:close/>
                </a:path>
                <a:path w="255270" h="375920">
                  <a:moveTo>
                    <a:pt x="248665" y="372986"/>
                  </a:moveTo>
                  <a:lnTo>
                    <a:pt x="180086" y="372986"/>
                  </a:lnTo>
                  <a:lnTo>
                    <a:pt x="195087" y="373164"/>
                  </a:lnTo>
                  <a:lnTo>
                    <a:pt x="211518" y="373700"/>
                  </a:lnTo>
                  <a:lnTo>
                    <a:pt x="229377" y="374593"/>
                  </a:lnTo>
                  <a:lnTo>
                    <a:pt x="248665" y="375843"/>
                  </a:lnTo>
                  <a:lnTo>
                    <a:pt x="248665" y="372986"/>
                  </a:lnTo>
                  <a:close/>
                </a:path>
                <a:path w="255270" h="375920">
                  <a:moveTo>
                    <a:pt x="241756" y="282867"/>
                  </a:moveTo>
                  <a:lnTo>
                    <a:pt x="200025" y="282867"/>
                  </a:lnTo>
                  <a:lnTo>
                    <a:pt x="210504" y="283207"/>
                  </a:lnTo>
                  <a:lnTo>
                    <a:pt x="220805" y="283713"/>
                  </a:lnTo>
                  <a:lnTo>
                    <a:pt x="230939" y="284383"/>
                  </a:lnTo>
                  <a:lnTo>
                    <a:pt x="240919" y="285216"/>
                  </a:lnTo>
                  <a:lnTo>
                    <a:pt x="241635" y="283207"/>
                  </a:lnTo>
                  <a:lnTo>
                    <a:pt x="241756" y="282867"/>
                  </a:lnTo>
                  <a:close/>
                </a:path>
                <a:path w="255270" h="375920">
                  <a:moveTo>
                    <a:pt x="197612" y="0"/>
                  </a:moveTo>
                  <a:lnTo>
                    <a:pt x="189138" y="5359"/>
                  </a:lnTo>
                  <a:lnTo>
                    <a:pt x="180308" y="10398"/>
                  </a:lnTo>
                  <a:lnTo>
                    <a:pt x="171144" y="15126"/>
                  </a:lnTo>
                  <a:lnTo>
                    <a:pt x="161671" y="19558"/>
                  </a:lnTo>
                  <a:lnTo>
                    <a:pt x="112522" y="91440"/>
                  </a:lnTo>
                  <a:lnTo>
                    <a:pt x="26543" y="212280"/>
                  </a:lnTo>
                  <a:lnTo>
                    <a:pt x="0" y="247713"/>
                  </a:lnTo>
                  <a:lnTo>
                    <a:pt x="906" y="257381"/>
                  </a:lnTo>
                  <a:lnTo>
                    <a:pt x="1539" y="266593"/>
                  </a:lnTo>
                  <a:lnTo>
                    <a:pt x="1910" y="275350"/>
                  </a:lnTo>
                  <a:lnTo>
                    <a:pt x="2032" y="283713"/>
                  </a:lnTo>
                  <a:lnTo>
                    <a:pt x="684" y="283713"/>
                  </a:lnTo>
                  <a:lnTo>
                    <a:pt x="15202" y="283080"/>
                  </a:lnTo>
                  <a:lnTo>
                    <a:pt x="30146" y="282671"/>
                  </a:lnTo>
                  <a:lnTo>
                    <a:pt x="43411" y="282478"/>
                  </a:lnTo>
                  <a:lnTo>
                    <a:pt x="241895" y="282478"/>
                  </a:lnTo>
                  <a:lnTo>
                    <a:pt x="244036" y="276472"/>
                  </a:lnTo>
                  <a:lnTo>
                    <a:pt x="247475" y="267957"/>
                  </a:lnTo>
                  <a:lnTo>
                    <a:pt x="251223" y="259670"/>
                  </a:lnTo>
                  <a:lnTo>
                    <a:pt x="255270" y="251612"/>
                  </a:lnTo>
                  <a:lnTo>
                    <a:pt x="253116" y="247192"/>
                  </a:lnTo>
                  <a:lnTo>
                    <a:pt x="33527" y="247192"/>
                  </a:lnTo>
                  <a:lnTo>
                    <a:pt x="158369" y="67183"/>
                  </a:lnTo>
                  <a:lnTo>
                    <a:pt x="201821" y="67183"/>
                  </a:lnTo>
                  <a:lnTo>
                    <a:pt x="202410" y="50806"/>
                  </a:lnTo>
                  <a:lnTo>
                    <a:pt x="204716" y="5359"/>
                  </a:lnTo>
                  <a:lnTo>
                    <a:pt x="204724" y="5207"/>
                  </a:lnTo>
                  <a:lnTo>
                    <a:pt x="197612" y="0"/>
                  </a:lnTo>
                  <a:close/>
                </a:path>
                <a:path w="255270" h="375920">
                  <a:moveTo>
                    <a:pt x="201821" y="67183"/>
                  </a:moveTo>
                  <a:lnTo>
                    <a:pt x="158369" y="67183"/>
                  </a:lnTo>
                  <a:lnTo>
                    <a:pt x="158369" y="247192"/>
                  </a:lnTo>
                  <a:lnTo>
                    <a:pt x="200025" y="247192"/>
                  </a:lnTo>
                  <a:lnTo>
                    <a:pt x="199914" y="238269"/>
                  </a:lnTo>
                  <a:lnTo>
                    <a:pt x="199801" y="229215"/>
                  </a:lnTo>
                  <a:lnTo>
                    <a:pt x="199716" y="220552"/>
                  </a:lnTo>
                  <a:lnTo>
                    <a:pt x="199628" y="211050"/>
                  </a:lnTo>
                  <a:lnTo>
                    <a:pt x="199517" y="184937"/>
                  </a:lnTo>
                  <a:lnTo>
                    <a:pt x="199830" y="140681"/>
                  </a:lnTo>
                  <a:lnTo>
                    <a:pt x="200787" y="95967"/>
                  </a:lnTo>
                  <a:lnTo>
                    <a:pt x="201821" y="67183"/>
                  </a:lnTo>
                  <a:close/>
                </a:path>
                <a:path w="255270" h="375920">
                  <a:moveTo>
                    <a:pt x="252349" y="245618"/>
                  </a:moveTo>
                  <a:lnTo>
                    <a:pt x="239422" y="246208"/>
                  </a:lnTo>
                  <a:lnTo>
                    <a:pt x="226377" y="246667"/>
                  </a:lnTo>
                  <a:lnTo>
                    <a:pt x="200025" y="247192"/>
                  </a:lnTo>
                  <a:lnTo>
                    <a:pt x="253116" y="247192"/>
                  </a:lnTo>
                  <a:lnTo>
                    <a:pt x="252349" y="245618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642102" y="5443601"/>
              <a:ext cx="255270" cy="375920"/>
            </a:xfrm>
            <a:custGeom>
              <a:avLst/>
              <a:gdLst/>
              <a:ahLst/>
              <a:cxnLst/>
              <a:rect l="l" t="t" r="r" b="b"/>
              <a:pathLst>
                <a:path w="255270" h="375920">
                  <a:moveTo>
                    <a:pt x="158369" y="67183"/>
                  </a:moveTo>
                  <a:lnTo>
                    <a:pt x="33527" y="247192"/>
                  </a:lnTo>
                  <a:lnTo>
                    <a:pt x="158369" y="247192"/>
                  </a:lnTo>
                  <a:lnTo>
                    <a:pt x="158369" y="67183"/>
                  </a:lnTo>
                  <a:close/>
                </a:path>
                <a:path w="255270" h="375920">
                  <a:moveTo>
                    <a:pt x="197612" y="0"/>
                  </a:moveTo>
                  <a:lnTo>
                    <a:pt x="204724" y="5207"/>
                  </a:lnTo>
                  <a:lnTo>
                    <a:pt x="202410" y="50806"/>
                  </a:lnTo>
                  <a:lnTo>
                    <a:pt x="200787" y="95967"/>
                  </a:lnTo>
                  <a:lnTo>
                    <a:pt x="199830" y="140681"/>
                  </a:lnTo>
                  <a:lnTo>
                    <a:pt x="199517" y="184937"/>
                  </a:lnTo>
                  <a:lnTo>
                    <a:pt x="199542" y="196741"/>
                  </a:lnTo>
                  <a:lnTo>
                    <a:pt x="199628" y="211050"/>
                  </a:lnTo>
                  <a:lnTo>
                    <a:pt x="199784" y="227865"/>
                  </a:lnTo>
                  <a:lnTo>
                    <a:pt x="200025" y="247192"/>
                  </a:lnTo>
                  <a:lnTo>
                    <a:pt x="213236" y="246994"/>
                  </a:lnTo>
                  <a:lnTo>
                    <a:pt x="226377" y="246667"/>
                  </a:lnTo>
                  <a:lnTo>
                    <a:pt x="239422" y="246208"/>
                  </a:lnTo>
                  <a:lnTo>
                    <a:pt x="252349" y="245618"/>
                  </a:lnTo>
                  <a:lnTo>
                    <a:pt x="255270" y="251612"/>
                  </a:lnTo>
                  <a:lnTo>
                    <a:pt x="251223" y="259670"/>
                  </a:lnTo>
                  <a:lnTo>
                    <a:pt x="247475" y="267957"/>
                  </a:lnTo>
                  <a:lnTo>
                    <a:pt x="244036" y="276472"/>
                  </a:lnTo>
                  <a:lnTo>
                    <a:pt x="240919" y="285216"/>
                  </a:lnTo>
                  <a:lnTo>
                    <a:pt x="230939" y="284383"/>
                  </a:lnTo>
                  <a:lnTo>
                    <a:pt x="220805" y="283713"/>
                  </a:lnTo>
                  <a:lnTo>
                    <a:pt x="210504" y="283207"/>
                  </a:lnTo>
                  <a:lnTo>
                    <a:pt x="200025" y="282867"/>
                  </a:lnTo>
                  <a:lnTo>
                    <a:pt x="199644" y="289636"/>
                  </a:lnTo>
                  <a:lnTo>
                    <a:pt x="199517" y="294843"/>
                  </a:lnTo>
                  <a:lnTo>
                    <a:pt x="199517" y="298500"/>
                  </a:lnTo>
                  <a:lnTo>
                    <a:pt x="202624" y="339321"/>
                  </a:lnTo>
                  <a:lnTo>
                    <a:pt x="248665" y="361264"/>
                  </a:lnTo>
                  <a:lnTo>
                    <a:pt x="248665" y="375843"/>
                  </a:lnTo>
                  <a:lnTo>
                    <a:pt x="229377" y="374593"/>
                  </a:lnTo>
                  <a:lnTo>
                    <a:pt x="211518" y="373700"/>
                  </a:lnTo>
                  <a:lnTo>
                    <a:pt x="195087" y="373164"/>
                  </a:lnTo>
                  <a:lnTo>
                    <a:pt x="180086" y="372986"/>
                  </a:lnTo>
                  <a:lnTo>
                    <a:pt x="164322" y="373164"/>
                  </a:lnTo>
                  <a:lnTo>
                    <a:pt x="146938" y="373700"/>
                  </a:lnTo>
                  <a:lnTo>
                    <a:pt x="127936" y="374593"/>
                  </a:lnTo>
                  <a:lnTo>
                    <a:pt x="107314" y="375843"/>
                  </a:lnTo>
                  <a:lnTo>
                    <a:pt x="107314" y="361264"/>
                  </a:lnTo>
                  <a:lnTo>
                    <a:pt x="144551" y="352814"/>
                  </a:lnTo>
                  <a:lnTo>
                    <a:pt x="158623" y="304749"/>
                  </a:lnTo>
                  <a:lnTo>
                    <a:pt x="158369" y="282867"/>
                  </a:lnTo>
                  <a:lnTo>
                    <a:pt x="139842" y="282641"/>
                  </a:lnTo>
                  <a:lnTo>
                    <a:pt x="118173" y="282478"/>
                  </a:lnTo>
                  <a:lnTo>
                    <a:pt x="93360" y="282379"/>
                  </a:lnTo>
                  <a:lnTo>
                    <a:pt x="65405" y="282346"/>
                  </a:lnTo>
                  <a:lnTo>
                    <a:pt x="46876" y="282427"/>
                  </a:lnTo>
                  <a:lnTo>
                    <a:pt x="30146" y="282671"/>
                  </a:lnTo>
                  <a:lnTo>
                    <a:pt x="15202" y="283080"/>
                  </a:lnTo>
                  <a:lnTo>
                    <a:pt x="2032" y="283654"/>
                  </a:lnTo>
                  <a:lnTo>
                    <a:pt x="1910" y="275350"/>
                  </a:lnTo>
                  <a:lnTo>
                    <a:pt x="1539" y="266593"/>
                  </a:lnTo>
                  <a:lnTo>
                    <a:pt x="906" y="257381"/>
                  </a:lnTo>
                  <a:lnTo>
                    <a:pt x="0" y="247713"/>
                  </a:lnTo>
                  <a:lnTo>
                    <a:pt x="7219" y="238269"/>
                  </a:lnTo>
                  <a:lnTo>
                    <a:pt x="112522" y="91440"/>
                  </a:lnTo>
                  <a:lnTo>
                    <a:pt x="146597" y="41701"/>
                  </a:lnTo>
                  <a:lnTo>
                    <a:pt x="161671" y="19558"/>
                  </a:lnTo>
                  <a:lnTo>
                    <a:pt x="171144" y="15126"/>
                  </a:lnTo>
                  <a:lnTo>
                    <a:pt x="180308" y="10398"/>
                  </a:lnTo>
                  <a:lnTo>
                    <a:pt x="189138" y="5359"/>
                  </a:lnTo>
                  <a:lnTo>
                    <a:pt x="197612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38088" y="5404104"/>
              <a:ext cx="3933190" cy="52251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57646" y="5431536"/>
              <a:ext cx="3913759" cy="5042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167" y="5233415"/>
              <a:ext cx="8721598" cy="5622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2600" y="5260847"/>
              <a:ext cx="8666734" cy="5011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0633" y="5287136"/>
              <a:ext cx="8648954" cy="4816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154423" y="856437"/>
            <a:ext cx="3866515" cy="559435"/>
            <a:chOff x="4154423" y="856437"/>
            <a:chExt cx="3866515" cy="55943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4423" y="856437"/>
              <a:ext cx="3866133" cy="5591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81855" y="883970"/>
              <a:ext cx="3811397" cy="4981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00524" y="909954"/>
              <a:ext cx="3792981" cy="47917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011936" y="2029967"/>
            <a:ext cx="5338445" cy="3058795"/>
            <a:chOff x="1011936" y="2029967"/>
            <a:chExt cx="5338445" cy="305879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1936" y="2029967"/>
              <a:ext cx="5338445" cy="305854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9368" y="2100071"/>
              <a:ext cx="165950" cy="1689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2169" y="2119883"/>
              <a:ext cx="153733" cy="15379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38072" y="2057387"/>
              <a:ext cx="3872229" cy="2622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35024" y="2362187"/>
              <a:ext cx="4905629" cy="2622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31976" y="2666987"/>
              <a:ext cx="4631309" cy="2622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35024" y="2971749"/>
              <a:ext cx="4878197" cy="21226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38072" y="3276587"/>
              <a:ext cx="4317365" cy="26226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35024" y="3581374"/>
              <a:ext cx="4987798" cy="26101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35024" y="3886174"/>
              <a:ext cx="4929886" cy="26101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41120" y="4190974"/>
              <a:ext cx="4256278" cy="26101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38072" y="4495787"/>
              <a:ext cx="4454398" cy="26226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35024" y="4800587"/>
              <a:ext cx="671957" cy="262267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976871" y="2023872"/>
            <a:ext cx="4776216" cy="359664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43840" y="3209493"/>
            <a:ext cx="4003675" cy="510540"/>
            <a:chOff x="243840" y="3209493"/>
            <a:chExt cx="4003675" cy="5105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40" y="3209493"/>
              <a:ext cx="4003421" cy="5103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1272" y="3237014"/>
              <a:ext cx="3948429" cy="44941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1350" y="3263265"/>
              <a:ext cx="3926954" cy="430911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4654296" y="2057400"/>
            <a:ext cx="0" cy="2743200"/>
          </a:xfrm>
          <a:custGeom>
            <a:avLst/>
            <a:gdLst/>
            <a:ahLst/>
            <a:cxnLst/>
            <a:rect l="l" t="t" r="r" b="b"/>
            <a:pathLst>
              <a:path h="2743200">
                <a:moveTo>
                  <a:pt x="0" y="0"/>
                </a:moveTo>
                <a:lnTo>
                  <a:pt x="0" y="2743200"/>
                </a:lnTo>
              </a:path>
            </a:pathLst>
          </a:custGeom>
          <a:ln w="18288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5202935" y="2612186"/>
            <a:ext cx="5878195" cy="1229995"/>
            <a:chOff x="5202935" y="2612186"/>
            <a:chExt cx="5878195" cy="122999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02935" y="2612186"/>
              <a:ext cx="5877941" cy="122969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30367" y="2682240"/>
              <a:ext cx="165950" cy="16891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43829" y="2701417"/>
              <a:ext cx="153670" cy="15379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35167" y="2639542"/>
              <a:ext cx="5460365" cy="2603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26023" y="2944342"/>
              <a:ext cx="5254244" cy="2603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32119" y="3249142"/>
              <a:ext cx="5522468" cy="2603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32119" y="3553955"/>
              <a:ext cx="3723640" cy="2616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551176" y="856513"/>
            <a:ext cx="7078980" cy="562610"/>
            <a:chOff x="2551176" y="856513"/>
            <a:chExt cx="7078980" cy="56261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1176" y="856513"/>
              <a:ext cx="7078853" cy="5622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8608" y="887018"/>
              <a:ext cx="924890" cy="4981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8928" y="915670"/>
              <a:ext cx="905129" cy="4759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9312" y="889990"/>
              <a:ext cx="257441" cy="38839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663569" y="921766"/>
              <a:ext cx="229870" cy="358775"/>
            </a:xfrm>
            <a:custGeom>
              <a:avLst/>
              <a:gdLst/>
              <a:ahLst/>
              <a:cxnLst/>
              <a:rect l="l" t="t" r="r" b="b"/>
              <a:pathLst>
                <a:path w="229870" h="358775">
                  <a:moveTo>
                    <a:pt x="115823" y="0"/>
                  </a:moveTo>
                  <a:lnTo>
                    <a:pt x="73405" y="8636"/>
                  </a:lnTo>
                  <a:lnTo>
                    <a:pt x="31750" y="34544"/>
                  </a:lnTo>
                  <a:lnTo>
                    <a:pt x="29438" y="50238"/>
                  </a:lnTo>
                  <a:lnTo>
                    <a:pt x="26685" y="65706"/>
                  </a:lnTo>
                  <a:lnTo>
                    <a:pt x="23481" y="80960"/>
                  </a:lnTo>
                  <a:lnTo>
                    <a:pt x="19811" y="96012"/>
                  </a:lnTo>
                  <a:lnTo>
                    <a:pt x="37464" y="96012"/>
                  </a:lnTo>
                  <a:lnTo>
                    <a:pt x="58038" y="62347"/>
                  </a:lnTo>
                  <a:lnTo>
                    <a:pt x="94418" y="41947"/>
                  </a:lnTo>
                  <a:lnTo>
                    <a:pt x="105536" y="41021"/>
                  </a:lnTo>
                  <a:lnTo>
                    <a:pt x="117683" y="42092"/>
                  </a:lnTo>
                  <a:lnTo>
                    <a:pt x="153812" y="67716"/>
                  </a:lnTo>
                  <a:lnTo>
                    <a:pt x="162813" y="108204"/>
                  </a:lnTo>
                  <a:lnTo>
                    <a:pt x="162218" y="120415"/>
                  </a:lnTo>
                  <a:lnTo>
                    <a:pt x="145287" y="171503"/>
                  </a:lnTo>
                  <a:lnTo>
                    <a:pt x="122427" y="207265"/>
                  </a:lnTo>
                  <a:lnTo>
                    <a:pt x="88832" y="248245"/>
                  </a:lnTo>
                  <a:lnTo>
                    <a:pt x="35024" y="307109"/>
                  </a:lnTo>
                  <a:lnTo>
                    <a:pt x="0" y="344043"/>
                  </a:lnTo>
                  <a:lnTo>
                    <a:pt x="0" y="358648"/>
                  </a:lnTo>
                  <a:lnTo>
                    <a:pt x="34502" y="357481"/>
                  </a:lnTo>
                  <a:lnTo>
                    <a:pt x="89314" y="356147"/>
                  </a:lnTo>
                  <a:lnTo>
                    <a:pt x="109600" y="355981"/>
                  </a:lnTo>
                  <a:lnTo>
                    <a:pt x="130222" y="356147"/>
                  </a:lnTo>
                  <a:lnTo>
                    <a:pt x="152082" y="356647"/>
                  </a:lnTo>
                  <a:lnTo>
                    <a:pt x="175180" y="357481"/>
                  </a:lnTo>
                  <a:lnTo>
                    <a:pt x="199516" y="358648"/>
                  </a:lnTo>
                  <a:lnTo>
                    <a:pt x="211899" y="327167"/>
                  </a:lnTo>
                  <a:lnTo>
                    <a:pt x="229615" y="284353"/>
                  </a:lnTo>
                  <a:lnTo>
                    <a:pt x="210692" y="284353"/>
                  </a:lnTo>
                  <a:lnTo>
                    <a:pt x="202965" y="299007"/>
                  </a:lnTo>
                  <a:lnTo>
                    <a:pt x="198469" y="306212"/>
                  </a:lnTo>
                  <a:lnTo>
                    <a:pt x="160527" y="319150"/>
                  </a:lnTo>
                  <a:lnTo>
                    <a:pt x="56387" y="319150"/>
                  </a:lnTo>
                  <a:lnTo>
                    <a:pt x="93747" y="278574"/>
                  </a:lnTo>
                  <a:lnTo>
                    <a:pt x="124094" y="245046"/>
                  </a:lnTo>
                  <a:lnTo>
                    <a:pt x="163702" y="199136"/>
                  </a:lnTo>
                  <a:lnTo>
                    <a:pt x="193921" y="153612"/>
                  </a:lnTo>
                  <a:lnTo>
                    <a:pt x="206851" y="117459"/>
                  </a:lnTo>
                  <a:lnTo>
                    <a:pt x="209041" y="94234"/>
                  </a:lnTo>
                  <a:lnTo>
                    <a:pt x="208327" y="81353"/>
                  </a:lnTo>
                  <a:lnTo>
                    <a:pt x="191206" y="35639"/>
                  </a:lnTo>
                  <a:lnTo>
                    <a:pt x="152346" y="6804"/>
                  </a:lnTo>
                  <a:lnTo>
                    <a:pt x="128395" y="760"/>
                  </a:lnTo>
                  <a:lnTo>
                    <a:pt x="115823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63569" y="921766"/>
              <a:ext cx="229870" cy="358775"/>
            </a:xfrm>
            <a:custGeom>
              <a:avLst/>
              <a:gdLst/>
              <a:ahLst/>
              <a:cxnLst/>
              <a:rect l="l" t="t" r="r" b="b"/>
              <a:pathLst>
                <a:path w="229870" h="358775">
                  <a:moveTo>
                    <a:pt x="115823" y="0"/>
                  </a:moveTo>
                  <a:lnTo>
                    <a:pt x="163702" y="12064"/>
                  </a:lnTo>
                  <a:lnTo>
                    <a:pt x="197611" y="45974"/>
                  </a:lnTo>
                  <a:lnTo>
                    <a:pt x="209041" y="94234"/>
                  </a:lnTo>
                  <a:lnTo>
                    <a:pt x="208494" y="105995"/>
                  </a:lnTo>
                  <a:lnTo>
                    <a:pt x="193921" y="153612"/>
                  </a:lnTo>
                  <a:lnTo>
                    <a:pt x="163702" y="199136"/>
                  </a:lnTo>
                  <a:lnTo>
                    <a:pt x="124094" y="245046"/>
                  </a:lnTo>
                  <a:lnTo>
                    <a:pt x="93747" y="278574"/>
                  </a:lnTo>
                  <a:lnTo>
                    <a:pt x="56387" y="319150"/>
                  </a:lnTo>
                  <a:lnTo>
                    <a:pt x="160527" y="319150"/>
                  </a:lnTo>
                  <a:lnTo>
                    <a:pt x="198469" y="306212"/>
                  </a:lnTo>
                  <a:lnTo>
                    <a:pt x="207771" y="289813"/>
                  </a:lnTo>
                  <a:lnTo>
                    <a:pt x="208406" y="288671"/>
                  </a:lnTo>
                  <a:lnTo>
                    <a:pt x="209422" y="286893"/>
                  </a:lnTo>
                  <a:lnTo>
                    <a:pt x="210692" y="284353"/>
                  </a:lnTo>
                  <a:lnTo>
                    <a:pt x="229615" y="284353"/>
                  </a:lnTo>
                  <a:lnTo>
                    <a:pt x="220090" y="307159"/>
                  </a:lnTo>
                  <a:lnTo>
                    <a:pt x="211899" y="327167"/>
                  </a:lnTo>
                  <a:lnTo>
                    <a:pt x="205041" y="344342"/>
                  </a:lnTo>
                  <a:lnTo>
                    <a:pt x="199516" y="358648"/>
                  </a:lnTo>
                  <a:lnTo>
                    <a:pt x="175180" y="357481"/>
                  </a:lnTo>
                  <a:lnTo>
                    <a:pt x="152082" y="356647"/>
                  </a:lnTo>
                  <a:lnTo>
                    <a:pt x="130222" y="356147"/>
                  </a:lnTo>
                  <a:lnTo>
                    <a:pt x="109600" y="355981"/>
                  </a:lnTo>
                  <a:lnTo>
                    <a:pt x="89314" y="356147"/>
                  </a:lnTo>
                  <a:lnTo>
                    <a:pt x="64277" y="356647"/>
                  </a:lnTo>
                  <a:lnTo>
                    <a:pt x="34502" y="357481"/>
                  </a:lnTo>
                  <a:lnTo>
                    <a:pt x="0" y="358648"/>
                  </a:lnTo>
                  <a:lnTo>
                    <a:pt x="0" y="344043"/>
                  </a:lnTo>
                  <a:lnTo>
                    <a:pt x="35024" y="307109"/>
                  </a:lnTo>
                  <a:lnTo>
                    <a:pt x="64642" y="275177"/>
                  </a:lnTo>
                  <a:lnTo>
                    <a:pt x="107568" y="226313"/>
                  </a:lnTo>
                  <a:lnTo>
                    <a:pt x="135000" y="188991"/>
                  </a:lnTo>
                  <a:lnTo>
                    <a:pt x="153288" y="154812"/>
                  </a:lnTo>
                  <a:lnTo>
                    <a:pt x="162813" y="108204"/>
                  </a:lnTo>
                  <a:lnTo>
                    <a:pt x="161813" y="92723"/>
                  </a:lnTo>
                  <a:lnTo>
                    <a:pt x="138308" y="50665"/>
                  </a:lnTo>
                  <a:lnTo>
                    <a:pt x="105536" y="41021"/>
                  </a:lnTo>
                  <a:lnTo>
                    <a:pt x="94418" y="41947"/>
                  </a:lnTo>
                  <a:lnTo>
                    <a:pt x="58038" y="62347"/>
                  </a:lnTo>
                  <a:lnTo>
                    <a:pt x="37464" y="96012"/>
                  </a:lnTo>
                  <a:lnTo>
                    <a:pt x="19811" y="96012"/>
                  </a:lnTo>
                  <a:lnTo>
                    <a:pt x="23481" y="80960"/>
                  </a:lnTo>
                  <a:lnTo>
                    <a:pt x="26685" y="65706"/>
                  </a:lnTo>
                  <a:lnTo>
                    <a:pt x="29438" y="50238"/>
                  </a:lnTo>
                  <a:lnTo>
                    <a:pt x="31750" y="34544"/>
                  </a:lnTo>
                  <a:lnTo>
                    <a:pt x="42134" y="26423"/>
                  </a:lnTo>
                  <a:lnTo>
                    <a:pt x="83927" y="4875"/>
                  </a:lnTo>
                  <a:lnTo>
                    <a:pt x="105159" y="545"/>
                  </a:lnTo>
                  <a:lnTo>
                    <a:pt x="115823" y="0"/>
                  </a:lnTo>
                  <a:close/>
                </a:path>
              </a:pathLst>
            </a:custGeom>
            <a:ln w="9143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28872" y="883932"/>
              <a:ext cx="5673598" cy="4006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49827" y="909955"/>
              <a:ext cx="5653024" cy="38100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816863" y="2218944"/>
            <a:ext cx="5747385" cy="2400300"/>
            <a:chOff x="816863" y="2218944"/>
            <a:chExt cx="5747385" cy="2400300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6863" y="2218944"/>
              <a:ext cx="5746876" cy="240004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4295" y="2289048"/>
              <a:ext cx="165950" cy="16891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7300" y="2308606"/>
              <a:ext cx="153733" cy="15379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6904" y="2246350"/>
              <a:ext cx="4954397" cy="26075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46047" y="2551163"/>
              <a:ext cx="5390133" cy="26201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39952" y="2855950"/>
              <a:ext cx="3985895" cy="26075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46047" y="3160750"/>
              <a:ext cx="4945040" cy="26075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026149" y="3295904"/>
              <a:ext cx="61594" cy="20320"/>
            </a:xfrm>
            <a:custGeom>
              <a:avLst/>
              <a:gdLst/>
              <a:ahLst/>
              <a:cxnLst/>
              <a:rect l="l" t="t" r="r" b="b"/>
              <a:pathLst>
                <a:path w="61595" h="20320">
                  <a:moveTo>
                    <a:pt x="59689" y="0"/>
                  </a:moveTo>
                  <a:lnTo>
                    <a:pt x="52758" y="833"/>
                  </a:lnTo>
                  <a:lnTo>
                    <a:pt x="45291" y="1428"/>
                  </a:lnTo>
                  <a:lnTo>
                    <a:pt x="37276" y="1785"/>
                  </a:lnTo>
                  <a:lnTo>
                    <a:pt x="28701" y="1905"/>
                  </a:lnTo>
                  <a:lnTo>
                    <a:pt x="4952" y="1650"/>
                  </a:lnTo>
                  <a:lnTo>
                    <a:pt x="3555" y="7493"/>
                  </a:lnTo>
                  <a:lnTo>
                    <a:pt x="1904" y="13208"/>
                  </a:lnTo>
                  <a:lnTo>
                    <a:pt x="0" y="18796"/>
                  </a:lnTo>
                  <a:lnTo>
                    <a:pt x="1650" y="20320"/>
                  </a:lnTo>
                  <a:lnTo>
                    <a:pt x="25832" y="19837"/>
                  </a:lnTo>
                  <a:lnTo>
                    <a:pt x="45720" y="19938"/>
                  </a:lnTo>
                  <a:lnTo>
                    <a:pt x="55117" y="20320"/>
                  </a:lnTo>
                  <a:lnTo>
                    <a:pt x="56641" y="13970"/>
                  </a:lnTo>
                  <a:lnTo>
                    <a:pt x="58674" y="7747"/>
                  </a:lnTo>
                  <a:lnTo>
                    <a:pt x="61213" y="1650"/>
                  </a:lnTo>
                  <a:lnTo>
                    <a:pt x="59689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026149" y="3295904"/>
              <a:ext cx="61594" cy="20320"/>
            </a:xfrm>
            <a:custGeom>
              <a:avLst/>
              <a:gdLst/>
              <a:ahLst/>
              <a:cxnLst/>
              <a:rect l="l" t="t" r="r" b="b"/>
              <a:pathLst>
                <a:path w="61595" h="20320">
                  <a:moveTo>
                    <a:pt x="59689" y="0"/>
                  </a:moveTo>
                  <a:lnTo>
                    <a:pt x="61213" y="1650"/>
                  </a:lnTo>
                  <a:lnTo>
                    <a:pt x="58674" y="7747"/>
                  </a:lnTo>
                  <a:lnTo>
                    <a:pt x="56641" y="13970"/>
                  </a:lnTo>
                  <a:lnTo>
                    <a:pt x="55117" y="20320"/>
                  </a:lnTo>
                  <a:lnTo>
                    <a:pt x="45720" y="19938"/>
                  </a:lnTo>
                  <a:lnTo>
                    <a:pt x="37719" y="19812"/>
                  </a:lnTo>
                  <a:lnTo>
                    <a:pt x="31114" y="19812"/>
                  </a:lnTo>
                  <a:lnTo>
                    <a:pt x="25832" y="19837"/>
                  </a:lnTo>
                  <a:lnTo>
                    <a:pt x="19145" y="19923"/>
                  </a:lnTo>
                  <a:lnTo>
                    <a:pt x="11076" y="20079"/>
                  </a:lnTo>
                  <a:lnTo>
                    <a:pt x="1650" y="20320"/>
                  </a:lnTo>
                  <a:lnTo>
                    <a:pt x="0" y="18796"/>
                  </a:lnTo>
                  <a:lnTo>
                    <a:pt x="1904" y="13208"/>
                  </a:lnTo>
                  <a:lnTo>
                    <a:pt x="3555" y="7493"/>
                  </a:lnTo>
                  <a:lnTo>
                    <a:pt x="4952" y="1650"/>
                  </a:lnTo>
                  <a:lnTo>
                    <a:pt x="15494" y="1778"/>
                  </a:lnTo>
                  <a:lnTo>
                    <a:pt x="23367" y="1905"/>
                  </a:lnTo>
                  <a:lnTo>
                    <a:pt x="28701" y="1905"/>
                  </a:lnTo>
                  <a:lnTo>
                    <a:pt x="37276" y="1785"/>
                  </a:lnTo>
                  <a:lnTo>
                    <a:pt x="45291" y="1428"/>
                  </a:lnTo>
                  <a:lnTo>
                    <a:pt x="52758" y="833"/>
                  </a:lnTo>
                  <a:lnTo>
                    <a:pt x="59689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46047" y="3465563"/>
              <a:ext cx="4366133" cy="26201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36904" y="3770363"/>
              <a:ext cx="5101082" cy="26201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43000" y="4075163"/>
              <a:ext cx="5326253" cy="26201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39952" y="4379925"/>
              <a:ext cx="2519299" cy="212013"/>
            </a:xfrm>
            <a:prstGeom prst="rect">
              <a:avLst/>
            </a:prstGeom>
          </p:spPr>
        </p:pic>
      </p:grpSp>
      <p:pic>
        <p:nvPicPr>
          <p:cNvPr id="26" name="object 2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065264" y="2618232"/>
            <a:ext cx="4066031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43127" y="2392679"/>
            <a:ext cx="2440305" cy="2065020"/>
            <a:chOff x="643127" y="2392679"/>
            <a:chExt cx="2440305" cy="20650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3127" y="2392679"/>
              <a:ext cx="2439797" cy="206476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1895" y="2420086"/>
              <a:ext cx="839558" cy="4463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1479" y="2445003"/>
              <a:ext cx="818235" cy="4283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8111" y="2420061"/>
              <a:ext cx="208508" cy="35793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680463" y="2450972"/>
              <a:ext cx="182245" cy="328930"/>
            </a:xfrm>
            <a:custGeom>
              <a:avLst/>
              <a:gdLst/>
              <a:ahLst/>
              <a:cxnLst/>
              <a:rect l="l" t="t" r="r" b="b"/>
              <a:pathLst>
                <a:path w="182244" h="328930">
                  <a:moveTo>
                    <a:pt x="95504" y="0"/>
                  </a:moveTo>
                  <a:lnTo>
                    <a:pt x="53788" y="8727"/>
                  </a:lnTo>
                  <a:lnTo>
                    <a:pt x="27011" y="34984"/>
                  </a:lnTo>
                  <a:lnTo>
                    <a:pt x="24225" y="47371"/>
                  </a:lnTo>
                  <a:lnTo>
                    <a:pt x="21105" y="59662"/>
                  </a:lnTo>
                  <a:lnTo>
                    <a:pt x="17653" y="71881"/>
                  </a:lnTo>
                  <a:lnTo>
                    <a:pt x="32638" y="71881"/>
                  </a:lnTo>
                  <a:lnTo>
                    <a:pt x="58884" y="40584"/>
                  </a:lnTo>
                  <a:lnTo>
                    <a:pt x="83566" y="34798"/>
                  </a:lnTo>
                  <a:lnTo>
                    <a:pt x="93589" y="35558"/>
                  </a:lnTo>
                  <a:lnTo>
                    <a:pt x="126222" y="60848"/>
                  </a:lnTo>
                  <a:lnTo>
                    <a:pt x="129286" y="78739"/>
                  </a:lnTo>
                  <a:lnTo>
                    <a:pt x="128311" y="89025"/>
                  </a:lnTo>
                  <a:lnTo>
                    <a:pt x="104526" y="125950"/>
                  </a:lnTo>
                  <a:lnTo>
                    <a:pt x="59181" y="146685"/>
                  </a:lnTo>
                  <a:lnTo>
                    <a:pt x="59181" y="162305"/>
                  </a:lnTo>
                  <a:lnTo>
                    <a:pt x="99440" y="166925"/>
                  </a:lnTo>
                  <a:lnTo>
                    <a:pt x="132459" y="192178"/>
                  </a:lnTo>
                  <a:lnTo>
                    <a:pt x="143763" y="233934"/>
                  </a:lnTo>
                  <a:lnTo>
                    <a:pt x="142575" y="249598"/>
                  </a:lnTo>
                  <a:lnTo>
                    <a:pt x="124841" y="286638"/>
                  </a:lnTo>
                  <a:lnTo>
                    <a:pt x="91033" y="305087"/>
                  </a:lnTo>
                  <a:lnTo>
                    <a:pt x="77343" y="306324"/>
                  </a:lnTo>
                  <a:lnTo>
                    <a:pt x="67843" y="305659"/>
                  </a:lnTo>
                  <a:lnTo>
                    <a:pt x="32321" y="281416"/>
                  </a:lnTo>
                  <a:lnTo>
                    <a:pt x="22987" y="259334"/>
                  </a:lnTo>
                  <a:lnTo>
                    <a:pt x="9652" y="259334"/>
                  </a:lnTo>
                  <a:lnTo>
                    <a:pt x="7840" y="274028"/>
                  </a:lnTo>
                  <a:lnTo>
                    <a:pt x="5635" y="288591"/>
                  </a:lnTo>
                  <a:lnTo>
                    <a:pt x="3026" y="303035"/>
                  </a:lnTo>
                  <a:lnTo>
                    <a:pt x="0" y="317373"/>
                  </a:lnTo>
                  <a:lnTo>
                    <a:pt x="14428" y="322373"/>
                  </a:lnTo>
                  <a:lnTo>
                    <a:pt x="28940" y="325945"/>
                  </a:lnTo>
                  <a:lnTo>
                    <a:pt x="43523" y="328088"/>
                  </a:lnTo>
                  <a:lnTo>
                    <a:pt x="58166" y="328802"/>
                  </a:lnTo>
                  <a:lnTo>
                    <a:pt x="83621" y="326683"/>
                  </a:lnTo>
                  <a:lnTo>
                    <a:pt x="127817" y="309729"/>
                  </a:lnTo>
                  <a:lnTo>
                    <a:pt x="162059" y="277086"/>
                  </a:lnTo>
                  <a:lnTo>
                    <a:pt x="179776" y="236422"/>
                  </a:lnTo>
                  <a:lnTo>
                    <a:pt x="181991" y="213613"/>
                  </a:lnTo>
                  <a:lnTo>
                    <a:pt x="180655" y="196228"/>
                  </a:lnTo>
                  <a:lnTo>
                    <a:pt x="160528" y="154812"/>
                  </a:lnTo>
                  <a:lnTo>
                    <a:pt x="122809" y="134238"/>
                  </a:lnTo>
                  <a:lnTo>
                    <a:pt x="141831" y="118310"/>
                  </a:lnTo>
                  <a:lnTo>
                    <a:pt x="155447" y="101203"/>
                  </a:lnTo>
                  <a:lnTo>
                    <a:pt x="163635" y="82929"/>
                  </a:lnTo>
                  <a:lnTo>
                    <a:pt x="166369" y="63500"/>
                  </a:lnTo>
                  <a:lnTo>
                    <a:pt x="165846" y="55453"/>
                  </a:lnTo>
                  <a:lnTo>
                    <a:pt x="147589" y="18478"/>
                  </a:lnTo>
                  <a:lnTo>
                    <a:pt x="105789" y="523"/>
                  </a:lnTo>
                  <a:lnTo>
                    <a:pt x="95504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80463" y="2450972"/>
              <a:ext cx="182245" cy="328930"/>
            </a:xfrm>
            <a:custGeom>
              <a:avLst/>
              <a:gdLst/>
              <a:ahLst/>
              <a:cxnLst/>
              <a:rect l="l" t="t" r="r" b="b"/>
              <a:pathLst>
                <a:path w="182244" h="328930">
                  <a:moveTo>
                    <a:pt x="95504" y="0"/>
                  </a:moveTo>
                  <a:lnTo>
                    <a:pt x="133096" y="8381"/>
                  </a:lnTo>
                  <a:lnTo>
                    <a:pt x="161655" y="39693"/>
                  </a:lnTo>
                  <a:lnTo>
                    <a:pt x="166369" y="63500"/>
                  </a:lnTo>
                  <a:lnTo>
                    <a:pt x="163635" y="82929"/>
                  </a:lnTo>
                  <a:lnTo>
                    <a:pt x="155447" y="101203"/>
                  </a:lnTo>
                  <a:lnTo>
                    <a:pt x="141831" y="118310"/>
                  </a:lnTo>
                  <a:lnTo>
                    <a:pt x="122809" y="134238"/>
                  </a:lnTo>
                  <a:lnTo>
                    <a:pt x="134310" y="137953"/>
                  </a:lnTo>
                  <a:lnTo>
                    <a:pt x="169935" y="166840"/>
                  </a:lnTo>
                  <a:lnTo>
                    <a:pt x="181991" y="213613"/>
                  </a:lnTo>
                  <a:lnTo>
                    <a:pt x="179776" y="236422"/>
                  </a:lnTo>
                  <a:lnTo>
                    <a:pt x="162059" y="277086"/>
                  </a:lnTo>
                  <a:lnTo>
                    <a:pt x="127817" y="309729"/>
                  </a:lnTo>
                  <a:lnTo>
                    <a:pt x="83621" y="326683"/>
                  </a:lnTo>
                  <a:lnTo>
                    <a:pt x="58166" y="328802"/>
                  </a:lnTo>
                  <a:lnTo>
                    <a:pt x="43523" y="328088"/>
                  </a:lnTo>
                  <a:lnTo>
                    <a:pt x="28940" y="325945"/>
                  </a:lnTo>
                  <a:lnTo>
                    <a:pt x="14428" y="322373"/>
                  </a:lnTo>
                  <a:lnTo>
                    <a:pt x="0" y="317373"/>
                  </a:lnTo>
                  <a:lnTo>
                    <a:pt x="3026" y="303035"/>
                  </a:lnTo>
                  <a:lnTo>
                    <a:pt x="5635" y="288591"/>
                  </a:lnTo>
                  <a:lnTo>
                    <a:pt x="7840" y="274028"/>
                  </a:lnTo>
                  <a:lnTo>
                    <a:pt x="9652" y="259334"/>
                  </a:lnTo>
                  <a:lnTo>
                    <a:pt x="22987" y="259334"/>
                  </a:lnTo>
                  <a:lnTo>
                    <a:pt x="44323" y="295782"/>
                  </a:lnTo>
                  <a:lnTo>
                    <a:pt x="77343" y="306324"/>
                  </a:lnTo>
                  <a:lnTo>
                    <a:pt x="91033" y="305087"/>
                  </a:lnTo>
                  <a:lnTo>
                    <a:pt x="124841" y="286638"/>
                  </a:lnTo>
                  <a:lnTo>
                    <a:pt x="142575" y="249598"/>
                  </a:lnTo>
                  <a:lnTo>
                    <a:pt x="143763" y="233934"/>
                  </a:lnTo>
                  <a:lnTo>
                    <a:pt x="142503" y="218364"/>
                  </a:lnTo>
                  <a:lnTo>
                    <a:pt x="123698" y="181610"/>
                  </a:lnTo>
                  <a:lnTo>
                    <a:pt x="84157" y="163268"/>
                  </a:lnTo>
                  <a:lnTo>
                    <a:pt x="66802" y="162051"/>
                  </a:lnTo>
                  <a:lnTo>
                    <a:pt x="64516" y="162051"/>
                  </a:lnTo>
                  <a:lnTo>
                    <a:pt x="61975" y="162178"/>
                  </a:lnTo>
                  <a:lnTo>
                    <a:pt x="59181" y="162305"/>
                  </a:lnTo>
                  <a:lnTo>
                    <a:pt x="59181" y="146685"/>
                  </a:lnTo>
                  <a:lnTo>
                    <a:pt x="77233" y="140567"/>
                  </a:lnTo>
                  <a:lnTo>
                    <a:pt x="92344" y="133651"/>
                  </a:lnTo>
                  <a:lnTo>
                    <a:pt x="125396" y="98917"/>
                  </a:lnTo>
                  <a:lnTo>
                    <a:pt x="129286" y="78739"/>
                  </a:lnTo>
                  <a:lnTo>
                    <a:pt x="128522" y="69312"/>
                  </a:lnTo>
                  <a:lnTo>
                    <a:pt x="102504" y="37830"/>
                  </a:lnTo>
                  <a:lnTo>
                    <a:pt x="83566" y="34798"/>
                  </a:lnTo>
                  <a:lnTo>
                    <a:pt x="74783" y="35440"/>
                  </a:lnTo>
                  <a:lnTo>
                    <a:pt x="41989" y="55673"/>
                  </a:lnTo>
                  <a:lnTo>
                    <a:pt x="32638" y="71881"/>
                  </a:lnTo>
                  <a:lnTo>
                    <a:pt x="17653" y="71881"/>
                  </a:lnTo>
                  <a:lnTo>
                    <a:pt x="21105" y="59662"/>
                  </a:lnTo>
                  <a:lnTo>
                    <a:pt x="24225" y="47371"/>
                  </a:lnTo>
                  <a:lnTo>
                    <a:pt x="27011" y="34984"/>
                  </a:lnTo>
                  <a:lnTo>
                    <a:pt x="29463" y="22478"/>
                  </a:lnTo>
                  <a:lnTo>
                    <a:pt x="37508" y="17196"/>
                  </a:lnTo>
                  <a:lnTo>
                    <a:pt x="78644" y="1365"/>
                  </a:lnTo>
                  <a:lnTo>
                    <a:pt x="87050" y="337"/>
                  </a:lnTo>
                  <a:lnTo>
                    <a:pt x="95504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05000" y="2520670"/>
              <a:ext cx="77724" cy="25427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928241" y="2551810"/>
              <a:ext cx="50165" cy="226695"/>
            </a:xfrm>
            <a:custGeom>
              <a:avLst/>
              <a:gdLst/>
              <a:ahLst/>
              <a:cxnLst/>
              <a:rect l="l" t="t" r="r" b="b"/>
              <a:pathLst>
                <a:path w="50164" h="226694">
                  <a:moveTo>
                    <a:pt x="31750" y="176911"/>
                  </a:moveTo>
                  <a:lnTo>
                    <a:pt x="18033" y="176911"/>
                  </a:lnTo>
                  <a:lnTo>
                    <a:pt x="12064" y="179197"/>
                  </a:lnTo>
                  <a:lnTo>
                    <a:pt x="2412" y="188849"/>
                  </a:lnTo>
                  <a:lnTo>
                    <a:pt x="0" y="194817"/>
                  </a:lnTo>
                  <a:lnTo>
                    <a:pt x="0" y="208534"/>
                  </a:lnTo>
                  <a:lnTo>
                    <a:pt x="2412" y="214375"/>
                  </a:lnTo>
                  <a:lnTo>
                    <a:pt x="7238" y="219328"/>
                  </a:lnTo>
                  <a:lnTo>
                    <a:pt x="12064" y="224154"/>
                  </a:lnTo>
                  <a:lnTo>
                    <a:pt x="18033" y="226694"/>
                  </a:lnTo>
                  <a:lnTo>
                    <a:pt x="31750" y="226694"/>
                  </a:lnTo>
                  <a:lnTo>
                    <a:pt x="37591" y="224154"/>
                  </a:lnTo>
                  <a:lnTo>
                    <a:pt x="42544" y="219328"/>
                  </a:lnTo>
                  <a:lnTo>
                    <a:pt x="47370" y="214375"/>
                  </a:lnTo>
                  <a:lnTo>
                    <a:pt x="49783" y="208534"/>
                  </a:lnTo>
                  <a:lnTo>
                    <a:pt x="49783" y="194817"/>
                  </a:lnTo>
                  <a:lnTo>
                    <a:pt x="47370" y="188849"/>
                  </a:lnTo>
                  <a:lnTo>
                    <a:pt x="42544" y="184023"/>
                  </a:lnTo>
                  <a:lnTo>
                    <a:pt x="37591" y="179197"/>
                  </a:lnTo>
                  <a:lnTo>
                    <a:pt x="31750" y="176911"/>
                  </a:lnTo>
                  <a:close/>
                </a:path>
                <a:path w="50164" h="226694">
                  <a:moveTo>
                    <a:pt x="31750" y="0"/>
                  </a:moveTo>
                  <a:lnTo>
                    <a:pt x="18033" y="0"/>
                  </a:lnTo>
                  <a:lnTo>
                    <a:pt x="12064" y="2412"/>
                  </a:lnTo>
                  <a:lnTo>
                    <a:pt x="7238" y="7238"/>
                  </a:lnTo>
                  <a:lnTo>
                    <a:pt x="2412" y="12191"/>
                  </a:lnTo>
                  <a:lnTo>
                    <a:pt x="0" y="18034"/>
                  </a:lnTo>
                  <a:lnTo>
                    <a:pt x="0" y="31876"/>
                  </a:lnTo>
                  <a:lnTo>
                    <a:pt x="2412" y="37718"/>
                  </a:lnTo>
                  <a:lnTo>
                    <a:pt x="12064" y="47371"/>
                  </a:lnTo>
                  <a:lnTo>
                    <a:pt x="18033" y="49784"/>
                  </a:lnTo>
                  <a:lnTo>
                    <a:pt x="31750" y="49784"/>
                  </a:lnTo>
                  <a:lnTo>
                    <a:pt x="37591" y="47371"/>
                  </a:lnTo>
                  <a:lnTo>
                    <a:pt x="42544" y="42544"/>
                  </a:lnTo>
                  <a:lnTo>
                    <a:pt x="47370" y="37718"/>
                  </a:lnTo>
                  <a:lnTo>
                    <a:pt x="49783" y="31876"/>
                  </a:lnTo>
                  <a:lnTo>
                    <a:pt x="49783" y="18034"/>
                  </a:lnTo>
                  <a:lnTo>
                    <a:pt x="47370" y="12191"/>
                  </a:lnTo>
                  <a:lnTo>
                    <a:pt x="42544" y="7238"/>
                  </a:lnTo>
                  <a:lnTo>
                    <a:pt x="37591" y="2412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928241" y="2551810"/>
              <a:ext cx="50165" cy="226695"/>
            </a:xfrm>
            <a:custGeom>
              <a:avLst/>
              <a:gdLst/>
              <a:ahLst/>
              <a:cxnLst/>
              <a:rect l="l" t="t" r="r" b="b"/>
              <a:pathLst>
                <a:path w="50164" h="226694">
                  <a:moveTo>
                    <a:pt x="25018" y="176911"/>
                  </a:moveTo>
                  <a:lnTo>
                    <a:pt x="31750" y="176911"/>
                  </a:lnTo>
                  <a:lnTo>
                    <a:pt x="37591" y="179197"/>
                  </a:lnTo>
                  <a:lnTo>
                    <a:pt x="42544" y="184023"/>
                  </a:lnTo>
                  <a:lnTo>
                    <a:pt x="47370" y="188849"/>
                  </a:lnTo>
                  <a:lnTo>
                    <a:pt x="49783" y="194817"/>
                  </a:lnTo>
                  <a:lnTo>
                    <a:pt x="49783" y="201802"/>
                  </a:lnTo>
                  <a:lnTo>
                    <a:pt x="49783" y="208534"/>
                  </a:lnTo>
                  <a:lnTo>
                    <a:pt x="47370" y="214375"/>
                  </a:lnTo>
                  <a:lnTo>
                    <a:pt x="42544" y="219328"/>
                  </a:lnTo>
                  <a:lnTo>
                    <a:pt x="37591" y="224154"/>
                  </a:lnTo>
                  <a:lnTo>
                    <a:pt x="31750" y="226694"/>
                  </a:lnTo>
                  <a:lnTo>
                    <a:pt x="25018" y="226694"/>
                  </a:lnTo>
                  <a:lnTo>
                    <a:pt x="18033" y="226694"/>
                  </a:lnTo>
                  <a:lnTo>
                    <a:pt x="12064" y="224154"/>
                  </a:lnTo>
                  <a:lnTo>
                    <a:pt x="7238" y="219328"/>
                  </a:lnTo>
                  <a:lnTo>
                    <a:pt x="2412" y="214375"/>
                  </a:lnTo>
                  <a:lnTo>
                    <a:pt x="0" y="208534"/>
                  </a:lnTo>
                  <a:lnTo>
                    <a:pt x="0" y="201802"/>
                  </a:lnTo>
                  <a:lnTo>
                    <a:pt x="0" y="194817"/>
                  </a:lnTo>
                  <a:lnTo>
                    <a:pt x="2412" y="188849"/>
                  </a:lnTo>
                  <a:lnTo>
                    <a:pt x="7238" y="184023"/>
                  </a:lnTo>
                  <a:lnTo>
                    <a:pt x="12064" y="179197"/>
                  </a:lnTo>
                  <a:lnTo>
                    <a:pt x="18033" y="176911"/>
                  </a:lnTo>
                  <a:lnTo>
                    <a:pt x="25018" y="176911"/>
                  </a:lnTo>
                  <a:close/>
                </a:path>
                <a:path w="50164" h="226694">
                  <a:moveTo>
                    <a:pt x="25018" y="0"/>
                  </a:moveTo>
                  <a:lnTo>
                    <a:pt x="31750" y="0"/>
                  </a:lnTo>
                  <a:lnTo>
                    <a:pt x="37591" y="2412"/>
                  </a:lnTo>
                  <a:lnTo>
                    <a:pt x="42544" y="7238"/>
                  </a:lnTo>
                  <a:lnTo>
                    <a:pt x="47370" y="12191"/>
                  </a:lnTo>
                  <a:lnTo>
                    <a:pt x="49783" y="18034"/>
                  </a:lnTo>
                  <a:lnTo>
                    <a:pt x="49783" y="24764"/>
                  </a:lnTo>
                  <a:lnTo>
                    <a:pt x="49783" y="31876"/>
                  </a:lnTo>
                  <a:lnTo>
                    <a:pt x="47370" y="37718"/>
                  </a:lnTo>
                  <a:lnTo>
                    <a:pt x="42544" y="42544"/>
                  </a:lnTo>
                  <a:lnTo>
                    <a:pt x="37591" y="47371"/>
                  </a:lnTo>
                  <a:lnTo>
                    <a:pt x="31750" y="49784"/>
                  </a:lnTo>
                  <a:lnTo>
                    <a:pt x="25018" y="49784"/>
                  </a:lnTo>
                  <a:lnTo>
                    <a:pt x="18033" y="49784"/>
                  </a:lnTo>
                  <a:lnTo>
                    <a:pt x="12064" y="47371"/>
                  </a:lnTo>
                  <a:lnTo>
                    <a:pt x="7238" y="42544"/>
                  </a:lnTo>
                  <a:lnTo>
                    <a:pt x="2412" y="37718"/>
                  </a:lnTo>
                  <a:lnTo>
                    <a:pt x="0" y="31876"/>
                  </a:lnTo>
                  <a:lnTo>
                    <a:pt x="0" y="24764"/>
                  </a:lnTo>
                  <a:lnTo>
                    <a:pt x="0" y="18034"/>
                  </a:lnTo>
                  <a:lnTo>
                    <a:pt x="2412" y="12191"/>
                  </a:lnTo>
                  <a:lnTo>
                    <a:pt x="7238" y="7238"/>
                  </a:lnTo>
                  <a:lnTo>
                    <a:pt x="12064" y="2412"/>
                  </a:lnTo>
                  <a:lnTo>
                    <a:pt x="18033" y="0"/>
                  </a:lnTo>
                  <a:lnTo>
                    <a:pt x="25018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6655" y="2974886"/>
              <a:ext cx="2272030" cy="44027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5858" y="3000374"/>
              <a:ext cx="2253081" cy="4216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0559" y="3511283"/>
              <a:ext cx="2384932" cy="36094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8263" y="3537203"/>
              <a:ext cx="2368118" cy="3431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8847" y="4059961"/>
              <a:ext cx="1644142" cy="36408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7910" y="4086225"/>
              <a:ext cx="1623682" cy="344043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4654296" y="2057400"/>
            <a:ext cx="0" cy="2743200"/>
          </a:xfrm>
          <a:custGeom>
            <a:avLst/>
            <a:gdLst/>
            <a:ahLst/>
            <a:cxnLst/>
            <a:rect l="l" t="t" r="r" b="b"/>
            <a:pathLst>
              <a:path h="2743200">
                <a:moveTo>
                  <a:pt x="0" y="0"/>
                </a:moveTo>
                <a:lnTo>
                  <a:pt x="0" y="2743200"/>
                </a:lnTo>
              </a:path>
            </a:pathLst>
          </a:custGeom>
          <a:ln w="18288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202935" y="1850135"/>
            <a:ext cx="5988050" cy="2753995"/>
            <a:chOff x="5202935" y="1850135"/>
            <a:chExt cx="5988050" cy="2753995"/>
          </a:xfrm>
        </p:grpSpPr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02935" y="1850135"/>
              <a:ext cx="5987542" cy="275374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30367" y="1920239"/>
              <a:ext cx="165950" cy="16891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243829" y="1939416"/>
              <a:ext cx="153670" cy="15379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26023" y="1877555"/>
              <a:ext cx="5637022" cy="2616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32119" y="2182355"/>
              <a:ext cx="5460619" cy="2616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26023" y="2487142"/>
              <a:ext cx="5159756" cy="26037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29071" y="2791955"/>
              <a:ext cx="5521959" cy="26163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532119" y="3096755"/>
              <a:ext cx="5549010" cy="2616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532119" y="3401517"/>
              <a:ext cx="2497496" cy="21163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965058" y="3536314"/>
              <a:ext cx="61594" cy="20955"/>
            </a:xfrm>
            <a:custGeom>
              <a:avLst/>
              <a:gdLst/>
              <a:ahLst/>
              <a:cxnLst/>
              <a:rect l="l" t="t" r="r" b="b"/>
              <a:pathLst>
                <a:path w="61595" h="20954">
                  <a:moveTo>
                    <a:pt x="59690" y="0"/>
                  </a:moveTo>
                  <a:lnTo>
                    <a:pt x="52758" y="833"/>
                  </a:lnTo>
                  <a:lnTo>
                    <a:pt x="45291" y="1428"/>
                  </a:lnTo>
                  <a:lnTo>
                    <a:pt x="37276" y="1785"/>
                  </a:lnTo>
                  <a:lnTo>
                    <a:pt x="28701" y="1905"/>
                  </a:lnTo>
                  <a:lnTo>
                    <a:pt x="4952" y="1650"/>
                  </a:lnTo>
                  <a:lnTo>
                    <a:pt x="3556" y="7493"/>
                  </a:lnTo>
                  <a:lnTo>
                    <a:pt x="1905" y="13208"/>
                  </a:lnTo>
                  <a:lnTo>
                    <a:pt x="0" y="18796"/>
                  </a:lnTo>
                  <a:lnTo>
                    <a:pt x="1650" y="20447"/>
                  </a:lnTo>
                  <a:lnTo>
                    <a:pt x="11078" y="20133"/>
                  </a:lnTo>
                  <a:lnTo>
                    <a:pt x="25886" y="19839"/>
                  </a:lnTo>
                  <a:lnTo>
                    <a:pt x="45720" y="19938"/>
                  </a:lnTo>
                  <a:lnTo>
                    <a:pt x="55118" y="20447"/>
                  </a:lnTo>
                  <a:lnTo>
                    <a:pt x="56769" y="13970"/>
                  </a:lnTo>
                  <a:lnTo>
                    <a:pt x="58674" y="7747"/>
                  </a:lnTo>
                  <a:lnTo>
                    <a:pt x="61214" y="1650"/>
                  </a:lnTo>
                  <a:lnTo>
                    <a:pt x="59690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965058" y="3536314"/>
              <a:ext cx="61594" cy="20955"/>
            </a:xfrm>
            <a:custGeom>
              <a:avLst/>
              <a:gdLst/>
              <a:ahLst/>
              <a:cxnLst/>
              <a:rect l="l" t="t" r="r" b="b"/>
              <a:pathLst>
                <a:path w="61595" h="20954">
                  <a:moveTo>
                    <a:pt x="59690" y="0"/>
                  </a:moveTo>
                  <a:lnTo>
                    <a:pt x="61214" y="1650"/>
                  </a:lnTo>
                  <a:lnTo>
                    <a:pt x="58674" y="7747"/>
                  </a:lnTo>
                  <a:lnTo>
                    <a:pt x="56769" y="13970"/>
                  </a:lnTo>
                  <a:lnTo>
                    <a:pt x="55118" y="20447"/>
                  </a:lnTo>
                  <a:lnTo>
                    <a:pt x="45720" y="19938"/>
                  </a:lnTo>
                  <a:lnTo>
                    <a:pt x="37719" y="19812"/>
                  </a:lnTo>
                  <a:lnTo>
                    <a:pt x="31242" y="19812"/>
                  </a:lnTo>
                  <a:lnTo>
                    <a:pt x="25886" y="19839"/>
                  </a:lnTo>
                  <a:lnTo>
                    <a:pt x="19161" y="19938"/>
                  </a:lnTo>
                  <a:lnTo>
                    <a:pt x="11078" y="20133"/>
                  </a:lnTo>
                  <a:lnTo>
                    <a:pt x="1650" y="20447"/>
                  </a:lnTo>
                  <a:lnTo>
                    <a:pt x="0" y="18796"/>
                  </a:lnTo>
                  <a:lnTo>
                    <a:pt x="1905" y="13208"/>
                  </a:lnTo>
                  <a:lnTo>
                    <a:pt x="3556" y="7493"/>
                  </a:lnTo>
                  <a:lnTo>
                    <a:pt x="4952" y="1650"/>
                  </a:lnTo>
                  <a:lnTo>
                    <a:pt x="15494" y="1777"/>
                  </a:lnTo>
                  <a:lnTo>
                    <a:pt x="23495" y="1905"/>
                  </a:lnTo>
                  <a:lnTo>
                    <a:pt x="28701" y="1905"/>
                  </a:lnTo>
                  <a:lnTo>
                    <a:pt x="37276" y="1785"/>
                  </a:lnTo>
                  <a:lnTo>
                    <a:pt x="45291" y="1428"/>
                  </a:lnTo>
                  <a:lnTo>
                    <a:pt x="52758" y="833"/>
                  </a:lnTo>
                  <a:lnTo>
                    <a:pt x="5969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022335" y="3401555"/>
              <a:ext cx="2409189" cy="2616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29071" y="3706342"/>
              <a:ext cx="5161533" cy="26037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519927" y="4011117"/>
              <a:ext cx="4585589" cy="21163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522975" y="4315955"/>
              <a:ext cx="1181607" cy="2616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086855" cy="685799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257544" y="0"/>
            <a:ext cx="5934710" cy="6858000"/>
            <a:chOff x="6257544" y="0"/>
            <a:chExt cx="5934710" cy="68580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7544" y="0"/>
              <a:ext cx="5934456" cy="68579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52488" y="655370"/>
              <a:ext cx="3878453" cy="89745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79920" y="682713"/>
              <a:ext cx="3823589" cy="3975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68" y="704087"/>
              <a:ext cx="3809237" cy="3854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86016" y="1121625"/>
              <a:ext cx="934046" cy="3975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02018" y="1143380"/>
              <a:ext cx="920369" cy="3831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01256" y="1801367"/>
              <a:ext cx="4186174" cy="28663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28688" y="1880654"/>
              <a:ext cx="196380" cy="19935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41895" y="1901825"/>
              <a:ext cx="183769" cy="1836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324344" y="1828812"/>
              <a:ext cx="3835654" cy="3061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39583" y="1848739"/>
              <a:ext cx="3820922" cy="2921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27391" y="2194547"/>
              <a:ext cx="3793109" cy="30303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342632" y="2214498"/>
              <a:ext cx="3779139" cy="2905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321296" y="2560307"/>
              <a:ext cx="2881629" cy="30303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335519" y="2580258"/>
              <a:ext cx="2867405" cy="29057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327391" y="2926092"/>
              <a:ext cx="3820540" cy="3061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342632" y="2946019"/>
              <a:ext cx="3807333" cy="2921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324344" y="3291827"/>
              <a:ext cx="3049397" cy="30303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339583" y="3311778"/>
              <a:ext cx="3034665" cy="29057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327391" y="3657574"/>
              <a:ext cx="3070732" cy="24513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342632" y="3677539"/>
              <a:ext cx="3057525" cy="23177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327391" y="4023347"/>
              <a:ext cx="3765677" cy="30303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341869" y="4043298"/>
              <a:ext cx="3751579" cy="29057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327391" y="4389094"/>
              <a:ext cx="1464309" cy="24513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342632" y="4409440"/>
              <a:ext cx="1450594" cy="2313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803647" y="868730"/>
            <a:ext cx="2561590" cy="547370"/>
            <a:chOff x="4803647" y="868730"/>
            <a:chExt cx="2561590" cy="5473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03647" y="868730"/>
              <a:ext cx="2561590" cy="54693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31079" y="896137"/>
              <a:ext cx="2506853" cy="4860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51272" y="923162"/>
              <a:ext cx="2485517" cy="465963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914400" y="1999487"/>
            <a:ext cx="4334510" cy="3520440"/>
            <a:chOff x="914400" y="1999487"/>
            <a:chExt cx="4334510" cy="352044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4400" y="1999487"/>
              <a:ext cx="4334255" cy="35204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5463" y="2130551"/>
              <a:ext cx="4066032" cy="3258312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5818632" y="2791967"/>
            <a:ext cx="5350510" cy="1534795"/>
            <a:chOff x="5818632" y="2791967"/>
            <a:chExt cx="5350510" cy="153479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18632" y="2791967"/>
              <a:ext cx="5350510" cy="153454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46064" y="2862071"/>
              <a:ext cx="168910" cy="16891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61177" y="2881883"/>
              <a:ext cx="153797" cy="15379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47816" y="2819387"/>
              <a:ext cx="4698873" cy="26226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50864" y="3124187"/>
              <a:ext cx="4990845" cy="26226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44768" y="3428987"/>
              <a:ext cx="4861433" cy="26226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47816" y="3733787"/>
              <a:ext cx="4594733" cy="26226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44768" y="4038574"/>
              <a:ext cx="1976374" cy="2610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215128" y="3111957"/>
            <a:ext cx="2519045" cy="720725"/>
            <a:chOff x="5215128" y="3111957"/>
            <a:chExt cx="2519045" cy="7207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15128" y="3111957"/>
              <a:ext cx="2519045" cy="7206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42560" y="3139401"/>
              <a:ext cx="2464054" cy="6566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63642" y="3171443"/>
              <a:ext cx="2443607" cy="634746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2060448" y="3270516"/>
            <a:ext cx="2046605" cy="266700"/>
            <a:chOff x="2060448" y="3270516"/>
            <a:chExt cx="2046605" cy="26670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60448" y="3270516"/>
              <a:ext cx="2046477" cy="26643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87880" y="3297961"/>
              <a:ext cx="1991741" cy="20850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01342" y="3317112"/>
              <a:ext cx="1978533" cy="194691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4654296" y="2057400"/>
            <a:ext cx="0" cy="2743200"/>
          </a:xfrm>
          <a:custGeom>
            <a:avLst/>
            <a:gdLst/>
            <a:ahLst/>
            <a:cxnLst/>
            <a:rect l="l" t="t" r="r" b="b"/>
            <a:pathLst>
              <a:path h="2743200">
                <a:moveTo>
                  <a:pt x="0" y="0"/>
                </a:moveTo>
                <a:lnTo>
                  <a:pt x="0" y="2743200"/>
                </a:lnTo>
              </a:path>
            </a:pathLst>
          </a:custGeom>
          <a:ln w="18288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1936" y="1990344"/>
              <a:ext cx="9751821" cy="313474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367" y="2063534"/>
              <a:ext cx="165950" cy="1659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2169" y="2081783"/>
              <a:ext cx="153733" cy="15379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35024" y="2017801"/>
              <a:ext cx="8998966" cy="2085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9883" y="2037588"/>
              <a:ext cx="8983218" cy="1939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5024" y="2322563"/>
              <a:ext cx="4378198" cy="25744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48358" y="2342388"/>
              <a:ext cx="4364990" cy="2439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367" y="3252254"/>
              <a:ext cx="165950" cy="1659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2169" y="3270503"/>
              <a:ext cx="153733" cy="15379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35024" y="3206483"/>
              <a:ext cx="9060053" cy="25744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50136" y="3226307"/>
              <a:ext cx="9043924" cy="24396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41119" y="3511321"/>
              <a:ext cx="1229690" cy="2085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53438" y="3531108"/>
              <a:ext cx="1217422" cy="1939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367" y="4440974"/>
              <a:ext cx="165950" cy="16595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2169" y="4459223"/>
              <a:ext cx="153733" cy="15379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31975" y="4395203"/>
              <a:ext cx="9404350" cy="25744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46072" y="4415028"/>
              <a:ext cx="9390380" cy="24396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367" y="4882934"/>
              <a:ext cx="165950" cy="16595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2169" y="4901184"/>
              <a:ext cx="153733" cy="15379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35024" y="4837163"/>
              <a:ext cx="5676646" cy="25744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50136" y="4856988"/>
              <a:ext cx="5661660" cy="2426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310639" y="740613"/>
            <a:ext cx="5183505" cy="1181100"/>
            <a:chOff x="1310639" y="740613"/>
            <a:chExt cx="5183505" cy="11811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0639" y="740613"/>
              <a:ext cx="5182997" cy="11808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38071" y="768070"/>
              <a:ext cx="2394077" cy="5133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8264" y="795528"/>
              <a:ext cx="2372487" cy="4939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37432" y="774153"/>
              <a:ext cx="507326" cy="40669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862323" y="805180"/>
              <a:ext cx="476884" cy="380365"/>
            </a:xfrm>
            <a:custGeom>
              <a:avLst/>
              <a:gdLst/>
              <a:ahLst/>
              <a:cxnLst/>
              <a:rect l="l" t="t" r="r" b="b"/>
              <a:pathLst>
                <a:path w="476885" h="380365">
                  <a:moveTo>
                    <a:pt x="128015" y="104140"/>
                  </a:moveTo>
                  <a:lnTo>
                    <a:pt x="75977" y="113680"/>
                  </a:lnTo>
                  <a:lnTo>
                    <a:pt x="35178" y="142367"/>
                  </a:lnTo>
                  <a:lnTo>
                    <a:pt x="8826" y="186293"/>
                  </a:lnTo>
                  <a:lnTo>
                    <a:pt x="0" y="241554"/>
                  </a:lnTo>
                  <a:lnTo>
                    <a:pt x="2115" y="271416"/>
                  </a:lnTo>
                  <a:lnTo>
                    <a:pt x="18966" y="321760"/>
                  </a:lnTo>
                  <a:lnTo>
                    <a:pt x="52202" y="358860"/>
                  </a:lnTo>
                  <a:lnTo>
                    <a:pt x="74296" y="370824"/>
                  </a:lnTo>
                  <a:lnTo>
                    <a:pt x="74458" y="370824"/>
                  </a:lnTo>
                  <a:lnTo>
                    <a:pt x="99479" y="377882"/>
                  </a:lnTo>
                  <a:lnTo>
                    <a:pt x="99681" y="377882"/>
                  </a:lnTo>
                  <a:lnTo>
                    <a:pt x="128015" y="380238"/>
                  </a:lnTo>
                  <a:lnTo>
                    <a:pt x="156160" y="377882"/>
                  </a:lnTo>
                  <a:lnTo>
                    <a:pt x="181149" y="370824"/>
                  </a:lnTo>
                  <a:lnTo>
                    <a:pt x="202971" y="359074"/>
                  </a:lnTo>
                  <a:lnTo>
                    <a:pt x="221614" y="342646"/>
                  </a:lnTo>
                  <a:lnTo>
                    <a:pt x="231194" y="329565"/>
                  </a:lnTo>
                  <a:lnTo>
                    <a:pt x="128015" y="329565"/>
                  </a:lnTo>
                  <a:lnTo>
                    <a:pt x="100272" y="324064"/>
                  </a:lnTo>
                  <a:lnTo>
                    <a:pt x="80470" y="307562"/>
                  </a:lnTo>
                  <a:lnTo>
                    <a:pt x="68597" y="280058"/>
                  </a:lnTo>
                  <a:lnTo>
                    <a:pt x="64642" y="241554"/>
                  </a:lnTo>
                  <a:lnTo>
                    <a:pt x="65714" y="222196"/>
                  </a:lnTo>
                  <a:lnTo>
                    <a:pt x="81787" y="177673"/>
                  </a:lnTo>
                  <a:lnTo>
                    <a:pt x="114202" y="156241"/>
                  </a:lnTo>
                  <a:lnTo>
                    <a:pt x="128015" y="154812"/>
                  </a:lnTo>
                  <a:lnTo>
                    <a:pt x="232448" y="154812"/>
                  </a:lnTo>
                  <a:lnTo>
                    <a:pt x="222250" y="140843"/>
                  </a:lnTo>
                  <a:lnTo>
                    <a:pt x="203775" y="124767"/>
                  </a:lnTo>
                  <a:lnTo>
                    <a:pt x="181895" y="113299"/>
                  </a:lnTo>
                  <a:lnTo>
                    <a:pt x="156984" y="106523"/>
                  </a:lnTo>
                  <a:lnTo>
                    <a:pt x="157826" y="106523"/>
                  </a:lnTo>
                  <a:lnTo>
                    <a:pt x="128015" y="104140"/>
                  </a:lnTo>
                  <a:close/>
                </a:path>
                <a:path w="476885" h="380365">
                  <a:moveTo>
                    <a:pt x="232448" y="154812"/>
                  </a:moveTo>
                  <a:lnTo>
                    <a:pt x="128015" y="154812"/>
                  </a:lnTo>
                  <a:lnTo>
                    <a:pt x="155666" y="160240"/>
                  </a:lnTo>
                  <a:lnTo>
                    <a:pt x="175387" y="176514"/>
                  </a:lnTo>
                  <a:lnTo>
                    <a:pt x="187201" y="203622"/>
                  </a:lnTo>
                  <a:lnTo>
                    <a:pt x="191135" y="241554"/>
                  </a:lnTo>
                  <a:lnTo>
                    <a:pt x="190083" y="261485"/>
                  </a:lnTo>
                  <a:lnTo>
                    <a:pt x="174116" y="306705"/>
                  </a:lnTo>
                  <a:lnTo>
                    <a:pt x="141827" y="328136"/>
                  </a:lnTo>
                  <a:lnTo>
                    <a:pt x="128015" y="329565"/>
                  </a:lnTo>
                  <a:lnTo>
                    <a:pt x="231194" y="329565"/>
                  </a:lnTo>
                  <a:lnTo>
                    <a:pt x="236543" y="322260"/>
                  </a:lnTo>
                  <a:lnTo>
                    <a:pt x="247221" y="298624"/>
                  </a:lnTo>
                  <a:lnTo>
                    <a:pt x="253636" y="271726"/>
                  </a:lnTo>
                  <a:lnTo>
                    <a:pt x="255777" y="241554"/>
                  </a:lnTo>
                  <a:lnTo>
                    <a:pt x="253764" y="212500"/>
                  </a:lnTo>
                  <a:lnTo>
                    <a:pt x="253682" y="211316"/>
                  </a:lnTo>
                  <a:lnTo>
                    <a:pt x="247395" y="184435"/>
                  </a:lnTo>
                  <a:lnTo>
                    <a:pt x="236918" y="160936"/>
                  </a:lnTo>
                  <a:lnTo>
                    <a:pt x="232448" y="154812"/>
                  </a:lnTo>
                  <a:close/>
                </a:path>
                <a:path w="476885" h="380365">
                  <a:moveTo>
                    <a:pt x="386079" y="160274"/>
                  </a:moveTo>
                  <a:lnTo>
                    <a:pt x="323976" y="160274"/>
                  </a:lnTo>
                  <a:lnTo>
                    <a:pt x="323976" y="375285"/>
                  </a:lnTo>
                  <a:lnTo>
                    <a:pt x="386079" y="375285"/>
                  </a:lnTo>
                  <a:lnTo>
                    <a:pt x="386079" y="160274"/>
                  </a:lnTo>
                  <a:close/>
                </a:path>
                <a:path w="476885" h="380365">
                  <a:moveTo>
                    <a:pt x="440309" y="109093"/>
                  </a:moveTo>
                  <a:lnTo>
                    <a:pt x="285241" y="109093"/>
                  </a:lnTo>
                  <a:lnTo>
                    <a:pt x="285241" y="160274"/>
                  </a:lnTo>
                  <a:lnTo>
                    <a:pt x="440309" y="160274"/>
                  </a:lnTo>
                  <a:lnTo>
                    <a:pt x="440309" y="109093"/>
                  </a:lnTo>
                  <a:close/>
                </a:path>
                <a:path w="476885" h="380365">
                  <a:moveTo>
                    <a:pt x="422910" y="0"/>
                  </a:moveTo>
                  <a:lnTo>
                    <a:pt x="384047" y="7508"/>
                  </a:lnTo>
                  <a:lnTo>
                    <a:pt x="353187" y="29972"/>
                  </a:lnTo>
                  <a:lnTo>
                    <a:pt x="332422" y="64817"/>
                  </a:lnTo>
                  <a:lnTo>
                    <a:pt x="324230" y="109093"/>
                  </a:lnTo>
                  <a:lnTo>
                    <a:pt x="385063" y="109093"/>
                  </a:lnTo>
                  <a:lnTo>
                    <a:pt x="384937" y="106934"/>
                  </a:lnTo>
                  <a:lnTo>
                    <a:pt x="384810" y="102616"/>
                  </a:lnTo>
                  <a:lnTo>
                    <a:pt x="397128" y="65278"/>
                  </a:lnTo>
                  <a:lnTo>
                    <a:pt x="427100" y="50165"/>
                  </a:lnTo>
                  <a:lnTo>
                    <a:pt x="461075" y="50165"/>
                  </a:lnTo>
                  <a:lnTo>
                    <a:pt x="476758" y="9652"/>
                  </a:lnTo>
                  <a:lnTo>
                    <a:pt x="461468" y="5411"/>
                  </a:lnTo>
                  <a:lnTo>
                    <a:pt x="447405" y="2397"/>
                  </a:lnTo>
                  <a:lnTo>
                    <a:pt x="434556" y="597"/>
                  </a:lnTo>
                  <a:lnTo>
                    <a:pt x="422910" y="0"/>
                  </a:lnTo>
                  <a:close/>
                </a:path>
                <a:path w="476885" h="380365">
                  <a:moveTo>
                    <a:pt x="461075" y="50165"/>
                  </a:moveTo>
                  <a:lnTo>
                    <a:pt x="427100" y="50165"/>
                  </a:lnTo>
                  <a:lnTo>
                    <a:pt x="433145" y="50591"/>
                  </a:lnTo>
                  <a:lnTo>
                    <a:pt x="440404" y="51863"/>
                  </a:lnTo>
                  <a:lnTo>
                    <a:pt x="448853" y="53969"/>
                  </a:lnTo>
                  <a:lnTo>
                    <a:pt x="458470" y="56896"/>
                  </a:lnTo>
                  <a:lnTo>
                    <a:pt x="461075" y="50165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22394" y="955421"/>
              <a:ext cx="135636" cy="18389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862323" y="805180"/>
              <a:ext cx="476884" cy="380365"/>
            </a:xfrm>
            <a:custGeom>
              <a:avLst/>
              <a:gdLst/>
              <a:ahLst/>
              <a:cxnLst/>
              <a:rect l="l" t="t" r="r" b="b"/>
              <a:pathLst>
                <a:path w="476885" h="380365">
                  <a:moveTo>
                    <a:pt x="128015" y="104140"/>
                  </a:moveTo>
                  <a:lnTo>
                    <a:pt x="181895" y="113299"/>
                  </a:lnTo>
                  <a:lnTo>
                    <a:pt x="222250" y="140843"/>
                  </a:lnTo>
                  <a:lnTo>
                    <a:pt x="247395" y="184435"/>
                  </a:lnTo>
                  <a:lnTo>
                    <a:pt x="255777" y="241554"/>
                  </a:lnTo>
                  <a:lnTo>
                    <a:pt x="253636" y="271726"/>
                  </a:lnTo>
                  <a:lnTo>
                    <a:pt x="236543" y="322260"/>
                  </a:lnTo>
                  <a:lnTo>
                    <a:pt x="202971" y="359074"/>
                  </a:lnTo>
                  <a:lnTo>
                    <a:pt x="156160" y="377882"/>
                  </a:lnTo>
                  <a:lnTo>
                    <a:pt x="128015" y="380238"/>
                  </a:lnTo>
                  <a:lnTo>
                    <a:pt x="99395" y="377858"/>
                  </a:lnTo>
                  <a:lnTo>
                    <a:pt x="52202" y="358860"/>
                  </a:lnTo>
                  <a:lnTo>
                    <a:pt x="18966" y="321760"/>
                  </a:lnTo>
                  <a:lnTo>
                    <a:pt x="2115" y="271416"/>
                  </a:lnTo>
                  <a:lnTo>
                    <a:pt x="0" y="241554"/>
                  </a:lnTo>
                  <a:lnTo>
                    <a:pt x="2210" y="212500"/>
                  </a:lnTo>
                  <a:lnTo>
                    <a:pt x="19823" y="162919"/>
                  </a:lnTo>
                  <a:lnTo>
                    <a:pt x="54185" y="125624"/>
                  </a:lnTo>
                  <a:lnTo>
                    <a:pt x="100580" y="106523"/>
                  </a:lnTo>
                  <a:lnTo>
                    <a:pt x="128015" y="104140"/>
                  </a:lnTo>
                  <a:close/>
                </a:path>
                <a:path w="476885" h="380365">
                  <a:moveTo>
                    <a:pt x="422910" y="0"/>
                  </a:moveTo>
                  <a:lnTo>
                    <a:pt x="434556" y="597"/>
                  </a:lnTo>
                  <a:lnTo>
                    <a:pt x="447405" y="2397"/>
                  </a:lnTo>
                  <a:lnTo>
                    <a:pt x="461468" y="5411"/>
                  </a:lnTo>
                  <a:lnTo>
                    <a:pt x="476758" y="9652"/>
                  </a:lnTo>
                  <a:lnTo>
                    <a:pt x="458470" y="56896"/>
                  </a:lnTo>
                  <a:lnTo>
                    <a:pt x="448853" y="53969"/>
                  </a:lnTo>
                  <a:lnTo>
                    <a:pt x="440404" y="51863"/>
                  </a:lnTo>
                  <a:lnTo>
                    <a:pt x="433145" y="50591"/>
                  </a:lnTo>
                  <a:lnTo>
                    <a:pt x="427100" y="50165"/>
                  </a:lnTo>
                  <a:lnTo>
                    <a:pt x="418595" y="51115"/>
                  </a:lnTo>
                  <a:lnTo>
                    <a:pt x="387921" y="82232"/>
                  </a:lnTo>
                  <a:lnTo>
                    <a:pt x="384810" y="102616"/>
                  </a:lnTo>
                  <a:lnTo>
                    <a:pt x="384810" y="104775"/>
                  </a:lnTo>
                  <a:lnTo>
                    <a:pt x="384937" y="106934"/>
                  </a:lnTo>
                  <a:lnTo>
                    <a:pt x="385063" y="109093"/>
                  </a:lnTo>
                  <a:lnTo>
                    <a:pt x="440309" y="109093"/>
                  </a:lnTo>
                  <a:lnTo>
                    <a:pt x="440309" y="160274"/>
                  </a:lnTo>
                  <a:lnTo>
                    <a:pt x="386079" y="160274"/>
                  </a:lnTo>
                  <a:lnTo>
                    <a:pt x="386079" y="375285"/>
                  </a:lnTo>
                  <a:lnTo>
                    <a:pt x="323976" y="375285"/>
                  </a:lnTo>
                  <a:lnTo>
                    <a:pt x="323976" y="160274"/>
                  </a:lnTo>
                  <a:lnTo>
                    <a:pt x="285241" y="160274"/>
                  </a:lnTo>
                  <a:lnTo>
                    <a:pt x="285241" y="109093"/>
                  </a:lnTo>
                  <a:lnTo>
                    <a:pt x="324230" y="109093"/>
                  </a:lnTo>
                  <a:lnTo>
                    <a:pt x="326755" y="85782"/>
                  </a:lnTo>
                  <a:lnTo>
                    <a:pt x="341233" y="46210"/>
                  </a:lnTo>
                  <a:lnTo>
                    <a:pt x="367617" y="16877"/>
                  </a:lnTo>
                  <a:lnTo>
                    <a:pt x="402478" y="1879"/>
                  </a:lnTo>
                  <a:lnTo>
                    <a:pt x="42291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95800" y="783386"/>
              <a:ext cx="1970277" cy="49817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15992" y="809244"/>
              <a:ext cx="1948942" cy="4801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50719" y="1374597"/>
              <a:ext cx="1808733" cy="4158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71801" y="1402080"/>
              <a:ext cx="1789176" cy="3957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22775" y="1383766"/>
              <a:ext cx="1930653" cy="50421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43857" y="1412113"/>
              <a:ext cx="1909191" cy="483870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966216" y="2097023"/>
            <a:ext cx="5875020" cy="3479165"/>
            <a:chOff x="966216" y="2097023"/>
            <a:chExt cx="5875020" cy="3479165"/>
          </a:xfrm>
        </p:grpSpPr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66216" y="2097023"/>
              <a:ext cx="5874766" cy="347916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99744" y="2161082"/>
              <a:ext cx="138480" cy="14142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12761" y="2179446"/>
              <a:ext cx="126314" cy="12636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98448" y="2124405"/>
              <a:ext cx="4875022" cy="21760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05840" y="2346959"/>
              <a:ext cx="5752846" cy="21450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05840" y="2566441"/>
              <a:ext cx="5202301" cy="21206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08888" y="2871215"/>
              <a:ext cx="77724" cy="16891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027468" y="2894456"/>
              <a:ext cx="53975" cy="146685"/>
            </a:xfrm>
            <a:custGeom>
              <a:avLst/>
              <a:gdLst/>
              <a:ahLst/>
              <a:cxnLst/>
              <a:rect l="l" t="t" r="r" b="b"/>
              <a:pathLst>
                <a:path w="53975" h="146685">
                  <a:moveTo>
                    <a:pt x="53847" y="0"/>
                  </a:moveTo>
                  <a:lnTo>
                    <a:pt x="42278" y="0"/>
                  </a:lnTo>
                  <a:lnTo>
                    <a:pt x="39154" y="6222"/>
                  </a:lnTo>
                  <a:lnTo>
                    <a:pt x="33845" y="12826"/>
                  </a:lnTo>
                  <a:lnTo>
                    <a:pt x="0" y="36702"/>
                  </a:lnTo>
                  <a:lnTo>
                    <a:pt x="0" y="53975"/>
                  </a:lnTo>
                  <a:lnTo>
                    <a:pt x="35902" y="32384"/>
                  </a:lnTo>
                  <a:lnTo>
                    <a:pt x="35902" y="146684"/>
                  </a:lnTo>
                  <a:lnTo>
                    <a:pt x="53847" y="146684"/>
                  </a:lnTo>
                  <a:lnTo>
                    <a:pt x="53847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27468" y="2894456"/>
              <a:ext cx="53975" cy="146685"/>
            </a:xfrm>
            <a:custGeom>
              <a:avLst/>
              <a:gdLst/>
              <a:ahLst/>
              <a:cxnLst/>
              <a:rect l="l" t="t" r="r" b="b"/>
              <a:pathLst>
                <a:path w="53975" h="146685">
                  <a:moveTo>
                    <a:pt x="42278" y="0"/>
                  </a:moveTo>
                  <a:lnTo>
                    <a:pt x="53847" y="0"/>
                  </a:lnTo>
                  <a:lnTo>
                    <a:pt x="53847" y="146684"/>
                  </a:lnTo>
                  <a:lnTo>
                    <a:pt x="35902" y="146684"/>
                  </a:lnTo>
                  <a:lnTo>
                    <a:pt x="35902" y="32384"/>
                  </a:lnTo>
                  <a:lnTo>
                    <a:pt x="31584" y="36448"/>
                  </a:lnTo>
                  <a:lnTo>
                    <a:pt x="25907" y="40639"/>
                  </a:lnTo>
                  <a:lnTo>
                    <a:pt x="18897" y="44703"/>
                  </a:lnTo>
                  <a:lnTo>
                    <a:pt x="11887" y="48894"/>
                  </a:lnTo>
                  <a:lnTo>
                    <a:pt x="5587" y="51942"/>
                  </a:lnTo>
                  <a:lnTo>
                    <a:pt x="0" y="53975"/>
                  </a:lnTo>
                  <a:lnTo>
                    <a:pt x="0" y="36702"/>
                  </a:lnTo>
                  <a:lnTo>
                    <a:pt x="7296" y="32916"/>
                  </a:lnTo>
                  <a:lnTo>
                    <a:pt x="14116" y="28797"/>
                  </a:lnTo>
                  <a:lnTo>
                    <a:pt x="20459" y="24344"/>
                  </a:lnTo>
                  <a:lnTo>
                    <a:pt x="26327" y="19557"/>
                  </a:lnTo>
                  <a:lnTo>
                    <a:pt x="33845" y="12826"/>
                  </a:lnTo>
                  <a:lnTo>
                    <a:pt x="39154" y="6222"/>
                  </a:lnTo>
                  <a:lnTo>
                    <a:pt x="42278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76528" y="2871165"/>
              <a:ext cx="3515741" cy="21760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93648" y="3179063"/>
              <a:ext cx="120161" cy="16891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06716" y="3197732"/>
              <a:ext cx="105892" cy="15582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76528" y="3179013"/>
              <a:ext cx="2461133" cy="21760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96696" y="3486861"/>
              <a:ext cx="117231" cy="17213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09243" y="3505580"/>
              <a:ext cx="104863" cy="15849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76528" y="3489959"/>
              <a:ext cx="2738374" cy="21450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99744" y="3834434"/>
              <a:ext cx="138480" cy="14142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12761" y="3852798"/>
              <a:ext cx="126314" cy="12636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307592" y="3797757"/>
              <a:ext cx="5469509" cy="21760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05840" y="4017213"/>
              <a:ext cx="5643118" cy="21760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11936" y="4236669"/>
              <a:ext cx="5397373" cy="21760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11936" y="4456175"/>
              <a:ext cx="5113655" cy="21513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11936" y="4675581"/>
              <a:ext cx="5415661" cy="21760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08888" y="4895024"/>
              <a:ext cx="2531059" cy="215201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515360" y="4917439"/>
              <a:ext cx="20955" cy="48260"/>
            </a:xfrm>
            <a:custGeom>
              <a:avLst/>
              <a:gdLst/>
              <a:ahLst/>
              <a:cxnLst/>
              <a:rect l="l" t="t" r="r" b="b"/>
              <a:pathLst>
                <a:path w="20954" h="48260">
                  <a:moveTo>
                    <a:pt x="20827" y="0"/>
                  </a:moveTo>
                  <a:lnTo>
                    <a:pt x="1650" y="0"/>
                  </a:lnTo>
                  <a:lnTo>
                    <a:pt x="1650" y="20828"/>
                  </a:lnTo>
                  <a:lnTo>
                    <a:pt x="10922" y="20828"/>
                  </a:lnTo>
                  <a:lnTo>
                    <a:pt x="10794" y="26289"/>
                  </a:lnTo>
                  <a:lnTo>
                    <a:pt x="9778" y="30607"/>
                  </a:lnTo>
                  <a:lnTo>
                    <a:pt x="6223" y="36957"/>
                  </a:lnTo>
                  <a:lnTo>
                    <a:pt x="3555" y="39243"/>
                  </a:lnTo>
                  <a:lnTo>
                    <a:pt x="0" y="40767"/>
                  </a:lnTo>
                  <a:lnTo>
                    <a:pt x="4444" y="47879"/>
                  </a:lnTo>
                  <a:lnTo>
                    <a:pt x="20827" y="25273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515360" y="4917439"/>
              <a:ext cx="20955" cy="48260"/>
            </a:xfrm>
            <a:custGeom>
              <a:avLst/>
              <a:gdLst/>
              <a:ahLst/>
              <a:cxnLst/>
              <a:rect l="l" t="t" r="r" b="b"/>
              <a:pathLst>
                <a:path w="20954" h="48260">
                  <a:moveTo>
                    <a:pt x="1650" y="0"/>
                  </a:moveTo>
                  <a:lnTo>
                    <a:pt x="20827" y="0"/>
                  </a:lnTo>
                  <a:lnTo>
                    <a:pt x="20827" y="16383"/>
                  </a:lnTo>
                  <a:lnTo>
                    <a:pt x="20827" y="25273"/>
                  </a:lnTo>
                  <a:lnTo>
                    <a:pt x="4444" y="47879"/>
                  </a:lnTo>
                  <a:lnTo>
                    <a:pt x="0" y="40767"/>
                  </a:lnTo>
                  <a:lnTo>
                    <a:pt x="3555" y="39243"/>
                  </a:lnTo>
                  <a:lnTo>
                    <a:pt x="6223" y="36957"/>
                  </a:lnTo>
                  <a:lnTo>
                    <a:pt x="8000" y="33782"/>
                  </a:lnTo>
                  <a:lnTo>
                    <a:pt x="9778" y="30607"/>
                  </a:lnTo>
                  <a:lnTo>
                    <a:pt x="10794" y="26289"/>
                  </a:lnTo>
                  <a:lnTo>
                    <a:pt x="10922" y="20828"/>
                  </a:lnTo>
                  <a:lnTo>
                    <a:pt x="1650" y="20828"/>
                  </a:lnTo>
                  <a:lnTo>
                    <a:pt x="165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535680" y="4895037"/>
              <a:ext cx="3277997" cy="21760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05840" y="5114493"/>
              <a:ext cx="5774309" cy="21760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08888" y="5337073"/>
              <a:ext cx="1290574" cy="212064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7309104" y="557783"/>
            <a:ext cx="4419600" cy="5285740"/>
            <a:chOff x="7309104" y="557783"/>
            <a:chExt cx="4419600" cy="5285740"/>
          </a:xfrm>
        </p:grpSpPr>
        <p:sp>
          <p:nvSpPr>
            <p:cNvPr id="48" name="object 48"/>
            <p:cNvSpPr/>
            <p:nvPr/>
          </p:nvSpPr>
          <p:spPr>
            <a:xfrm>
              <a:off x="7405116" y="653795"/>
              <a:ext cx="4227830" cy="5093335"/>
            </a:xfrm>
            <a:custGeom>
              <a:avLst/>
              <a:gdLst/>
              <a:ahLst/>
              <a:cxnLst/>
              <a:rect l="l" t="t" r="r" b="b"/>
              <a:pathLst>
                <a:path w="4227830" h="5093335">
                  <a:moveTo>
                    <a:pt x="4227576" y="0"/>
                  </a:moveTo>
                  <a:lnTo>
                    <a:pt x="0" y="0"/>
                  </a:lnTo>
                  <a:lnTo>
                    <a:pt x="0" y="5093208"/>
                  </a:lnTo>
                  <a:lnTo>
                    <a:pt x="4227576" y="5093208"/>
                  </a:lnTo>
                  <a:lnTo>
                    <a:pt x="4227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405116" y="653795"/>
              <a:ext cx="4227830" cy="5093335"/>
            </a:xfrm>
            <a:custGeom>
              <a:avLst/>
              <a:gdLst/>
              <a:ahLst/>
              <a:cxnLst/>
              <a:rect l="l" t="t" r="r" b="b"/>
              <a:pathLst>
                <a:path w="4227830" h="5093335">
                  <a:moveTo>
                    <a:pt x="0" y="5093208"/>
                  </a:moveTo>
                  <a:lnTo>
                    <a:pt x="4227576" y="5093208"/>
                  </a:lnTo>
                  <a:lnTo>
                    <a:pt x="4227576" y="0"/>
                  </a:lnTo>
                  <a:lnTo>
                    <a:pt x="0" y="0"/>
                  </a:lnTo>
                  <a:lnTo>
                    <a:pt x="0" y="5093208"/>
                  </a:lnTo>
                  <a:close/>
                </a:path>
              </a:pathLst>
            </a:custGeom>
            <a:ln w="1920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546848" y="813815"/>
              <a:ext cx="3934586" cy="281330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586472" y="3779519"/>
              <a:ext cx="1846833" cy="181660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595104" y="3779519"/>
              <a:ext cx="1886711" cy="18166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810255" y="856513"/>
            <a:ext cx="6523990" cy="562610"/>
            <a:chOff x="2810255" y="856513"/>
            <a:chExt cx="6523990" cy="56261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10255" y="856513"/>
              <a:ext cx="6523990" cy="5622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37687" y="883869"/>
              <a:ext cx="6469252" cy="5011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58007" y="909955"/>
              <a:ext cx="6447663" cy="48171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914400" y="1999487"/>
            <a:ext cx="4334510" cy="3520440"/>
            <a:chOff x="914400" y="1999487"/>
            <a:chExt cx="4334510" cy="352044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4400" y="1999487"/>
              <a:ext cx="4334255" cy="35204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5463" y="2130552"/>
              <a:ext cx="4065904" cy="3258185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5766815" y="1618488"/>
            <a:ext cx="5128260" cy="3881754"/>
            <a:chOff x="5766815" y="1618488"/>
            <a:chExt cx="5128260" cy="3881754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66815" y="1618488"/>
              <a:ext cx="5128133" cy="38813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24727" y="1649006"/>
              <a:ext cx="92659" cy="19935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38697" y="1667764"/>
              <a:ext cx="80645" cy="1873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31407" y="1758696"/>
              <a:ext cx="83480" cy="4114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949060" y="1781302"/>
              <a:ext cx="61594" cy="20320"/>
            </a:xfrm>
            <a:custGeom>
              <a:avLst/>
              <a:gdLst/>
              <a:ahLst/>
              <a:cxnLst/>
              <a:rect l="l" t="t" r="r" b="b"/>
              <a:pathLst>
                <a:path w="61595" h="20319">
                  <a:moveTo>
                    <a:pt x="59689" y="0"/>
                  </a:moveTo>
                  <a:lnTo>
                    <a:pt x="52758" y="760"/>
                  </a:lnTo>
                  <a:lnTo>
                    <a:pt x="45291" y="1317"/>
                  </a:lnTo>
                  <a:lnTo>
                    <a:pt x="37276" y="1660"/>
                  </a:lnTo>
                  <a:lnTo>
                    <a:pt x="28701" y="1777"/>
                  </a:lnTo>
                  <a:lnTo>
                    <a:pt x="15493" y="1777"/>
                  </a:lnTo>
                  <a:lnTo>
                    <a:pt x="4952" y="1524"/>
                  </a:lnTo>
                  <a:lnTo>
                    <a:pt x="3555" y="7493"/>
                  </a:lnTo>
                  <a:lnTo>
                    <a:pt x="1904" y="13208"/>
                  </a:lnTo>
                  <a:lnTo>
                    <a:pt x="0" y="18796"/>
                  </a:lnTo>
                  <a:lnTo>
                    <a:pt x="1650" y="20320"/>
                  </a:lnTo>
                  <a:lnTo>
                    <a:pt x="25886" y="19730"/>
                  </a:lnTo>
                  <a:lnTo>
                    <a:pt x="37718" y="19685"/>
                  </a:lnTo>
                  <a:lnTo>
                    <a:pt x="55117" y="20320"/>
                  </a:lnTo>
                  <a:lnTo>
                    <a:pt x="56768" y="13970"/>
                  </a:lnTo>
                  <a:lnTo>
                    <a:pt x="58674" y="7747"/>
                  </a:lnTo>
                  <a:lnTo>
                    <a:pt x="61213" y="1524"/>
                  </a:lnTo>
                  <a:lnTo>
                    <a:pt x="59689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949060" y="1781302"/>
              <a:ext cx="61594" cy="20320"/>
            </a:xfrm>
            <a:custGeom>
              <a:avLst/>
              <a:gdLst/>
              <a:ahLst/>
              <a:cxnLst/>
              <a:rect l="l" t="t" r="r" b="b"/>
              <a:pathLst>
                <a:path w="61595" h="20319">
                  <a:moveTo>
                    <a:pt x="59689" y="0"/>
                  </a:moveTo>
                  <a:lnTo>
                    <a:pt x="61213" y="1524"/>
                  </a:lnTo>
                  <a:lnTo>
                    <a:pt x="58674" y="7747"/>
                  </a:lnTo>
                  <a:lnTo>
                    <a:pt x="56768" y="13970"/>
                  </a:lnTo>
                  <a:lnTo>
                    <a:pt x="55117" y="20320"/>
                  </a:lnTo>
                  <a:lnTo>
                    <a:pt x="45719" y="19938"/>
                  </a:lnTo>
                  <a:lnTo>
                    <a:pt x="37718" y="19685"/>
                  </a:lnTo>
                  <a:lnTo>
                    <a:pt x="31241" y="19685"/>
                  </a:lnTo>
                  <a:lnTo>
                    <a:pt x="25886" y="19730"/>
                  </a:lnTo>
                  <a:lnTo>
                    <a:pt x="19161" y="19859"/>
                  </a:lnTo>
                  <a:lnTo>
                    <a:pt x="11078" y="20060"/>
                  </a:lnTo>
                  <a:lnTo>
                    <a:pt x="1650" y="20320"/>
                  </a:lnTo>
                  <a:lnTo>
                    <a:pt x="0" y="18796"/>
                  </a:lnTo>
                  <a:lnTo>
                    <a:pt x="1904" y="13208"/>
                  </a:lnTo>
                  <a:lnTo>
                    <a:pt x="3555" y="7493"/>
                  </a:lnTo>
                  <a:lnTo>
                    <a:pt x="4952" y="1524"/>
                  </a:lnTo>
                  <a:lnTo>
                    <a:pt x="15493" y="1777"/>
                  </a:lnTo>
                  <a:lnTo>
                    <a:pt x="23494" y="1777"/>
                  </a:lnTo>
                  <a:lnTo>
                    <a:pt x="28701" y="1777"/>
                  </a:lnTo>
                  <a:lnTo>
                    <a:pt x="37276" y="1660"/>
                  </a:lnTo>
                  <a:lnTo>
                    <a:pt x="45291" y="1317"/>
                  </a:lnTo>
                  <a:lnTo>
                    <a:pt x="52758" y="760"/>
                  </a:lnTo>
                  <a:lnTo>
                    <a:pt x="59689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01511" y="1645907"/>
              <a:ext cx="4548886" cy="26226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97295" y="1950707"/>
              <a:ext cx="988872" cy="26226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00343" y="2837726"/>
              <a:ext cx="138480" cy="19935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820282" y="2861055"/>
              <a:ext cx="114300" cy="178435"/>
            </a:xfrm>
            <a:custGeom>
              <a:avLst/>
              <a:gdLst/>
              <a:ahLst/>
              <a:cxnLst/>
              <a:rect l="l" t="t" r="r" b="b"/>
              <a:pathLst>
                <a:path w="114300" h="178435">
                  <a:moveTo>
                    <a:pt x="66039" y="0"/>
                  </a:moveTo>
                  <a:lnTo>
                    <a:pt x="57530" y="0"/>
                  </a:lnTo>
                  <a:lnTo>
                    <a:pt x="50418" y="0"/>
                  </a:lnTo>
                  <a:lnTo>
                    <a:pt x="43433" y="1397"/>
                  </a:lnTo>
                  <a:lnTo>
                    <a:pt x="29463" y="7112"/>
                  </a:lnTo>
                  <a:lnTo>
                    <a:pt x="22605" y="11430"/>
                  </a:lnTo>
                  <a:lnTo>
                    <a:pt x="15747" y="17145"/>
                  </a:lnTo>
                  <a:lnTo>
                    <a:pt x="14601" y="24907"/>
                  </a:lnTo>
                  <a:lnTo>
                    <a:pt x="11640" y="40147"/>
                  </a:lnTo>
                  <a:lnTo>
                    <a:pt x="9778" y="47625"/>
                  </a:lnTo>
                  <a:lnTo>
                    <a:pt x="18541" y="47625"/>
                  </a:lnTo>
                  <a:lnTo>
                    <a:pt x="23113" y="37973"/>
                  </a:lnTo>
                  <a:lnTo>
                    <a:pt x="27686" y="31242"/>
                  </a:lnTo>
                  <a:lnTo>
                    <a:pt x="38100" y="22733"/>
                  </a:lnTo>
                  <a:lnTo>
                    <a:pt x="44830" y="20320"/>
                  </a:lnTo>
                  <a:lnTo>
                    <a:pt x="60832" y="20320"/>
                  </a:lnTo>
                  <a:lnTo>
                    <a:pt x="80899" y="53721"/>
                  </a:lnTo>
                  <a:lnTo>
                    <a:pt x="80899" y="61976"/>
                  </a:lnTo>
                  <a:lnTo>
                    <a:pt x="60823" y="102965"/>
                  </a:lnTo>
                  <a:lnTo>
                    <a:pt x="32115" y="136715"/>
                  </a:lnTo>
                  <a:lnTo>
                    <a:pt x="0" y="170942"/>
                  </a:lnTo>
                  <a:lnTo>
                    <a:pt x="0" y="178181"/>
                  </a:lnTo>
                  <a:lnTo>
                    <a:pt x="17121" y="177607"/>
                  </a:lnTo>
                  <a:lnTo>
                    <a:pt x="54482" y="176911"/>
                  </a:lnTo>
                  <a:lnTo>
                    <a:pt x="75549" y="177212"/>
                  </a:lnTo>
                  <a:lnTo>
                    <a:pt x="99187" y="178181"/>
                  </a:lnTo>
                  <a:lnTo>
                    <a:pt x="101901" y="171086"/>
                  </a:lnTo>
                  <a:lnTo>
                    <a:pt x="114045" y="141351"/>
                  </a:lnTo>
                  <a:lnTo>
                    <a:pt x="104647" y="141351"/>
                  </a:lnTo>
                  <a:lnTo>
                    <a:pt x="99949" y="150749"/>
                  </a:lnTo>
                  <a:lnTo>
                    <a:pt x="97027" y="154940"/>
                  </a:lnTo>
                  <a:lnTo>
                    <a:pt x="92201" y="157861"/>
                  </a:lnTo>
                  <a:lnTo>
                    <a:pt x="87249" y="158623"/>
                  </a:lnTo>
                  <a:lnTo>
                    <a:pt x="27939" y="158623"/>
                  </a:lnTo>
                  <a:lnTo>
                    <a:pt x="61674" y="121777"/>
                  </a:lnTo>
                  <a:lnTo>
                    <a:pt x="73284" y="108598"/>
                  </a:lnTo>
                  <a:lnTo>
                    <a:pt x="96355" y="76287"/>
                  </a:lnTo>
                  <a:lnTo>
                    <a:pt x="103886" y="54737"/>
                  </a:lnTo>
                  <a:lnTo>
                    <a:pt x="103886" y="38100"/>
                  </a:lnTo>
                  <a:lnTo>
                    <a:pt x="101980" y="30099"/>
                  </a:lnTo>
                  <a:lnTo>
                    <a:pt x="94361" y="15621"/>
                  </a:lnTo>
                  <a:lnTo>
                    <a:pt x="88772" y="9906"/>
                  </a:lnTo>
                  <a:lnTo>
                    <a:pt x="73913" y="2032"/>
                  </a:lnTo>
                  <a:lnTo>
                    <a:pt x="66039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820282" y="2861055"/>
              <a:ext cx="114300" cy="178435"/>
            </a:xfrm>
            <a:custGeom>
              <a:avLst/>
              <a:gdLst/>
              <a:ahLst/>
              <a:cxnLst/>
              <a:rect l="l" t="t" r="r" b="b"/>
              <a:pathLst>
                <a:path w="114300" h="178435">
                  <a:moveTo>
                    <a:pt x="57530" y="0"/>
                  </a:moveTo>
                  <a:lnTo>
                    <a:pt x="66039" y="0"/>
                  </a:lnTo>
                  <a:lnTo>
                    <a:pt x="73913" y="2032"/>
                  </a:lnTo>
                  <a:lnTo>
                    <a:pt x="81406" y="5969"/>
                  </a:lnTo>
                  <a:lnTo>
                    <a:pt x="88772" y="9906"/>
                  </a:lnTo>
                  <a:lnTo>
                    <a:pt x="94361" y="15621"/>
                  </a:lnTo>
                  <a:lnTo>
                    <a:pt x="98170" y="22860"/>
                  </a:lnTo>
                  <a:lnTo>
                    <a:pt x="101980" y="30099"/>
                  </a:lnTo>
                  <a:lnTo>
                    <a:pt x="103886" y="38100"/>
                  </a:lnTo>
                  <a:lnTo>
                    <a:pt x="103886" y="46736"/>
                  </a:lnTo>
                  <a:lnTo>
                    <a:pt x="103886" y="54737"/>
                  </a:lnTo>
                  <a:lnTo>
                    <a:pt x="87262" y="91146"/>
                  </a:lnTo>
                  <a:lnTo>
                    <a:pt x="61674" y="121777"/>
                  </a:lnTo>
                  <a:lnTo>
                    <a:pt x="27939" y="158623"/>
                  </a:lnTo>
                  <a:lnTo>
                    <a:pt x="79755" y="158623"/>
                  </a:lnTo>
                  <a:lnTo>
                    <a:pt x="87249" y="158623"/>
                  </a:lnTo>
                  <a:lnTo>
                    <a:pt x="92201" y="157861"/>
                  </a:lnTo>
                  <a:lnTo>
                    <a:pt x="94614" y="156337"/>
                  </a:lnTo>
                  <a:lnTo>
                    <a:pt x="97027" y="154940"/>
                  </a:lnTo>
                  <a:lnTo>
                    <a:pt x="99949" y="150749"/>
                  </a:lnTo>
                  <a:lnTo>
                    <a:pt x="103250" y="144018"/>
                  </a:lnTo>
                  <a:lnTo>
                    <a:pt x="103504" y="143383"/>
                  </a:lnTo>
                  <a:lnTo>
                    <a:pt x="104012" y="142494"/>
                  </a:lnTo>
                  <a:lnTo>
                    <a:pt x="104647" y="141351"/>
                  </a:lnTo>
                  <a:lnTo>
                    <a:pt x="114045" y="141351"/>
                  </a:lnTo>
                  <a:lnTo>
                    <a:pt x="109331" y="152659"/>
                  </a:lnTo>
                  <a:lnTo>
                    <a:pt x="105283" y="162575"/>
                  </a:lnTo>
                  <a:lnTo>
                    <a:pt x="101901" y="171086"/>
                  </a:lnTo>
                  <a:lnTo>
                    <a:pt x="99187" y="178181"/>
                  </a:lnTo>
                  <a:lnTo>
                    <a:pt x="87040" y="177607"/>
                  </a:lnTo>
                  <a:lnTo>
                    <a:pt x="75549" y="177212"/>
                  </a:lnTo>
                  <a:lnTo>
                    <a:pt x="64700" y="176984"/>
                  </a:lnTo>
                  <a:lnTo>
                    <a:pt x="54482" y="176911"/>
                  </a:lnTo>
                  <a:lnTo>
                    <a:pt x="44362" y="176984"/>
                  </a:lnTo>
                  <a:lnTo>
                    <a:pt x="31908" y="177212"/>
                  </a:lnTo>
                  <a:lnTo>
                    <a:pt x="17121" y="177607"/>
                  </a:lnTo>
                  <a:lnTo>
                    <a:pt x="0" y="178181"/>
                  </a:lnTo>
                  <a:lnTo>
                    <a:pt x="0" y="170942"/>
                  </a:lnTo>
                  <a:lnTo>
                    <a:pt x="32115" y="136715"/>
                  </a:lnTo>
                  <a:lnTo>
                    <a:pt x="60823" y="102965"/>
                  </a:lnTo>
                  <a:lnTo>
                    <a:pt x="80899" y="61976"/>
                  </a:lnTo>
                  <a:lnTo>
                    <a:pt x="80899" y="53721"/>
                  </a:lnTo>
                  <a:lnTo>
                    <a:pt x="60832" y="20320"/>
                  </a:lnTo>
                  <a:lnTo>
                    <a:pt x="52450" y="20320"/>
                  </a:lnTo>
                  <a:lnTo>
                    <a:pt x="44830" y="20320"/>
                  </a:lnTo>
                  <a:lnTo>
                    <a:pt x="38100" y="22733"/>
                  </a:lnTo>
                  <a:lnTo>
                    <a:pt x="32130" y="27686"/>
                  </a:lnTo>
                  <a:lnTo>
                    <a:pt x="27686" y="31242"/>
                  </a:lnTo>
                  <a:lnTo>
                    <a:pt x="23113" y="37973"/>
                  </a:lnTo>
                  <a:lnTo>
                    <a:pt x="18541" y="47625"/>
                  </a:lnTo>
                  <a:lnTo>
                    <a:pt x="9778" y="47625"/>
                  </a:lnTo>
                  <a:lnTo>
                    <a:pt x="11640" y="40147"/>
                  </a:lnTo>
                  <a:lnTo>
                    <a:pt x="13239" y="32575"/>
                  </a:lnTo>
                  <a:lnTo>
                    <a:pt x="14601" y="24907"/>
                  </a:lnTo>
                  <a:lnTo>
                    <a:pt x="15747" y="17145"/>
                  </a:lnTo>
                  <a:lnTo>
                    <a:pt x="22605" y="11430"/>
                  </a:lnTo>
                  <a:lnTo>
                    <a:pt x="29463" y="7112"/>
                  </a:lnTo>
                  <a:lnTo>
                    <a:pt x="36449" y="4191"/>
                  </a:lnTo>
                  <a:lnTo>
                    <a:pt x="43433" y="1397"/>
                  </a:lnTo>
                  <a:lnTo>
                    <a:pt x="50418" y="0"/>
                  </a:lnTo>
                  <a:lnTo>
                    <a:pt x="57530" y="0"/>
                  </a:lnTo>
                  <a:close/>
                </a:path>
              </a:pathLst>
            </a:custGeom>
            <a:ln w="9143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31407" y="2947416"/>
              <a:ext cx="83480" cy="4114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949060" y="2970022"/>
              <a:ext cx="61594" cy="20320"/>
            </a:xfrm>
            <a:custGeom>
              <a:avLst/>
              <a:gdLst/>
              <a:ahLst/>
              <a:cxnLst/>
              <a:rect l="l" t="t" r="r" b="b"/>
              <a:pathLst>
                <a:path w="61595" h="20319">
                  <a:moveTo>
                    <a:pt x="59689" y="0"/>
                  </a:moveTo>
                  <a:lnTo>
                    <a:pt x="52758" y="760"/>
                  </a:lnTo>
                  <a:lnTo>
                    <a:pt x="45291" y="1317"/>
                  </a:lnTo>
                  <a:lnTo>
                    <a:pt x="37276" y="1660"/>
                  </a:lnTo>
                  <a:lnTo>
                    <a:pt x="28701" y="1777"/>
                  </a:lnTo>
                  <a:lnTo>
                    <a:pt x="15493" y="1777"/>
                  </a:lnTo>
                  <a:lnTo>
                    <a:pt x="4952" y="1524"/>
                  </a:lnTo>
                  <a:lnTo>
                    <a:pt x="3555" y="7492"/>
                  </a:lnTo>
                  <a:lnTo>
                    <a:pt x="1904" y="13207"/>
                  </a:lnTo>
                  <a:lnTo>
                    <a:pt x="0" y="18795"/>
                  </a:lnTo>
                  <a:lnTo>
                    <a:pt x="1650" y="20319"/>
                  </a:lnTo>
                  <a:lnTo>
                    <a:pt x="25886" y="19730"/>
                  </a:lnTo>
                  <a:lnTo>
                    <a:pt x="37718" y="19685"/>
                  </a:lnTo>
                  <a:lnTo>
                    <a:pt x="55117" y="20319"/>
                  </a:lnTo>
                  <a:lnTo>
                    <a:pt x="56768" y="13969"/>
                  </a:lnTo>
                  <a:lnTo>
                    <a:pt x="58674" y="7747"/>
                  </a:lnTo>
                  <a:lnTo>
                    <a:pt x="61213" y="1524"/>
                  </a:lnTo>
                  <a:lnTo>
                    <a:pt x="59689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949060" y="2970022"/>
              <a:ext cx="61594" cy="20320"/>
            </a:xfrm>
            <a:custGeom>
              <a:avLst/>
              <a:gdLst/>
              <a:ahLst/>
              <a:cxnLst/>
              <a:rect l="l" t="t" r="r" b="b"/>
              <a:pathLst>
                <a:path w="61595" h="20319">
                  <a:moveTo>
                    <a:pt x="59689" y="0"/>
                  </a:moveTo>
                  <a:lnTo>
                    <a:pt x="61213" y="1524"/>
                  </a:lnTo>
                  <a:lnTo>
                    <a:pt x="58674" y="7747"/>
                  </a:lnTo>
                  <a:lnTo>
                    <a:pt x="56768" y="13969"/>
                  </a:lnTo>
                  <a:lnTo>
                    <a:pt x="55117" y="20319"/>
                  </a:lnTo>
                  <a:lnTo>
                    <a:pt x="45719" y="19938"/>
                  </a:lnTo>
                  <a:lnTo>
                    <a:pt x="37718" y="19685"/>
                  </a:lnTo>
                  <a:lnTo>
                    <a:pt x="31241" y="19685"/>
                  </a:lnTo>
                  <a:lnTo>
                    <a:pt x="25886" y="19730"/>
                  </a:lnTo>
                  <a:lnTo>
                    <a:pt x="19161" y="19859"/>
                  </a:lnTo>
                  <a:lnTo>
                    <a:pt x="11078" y="20060"/>
                  </a:lnTo>
                  <a:lnTo>
                    <a:pt x="1650" y="20319"/>
                  </a:lnTo>
                  <a:lnTo>
                    <a:pt x="0" y="18795"/>
                  </a:lnTo>
                  <a:lnTo>
                    <a:pt x="1904" y="13207"/>
                  </a:lnTo>
                  <a:lnTo>
                    <a:pt x="3555" y="7492"/>
                  </a:lnTo>
                  <a:lnTo>
                    <a:pt x="4952" y="1524"/>
                  </a:lnTo>
                  <a:lnTo>
                    <a:pt x="15493" y="1777"/>
                  </a:lnTo>
                  <a:lnTo>
                    <a:pt x="23494" y="1777"/>
                  </a:lnTo>
                  <a:lnTo>
                    <a:pt x="28701" y="1777"/>
                  </a:lnTo>
                  <a:lnTo>
                    <a:pt x="37276" y="1660"/>
                  </a:lnTo>
                  <a:lnTo>
                    <a:pt x="45291" y="1317"/>
                  </a:lnTo>
                  <a:lnTo>
                    <a:pt x="52758" y="760"/>
                  </a:lnTo>
                  <a:lnTo>
                    <a:pt x="59689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001511" y="2834614"/>
              <a:ext cx="1305940" cy="26101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809487" y="3721557"/>
              <a:ext cx="123092" cy="20553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827140" y="3744976"/>
              <a:ext cx="100965" cy="182245"/>
            </a:xfrm>
            <a:custGeom>
              <a:avLst/>
              <a:gdLst/>
              <a:ahLst/>
              <a:cxnLst/>
              <a:rect l="l" t="t" r="r" b="b"/>
              <a:pathLst>
                <a:path w="100964" h="182245">
                  <a:moveTo>
                    <a:pt x="60579" y="0"/>
                  </a:moveTo>
                  <a:lnTo>
                    <a:pt x="52832" y="0"/>
                  </a:lnTo>
                  <a:lnTo>
                    <a:pt x="46609" y="0"/>
                  </a:lnTo>
                  <a:lnTo>
                    <a:pt x="40386" y="1016"/>
                  </a:lnTo>
                  <a:lnTo>
                    <a:pt x="28194" y="5080"/>
                  </a:lnTo>
                  <a:lnTo>
                    <a:pt x="22225" y="8255"/>
                  </a:lnTo>
                  <a:lnTo>
                    <a:pt x="16256" y="12446"/>
                  </a:lnTo>
                  <a:lnTo>
                    <a:pt x="13398" y="26193"/>
                  </a:lnTo>
                  <a:lnTo>
                    <a:pt x="9779" y="39750"/>
                  </a:lnTo>
                  <a:lnTo>
                    <a:pt x="18034" y="39750"/>
                  </a:lnTo>
                  <a:lnTo>
                    <a:pt x="21462" y="32766"/>
                  </a:lnTo>
                  <a:lnTo>
                    <a:pt x="24892" y="27812"/>
                  </a:lnTo>
                  <a:lnTo>
                    <a:pt x="33655" y="21081"/>
                  </a:lnTo>
                  <a:lnTo>
                    <a:pt x="39497" y="19304"/>
                  </a:lnTo>
                  <a:lnTo>
                    <a:pt x="54101" y="19304"/>
                  </a:lnTo>
                  <a:lnTo>
                    <a:pt x="60198" y="21462"/>
                  </a:lnTo>
                  <a:lnTo>
                    <a:pt x="69214" y="30353"/>
                  </a:lnTo>
                  <a:lnTo>
                    <a:pt x="71500" y="36194"/>
                  </a:lnTo>
                  <a:lnTo>
                    <a:pt x="71500" y="51307"/>
                  </a:lnTo>
                  <a:lnTo>
                    <a:pt x="42739" y="77775"/>
                  </a:lnTo>
                  <a:lnTo>
                    <a:pt x="32766" y="81153"/>
                  </a:lnTo>
                  <a:lnTo>
                    <a:pt x="32766" y="89788"/>
                  </a:lnTo>
                  <a:lnTo>
                    <a:pt x="73286" y="106338"/>
                  </a:lnTo>
                  <a:lnTo>
                    <a:pt x="79501" y="129412"/>
                  </a:lnTo>
                  <a:lnTo>
                    <a:pt x="78857" y="138102"/>
                  </a:lnTo>
                  <a:lnTo>
                    <a:pt x="50371" y="168749"/>
                  </a:lnTo>
                  <a:lnTo>
                    <a:pt x="42799" y="169418"/>
                  </a:lnTo>
                  <a:lnTo>
                    <a:pt x="35433" y="169418"/>
                  </a:lnTo>
                  <a:lnTo>
                    <a:pt x="29337" y="167512"/>
                  </a:lnTo>
                  <a:lnTo>
                    <a:pt x="19558" y="159766"/>
                  </a:lnTo>
                  <a:lnTo>
                    <a:pt x="15621" y="153035"/>
                  </a:lnTo>
                  <a:lnTo>
                    <a:pt x="12700" y="143510"/>
                  </a:lnTo>
                  <a:lnTo>
                    <a:pt x="5334" y="143510"/>
                  </a:lnTo>
                  <a:lnTo>
                    <a:pt x="3143" y="159718"/>
                  </a:lnTo>
                  <a:lnTo>
                    <a:pt x="0" y="175641"/>
                  </a:lnTo>
                  <a:lnTo>
                    <a:pt x="8004" y="178401"/>
                  </a:lnTo>
                  <a:lnTo>
                    <a:pt x="16033" y="180387"/>
                  </a:lnTo>
                  <a:lnTo>
                    <a:pt x="24110" y="181588"/>
                  </a:lnTo>
                  <a:lnTo>
                    <a:pt x="32258" y="181991"/>
                  </a:lnTo>
                  <a:lnTo>
                    <a:pt x="46309" y="180804"/>
                  </a:lnTo>
                  <a:lnTo>
                    <a:pt x="81153" y="163194"/>
                  </a:lnTo>
                  <a:lnTo>
                    <a:pt x="100711" y="118110"/>
                  </a:lnTo>
                  <a:lnTo>
                    <a:pt x="99970" y="108565"/>
                  </a:lnTo>
                  <a:lnTo>
                    <a:pt x="76962" y="76707"/>
                  </a:lnTo>
                  <a:lnTo>
                    <a:pt x="67945" y="74294"/>
                  </a:lnTo>
                  <a:lnTo>
                    <a:pt x="78466" y="65432"/>
                  </a:lnTo>
                  <a:lnTo>
                    <a:pt x="86010" y="55975"/>
                  </a:lnTo>
                  <a:lnTo>
                    <a:pt x="90554" y="45898"/>
                  </a:lnTo>
                  <a:lnTo>
                    <a:pt x="92075" y="35179"/>
                  </a:lnTo>
                  <a:lnTo>
                    <a:pt x="92075" y="29210"/>
                  </a:lnTo>
                  <a:lnTo>
                    <a:pt x="90550" y="23368"/>
                  </a:lnTo>
                  <a:lnTo>
                    <a:pt x="84328" y="12065"/>
                  </a:lnTo>
                  <a:lnTo>
                    <a:pt x="79756" y="7747"/>
                  </a:lnTo>
                  <a:lnTo>
                    <a:pt x="67563" y="1524"/>
                  </a:lnTo>
                  <a:lnTo>
                    <a:pt x="60579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827140" y="3744976"/>
              <a:ext cx="100965" cy="182245"/>
            </a:xfrm>
            <a:custGeom>
              <a:avLst/>
              <a:gdLst/>
              <a:ahLst/>
              <a:cxnLst/>
              <a:rect l="l" t="t" r="r" b="b"/>
              <a:pathLst>
                <a:path w="100964" h="182245">
                  <a:moveTo>
                    <a:pt x="52832" y="0"/>
                  </a:moveTo>
                  <a:lnTo>
                    <a:pt x="60579" y="0"/>
                  </a:lnTo>
                  <a:lnTo>
                    <a:pt x="67563" y="1524"/>
                  </a:lnTo>
                  <a:lnTo>
                    <a:pt x="73660" y="4572"/>
                  </a:lnTo>
                  <a:lnTo>
                    <a:pt x="79756" y="7747"/>
                  </a:lnTo>
                  <a:lnTo>
                    <a:pt x="84328" y="12065"/>
                  </a:lnTo>
                  <a:lnTo>
                    <a:pt x="87375" y="17653"/>
                  </a:lnTo>
                  <a:lnTo>
                    <a:pt x="90550" y="23368"/>
                  </a:lnTo>
                  <a:lnTo>
                    <a:pt x="92075" y="29210"/>
                  </a:lnTo>
                  <a:lnTo>
                    <a:pt x="92075" y="35179"/>
                  </a:lnTo>
                  <a:lnTo>
                    <a:pt x="90554" y="45898"/>
                  </a:lnTo>
                  <a:lnTo>
                    <a:pt x="86010" y="55975"/>
                  </a:lnTo>
                  <a:lnTo>
                    <a:pt x="78466" y="65432"/>
                  </a:lnTo>
                  <a:lnTo>
                    <a:pt x="67945" y="74294"/>
                  </a:lnTo>
                  <a:lnTo>
                    <a:pt x="76962" y="76707"/>
                  </a:lnTo>
                  <a:lnTo>
                    <a:pt x="99970" y="108565"/>
                  </a:lnTo>
                  <a:lnTo>
                    <a:pt x="100711" y="118110"/>
                  </a:lnTo>
                  <a:lnTo>
                    <a:pt x="99476" y="130780"/>
                  </a:lnTo>
                  <a:lnTo>
                    <a:pt x="70744" y="171382"/>
                  </a:lnTo>
                  <a:lnTo>
                    <a:pt x="32258" y="181991"/>
                  </a:lnTo>
                  <a:lnTo>
                    <a:pt x="24110" y="181588"/>
                  </a:lnTo>
                  <a:lnTo>
                    <a:pt x="16033" y="180387"/>
                  </a:lnTo>
                  <a:lnTo>
                    <a:pt x="8004" y="178401"/>
                  </a:lnTo>
                  <a:lnTo>
                    <a:pt x="0" y="175641"/>
                  </a:lnTo>
                  <a:lnTo>
                    <a:pt x="1690" y="167709"/>
                  </a:lnTo>
                  <a:lnTo>
                    <a:pt x="3143" y="159718"/>
                  </a:lnTo>
                  <a:lnTo>
                    <a:pt x="4357" y="151655"/>
                  </a:lnTo>
                  <a:lnTo>
                    <a:pt x="5334" y="143510"/>
                  </a:lnTo>
                  <a:lnTo>
                    <a:pt x="12700" y="143510"/>
                  </a:lnTo>
                  <a:lnTo>
                    <a:pt x="35433" y="169418"/>
                  </a:lnTo>
                  <a:lnTo>
                    <a:pt x="42799" y="169418"/>
                  </a:lnTo>
                  <a:lnTo>
                    <a:pt x="76914" y="145875"/>
                  </a:lnTo>
                  <a:lnTo>
                    <a:pt x="79501" y="129412"/>
                  </a:lnTo>
                  <a:lnTo>
                    <a:pt x="78811" y="120816"/>
                  </a:lnTo>
                  <a:lnTo>
                    <a:pt x="46575" y="90330"/>
                  </a:lnTo>
                  <a:lnTo>
                    <a:pt x="36957" y="89662"/>
                  </a:lnTo>
                  <a:lnTo>
                    <a:pt x="35687" y="89662"/>
                  </a:lnTo>
                  <a:lnTo>
                    <a:pt x="34289" y="89662"/>
                  </a:lnTo>
                  <a:lnTo>
                    <a:pt x="32766" y="89788"/>
                  </a:lnTo>
                  <a:lnTo>
                    <a:pt x="32766" y="81153"/>
                  </a:lnTo>
                  <a:lnTo>
                    <a:pt x="42739" y="77775"/>
                  </a:lnTo>
                  <a:lnTo>
                    <a:pt x="51117" y="73945"/>
                  </a:lnTo>
                  <a:lnTo>
                    <a:pt x="57876" y="69687"/>
                  </a:lnTo>
                  <a:lnTo>
                    <a:pt x="62992" y="65024"/>
                  </a:lnTo>
                  <a:lnTo>
                    <a:pt x="68707" y="58419"/>
                  </a:lnTo>
                  <a:lnTo>
                    <a:pt x="71500" y="51307"/>
                  </a:lnTo>
                  <a:lnTo>
                    <a:pt x="71500" y="43561"/>
                  </a:lnTo>
                  <a:lnTo>
                    <a:pt x="71500" y="36194"/>
                  </a:lnTo>
                  <a:lnTo>
                    <a:pt x="69214" y="30353"/>
                  </a:lnTo>
                  <a:lnTo>
                    <a:pt x="64770" y="25907"/>
                  </a:lnTo>
                  <a:lnTo>
                    <a:pt x="60198" y="21462"/>
                  </a:lnTo>
                  <a:lnTo>
                    <a:pt x="54101" y="19304"/>
                  </a:lnTo>
                  <a:lnTo>
                    <a:pt x="46228" y="19304"/>
                  </a:lnTo>
                  <a:lnTo>
                    <a:pt x="39497" y="19304"/>
                  </a:lnTo>
                  <a:lnTo>
                    <a:pt x="33655" y="21081"/>
                  </a:lnTo>
                  <a:lnTo>
                    <a:pt x="28701" y="24892"/>
                  </a:lnTo>
                  <a:lnTo>
                    <a:pt x="24892" y="27812"/>
                  </a:lnTo>
                  <a:lnTo>
                    <a:pt x="21462" y="32766"/>
                  </a:lnTo>
                  <a:lnTo>
                    <a:pt x="18034" y="39750"/>
                  </a:lnTo>
                  <a:lnTo>
                    <a:pt x="9779" y="39750"/>
                  </a:lnTo>
                  <a:lnTo>
                    <a:pt x="11684" y="32984"/>
                  </a:lnTo>
                  <a:lnTo>
                    <a:pt x="13398" y="26193"/>
                  </a:lnTo>
                  <a:lnTo>
                    <a:pt x="14922" y="19355"/>
                  </a:lnTo>
                  <a:lnTo>
                    <a:pt x="16256" y="12446"/>
                  </a:lnTo>
                  <a:lnTo>
                    <a:pt x="22225" y="8255"/>
                  </a:lnTo>
                  <a:lnTo>
                    <a:pt x="28194" y="5080"/>
                  </a:lnTo>
                  <a:lnTo>
                    <a:pt x="34289" y="3048"/>
                  </a:lnTo>
                  <a:lnTo>
                    <a:pt x="40386" y="1016"/>
                  </a:lnTo>
                  <a:lnTo>
                    <a:pt x="46609" y="0"/>
                  </a:lnTo>
                  <a:lnTo>
                    <a:pt x="52832" y="0"/>
                  </a:lnTo>
                  <a:close/>
                </a:path>
              </a:pathLst>
            </a:custGeom>
            <a:ln w="9143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31407" y="3831336"/>
              <a:ext cx="83480" cy="4114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949060" y="3853942"/>
              <a:ext cx="61594" cy="20320"/>
            </a:xfrm>
            <a:custGeom>
              <a:avLst/>
              <a:gdLst/>
              <a:ahLst/>
              <a:cxnLst/>
              <a:rect l="l" t="t" r="r" b="b"/>
              <a:pathLst>
                <a:path w="61595" h="20320">
                  <a:moveTo>
                    <a:pt x="59689" y="0"/>
                  </a:moveTo>
                  <a:lnTo>
                    <a:pt x="52758" y="760"/>
                  </a:lnTo>
                  <a:lnTo>
                    <a:pt x="45291" y="1317"/>
                  </a:lnTo>
                  <a:lnTo>
                    <a:pt x="37276" y="1660"/>
                  </a:lnTo>
                  <a:lnTo>
                    <a:pt x="28701" y="1777"/>
                  </a:lnTo>
                  <a:lnTo>
                    <a:pt x="15493" y="1777"/>
                  </a:lnTo>
                  <a:lnTo>
                    <a:pt x="4952" y="1523"/>
                  </a:lnTo>
                  <a:lnTo>
                    <a:pt x="3555" y="7492"/>
                  </a:lnTo>
                  <a:lnTo>
                    <a:pt x="1904" y="13207"/>
                  </a:lnTo>
                  <a:lnTo>
                    <a:pt x="0" y="18795"/>
                  </a:lnTo>
                  <a:lnTo>
                    <a:pt x="1650" y="20319"/>
                  </a:lnTo>
                  <a:lnTo>
                    <a:pt x="25886" y="19730"/>
                  </a:lnTo>
                  <a:lnTo>
                    <a:pt x="37718" y="19684"/>
                  </a:lnTo>
                  <a:lnTo>
                    <a:pt x="55117" y="20319"/>
                  </a:lnTo>
                  <a:lnTo>
                    <a:pt x="56768" y="13969"/>
                  </a:lnTo>
                  <a:lnTo>
                    <a:pt x="58674" y="7746"/>
                  </a:lnTo>
                  <a:lnTo>
                    <a:pt x="61213" y="1523"/>
                  </a:lnTo>
                  <a:lnTo>
                    <a:pt x="59689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949060" y="3853942"/>
              <a:ext cx="61594" cy="20320"/>
            </a:xfrm>
            <a:custGeom>
              <a:avLst/>
              <a:gdLst/>
              <a:ahLst/>
              <a:cxnLst/>
              <a:rect l="l" t="t" r="r" b="b"/>
              <a:pathLst>
                <a:path w="61595" h="20320">
                  <a:moveTo>
                    <a:pt x="59689" y="0"/>
                  </a:moveTo>
                  <a:lnTo>
                    <a:pt x="61213" y="1523"/>
                  </a:lnTo>
                  <a:lnTo>
                    <a:pt x="58674" y="7746"/>
                  </a:lnTo>
                  <a:lnTo>
                    <a:pt x="56768" y="13969"/>
                  </a:lnTo>
                  <a:lnTo>
                    <a:pt x="55117" y="20319"/>
                  </a:lnTo>
                  <a:lnTo>
                    <a:pt x="45719" y="19938"/>
                  </a:lnTo>
                  <a:lnTo>
                    <a:pt x="37718" y="19684"/>
                  </a:lnTo>
                  <a:lnTo>
                    <a:pt x="31241" y="19684"/>
                  </a:lnTo>
                  <a:lnTo>
                    <a:pt x="25886" y="19730"/>
                  </a:lnTo>
                  <a:lnTo>
                    <a:pt x="19161" y="19859"/>
                  </a:lnTo>
                  <a:lnTo>
                    <a:pt x="11078" y="20060"/>
                  </a:lnTo>
                  <a:lnTo>
                    <a:pt x="1650" y="20319"/>
                  </a:lnTo>
                  <a:lnTo>
                    <a:pt x="0" y="18795"/>
                  </a:lnTo>
                  <a:lnTo>
                    <a:pt x="1904" y="13207"/>
                  </a:lnTo>
                  <a:lnTo>
                    <a:pt x="3555" y="7492"/>
                  </a:lnTo>
                  <a:lnTo>
                    <a:pt x="4952" y="1523"/>
                  </a:lnTo>
                  <a:lnTo>
                    <a:pt x="15493" y="1777"/>
                  </a:lnTo>
                  <a:lnTo>
                    <a:pt x="23494" y="1777"/>
                  </a:lnTo>
                  <a:lnTo>
                    <a:pt x="28701" y="1777"/>
                  </a:lnTo>
                  <a:lnTo>
                    <a:pt x="37276" y="1660"/>
                  </a:lnTo>
                  <a:lnTo>
                    <a:pt x="45291" y="1317"/>
                  </a:lnTo>
                  <a:lnTo>
                    <a:pt x="52758" y="760"/>
                  </a:lnTo>
                  <a:lnTo>
                    <a:pt x="59689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001511" y="3718547"/>
              <a:ext cx="4867402" cy="26226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794247" y="4023347"/>
              <a:ext cx="3631565" cy="26226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00343" y="4910366"/>
              <a:ext cx="141427" cy="19935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817996" y="4933696"/>
              <a:ext cx="121285" cy="178435"/>
            </a:xfrm>
            <a:custGeom>
              <a:avLst/>
              <a:gdLst/>
              <a:ahLst/>
              <a:cxnLst/>
              <a:rect l="l" t="t" r="r" b="b"/>
              <a:pathLst>
                <a:path w="121285" h="178435">
                  <a:moveTo>
                    <a:pt x="94863" y="134238"/>
                  </a:moveTo>
                  <a:lnTo>
                    <a:pt x="75056" y="134238"/>
                  </a:lnTo>
                  <a:lnTo>
                    <a:pt x="74929" y="160146"/>
                  </a:lnTo>
                  <a:lnTo>
                    <a:pt x="74294" y="162178"/>
                  </a:lnTo>
                  <a:lnTo>
                    <a:pt x="50926" y="171322"/>
                  </a:lnTo>
                  <a:lnTo>
                    <a:pt x="50926" y="178180"/>
                  </a:lnTo>
                  <a:lnTo>
                    <a:pt x="60717" y="177607"/>
                  </a:lnTo>
                  <a:lnTo>
                    <a:pt x="69722" y="177212"/>
                  </a:lnTo>
                  <a:lnTo>
                    <a:pt x="77966" y="176984"/>
                  </a:lnTo>
                  <a:lnTo>
                    <a:pt x="117982" y="176984"/>
                  </a:lnTo>
                  <a:lnTo>
                    <a:pt x="117982" y="171322"/>
                  </a:lnTo>
                  <a:lnTo>
                    <a:pt x="94614" y="153923"/>
                  </a:lnTo>
                  <a:lnTo>
                    <a:pt x="94741" y="137286"/>
                  </a:lnTo>
                  <a:lnTo>
                    <a:pt x="94863" y="134238"/>
                  </a:lnTo>
                  <a:close/>
                </a:path>
                <a:path w="121285" h="178435">
                  <a:moveTo>
                    <a:pt x="117982" y="176984"/>
                  </a:moveTo>
                  <a:lnTo>
                    <a:pt x="92569" y="176984"/>
                  </a:lnTo>
                  <a:lnTo>
                    <a:pt x="100345" y="177212"/>
                  </a:lnTo>
                  <a:lnTo>
                    <a:pt x="108813" y="177607"/>
                  </a:lnTo>
                  <a:lnTo>
                    <a:pt x="117982" y="178180"/>
                  </a:lnTo>
                  <a:lnTo>
                    <a:pt x="117982" y="176984"/>
                  </a:lnTo>
                  <a:close/>
                </a:path>
                <a:path w="121285" h="178435">
                  <a:moveTo>
                    <a:pt x="114646" y="134238"/>
                  </a:moveTo>
                  <a:lnTo>
                    <a:pt x="101600" y="134238"/>
                  </a:lnTo>
                  <a:lnTo>
                    <a:pt x="108076" y="134619"/>
                  </a:lnTo>
                  <a:lnTo>
                    <a:pt x="114300" y="135254"/>
                  </a:lnTo>
                  <a:lnTo>
                    <a:pt x="114516" y="134619"/>
                  </a:lnTo>
                  <a:lnTo>
                    <a:pt x="114559" y="134492"/>
                  </a:lnTo>
                  <a:lnTo>
                    <a:pt x="114646" y="134238"/>
                  </a:lnTo>
                  <a:close/>
                </a:path>
                <a:path w="121285" h="178435">
                  <a:moveTo>
                    <a:pt x="93725" y="0"/>
                  </a:moveTo>
                  <a:lnTo>
                    <a:pt x="88518" y="3428"/>
                  </a:lnTo>
                  <a:lnTo>
                    <a:pt x="82803" y="6476"/>
                  </a:lnTo>
                  <a:lnTo>
                    <a:pt x="76707" y="9270"/>
                  </a:lnTo>
                  <a:lnTo>
                    <a:pt x="57866" y="36810"/>
                  </a:lnTo>
                  <a:lnTo>
                    <a:pt x="12573" y="100710"/>
                  </a:lnTo>
                  <a:lnTo>
                    <a:pt x="0" y="117474"/>
                  </a:lnTo>
                  <a:lnTo>
                    <a:pt x="635" y="123697"/>
                  </a:lnTo>
                  <a:lnTo>
                    <a:pt x="1015" y="129412"/>
                  </a:lnTo>
                  <a:lnTo>
                    <a:pt x="1015" y="134492"/>
                  </a:lnTo>
                  <a:lnTo>
                    <a:pt x="7110" y="134238"/>
                  </a:lnTo>
                  <a:lnTo>
                    <a:pt x="114646" y="134238"/>
                  </a:lnTo>
                  <a:lnTo>
                    <a:pt x="116204" y="129666"/>
                  </a:lnTo>
                  <a:lnTo>
                    <a:pt x="118490" y="124332"/>
                  </a:lnTo>
                  <a:lnTo>
                    <a:pt x="121030" y="119252"/>
                  </a:lnTo>
                  <a:lnTo>
                    <a:pt x="120222" y="117474"/>
                  </a:lnTo>
                  <a:lnTo>
                    <a:pt x="120107" y="117220"/>
                  </a:lnTo>
                  <a:lnTo>
                    <a:pt x="16001" y="117220"/>
                  </a:lnTo>
                  <a:lnTo>
                    <a:pt x="75056" y="31876"/>
                  </a:lnTo>
                  <a:lnTo>
                    <a:pt x="95772" y="31876"/>
                  </a:lnTo>
                  <a:lnTo>
                    <a:pt x="96061" y="24086"/>
                  </a:lnTo>
                  <a:lnTo>
                    <a:pt x="97103" y="3428"/>
                  </a:lnTo>
                  <a:lnTo>
                    <a:pt x="97154" y="2412"/>
                  </a:lnTo>
                  <a:lnTo>
                    <a:pt x="93725" y="0"/>
                  </a:lnTo>
                  <a:close/>
                </a:path>
                <a:path w="121285" h="178435">
                  <a:moveTo>
                    <a:pt x="95772" y="31876"/>
                  </a:moveTo>
                  <a:lnTo>
                    <a:pt x="75056" y="31876"/>
                  </a:lnTo>
                  <a:lnTo>
                    <a:pt x="75056" y="117220"/>
                  </a:lnTo>
                  <a:lnTo>
                    <a:pt x="94868" y="117220"/>
                  </a:lnTo>
                  <a:lnTo>
                    <a:pt x="94779" y="66671"/>
                  </a:lnTo>
                  <a:lnTo>
                    <a:pt x="95265" y="45497"/>
                  </a:lnTo>
                  <a:lnTo>
                    <a:pt x="95772" y="31876"/>
                  </a:lnTo>
                  <a:close/>
                </a:path>
                <a:path w="121285" h="178435">
                  <a:moveTo>
                    <a:pt x="119761" y="116458"/>
                  </a:moveTo>
                  <a:lnTo>
                    <a:pt x="111505" y="116839"/>
                  </a:lnTo>
                  <a:lnTo>
                    <a:pt x="103250" y="117093"/>
                  </a:lnTo>
                  <a:lnTo>
                    <a:pt x="94868" y="117220"/>
                  </a:lnTo>
                  <a:lnTo>
                    <a:pt x="120107" y="117220"/>
                  </a:lnTo>
                  <a:lnTo>
                    <a:pt x="119761" y="116458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817996" y="4933696"/>
              <a:ext cx="121285" cy="178435"/>
            </a:xfrm>
            <a:custGeom>
              <a:avLst/>
              <a:gdLst/>
              <a:ahLst/>
              <a:cxnLst/>
              <a:rect l="l" t="t" r="r" b="b"/>
              <a:pathLst>
                <a:path w="121285" h="178435">
                  <a:moveTo>
                    <a:pt x="75056" y="31876"/>
                  </a:moveTo>
                  <a:lnTo>
                    <a:pt x="16001" y="117220"/>
                  </a:lnTo>
                  <a:lnTo>
                    <a:pt x="75056" y="117220"/>
                  </a:lnTo>
                  <a:lnTo>
                    <a:pt x="75056" y="31876"/>
                  </a:lnTo>
                  <a:close/>
                </a:path>
                <a:path w="121285" h="178435">
                  <a:moveTo>
                    <a:pt x="93725" y="0"/>
                  </a:moveTo>
                  <a:lnTo>
                    <a:pt x="97154" y="2412"/>
                  </a:lnTo>
                  <a:lnTo>
                    <a:pt x="96061" y="24086"/>
                  </a:lnTo>
                  <a:lnTo>
                    <a:pt x="95265" y="45497"/>
                  </a:lnTo>
                  <a:lnTo>
                    <a:pt x="94779" y="66671"/>
                  </a:lnTo>
                  <a:lnTo>
                    <a:pt x="94614" y="87629"/>
                  </a:lnTo>
                  <a:lnTo>
                    <a:pt x="94636" y="93253"/>
                  </a:lnTo>
                  <a:lnTo>
                    <a:pt x="94694" y="100044"/>
                  </a:lnTo>
                  <a:lnTo>
                    <a:pt x="94775" y="108025"/>
                  </a:lnTo>
                  <a:lnTo>
                    <a:pt x="94868" y="117220"/>
                  </a:lnTo>
                  <a:lnTo>
                    <a:pt x="103250" y="117093"/>
                  </a:lnTo>
                  <a:lnTo>
                    <a:pt x="111505" y="116839"/>
                  </a:lnTo>
                  <a:lnTo>
                    <a:pt x="119761" y="116458"/>
                  </a:lnTo>
                  <a:lnTo>
                    <a:pt x="121030" y="119252"/>
                  </a:lnTo>
                  <a:lnTo>
                    <a:pt x="118490" y="124332"/>
                  </a:lnTo>
                  <a:lnTo>
                    <a:pt x="116204" y="129666"/>
                  </a:lnTo>
                  <a:lnTo>
                    <a:pt x="114300" y="135254"/>
                  </a:lnTo>
                  <a:lnTo>
                    <a:pt x="108076" y="134619"/>
                  </a:lnTo>
                  <a:lnTo>
                    <a:pt x="101600" y="134238"/>
                  </a:lnTo>
                  <a:lnTo>
                    <a:pt x="94868" y="134111"/>
                  </a:lnTo>
                  <a:lnTo>
                    <a:pt x="94741" y="137286"/>
                  </a:lnTo>
                  <a:lnTo>
                    <a:pt x="94614" y="139826"/>
                  </a:lnTo>
                  <a:lnTo>
                    <a:pt x="94614" y="141477"/>
                  </a:lnTo>
                  <a:lnTo>
                    <a:pt x="94614" y="153923"/>
                  </a:lnTo>
                  <a:lnTo>
                    <a:pt x="95503" y="161289"/>
                  </a:lnTo>
                  <a:lnTo>
                    <a:pt x="97281" y="163575"/>
                  </a:lnTo>
                  <a:lnTo>
                    <a:pt x="99060" y="165734"/>
                  </a:lnTo>
                  <a:lnTo>
                    <a:pt x="105917" y="168401"/>
                  </a:lnTo>
                  <a:lnTo>
                    <a:pt x="117982" y="171322"/>
                  </a:lnTo>
                  <a:lnTo>
                    <a:pt x="117982" y="178180"/>
                  </a:lnTo>
                  <a:lnTo>
                    <a:pt x="108813" y="177607"/>
                  </a:lnTo>
                  <a:lnTo>
                    <a:pt x="100345" y="177212"/>
                  </a:lnTo>
                  <a:lnTo>
                    <a:pt x="92569" y="176984"/>
                  </a:lnTo>
                  <a:lnTo>
                    <a:pt x="85470" y="176910"/>
                  </a:lnTo>
                  <a:lnTo>
                    <a:pt x="77966" y="176984"/>
                  </a:lnTo>
                  <a:lnTo>
                    <a:pt x="69722" y="177212"/>
                  </a:lnTo>
                  <a:lnTo>
                    <a:pt x="60717" y="177607"/>
                  </a:lnTo>
                  <a:lnTo>
                    <a:pt x="50926" y="178180"/>
                  </a:lnTo>
                  <a:lnTo>
                    <a:pt x="50926" y="171322"/>
                  </a:lnTo>
                  <a:lnTo>
                    <a:pt x="75183" y="154304"/>
                  </a:lnTo>
                  <a:lnTo>
                    <a:pt x="75183" y="144525"/>
                  </a:lnTo>
                  <a:lnTo>
                    <a:pt x="30987" y="133857"/>
                  </a:lnTo>
                  <a:lnTo>
                    <a:pt x="22250" y="133903"/>
                  </a:lnTo>
                  <a:lnTo>
                    <a:pt x="14335" y="134032"/>
                  </a:lnTo>
                  <a:lnTo>
                    <a:pt x="7252" y="134233"/>
                  </a:lnTo>
                  <a:lnTo>
                    <a:pt x="1015" y="134492"/>
                  </a:lnTo>
                  <a:lnTo>
                    <a:pt x="1015" y="129412"/>
                  </a:lnTo>
                  <a:lnTo>
                    <a:pt x="635" y="123697"/>
                  </a:lnTo>
                  <a:lnTo>
                    <a:pt x="0" y="117474"/>
                  </a:lnTo>
                  <a:lnTo>
                    <a:pt x="4699" y="111378"/>
                  </a:lnTo>
                  <a:lnTo>
                    <a:pt x="53339" y="43306"/>
                  </a:lnTo>
                  <a:lnTo>
                    <a:pt x="76707" y="9270"/>
                  </a:lnTo>
                  <a:lnTo>
                    <a:pt x="82803" y="6476"/>
                  </a:lnTo>
                  <a:lnTo>
                    <a:pt x="88518" y="3428"/>
                  </a:lnTo>
                  <a:lnTo>
                    <a:pt x="93725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31407" y="5020055"/>
              <a:ext cx="83480" cy="41148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949060" y="5042661"/>
              <a:ext cx="61594" cy="20320"/>
            </a:xfrm>
            <a:custGeom>
              <a:avLst/>
              <a:gdLst/>
              <a:ahLst/>
              <a:cxnLst/>
              <a:rect l="l" t="t" r="r" b="b"/>
              <a:pathLst>
                <a:path w="61595" h="20320">
                  <a:moveTo>
                    <a:pt x="59689" y="0"/>
                  </a:moveTo>
                  <a:lnTo>
                    <a:pt x="52758" y="760"/>
                  </a:lnTo>
                  <a:lnTo>
                    <a:pt x="45291" y="1317"/>
                  </a:lnTo>
                  <a:lnTo>
                    <a:pt x="37276" y="1660"/>
                  </a:lnTo>
                  <a:lnTo>
                    <a:pt x="28701" y="1777"/>
                  </a:lnTo>
                  <a:lnTo>
                    <a:pt x="15493" y="1777"/>
                  </a:lnTo>
                  <a:lnTo>
                    <a:pt x="4952" y="1524"/>
                  </a:lnTo>
                  <a:lnTo>
                    <a:pt x="3555" y="7493"/>
                  </a:lnTo>
                  <a:lnTo>
                    <a:pt x="1904" y="13207"/>
                  </a:lnTo>
                  <a:lnTo>
                    <a:pt x="0" y="18795"/>
                  </a:lnTo>
                  <a:lnTo>
                    <a:pt x="1650" y="20319"/>
                  </a:lnTo>
                  <a:lnTo>
                    <a:pt x="25886" y="19730"/>
                  </a:lnTo>
                  <a:lnTo>
                    <a:pt x="37718" y="19685"/>
                  </a:lnTo>
                  <a:lnTo>
                    <a:pt x="55117" y="20319"/>
                  </a:lnTo>
                  <a:lnTo>
                    <a:pt x="56768" y="13969"/>
                  </a:lnTo>
                  <a:lnTo>
                    <a:pt x="58674" y="7746"/>
                  </a:lnTo>
                  <a:lnTo>
                    <a:pt x="61213" y="1524"/>
                  </a:lnTo>
                  <a:lnTo>
                    <a:pt x="59689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949060" y="5042661"/>
              <a:ext cx="61594" cy="20320"/>
            </a:xfrm>
            <a:custGeom>
              <a:avLst/>
              <a:gdLst/>
              <a:ahLst/>
              <a:cxnLst/>
              <a:rect l="l" t="t" r="r" b="b"/>
              <a:pathLst>
                <a:path w="61595" h="20320">
                  <a:moveTo>
                    <a:pt x="59689" y="0"/>
                  </a:moveTo>
                  <a:lnTo>
                    <a:pt x="61213" y="1524"/>
                  </a:lnTo>
                  <a:lnTo>
                    <a:pt x="58674" y="7746"/>
                  </a:lnTo>
                  <a:lnTo>
                    <a:pt x="56768" y="13969"/>
                  </a:lnTo>
                  <a:lnTo>
                    <a:pt x="55117" y="20319"/>
                  </a:lnTo>
                  <a:lnTo>
                    <a:pt x="45719" y="19938"/>
                  </a:lnTo>
                  <a:lnTo>
                    <a:pt x="37718" y="19685"/>
                  </a:lnTo>
                  <a:lnTo>
                    <a:pt x="31241" y="19685"/>
                  </a:lnTo>
                  <a:lnTo>
                    <a:pt x="25886" y="19730"/>
                  </a:lnTo>
                  <a:lnTo>
                    <a:pt x="19161" y="19859"/>
                  </a:lnTo>
                  <a:lnTo>
                    <a:pt x="11078" y="20060"/>
                  </a:lnTo>
                  <a:lnTo>
                    <a:pt x="1650" y="20319"/>
                  </a:lnTo>
                  <a:lnTo>
                    <a:pt x="0" y="18795"/>
                  </a:lnTo>
                  <a:lnTo>
                    <a:pt x="1904" y="13207"/>
                  </a:lnTo>
                  <a:lnTo>
                    <a:pt x="3555" y="7493"/>
                  </a:lnTo>
                  <a:lnTo>
                    <a:pt x="4952" y="1524"/>
                  </a:lnTo>
                  <a:lnTo>
                    <a:pt x="15493" y="1777"/>
                  </a:lnTo>
                  <a:lnTo>
                    <a:pt x="23494" y="1777"/>
                  </a:lnTo>
                  <a:lnTo>
                    <a:pt x="28701" y="1777"/>
                  </a:lnTo>
                  <a:lnTo>
                    <a:pt x="37276" y="1660"/>
                  </a:lnTo>
                  <a:lnTo>
                    <a:pt x="45291" y="1317"/>
                  </a:lnTo>
                  <a:lnTo>
                    <a:pt x="52758" y="760"/>
                  </a:lnTo>
                  <a:lnTo>
                    <a:pt x="59689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001511" y="4907267"/>
              <a:ext cx="4582541" cy="26226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797295" y="5212067"/>
              <a:ext cx="2962655" cy="2622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1544" y="2660904"/>
            <a:ext cx="4147185" cy="1519555"/>
            <a:chOff x="161544" y="2660904"/>
            <a:chExt cx="4147185" cy="151955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544" y="2660904"/>
              <a:ext cx="4146677" cy="15191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8976" y="2688272"/>
              <a:ext cx="3899789" cy="4524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572" y="2714625"/>
              <a:ext cx="3878795" cy="4330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216" y="3237014"/>
              <a:ext cx="3887597" cy="44941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3304" y="3262884"/>
              <a:ext cx="3866984" cy="4312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5072" y="3785603"/>
              <a:ext cx="4085590" cy="3609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3931" y="3811524"/>
              <a:ext cx="4065714" cy="343154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4654296" y="2057400"/>
            <a:ext cx="0" cy="2743200"/>
          </a:xfrm>
          <a:custGeom>
            <a:avLst/>
            <a:gdLst/>
            <a:ahLst/>
            <a:cxnLst/>
            <a:rect l="l" t="t" r="r" b="b"/>
            <a:pathLst>
              <a:path h="2743200">
                <a:moveTo>
                  <a:pt x="0" y="0"/>
                </a:moveTo>
                <a:lnTo>
                  <a:pt x="0" y="2743200"/>
                </a:lnTo>
              </a:path>
            </a:pathLst>
          </a:custGeom>
          <a:ln w="18288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5202935" y="2474976"/>
            <a:ext cx="5299075" cy="1946275"/>
            <a:chOff x="5202935" y="2474976"/>
            <a:chExt cx="5299075" cy="1946275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02935" y="2474976"/>
              <a:ext cx="5298821" cy="194602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30367" y="2545080"/>
              <a:ext cx="165950" cy="16891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43829" y="2564257"/>
              <a:ext cx="153670" cy="15379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93079" y="2502395"/>
              <a:ext cx="3281045" cy="2616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30367" y="2987040"/>
              <a:ext cx="165950" cy="16891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43829" y="3006217"/>
              <a:ext cx="153670" cy="15379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90031" y="2944355"/>
              <a:ext cx="3203066" cy="2616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30367" y="3429000"/>
              <a:ext cx="165950" cy="16891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43829" y="3448177"/>
              <a:ext cx="153670" cy="15379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90031" y="3386302"/>
              <a:ext cx="1814744" cy="26037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340218" y="3521075"/>
              <a:ext cx="61594" cy="20955"/>
            </a:xfrm>
            <a:custGeom>
              <a:avLst/>
              <a:gdLst/>
              <a:ahLst/>
              <a:cxnLst/>
              <a:rect l="l" t="t" r="r" b="b"/>
              <a:pathLst>
                <a:path w="61595" h="20954">
                  <a:moveTo>
                    <a:pt x="59689" y="0"/>
                  </a:moveTo>
                  <a:lnTo>
                    <a:pt x="52758" y="833"/>
                  </a:lnTo>
                  <a:lnTo>
                    <a:pt x="45291" y="1428"/>
                  </a:lnTo>
                  <a:lnTo>
                    <a:pt x="37276" y="1785"/>
                  </a:lnTo>
                  <a:lnTo>
                    <a:pt x="28701" y="1904"/>
                  </a:lnTo>
                  <a:lnTo>
                    <a:pt x="4952" y="1650"/>
                  </a:lnTo>
                  <a:lnTo>
                    <a:pt x="3555" y="7492"/>
                  </a:lnTo>
                  <a:lnTo>
                    <a:pt x="1904" y="13208"/>
                  </a:lnTo>
                  <a:lnTo>
                    <a:pt x="0" y="18796"/>
                  </a:lnTo>
                  <a:lnTo>
                    <a:pt x="1650" y="20447"/>
                  </a:lnTo>
                  <a:lnTo>
                    <a:pt x="11078" y="20133"/>
                  </a:lnTo>
                  <a:lnTo>
                    <a:pt x="25886" y="19839"/>
                  </a:lnTo>
                  <a:lnTo>
                    <a:pt x="45720" y="19938"/>
                  </a:lnTo>
                  <a:lnTo>
                    <a:pt x="55117" y="20447"/>
                  </a:lnTo>
                  <a:lnTo>
                    <a:pt x="56769" y="13970"/>
                  </a:lnTo>
                  <a:lnTo>
                    <a:pt x="58674" y="7747"/>
                  </a:lnTo>
                  <a:lnTo>
                    <a:pt x="61213" y="1650"/>
                  </a:lnTo>
                  <a:lnTo>
                    <a:pt x="59689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340218" y="3521075"/>
              <a:ext cx="61594" cy="20955"/>
            </a:xfrm>
            <a:custGeom>
              <a:avLst/>
              <a:gdLst/>
              <a:ahLst/>
              <a:cxnLst/>
              <a:rect l="l" t="t" r="r" b="b"/>
              <a:pathLst>
                <a:path w="61595" h="20954">
                  <a:moveTo>
                    <a:pt x="59689" y="0"/>
                  </a:moveTo>
                  <a:lnTo>
                    <a:pt x="61213" y="1650"/>
                  </a:lnTo>
                  <a:lnTo>
                    <a:pt x="58674" y="7747"/>
                  </a:lnTo>
                  <a:lnTo>
                    <a:pt x="56769" y="13970"/>
                  </a:lnTo>
                  <a:lnTo>
                    <a:pt x="55117" y="20447"/>
                  </a:lnTo>
                  <a:lnTo>
                    <a:pt x="45720" y="19938"/>
                  </a:lnTo>
                  <a:lnTo>
                    <a:pt x="37719" y="19812"/>
                  </a:lnTo>
                  <a:lnTo>
                    <a:pt x="31241" y="19812"/>
                  </a:lnTo>
                  <a:lnTo>
                    <a:pt x="25886" y="19839"/>
                  </a:lnTo>
                  <a:lnTo>
                    <a:pt x="19161" y="19938"/>
                  </a:lnTo>
                  <a:lnTo>
                    <a:pt x="11078" y="20133"/>
                  </a:lnTo>
                  <a:lnTo>
                    <a:pt x="1650" y="20447"/>
                  </a:lnTo>
                  <a:lnTo>
                    <a:pt x="0" y="18796"/>
                  </a:lnTo>
                  <a:lnTo>
                    <a:pt x="1904" y="13208"/>
                  </a:lnTo>
                  <a:lnTo>
                    <a:pt x="3555" y="7492"/>
                  </a:lnTo>
                  <a:lnTo>
                    <a:pt x="4952" y="1650"/>
                  </a:lnTo>
                  <a:lnTo>
                    <a:pt x="15494" y="1777"/>
                  </a:lnTo>
                  <a:lnTo>
                    <a:pt x="23495" y="1904"/>
                  </a:lnTo>
                  <a:lnTo>
                    <a:pt x="28701" y="1904"/>
                  </a:lnTo>
                  <a:lnTo>
                    <a:pt x="37276" y="1785"/>
                  </a:lnTo>
                  <a:lnTo>
                    <a:pt x="45291" y="1428"/>
                  </a:lnTo>
                  <a:lnTo>
                    <a:pt x="52758" y="833"/>
                  </a:lnTo>
                  <a:lnTo>
                    <a:pt x="59689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397495" y="3386277"/>
              <a:ext cx="2032507" cy="2116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30367" y="3870960"/>
              <a:ext cx="165950" cy="16891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43829" y="3890137"/>
              <a:ext cx="153670" cy="15379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93079" y="3828275"/>
              <a:ext cx="4881118" cy="2616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32119" y="4133075"/>
              <a:ext cx="3830320" cy="2616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20040" y="317055"/>
            <a:ext cx="11551920" cy="6221095"/>
            <a:chOff x="320040" y="317055"/>
            <a:chExt cx="11551920" cy="622109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040" y="317055"/>
              <a:ext cx="11551920" cy="62209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06623" y="3142538"/>
              <a:ext cx="1884933" cy="55608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34056" y="3169894"/>
              <a:ext cx="1830196" cy="4950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53613" y="3198241"/>
              <a:ext cx="1809242" cy="47345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980431" y="2057400"/>
              <a:ext cx="0" cy="2743200"/>
            </a:xfrm>
            <a:custGeom>
              <a:avLst/>
              <a:gdLst/>
              <a:ahLst/>
              <a:cxnLst/>
              <a:rect l="l" t="t" r="r" b="b"/>
              <a:pathLst>
                <a:path h="2743200">
                  <a:moveTo>
                    <a:pt x="0" y="0"/>
                  </a:moveTo>
                  <a:lnTo>
                    <a:pt x="0" y="2743200"/>
                  </a:lnTo>
                </a:path>
              </a:pathLst>
            </a:custGeom>
            <a:ln w="18288">
              <a:solidFill>
                <a:srgbClr val="BB45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31536" y="3264395"/>
              <a:ext cx="5240909" cy="25744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43981" y="3283966"/>
              <a:ext cx="5227828" cy="2437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654296" y="2057400"/>
            <a:ext cx="0" cy="2743200"/>
          </a:xfrm>
          <a:custGeom>
            <a:avLst/>
            <a:gdLst/>
            <a:ahLst/>
            <a:cxnLst/>
            <a:rect l="l" t="t" r="r" b="b"/>
            <a:pathLst>
              <a:path h="2743200">
                <a:moveTo>
                  <a:pt x="0" y="0"/>
                </a:moveTo>
                <a:lnTo>
                  <a:pt x="0" y="2743200"/>
                </a:lnTo>
              </a:path>
            </a:pathLst>
          </a:custGeom>
          <a:ln w="18288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151120" y="1557527"/>
            <a:ext cx="5881370" cy="3382010"/>
            <a:chOff x="5151120" y="1557527"/>
            <a:chExt cx="5881370" cy="338201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1120" y="1557527"/>
              <a:ext cx="5880989" cy="33816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5128" y="1584896"/>
              <a:ext cx="5752846" cy="2238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29733" y="1604263"/>
              <a:ext cx="5737606" cy="21005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78552" y="1947608"/>
              <a:ext cx="2918332" cy="2238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93030" y="1966976"/>
              <a:ext cx="2903093" cy="21005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35112" y="1950758"/>
              <a:ext cx="232994" cy="17509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47812" y="1970151"/>
              <a:ext cx="220472" cy="1615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09432" y="1978190"/>
              <a:ext cx="193408" cy="15058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22766" y="1995677"/>
              <a:ext cx="179577" cy="13855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647176" y="1950669"/>
              <a:ext cx="229997" cy="18127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61019" y="1970151"/>
              <a:ext cx="215900" cy="1647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21496" y="1947608"/>
              <a:ext cx="2083053" cy="22383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34958" y="1966976"/>
              <a:ext cx="2068322" cy="21005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84648" y="2182355"/>
              <a:ext cx="598716" cy="18352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78552" y="2545067"/>
              <a:ext cx="1098613" cy="18352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184648" y="2901645"/>
              <a:ext cx="5380990" cy="18127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96967" y="2921000"/>
              <a:ext cx="5368671" cy="1672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87696" y="3136328"/>
              <a:ext cx="1467484" cy="22383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200396" y="3155695"/>
              <a:ext cx="1453515" cy="21005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187696" y="3495992"/>
              <a:ext cx="4960365" cy="22383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200904" y="3515360"/>
              <a:ext cx="4945888" cy="21005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78552" y="3730688"/>
              <a:ext cx="1784477" cy="22383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193030" y="3750055"/>
              <a:ext cx="1771015" cy="21005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184648" y="4090352"/>
              <a:ext cx="5691886" cy="22383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197729" y="4109720"/>
              <a:ext cx="5736590" cy="21005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878058" y="4210557"/>
              <a:ext cx="52705" cy="17780"/>
            </a:xfrm>
            <a:custGeom>
              <a:avLst/>
              <a:gdLst/>
              <a:ahLst/>
              <a:cxnLst/>
              <a:rect l="l" t="t" r="r" b="b"/>
              <a:pathLst>
                <a:path w="52704" h="17779">
                  <a:moveTo>
                    <a:pt x="51053" y="0"/>
                  </a:moveTo>
                  <a:lnTo>
                    <a:pt x="45102" y="740"/>
                  </a:lnTo>
                  <a:lnTo>
                    <a:pt x="38687" y="1254"/>
                  </a:lnTo>
                  <a:lnTo>
                    <a:pt x="31819" y="1553"/>
                  </a:lnTo>
                  <a:lnTo>
                    <a:pt x="19939" y="1651"/>
                  </a:lnTo>
                  <a:lnTo>
                    <a:pt x="4191" y="1397"/>
                  </a:lnTo>
                  <a:lnTo>
                    <a:pt x="2921" y="6477"/>
                  </a:lnTo>
                  <a:lnTo>
                    <a:pt x="1524" y="11303"/>
                  </a:lnTo>
                  <a:lnTo>
                    <a:pt x="0" y="16129"/>
                  </a:lnTo>
                  <a:lnTo>
                    <a:pt x="1397" y="17526"/>
                  </a:lnTo>
                  <a:lnTo>
                    <a:pt x="12953" y="17145"/>
                  </a:lnTo>
                  <a:lnTo>
                    <a:pt x="21336" y="17018"/>
                  </a:lnTo>
                  <a:lnTo>
                    <a:pt x="32258" y="17018"/>
                  </a:lnTo>
                  <a:lnTo>
                    <a:pt x="39116" y="17145"/>
                  </a:lnTo>
                  <a:lnTo>
                    <a:pt x="47117" y="17526"/>
                  </a:lnTo>
                  <a:lnTo>
                    <a:pt x="48387" y="12065"/>
                  </a:lnTo>
                  <a:lnTo>
                    <a:pt x="50165" y="6731"/>
                  </a:lnTo>
                  <a:lnTo>
                    <a:pt x="52324" y="1397"/>
                  </a:lnTo>
                  <a:lnTo>
                    <a:pt x="51053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878058" y="4210557"/>
              <a:ext cx="52705" cy="17780"/>
            </a:xfrm>
            <a:custGeom>
              <a:avLst/>
              <a:gdLst/>
              <a:ahLst/>
              <a:cxnLst/>
              <a:rect l="l" t="t" r="r" b="b"/>
              <a:pathLst>
                <a:path w="52704" h="17779">
                  <a:moveTo>
                    <a:pt x="51053" y="0"/>
                  </a:moveTo>
                  <a:lnTo>
                    <a:pt x="52324" y="1397"/>
                  </a:lnTo>
                  <a:lnTo>
                    <a:pt x="50165" y="6731"/>
                  </a:lnTo>
                  <a:lnTo>
                    <a:pt x="48387" y="12065"/>
                  </a:lnTo>
                  <a:lnTo>
                    <a:pt x="47117" y="17526"/>
                  </a:lnTo>
                  <a:lnTo>
                    <a:pt x="39116" y="17145"/>
                  </a:lnTo>
                  <a:lnTo>
                    <a:pt x="32258" y="17018"/>
                  </a:lnTo>
                  <a:lnTo>
                    <a:pt x="26543" y="17018"/>
                  </a:lnTo>
                  <a:lnTo>
                    <a:pt x="21336" y="17018"/>
                  </a:lnTo>
                  <a:lnTo>
                    <a:pt x="12953" y="17145"/>
                  </a:lnTo>
                  <a:lnTo>
                    <a:pt x="1397" y="17526"/>
                  </a:lnTo>
                  <a:lnTo>
                    <a:pt x="0" y="16129"/>
                  </a:lnTo>
                  <a:lnTo>
                    <a:pt x="1524" y="11303"/>
                  </a:lnTo>
                  <a:lnTo>
                    <a:pt x="2921" y="6477"/>
                  </a:lnTo>
                  <a:lnTo>
                    <a:pt x="4191" y="1397"/>
                  </a:lnTo>
                  <a:lnTo>
                    <a:pt x="13208" y="1524"/>
                  </a:lnTo>
                  <a:lnTo>
                    <a:pt x="19939" y="1651"/>
                  </a:lnTo>
                  <a:lnTo>
                    <a:pt x="24511" y="1651"/>
                  </a:lnTo>
                  <a:lnTo>
                    <a:pt x="31819" y="1553"/>
                  </a:lnTo>
                  <a:lnTo>
                    <a:pt x="38687" y="1254"/>
                  </a:lnTo>
                  <a:lnTo>
                    <a:pt x="45102" y="740"/>
                  </a:lnTo>
                  <a:lnTo>
                    <a:pt x="51053" y="0"/>
                  </a:lnTo>
                  <a:close/>
                </a:path>
              </a:pathLst>
            </a:custGeom>
            <a:ln w="9143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187696" y="4325061"/>
              <a:ext cx="985837" cy="18127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200015" y="4344416"/>
              <a:ext cx="974471" cy="16725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187696" y="4684712"/>
              <a:ext cx="5691886" cy="22383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200904" y="4704079"/>
              <a:ext cx="5678424" cy="2100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968240" y="2843834"/>
            <a:ext cx="2256790" cy="718185"/>
            <a:chOff x="4968240" y="2843834"/>
            <a:chExt cx="2256790" cy="71818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68240" y="2843834"/>
              <a:ext cx="2256790" cy="7176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95672" y="2871165"/>
              <a:ext cx="2202053" cy="6535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15738" y="2901949"/>
              <a:ext cx="2184145" cy="634619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992623" y="3657562"/>
            <a:ext cx="2178050" cy="263525"/>
            <a:chOff x="4992623" y="3657562"/>
            <a:chExt cx="2178050" cy="26352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92623" y="3657562"/>
              <a:ext cx="2177542" cy="2634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20055" y="3684981"/>
              <a:ext cx="2122678" cy="2117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96111" y="3209518"/>
            <a:ext cx="2991485" cy="513715"/>
            <a:chOff x="896111" y="3209518"/>
            <a:chExt cx="2991485" cy="5137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6111" y="3209518"/>
              <a:ext cx="2991485" cy="5133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3543" y="3236912"/>
              <a:ext cx="2936621" cy="4524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1196" y="3263265"/>
              <a:ext cx="2918714" cy="433070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4654296" y="2057400"/>
            <a:ext cx="0" cy="2743200"/>
          </a:xfrm>
          <a:custGeom>
            <a:avLst/>
            <a:gdLst/>
            <a:ahLst/>
            <a:cxnLst/>
            <a:rect l="l" t="t" r="r" b="b"/>
            <a:pathLst>
              <a:path h="2743200">
                <a:moveTo>
                  <a:pt x="0" y="0"/>
                </a:moveTo>
                <a:lnTo>
                  <a:pt x="0" y="2743200"/>
                </a:lnTo>
              </a:path>
            </a:pathLst>
          </a:custGeom>
          <a:ln w="18288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5187696" y="1133855"/>
            <a:ext cx="5807710" cy="3869690"/>
            <a:chOff x="5187696" y="1133855"/>
            <a:chExt cx="5807710" cy="386969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87696" y="1133855"/>
              <a:ext cx="5807709" cy="386930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27320" y="1200886"/>
              <a:ext cx="147637" cy="14467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41671" y="1217548"/>
              <a:ext cx="133858" cy="13385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29072" y="1161224"/>
              <a:ext cx="4960366" cy="22383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41137" y="1180591"/>
              <a:ext cx="4948428" cy="21005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15128" y="1520888"/>
              <a:ext cx="5551678" cy="22383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29733" y="1540255"/>
              <a:ext cx="5537200" cy="21005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24272" y="1755584"/>
              <a:ext cx="5743829" cy="22383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37607" y="1774951"/>
              <a:ext cx="5729478" cy="21005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24272" y="1987232"/>
              <a:ext cx="5554853" cy="22383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236591" y="2006600"/>
              <a:ext cx="5541645" cy="21005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218176" y="2221928"/>
              <a:ext cx="4049141" cy="22383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31638" y="2241295"/>
              <a:ext cx="4035298" cy="21005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27320" y="2983966"/>
              <a:ext cx="147637" cy="14467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41671" y="3000629"/>
              <a:ext cx="133858" cy="13385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32120" y="2947416"/>
              <a:ext cx="2753741" cy="22631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218176" y="3304057"/>
              <a:ext cx="2217166" cy="18425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230749" y="3323335"/>
              <a:ext cx="2204720" cy="16789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482840" y="3307029"/>
              <a:ext cx="223837" cy="18127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7500239" y="3331082"/>
              <a:ext cx="201930" cy="155575"/>
            </a:xfrm>
            <a:custGeom>
              <a:avLst/>
              <a:gdLst/>
              <a:ahLst/>
              <a:cxnLst/>
              <a:rect l="l" t="t" r="r" b="b"/>
              <a:pathLst>
                <a:path w="201929" h="155575">
                  <a:moveTo>
                    <a:pt x="165100" y="0"/>
                  </a:moveTo>
                  <a:lnTo>
                    <a:pt x="156336" y="0"/>
                  </a:lnTo>
                  <a:lnTo>
                    <a:pt x="146506" y="1047"/>
                  </a:lnTo>
                  <a:lnTo>
                    <a:pt x="115607" y="28674"/>
                  </a:lnTo>
                  <a:lnTo>
                    <a:pt x="107670" y="60483"/>
                  </a:lnTo>
                  <a:lnTo>
                    <a:pt x="107555" y="61162"/>
                  </a:lnTo>
                  <a:lnTo>
                    <a:pt x="106552" y="81787"/>
                  </a:lnTo>
                  <a:lnTo>
                    <a:pt x="107132" y="95265"/>
                  </a:lnTo>
                  <a:lnTo>
                    <a:pt x="107145" y="95551"/>
                  </a:lnTo>
                  <a:lnTo>
                    <a:pt x="107267" y="98391"/>
                  </a:lnTo>
                  <a:lnTo>
                    <a:pt x="117982" y="136270"/>
                  </a:lnTo>
                  <a:lnTo>
                    <a:pt x="153161" y="155575"/>
                  </a:lnTo>
                  <a:lnTo>
                    <a:pt x="160355" y="155096"/>
                  </a:lnTo>
                  <a:lnTo>
                    <a:pt x="166893" y="153654"/>
                  </a:lnTo>
                  <a:lnTo>
                    <a:pt x="172789" y="151235"/>
                  </a:lnTo>
                  <a:lnTo>
                    <a:pt x="178053" y="147827"/>
                  </a:lnTo>
                  <a:lnTo>
                    <a:pt x="179107" y="146812"/>
                  </a:lnTo>
                  <a:lnTo>
                    <a:pt x="150367" y="146812"/>
                  </a:lnTo>
                  <a:lnTo>
                    <a:pt x="146938" y="145795"/>
                  </a:lnTo>
                  <a:lnTo>
                    <a:pt x="129539" y="110870"/>
                  </a:lnTo>
                  <a:lnTo>
                    <a:pt x="127754" y="86278"/>
                  </a:lnTo>
                  <a:lnTo>
                    <a:pt x="127827" y="64823"/>
                  </a:lnTo>
                  <a:lnTo>
                    <a:pt x="133350" y="25018"/>
                  </a:lnTo>
                  <a:lnTo>
                    <a:pt x="135000" y="21843"/>
                  </a:lnTo>
                  <a:lnTo>
                    <a:pt x="137159" y="17399"/>
                  </a:lnTo>
                  <a:lnTo>
                    <a:pt x="139700" y="14224"/>
                  </a:lnTo>
                  <a:lnTo>
                    <a:pt x="142747" y="11937"/>
                  </a:lnTo>
                  <a:lnTo>
                    <a:pt x="145668" y="9778"/>
                  </a:lnTo>
                  <a:lnTo>
                    <a:pt x="149351" y="8762"/>
                  </a:lnTo>
                  <a:lnTo>
                    <a:pt x="181797" y="8762"/>
                  </a:lnTo>
                  <a:lnTo>
                    <a:pt x="179704" y="6984"/>
                  </a:lnTo>
                  <a:lnTo>
                    <a:pt x="172846" y="2286"/>
                  </a:lnTo>
                  <a:lnTo>
                    <a:pt x="165100" y="0"/>
                  </a:lnTo>
                  <a:close/>
                </a:path>
                <a:path w="201929" h="155575">
                  <a:moveTo>
                    <a:pt x="181797" y="8762"/>
                  </a:moveTo>
                  <a:lnTo>
                    <a:pt x="158368" y="8762"/>
                  </a:lnTo>
                  <a:lnTo>
                    <a:pt x="162051" y="9778"/>
                  </a:lnTo>
                  <a:lnTo>
                    <a:pt x="164972" y="11937"/>
                  </a:lnTo>
                  <a:lnTo>
                    <a:pt x="168020" y="14096"/>
                  </a:lnTo>
                  <a:lnTo>
                    <a:pt x="170560" y="17399"/>
                  </a:lnTo>
                  <a:lnTo>
                    <a:pt x="172592" y="21843"/>
                  </a:lnTo>
                  <a:lnTo>
                    <a:pt x="174751" y="26162"/>
                  </a:lnTo>
                  <a:lnTo>
                    <a:pt x="180815" y="70992"/>
                  </a:lnTo>
                  <a:lnTo>
                    <a:pt x="181061" y="86278"/>
                  </a:lnTo>
                  <a:lnTo>
                    <a:pt x="180884" y="95265"/>
                  </a:lnTo>
                  <a:lnTo>
                    <a:pt x="180859" y="96535"/>
                  </a:lnTo>
                  <a:lnTo>
                    <a:pt x="180173" y="106443"/>
                  </a:lnTo>
                  <a:lnTo>
                    <a:pt x="180117" y="107251"/>
                  </a:lnTo>
                  <a:lnTo>
                    <a:pt x="178851" y="116347"/>
                  </a:lnTo>
                  <a:lnTo>
                    <a:pt x="159384" y="146812"/>
                  </a:lnTo>
                  <a:lnTo>
                    <a:pt x="179107" y="146812"/>
                  </a:lnTo>
                  <a:lnTo>
                    <a:pt x="198749" y="106443"/>
                  </a:lnTo>
                  <a:lnTo>
                    <a:pt x="201802" y="70992"/>
                  </a:lnTo>
                  <a:lnTo>
                    <a:pt x="201613" y="64823"/>
                  </a:lnTo>
                  <a:lnTo>
                    <a:pt x="201500" y="61162"/>
                  </a:lnTo>
                  <a:lnTo>
                    <a:pt x="201423" y="58683"/>
                  </a:lnTo>
                  <a:lnTo>
                    <a:pt x="200294" y="47672"/>
                  </a:lnTo>
                  <a:lnTo>
                    <a:pt x="198452" y="38100"/>
                  </a:lnTo>
                  <a:lnTo>
                    <a:pt x="198427" y="37971"/>
                  </a:lnTo>
                  <a:lnTo>
                    <a:pt x="184493" y="11052"/>
                  </a:lnTo>
                  <a:lnTo>
                    <a:pt x="181797" y="8762"/>
                  </a:lnTo>
                  <a:close/>
                </a:path>
                <a:path w="201929" h="155575">
                  <a:moveTo>
                    <a:pt x="9778" y="123697"/>
                  </a:moveTo>
                  <a:lnTo>
                    <a:pt x="3428" y="123697"/>
                  </a:lnTo>
                  <a:lnTo>
                    <a:pt x="2857" y="130317"/>
                  </a:lnTo>
                  <a:lnTo>
                    <a:pt x="2079" y="136953"/>
                  </a:lnTo>
                  <a:lnTo>
                    <a:pt x="1352" y="141858"/>
                  </a:lnTo>
                  <a:lnTo>
                    <a:pt x="1232" y="142668"/>
                  </a:lnTo>
                  <a:lnTo>
                    <a:pt x="1122" y="143382"/>
                  </a:lnTo>
                  <a:lnTo>
                    <a:pt x="0" y="149605"/>
                  </a:lnTo>
                  <a:lnTo>
                    <a:pt x="6834" y="152199"/>
                  </a:lnTo>
                  <a:lnTo>
                    <a:pt x="13239" y="154066"/>
                  </a:lnTo>
                  <a:lnTo>
                    <a:pt x="19216" y="155195"/>
                  </a:lnTo>
                  <a:lnTo>
                    <a:pt x="24764" y="155575"/>
                  </a:lnTo>
                  <a:lnTo>
                    <a:pt x="30255" y="155195"/>
                  </a:lnTo>
                  <a:lnTo>
                    <a:pt x="31207" y="155195"/>
                  </a:lnTo>
                  <a:lnTo>
                    <a:pt x="60426" y="143382"/>
                  </a:lnTo>
                  <a:lnTo>
                    <a:pt x="29082" y="143382"/>
                  </a:lnTo>
                  <a:lnTo>
                    <a:pt x="24129" y="141858"/>
                  </a:lnTo>
                  <a:lnTo>
                    <a:pt x="20065" y="138937"/>
                  </a:lnTo>
                  <a:lnTo>
                    <a:pt x="16001" y="135889"/>
                  </a:lnTo>
                  <a:lnTo>
                    <a:pt x="12572" y="130809"/>
                  </a:lnTo>
                  <a:lnTo>
                    <a:pt x="9778" y="123697"/>
                  </a:lnTo>
                  <a:close/>
                </a:path>
                <a:path w="201929" h="155575">
                  <a:moveTo>
                    <a:pt x="72238" y="65404"/>
                  </a:moveTo>
                  <a:lnTo>
                    <a:pt x="28701" y="65404"/>
                  </a:lnTo>
                  <a:lnTo>
                    <a:pt x="36829" y="67055"/>
                  </a:lnTo>
                  <a:lnTo>
                    <a:pt x="44576" y="70357"/>
                  </a:lnTo>
                  <a:lnTo>
                    <a:pt x="67690" y="98170"/>
                  </a:lnTo>
                  <a:lnTo>
                    <a:pt x="67690" y="106171"/>
                  </a:lnTo>
                  <a:lnTo>
                    <a:pt x="67190" y="112950"/>
                  </a:lnTo>
                  <a:lnTo>
                    <a:pt x="67171" y="113218"/>
                  </a:lnTo>
                  <a:lnTo>
                    <a:pt x="42721" y="142668"/>
                  </a:lnTo>
                  <a:lnTo>
                    <a:pt x="35051" y="143382"/>
                  </a:lnTo>
                  <a:lnTo>
                    <a:pt x="60426" y="143382"/>
                  </a:lnTo>
                  <a:lnTo>
                    <a:pt x="81317" y="113218"/>
                  </a:lnTo>
                  <a:lnTo>
                    <a:pt x="81406" y="112950"/>
                  </a:lnTo>
                  <a:lnTo>
                    <a:pt x="82835" y="105388"/>
                  </a:lnTo>
                  <a:lnTo>
                    <a:pt x="83266" y="98170"/>
                  </a:lnTo>
                  <a:lnTo>
                    <a:pt x="83311" y="97408"/>
                  </a:lnTo>
                  <a:lnTo>
                    <a:pt x="81979" y="84836"/>
                  </a:lnTo>
                  <a:lnTo>
                    <a:pt x="81928" y="84361"/>
                  </a:lnTo>
                  <a:lnTo>
                    <a:pt x="77771" y="73040"/>
                  </a:lnTo>
                  <a:lnTo>
                    <a:pt x="72238" y="65404"/>
                  </a:lnTo>
                  <a:close/>
                </a:path>
                <a:path w="201929" h="155575">
                  <a:moveTo>
                    <a:pt x="22351" y="2412"/>
                  </a:moveTo>
                  <a:lnTo>
                    <a:pt x="19327" y="17633"/>
                  </a:lnTo>
                  <a:lnTo>
                    <a:pt x="15589" y="32829"/>
                  </a:lnTo>
                  <a:lnTo>
                    <a:pt x="11136" y="48025"/>
                  </a:lnTo>
                  <a:lnTo>
                    <a:pt x="5968" y="63245"/>
                  </a:lnTo>
                  <a:lnTo>
                    <a:pt x="8381" y="66420"/>
                  </a:lnTo>
                  <a:lnTo>
                    <a:pt x="13461" y="65786"/>
                  </a:lnTo>
                  <a:lnTo>
                    <a:pt x="17399" y="65404"/>
                  </a:lnTo>
                  <a:lnTo>
                    <a:pt x="72238" y="65404"/>
                  </a:lnTo>
                  <a:lnTo>
                    <a:pt x="70828" y="63458"/>
                  </a:lnTo>
                  <a:lnTo>
                    <a:pt x="33422" y="46339"/>
                  </a:lnTo>
                  <a:lnTo>
                    <a:pt x="22351" y="45719"/>
                  </a:lnTo>
                  <a:lnTo>
                    <a:pt x="24118" y="39246"/>
                  </a:lnTo>
                  <a:lnTo>
                    <a:pt x="25804" y="32829"/>
                  </a:lnTo>
                  <a:lnTo>
                    <a:pt x="28854" y="20954"/>
                  </a:lnTo>
                  <a:lnTo>
                    <a:pt x="28959" y="20548"/>
                  </a:lnTo>
                  <a:lnTo>
                    <a:pt x="29070" y="20115"/>
                  </a:lnTo>
                  <a:lnTo>
                    <a:pt x="78877" y="20115"/>
                  </a:lnTo>
                  <a:lnTo>
                    <a:pt x="81152" y="15239"/>
                  </a:lnTo>
                  <a:lnTo>
                    <a:pt x="84074" y="9651"/>
                  </a:lnTo>
                  <a:lnTo>
                    <a:pt x="87249" y="4317"/>
                  </a:lnTo>
                  <a:lnTo>
                    <a:pt x="86729" y="3609"/>
                  </a:lnTo>
                  <a:lnTo>
                    <a:pt x="49158" y="3609"/>
                  </a:lnTo>
                  <a:lnTo>
                    <a:pt x="40433" y="3381"/>
                  </a:lnTo>
                  <a:lnTo>
                    <a:pt x="31494" y="2986"/>
                  </a:lnTo>
                  <a:lnTo>
                    <a:pt x="22351" y="2412"/>
                  </a:lnTo>
                  <a:close/>
                </a:path>
                <a:path w="201929" h="155575">
                  <a:moveTo>
                    <a:pt x="78877" y="20115"/>
                  </a:moveTo>
                  <a:lnTo>
                    <a:pt x="49768" y="20115"/>
                  </a:lnTo>
                  <a:lnTo>
                    <a:pt x="58864" y="20272"/>
                  </a:lnTo>
                  <a:lnTo>
                    <a:pt x="68437" y="20548"/>
                  </a:lnTo>
                  <a:lnTo>
                    <a:pt x="78485" y="20954"/>
                  </a:lnTo>
                  <a:lnTo>
                    <a:pt x="78804" y="20272"/>
                  </a:lnTo>
                  <a:lnTo>
                    <a:pt x="78877" y="20115"/>
                  </a:lnTo>
                  <a:close/>
                </a:path>
                <a:path w="201929" h="155575">
                  <a:moveTo>
                    <a:pt x="85851" y="2412"/>
                  </a:moveTo>
                  <a:lnTo>
                    <a:pt x="78874" y="2986"/>
                  </a:lnTo>
                  <a:lnTo>
                    <a:pt x="71850" y="3381"/>
                  </a:lnTo>
                  <a:lnTo>
                    <a:pt x="64777" y="3609"/>
                  </a:lnTo>
                  <a:lnTo>
                    <a:pt x="86729" y="3609"/>
                  </a:lnTo>
                  <a:lnTo>
                    <a:pt x="85851" y="2412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500239" y="3331082"/>
              <a:ext cx="201930" cy="155575"/>
            </a:xfrm>
            <a:custGeom>
              <a:avLst/>
              <a:gdLst/>
              <a:ahLst/>
              <a:cxnLst/>
              <a:rect l="l" t="t" r="r" b="b"/>
              <a:pathLst>
                <a:path w="201929" h="155575">
                  <a:moveTo>
                    <a:pt x="153796" y="8762"/>
                  </a:moveTo>
                  <a:lnTo>
                    <a:pt x="149351" y="8762"/>
                  </a:lnTo>
                  <a:lnTo>
                    <a:pt x="145668" y="9778"/>
                  </a:lnTo>
                  <a:lnTo>
                    <a:pt x="142747" y="11937"/>
                  </a:lnTo>
                  <a:lnTo>
                    <a:pt x="139700" y="14224"/>
                  </a:lnTo>
                  <a:lnTo>
                    <a:pt x="137159" y="17399"/>
                  </a:lnTo>
                  <a:lnTo>
                    <a:pt x="135000" y="21843"/>
                  </a:lnTo>
                  <a:lnTo>
                    <a:pt x="133350" y="25018"/>
                  </a:lnTo>
                  <a:lnTo>
                    <a:pt x="127827" y="64823"/>
                  </a:lnTo>
                  <a:lnTo>
                    <a:pt x="127634" y="75945"/>
                  </a:lnTo>
                  <a:lnTo>
                    <a:pt x="127754" y="86278"/>
                  </a:lnTo>
                  <a:lnTo>
                    <a:pt x="132841" y="126618"/>
                  </a:lnTo>
                  <a:lnTo>
                    <a:pt x="150367" y="146812"/>
                  </a:lnTo>
                  <a:lnTo>
                    <a:pt x="154431" y="146812"/>
                  </a:lnTo>
                  <a:lnTo>
                    <a:pt x="159384" y="146812"/>
                  </a:lnTo>
                  <a:lnTo>
                    <a:pt x="180117" y="107251"/>
                  </a:lnTo>
                  <a:lnTo>
                    <a:pt x="181101" y="84200"/>
                  </a:lnTo>
                  <a:lnTo>
                    <a:pt x="180883" y="72175"/>
                  </a:lnTo>
                  <a:lnTo>
                    <a:pt x="176402" y="31622"/>
                  </a:lnTo>
                  <a:lnTo>
                    <a:pt x="172592" y="21843"/>
                  </a:lnTo>
                  <a:lnTo>
                    <a:pt x="170560" y="17399"/>
                  </a:lnTo>
                  <a:lnTo>
                    <a:pt x="168020" y="14096"/>
                  </a:lnTo>
                  <a:lnTo>
                    <a:pt x="164972" y="11937"/>
                  </a:lnTo>
                  <a:lnTo>
                    <a:pt x="162051" y="9778"/>
                  </a:lnTo>
                  <a:lnTo>
                    <a:pt x="158368" y="8762"/>
                  </a:lnTo>
                  <a:lnTo>
                    <a:pt x="153796" y="8762"/>
                  </a:lnTo>
                  <a:close/>
                </a:path>
                <a:path w="201929" h="155575">
                  <a:moveTo>
                    <a:pt x="22351" y="2412"/>
                  </a:moveTo>
                  <a:lnTo>
                    <a:pt x="31494" y="2986"/>
                  </a:lnTo>
                  <a:lnTo>
                    <a:pt x="40433" y="3381"/>
                  </a:lnTo>
                  <a:lnTo>
                    <a:pt x="49158" y="3609"/>
                  </a:lnTo>
                  <a:lnTo>
                    <a:pt x="57657" y="3682"/>
                  </a:lnTo>
                  <a:lnTo>
                    <a:pt x="64777" y="3609"/>
                  </a:lnTo>
                  <a:lnTo>
                    <a:pt x="71850" y="3381"/>
                  </a:lnTo>
                  <a:lnTo>
                    <a:pt x="78874" y="2986"/>
                  </a:lnTo>
                  <a:lnTo>
                    <a:pt x="85851" y="2412"/>
                  </a:lnTo>
                  <a:lnTo>
                    <a:pt x="87249" y="4317"/>
                  </a:lnTo>
                  <a:lnTo>
                    <a:pt x="84074" y="9651"/>
                  </a:lnTo>
                  <a:lnTo>
                    <a:pt x="81152" y="15239"/>
                  </a:lnTo>
                  <a:lnTo>
                    <a:pt x="78485" y="20954"/>
                  </a:lnTo>
                  <a:lnTo>
                    <a:pt x="68437" y="20548"/>
                  </a:lnTo>
                  <a:lnTo>
                    <a:pt x="58864" y="20272"/>
                  </a:lnTo>
                  <a:lnTo>
                    <a:pt x="49768" y="20115"/>
                  </a:lnTo>
                  <a:lnTo>
                    <a:pt x="41147" y="20065"/>
                  </a:lnTo>
                  <a:lnTo>
                    <a:pt x="29082" y="20065"/>
                  </a:lnTo>
                  <a:lnTo>
                    <a:pt x="27459" y="26396"/>
                  </a:lnTo>
                  <a:lnTo>
                    <a:pt x="25812" y="32797"/>
                  </a:lnTo>
                  <a:lnTo>
                    <a:pt x="24118" y="39246"/>
                  </a:lnTo>
                  <a:lnTo>
                    <a:pt x="22351" y="45719"/>
                  </a:lnTo>
                  <a:lnTo>
                    <a:pt x="33422" y="46339"/>
                  </a:lnTo>
                  <a:lnTo>
                    <a:pt x="70828" y="63458"/>
                  </a:lnTo>
                  <a:lnTo>
                    <a:pt x="83311" y="97408"/>
                  </a:lnTo>
                  <a:lnTo>
                    <a:pt x="82835" y="105388"/>
                  </a:lnTo>
                  <a:lnTo>
                    <a:pt x="60172" y="143589"/>
                  </a:lnTo>
                  <a:lnTo>
                    <a:pt x="24764" y="155575"/>
                  </a:lnTo>
                  <a:lnTo>
                    <a:pt x="19216" y="155195"/>
                  </a:lnTo>
                  <a:lnTo>
                    <a:pt x="13239" y="154066"/>
                  </a:lnTo>
                  <a:lnTo>
                    <a:pt x="6834" y="152199"/>
                  </a:lnTo>
                  <a:lnTo>
                    <a:pt x="0" y="149605"/>
                  </a:lnTo>
                  <a:lnTo>
                    <a:pt x="1143" y="143271"/>
                  </a:lnTo>
                  <a:lnTo>
                    <a:pt x="2095" y="136842"/>
                  </a:lnTo>
                  <a:lnTo>
                    <a:pt x="2857" y="130317"/>
                  </a:lnTo>
                  <a:lnTo>
                    <a:pt x="3428" y="123697"/>
                  </a:lnTo>
                  <a:lnTo>
                    <a:pt x="9778" y="123697"/>
                  </a:lnTo>
                  <a:lnTo>
                    <a:pt x="29082" y="143382"/>
                  </a:lnTo>
                  <a:lnTo>
                    <a:pt x="35051" y="143382"/>
                  </a:lnTo>
                  <a:lnTo>
                    <a:pt x="65627" y="119872"/>
                  </a:lnTo>
                  <a:lnTo>
                    <a:pt x="67690" y="106171"/>
                  </a:lnTo>
                  <a:lnTo>
                    <a:pt x="67690" y="98170"/>
                  </a:lnTo>
                  <a:lnTo>
                    <a:pt x="36829" y="67055"/>
                  </a:lnTo>
                  <a:lnTo>
                    <a:pt x="28701" y="65404"/>
                  </a:lnTo>
                  <a:lnTo>
                    <a:pt x="20065" y="65404"/>
                  </a:lnTo>
                  <a:lnTo>
                    <a:pt x="17399" y="65404"/>
                  </a:lnTo>
                  <a:lnTo>
                    <a:pt x="13461" y="65786"/>
                  </a:lnTo>
                  <a:lnTo>
                    <a:pt x="8381" y="66420"/>
                  </a:lnTo>
                  <a:lnTo>
                    <a:pt x="5968" y="63245"/>
                  </a:lnTo>
                  <a:lnTo>
                    <a:pt x="11136" y="48025"/>
                  </a:lnTo>
                  <a:lnTo>
                    <a:pt x="15589" y="32829"/>
                  </a:lnTo>
                  <a:lnTo>
                    <a:pt x="19327" y="17633"/>
                  </a:lnTo>
                  <a:lnTo>
                    <a:pt x="22351" y="2412"/>
                  </a:lnTo>
                  <a:close/>
                </a:path>
                <a:path w="201929" h="155575">
                  <a:moveTo>
                    <a:pt x="156336" y="0"/>
                  </a:moveTo>
                  <a:lnTo>
                    <a:pt x="165100" y="0"/>
                  </a:lnTo>
                  <a:lnTo>
                    <a:pt x="172846" y="2286"/>
                  </a:lnTo>
                  <a:lnTo>
                    <a:pt x="198427" y="37971"/>
                  </a:lnTo>
                  <a:lnTo>
                    <a:pt x="201802" y="70992"/>
                  </a:lnTo>
                  <a:lnTo>
                    <a:pt x="201467" y="83444"/>
                  </a:lnTo>
                  <a:lnTo>
                    <a:pt x="193198" y="126611"/>
                  </a:lnTo>
                  <a:lnTo>
                    <a:pt x="160355" y="155096"/>
                  </a:lnTo>
                  <a:lnTo>
                    <a:pt x="153161" y="155575"/>
                  </a:lnTo>
                  <a:lnTo>
                    <a:pt x="142039" y="154362"/>
                  </a:lnTo>
                  <a:lnTo>
                    <a:pt x="112982" y="125597"/>
                  </a:lnTo>
                  <a:lnTo>
                    <a:pt x="106552" y="81787"/>
                  </a:lnTo>
                  <a:lnTo>
                    <a:pt x="107555" y="61162"/>
                  </a:lnTo>
                  <a:lnTo>
                    <a:pt x="122681" y="16763"/>
                  </a:lnTo>
                  <a:lnTo>
                    <a:pt x="156336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696200" y="3401567"/>
              <a:ext cx="74295" cy="4114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714234" y="3424173"/>
              <a:ext cx="52705" cy="17780"/>
            </a:xfrm>
            <a:custGeom>
              <a:avLst/>
              <a:gdLst/>
              <a:ahLst/>
              <a:cxnLst/>
              <a:rect l="l" t="t" r="r" b="b"/>
              <a:pathLst>
                <a:path w="52704" h="17779">
                  <a:moveTo>
                    <a:pt x="51054" y="0"/>
                  </a:moveTo>
                  <a:lnTo>
                    <a:pt x="45102" y="740"/>
                  </a:lnTo>
                  <a:lnTo>
                    <a:pt x="38687" y="1254"/>
                  </a:lnTo>
                  <a:lnTo>
                    <a:pt x="31819" y="1553"/>
                  </a:lnTo>
                  <a:lnTo>
                    <a:pt x="19939" y="1650"/>
                  </a:lnTo>
                  <a:lnTo>
                    <a:pt x="4191" y="1397"/>
                  </a:lnTo>
                  <a:lnTo>
                    <a:pt x="2921" y="6476"/>
                  </a:lnTo>
                  <a:lnTo>
                    <a:pt x="1524" y="11302"/>
                  </a:lnTo>
                  <a:lnTo>
                    <a:pt x="0" y="16128"/>
                  </a:lnTo>
                  <a:lnTo>
                    <a:pt x="1397" y="17525"/>
                  </a:lnTo>
                  <a:lnTo>
                    <a:pt x="12954" y="17145"/>
                  </a:lnTo>
                  <a:lnTo>
                    <a:pt x="21336" y="17017"/>
                  </a:lnTo>
                  <a:lnTo>
                    <a:pt x="32258" y="17017"/>
                  </a:lnTo>
                  <a:lnTo>
                    <a:pt x="39116" y="17145"/>
                  </a:lnTo>
                  <a:lnTo>
                    <a:pt x="47117" y="17525"/>
                  </a:lnTo>
                  <a:lnTo>
                    <a:pt x="48387" y="12064"/>
                  </a:lnTo>
                  <a:lnTo>
                    <a:pt x="50165" y="6730"/>
                  </a:lnTo>
                  <a:lnTo>
                    <a:pt x="52324" y="1397"/>
                  </a:lnTo>
                  <a:lnTo>
                    <a:pt x="51054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714234" y="3424173"/>
              <a:ext cx="52705" cy="17780"/>
            </a:xfrm>
            <a:custGeom>
              <a:avLst/>
              <a:gdLst/>
              <a:ahLst/>
              <a:cxnLst/>
              <a:rect l="l" t="t" r="r" b="b"/>
              <a:pathLst>
                <a:path w="52704" h="17779">
                  <a:moveTo>
                    <a:pt x="51054" y="0"/>
                  </a:moveTo>
                  <a:lnTo>
                    <a:pt x="52324" y="1397"/>
                  </a:lnTo>
                  <a:lnTo>
                    <a:pt x="50165" y="6730"/>
                  </a:lnTo>
                  <a:lnTo>
                    <a:pt x="48387" y="12064"/>
                  </a:lnTo>
                  <a:lnTo>
                    <a:pt x="47117" y="17525"/>
                  </a:lnTo>
                  <a:lnTo>
                    <a:pt x="39116" y="17145"/>
                  </a:lnTo>
                  <a:lnTo>
                    <a:pt x="32258" y="17017"/>
                  </a:lnTo>
                  <a:lnTo>
                    <a:pt x="26543" y="17017"/>
                  </a:lnTo>
                  <a:lnTo>
                    <a:pt x="21336" y="17017"/>
                  </a:lnTo>
                  <a:lnTo>
                    <a:pt x="12954" y="17145"/>
                  </a:lnTo>
                  <a:lnTo>
                    <a:pt x="1397" y="17525"/>
                  </a:lnTo>
                  <a:lnTo>
                    <a:pt x="0" y="16128"/>
                  </a:lnTo>
                  <a:lnTo>
                    <a:pt x="1524" y="11302"/>
                  </a:lnTo>
                  <a:lnTo>
                    <a:pt x="2921" y="6476"/>
                  </a:lnTo>
                  <a:lnTo>
                    <a:pt x="4191" y="1397"/>
                  </a:lnTo>
                  <a:lnTo>
                    <a:pt x="13208" y="1524"/>
                  </a:lnTo>
                  <a:lnTo>
                    <a:pt x="19939" y="1650"/>
                  </a:lnTo>
                  <a:lnTo>
                    <a:pt x="24511" y="1650"/>
                  </a:lnTo>
                  <a:lnTo>
                    <a:pt x="31819" y="1553"/>
                  </a:lnTo>
                  <a:lnTo>
                    <a:pt x="38687" y="1254"/>
                  </a:lnTo>
                  <a:lnTo>
                    <a:pt x="45102" y="740"/>
                  </a:lnTo>
                  <a:lnTo>
                    <a:pt x="51054" y="0"/>
                  </a:lnTo>
                  <a:close/>
                </a:path>
              </a:pathLst>
            </a:custGeom>
            <a:ln w="9143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778496" y="3307029"/>
              <a:ext cx="321335" cy="18127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792593" y="3326510"/>
              <a:ext cx="307212" cy="16471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092440" y="3307105"/>
              <a:ext cx="184251" cy="184251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8109458" y="3330448"/>
              <a:ext cx="162560" cy="160655"/>
            </a:xfrm>
            <a:custGeom>
              <a:avLst/>
              <a:gdLst/>
              <a:ahLst/>
              <a:cxnLst/>
              <a:rect l="l" t="t" r="r" b="b"/>
              <a:pathLst>
                <a:path w="162559" h="160654">
                  <a:moveTo>
                    <a:pt x="131445" y="0"/>
                  </a:moveTo>
                  <a:lnTo>
                    <a:pt x="119888" y="0"/>
                  </a:lnTo>
                  <a:lnTo>
                    <a:pt x="30352" y="160147"/>
                  </a:lnTo>
                  <a:lnTo>
                    <a:pt x="41656" y="160147"/>
                  </a:lnTo>
                  <a:lnTo>
                    <a:pt x="131445" y="0"/>
                  </a:lnTo>
                  <a:close/>
                </a:path>
                <a:path w="162559" h="160654">
                  <a:moveTo>
                    <a:pt x="143001" y="77342"/>
                  </a:moveTo>
                  <a:lnTo>
                    <a:pt x="133476" y="77342"/>
                  </a:lnTo>
                  <a:lnTo>
                    <a:pt x="126738" y="78029"/>
                  </a:lnTo>
                  <a:lnTo>
                    <a:pt x="101885" y="110011"/>
                  </a:lnTo>
                  <a:lnTo>
                    <a:pt x="101789" y="110529"/>
                  </a:lnTo>
                  <a:lnTo>
                    <a:pt x="101663" y="111212"/>
                  </a:lnTo>
                  <a:lnTo>
                    <a:pt x="101219" y="119634"/>
                  </a:lnTo>
                  <a:lnTo>
                    <a:pt x="101145" y="121030"/>
                  </a:lnTo>
                  <a:lnTo>
                    <a:pt x="101092" y="122047"/>
                  </a:lnTo>
                  <a:lnTo>
                    <a:pt x="122047" y="160147"/>
                  </a:lnTo>
                  <a:lnTo>
                    <a:pt x="139953" y="160147"/>
                  </a:lnTo>
                  <a:lnTo>
                    <a:pt x="147447" y="156590"/>
                  </a:lnTo>
                  <a:lnTo>
                    <a:pt x="150919" y="152526"/>
                  </a:lnTo>
                  <a:lnTo>
                    <a:pt x="128016" y="152526"/>
                  </a:lnTo>
                  <a:lnTo>
                    <a:pt x="124841" y="150875"/>
                  </a:lnTo>
                  <a:lnTo>
                    <a:pt x="117637" y="122047"/>
                  </a:lnTo>
                  <a:lnTo>
                    <a:pt x="117741" y="116331"/>
                  </a:lnTo>
                  <a:lnTo>
                    <a:pt x="127762" y="84962"/>
                  </a:lnTo>
                  <a:lnTo>
                    <a:pt x="153245" y="84962"/>
                  </a:lnTo>
                  <a:lnTo>
                    <a:pt x="150241" y="80772"/>
                  </a:lnTo>
                  <a:lnTo>
                    <a:pt x="143001" y="77342"/>
                  </a:lnTo>
                  <a:close/>
                </a:path>
                <a:path w="162559" h="160654">
                  <a:moveTo>
                    <a:pt x="153245" y="84962"/>
                  </a:moveTo>
                  <a:lnTo>
                    <a:pt x="135509" y="84962"/>
                  </a:lnTo>
                  <a:lnTo>
                    <a:pt x="138557" y="86740"/>
                  </a:lnTo>
                  <a:lnTo>
                    <a:pt x="140716" y="90169"/>
                  </a:lnTo>
                  <a:lnTo>
                    <a:pt x="146096" y="122047"/>
                  </a:lnTo>
                  <a:lnTo>
                    <a:pt x="145934" y="126924"/>
                  </a:lnTo>
                  <a:lnTo>
                    <a:pt x="138853" y="150875"/>
                  </a:lnTo>
                  <a:lnTo>
                    <a:pt x="138720" y="150875"/>
                  </a:lnTo>
                  <a:lnTo>
                    <a:pt x="135890" y="152526"/>
                  </a:lnTo>
                  <a:lnTo>
                    <a:pt x="150919" y="152526"/>
                  </a:lnTo>
                  <a:lnTo>
                    <a:pt x="153416" y="149605"/>
                  </a:lnTo>
                  <a:lnTo>
                    <a:pt x="157323" y="143585"/>
                  </a:lnTo>
                  <a:lnTo>
                    <a:pt x="160099" y="136016"/>
                  </a:lnTo>
                  <a:lnTo>
                    <a:pt x="161756" y="126924"/>
                  </a:lnTo>
                  <a:lnTo>
                    <a:pt x="162306" y="116331"/>
                  </a:lnTo>
                  <a:lnTo>
                    <a:pt x="161853" y="107469"/>
                  </a:lnTo>
                  <a:lnTo>
                    <a:pt x="160496" y="99726"/>
                  </a:lnTo>
                  <a:lnTo>
                    <a:pt x="158234" y="93079"/>
                  </a:lnTo>
                  <a:lnTo>
                    <a:pt x="155067" y="87502"/>
                  </a:lnTo>
                  <a:lnTo>
                    <a:pt x="153245" y="84962"/>
                  </a:lnTo>
                  <a:close/>
                </a:path>
                <a:path w="162559" h="160654">
                  <a:moveTo>
                    <a:pt x="42037" y="0"/>
                  </a:moveTo>
                  <a:lnTo>
                    <a:pt x="32512" y="0"/>
                  </a:lnTo>
                  <a:lnTo>
                    <a:pt x="25699" y="666"/>
                  </a:lnTo>
                  <a:lnTo>
                    <a:pt x="793" y="32541"/>
                  </a:lnTo>
                  <a:lnTo>
                    <a:pt x="697" y="33059"/>
                  </a:lnTo>
                  <a:lnTo>
                    <a:pt x="571" y="33742"/>
                  </a:lnTo>
                  <a:lnTo>
                    <a:pt x="127" y="42163"/>
                  </a:lnTo>
                  <a:lnTo>
                    <a:pt x="53" y="43561"/>
                  </a:lnTo>
                  <a:lnTo>
                    <a:pt x="0" y="44576"/>
                  </a:lnTo>
                  <a:lnTo>
                    <a:pt x="283" y="49508"/>
                  </a:lnTo>
                  <a:lnTo>
                    <a:pt x="395" y="51454"/>
                  </a:lnTo>
                  <a:lnTo>
                    <a:pt x="521" y="53651"/>
                  </a:lnTo>
                  <a:lnTo>
                    <a:pt x="20955" y="82676"/>
                  </a:lnTo>
                  <a:lnTo>
                    <a:pt x="38989" y="82676"/>
                  </a:lnTo>
                  <a:lnTo>
                    <a:pt x="46482" y="79121"/>
                  </a:lnTo>
                  <a:lnTo>
                    <a:pt x="49880" y="75056"/>
                  </a:lnTo>
                  <a:lnTo>
                    <a:pt x="26924" y="75056"/>
                  </a:lnTo>
                  <a:lnTo>
                    <a:pt x="23749" y="73405"/>
                  </a:lnTo>
                  <a:lnTo>
                    <a:pt x="16545" y="44576"/>
                  </a:lnTo>
                  <a:lnTo>
                    <a:pt x="16648" y="38862"/>
                  </a:lnTo>
                  <a:lnTo>
                    <a:pt x="26797" y="7492"/>
                  </a:lnTo>
                  <a:lnTo>
                    <a:pt x="52153" y="7492"/>
                  </a:lnTo>
                  <a:lnTo>
                    <a:pt x="49149" y="3301"/>
                  </a:lnTo>
                  <a:lnTo>
                    <a:pt x="42037" y="0"/>
                  </a:lnTo>
                  <a:close/>
                </a:path>
                <a:path w="162559" h="160654">
                  <a:moveTo>
                    <a:pt x="52153" y="7492"/>
                  </a:moveTo>
                  <a:lnTo>
                    <a:pt x="34544" y="7492"/>
                  </a:lnTo>
                  <a:lnTo>
                    <a:pt x="37465" y="9271"/>
                  </a:lnTo>
                  <a:lnTo>
                    <a:pt x="39624" y="12700"/>
                  </a:lnTo>
                  <a:lnTo>
                    <a:pt x="45131" y="44576"/>
                  </a:lnTo>
                  <a:lnTo>
                    <a:pt x="44967" y="49508"/>
                  </a:lnTo>
                  <a:lnTo>
                    <a:pt x="44902" y="51454"/>
                  </a:lnTo>
                  <a:lnTo>
                    <a:pt x="44040" y="58594"/>
                  </a:lnTo>
                  <a:lnTo>
                    <a:pt x="43973" y="59150"/>
                  </a:lnTo>
                  <a:lnTo>
                    <a:pt x="42425" y="65274"/>
                  </a:lnTo>
                  <a:lnTo>
                    <a:pt x="40177" y="69976"/>
                  </a:lnTo>
                  <a:lnTo>
                    <a:pt x="37973" y="73405"/>
                  </a:lnTo>
                  <a:lnTo>
                    <a:pt x="34925" y="75056"/>
                  </a:lnTo>
                  <a:lnTo>
                    <a:pt x="49880" y="75056"/>
                  </a:lnTo>
                  <a:lnTo>
                    <a:pt x="61214" y="38862"/>
                  </a:lnTo>
                  <a:lnTo>
                    <a:pt x="60761" y="30053"/>
                  </a:lnTo>
                  <a:lnTo>
                    <a:pt x="59404" y="22304"/>
                  </a:lnTo>
                  <a:lnTo>
                    <a:pt x="57142" y="15626"/>
                  </a:lnTo>
                  <a:lnTo>
                    <a:pt x="53975" y="10032"/>
                  </a:lnTo>
                  <a:lnTo>
                    <a:pt x="52153" y="7492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109458" y="3330448"/>
              <a:ext cx="162560" cy="160655"/>
            </a:xfrm>
            <a:custGeom>
              <a:avLst/>
              <a:gdLst/>
              <a:ahLst/>
              <a:cxnLst/>
              <a:rect l="l" t="t" r="r" b="b"/>
              <a:pathLst>
                <a:path w="162559" h="160654">
                  <a:moveTo>
                    <a:pt x="131699" y="84962"/>
                  </a:moveTo>
                  <a:lnTo>
                    <a:pt x="127762" y="84962"/>
                  </a:lnTo>
                  <a:lnTo>
                    <a:pt x="124714" y="86740"/>
                  </a:lnTo>
                  <a:lnTo>
                    <a:pt x="117601" y="121030"/>
                  </a:lnTo>
                  <a:lnTo>
                    <a:pt x="117911" y="129819"/>
                  </a:lnTo>
                  <a:lnTo>
                    <a:pt x="128016" y="152526"/>
                  </a:lnTo>
                  <a:lnTo>
                    <a:pt x="132080" y="152526"/>
                  </a:lnTo>
                  <a:lnTo>
                    <a:pt x="135890" y="152526"/>
                  </a:lnTo>
                  <a:lnTo>
                    <a:pt x="146176" y="119634"/>
                  </a:lnTo>
                  <a:lnTo>
                    <a:pt x="145841" y="110011"/>
                  </a:lnTo>
                  <a:lnTo>
                    <a:pt x="135509" y="84962"/>
                  </a:lnTo>
                  <a:lnTo>
                    <a:pt x="131699" y="84962"/>
                  </a:lnTo>
                  <a:close/>
                </a:path>
                <a:path w="162559" h="160654">
                  <a:moveTo>
                    <a:pt x="133476" y="77342"/>
                  </a:moveTo>
                  <a:lnTo>
                    <a:pt x="143001" y="77342"/>
                  </a:lnTo>
                  <a:lnTo>
                    <a:pt x="150241" y="80772"/>
                  </a:lnTo>
                  <a:lnTo>
                    <a:pt x="162306" y="116331"/>
                  </a:lnTo>
                  <a:lnTo>
                    <a:pt x="161756" y="126924"/>
                  </a:lnTo>
                  <a:lnTo>
                    <a:pt x="139953" y="160147"/>
                  </a:lnTo>
                  <a:lnTo>
                    <a:pt x="130810" y="160147"/>
                  </a:lnTo>
                  <a:lnTo>
                    <a:pt x="122047" y="160147"/>
                  </a:lnTo>
                  <a:lnTo>
                    <a:pt x="101092" y="122047"/>
                  </a:lnTo>
                  <a:lnTo>
                    <a:pt x="101663" y="111212"/>
                  </a:lnTo>
                  <a:lnTo>
                    <a:pt x="126738" y="78029"/>
                  </a:lnTo>
                  <a:lnTo>
                    <a:pt x="133476" y="77342"/>
                  </a:lnTo>
                  <a:close/>
                </a:path>
                <a:path w="162559" h="160654">
                  <a:moveTo>
                    <a:pt x="30734" y="7492"/>
                  </a:moveTo>
                  <a:lnTo>
                    <a:pt x="26797" y="7492"/>
                  </a:lnTo>
                  <a:lnTo>
                    <a:pt x="23622" y="9271"/>
                  </a:lnTo>
                  <a:lnTo>
                    <a:pt x="16510" y="43561"/>
                  </a:lnTo>
                  <a:lnTo>
                    <a:pt x="16819" y="52349"/>
                  </a:lnTo>
                  <a:lnTo>
                    <a:pt x="26924" y="75056"/>
                  </a:lnTo>
                  <a:lnTo>
                    <a:pt x="30988" y="75056"/>
                  </a:lnTo>
                  <a:lnTo>
                    <a:pt x="34925" y="75056"/>
                  </a:lnTo>
                  <a:lnTo>
                    <a:pt x="45212" y="42163"/>
                  </a:lnTo>
                  <a:lnTo>
                    <a:pt x="44856" y="32541"/>
                  </a:lnTo>
                  <a:lnTo>
                    <a:pt x="34544" y="7492"/>
                  </a:lnTo>
                  <a:lnTo>
                    <a:pt x="30734" y="7492"/>
                  </a:lnTo>
                  <a:close/>
                </a:path>
                <a:path w="162559" h="160654">
                  <a:moveTo>
                    <a:pt x="119888" y="0"/>
                  </a:moveTo>
                  <a:lnTo>
                    <a:pt x="131445" y="0"/>
                  </a:lnTo>
                  <a:lnTo>
                    <a:pt x="41656" y="160147"/>
                  </a:lnTo>
                  <a:lnTo>
                    <a:pt x="30352" y="160147"/>
                  </a:lnTo>
                  <a:lnTo>
                    <a:pt x="119888" y="0"/>
                  </a:lnTo>
                  <a:close/>
                </a:path>
                <a:path w="162559" h="160654">
                  <a:moveTo>
                    <a:pt x="32512" y="0"/>
                  </a:moveTo>
                  <a:lnTo>
                    <a:pt x="42037" y="0"/>
                  </a:lnTo>
                  <a:lnTo>
                    <a:pt x="49149" y="3301"/>
                  </a:lnTo>
                  <a:lnTo>
                    <a:pt x="61214" y="38862"/>
                  </a:lnTo>
                  <a:lnTo>
                    <a:pt x="60664" y="49508"/>
                  </a:lnTo>
                  <a:lnTo>
                    <a:pt x="38989" y="82676"/>
                  </a:lnTo>
                  <a:lnTo>
                    <a:pt x="29845" y="82676"/>
                  </a:lnTo>
                  <a:lnTo>
                    <a:pt x="20955" y="82676"/>
                  </a:lnTo>
                  <a:lnTo>
                    <a:pt x="0" y="44576"/>
                  </a:lnTo>
                  <a:lnTo>
                    <a:pt x="571" y="33742"/>
                  </a:lnTo>
                  <a:lnTo>
                    <a:pt x="25699" y="666"/>
                  </a:lnTo>
                  <a:lnTo>
                    <a:pt x="32512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221224" y="3666693"/>
              <a:ext cx="2208022" cy="18127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234305" y="3686048"/>
              <a:ext cx="2195068" cy="16725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470648" y="3669741"/>
              <a:ext cx="223837" cy="181279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7487920" y="3693795"/>
              <a:ext cx="203200" cy="155575"/>
            </a:xfrm>
            <a:custGeom>
              <a:avLst/>
              <a:gdLst/>
              <a:ahLst/>
              <a:cxnLst/>
              <a:rect l="l" t="t" r="r" b="b"/>
              <a:pathLst>
                <a:path w="203200" h="155575">
                  <a:moveTo>
                    <a:pt x="125729" y="123697"/>
                  </a:moveTo>
                  <a:lnTo>
                    <a:pt x="119379" y="123697"/>
                  </a:lnTo>
                  <a:lnTo>
                    <a:pt x="118808" y="130317"/>
                  </a:lnTo>
                  <a:lnTo>
                    <a:pt x="118030" y="136953"/>
                  </a:lnTo>
                  <a:lnTo>
                    <a:pt x="117303" y="141858"/>
                  </a:lnTo>
                  <a:lnTo>
                    <a:pt x="117183" y="142668"/>
                  </a:lnTo>
                  <a:lnTo>
                    <a:pt x="117073" y="143382"/>
                  </a:lnTo>
                  <a:lnTo>
                    <a:pt x="140715" y="155574"/>
                  </a:lnTo>
                  <a:lnTo>
                    <a:pt x="146206" y="155195"/>
                  </a:lnTo>
                  <a:lnTo>
                    <a:pt x="147158" y="155195"/>
                  </a:lnTo>
                  <a:lnTo>
                    <a:pt x="176377" y="143382"/>
                  </a:lnTo>
                  <a:lnTo>
                    <a:pt x="145033" y="143382"/>
                  </a:lnTo>
                  <a:lnTo>
                    <a:pt x="140080" y="141858"/>
                  </a:lnTo>
                  <a:lnTo>
                    <a:pt x="136016" y="138937"/>
                  </a:lnTo>
                  <a:lnTo>
                    <a:pt x="131952" y="135889"/>
                  </a:lnTo>
                  <a:lnTo>
                    <a:pt x="128524" y="130809"/>
                  </a:lnTo>
                  <a:lnTo>
                    <a:pt x="125729" y="123697"/>
                  </a:lnTo>
                  <a:close/>
                </a:path>
                <a:path w="203200" h="155575">
                  <a:moveTo>
                    <a:pt x="188189" y="65404"/>
                  </a:moveTo>
                  <a:lnTo>
                    <a:pt x="144652" y="65404"/>
                  </a:lnTo>
                  <a:lnTo>
                    <a:pt x="152780" y="67055"/>
                  </a:lnTo>
                  <a:lnTo>
                    <a:pt x="160527" y="70357"/>
                  </a:lnTo>
                  <a:lnTo>
                    <a:pt x="183641" y="98170"/>
                  </a:lnTo>
                  <a:lnTo>
                    <a:pt x="183641" y="106171"/>
                  </a:lnTo>
                  <a:lnTo>
                    <a:pt x="183141" y="112950"/>
                  </a:lnTo>
                  <a:lnTo>
                    <a:pt x="183122" y="113218"/>
                  </a:lnTo>
                  <a:lnTo>
                    <a:pt x="158672" y="142668"/>
                  </a:lnTo>
                  <a:lnTo>
                    <a:pt x="151002" y="143382"/>
                  </a:lnTo>
                  <a:lnTo>
                    <a:pt x="176377" y="143382"/>
                  </a:lnTo>
                  <a:lnTo>
                    <a:pt x="198786" y="105388"/>
                  </a:lnTo>
                  <a:lnTo>
                    <a:pt x="199217" y="98170"/>
                  </a:lnTo>
                  <a:lnTo>
                    <a:pt x="199262" y="97408"/>
                  </a:lnTo>
                  <a:lnTo>
                    <a:pt x="197930" y="84835"/>
                  </a:lnTo>
                  <a:lnTo>
                    <a:pt x="197879" y="84361"/>
                  </a:lnTo>
                  <a:lnTo>
                    <a:pt x="193722" y="73040"/>
                  </a:lnTo>
                  <a:lnTo>
                    <a:pt x="188189" y="65404"/>
                  </a:lnTo>
                  <a:close/>
                </a:path>
                <a:path w="203200" h="155575">
                  <a:moveTo>
                    <a:pt x="138302" y="2412"/>
                  </a:moveTo>
                  <a:lnTo>
                    <a:pt x="135278" y="17633"/>
                  </a:lnTo>
                  <a:lnTo>
                    <a:pt x="131540" y="32829"/>
                  </a:lnTo>
                  <a:lnTo>
                    <a:pt x="127087" y="48025"/>
                  </a:lnTo>
                  <a:lnTo>
                    <a:pt x="121920" y="63245"/>
                  </a:lnTo>
                  <a:lnTo>
                    <a:pt x="124332" y="66420"/>
                  </a:lnTo>
                  <a:lnTo>
                    <a:pt x="129412" y="65785"/>
                  </a:lnTo>
                  <a:lnTo>
                    <a:pt x="133350" y="65404"/>
                  </a:lnTo>
                  <a:lnTo>
                    <a:pt x="188189" y="65404"/>
                  </a:lnTo>
                  <a:lnTo>
                    <a:pt x="186779" y="63458"/>
                  </a:lnTo>
                  <a:lnTo>
                    <a:pt x="149373" y="46339"/>
                  </a:lnTo>
                  <a:lnTo>
                    <a:pt x="138302" y="45719"/>
                  </a:lnTo>
                  <a:lnTo>
                    <a:pt x="140069" y="39246"/>
                  </a:lnTo>
                  <a:lnTo>
                    <a:pt x="141755" y="32829"/>
                  </a:lnTo>
                  <a:lnTo>
                    <a:pt x="144805" y="20954"/>
                  </a:lnTo>
                  <a:lnTo>
                    <a:pt x="144910" y="20548"/>
                  </a:lnTo>
                  <a:lnTo>
                    <a:pt x="145021" y="20115"/>
                  </a:lnTo>
                  <a:lnTo>
                    <a:pt x="194828" y="20115"/>
                  </a:lnTo>
                  <a:lnTo>
                    <a:pt x="197103" y="15239"/>
                  </a:lnTo>
                  <a:lnTo>
                    <a:pt x="200025" y="9651"/>
                  </a:lnTo>
                  <a:lnTo>
                    <a:pt x="203200" y="4317"/>
                  </a:lnTo>
                  <a:lnTo>
                    <a:pt x="202680" y="3609"/>
                  </a:lnTo>
                  <a:lnTo>
                    <a:pt x="165109" y="3609"/>
                  </a:lnTo>
                  <a:lnTo>
                    <a:pt x="156384" y="3381"/>
                  </a:lnTo>
                  <a:lnTo>
                    <a:pt x="147445" y="2986"/>
                  </a:lnTo>
                  <a:lnTo>
                    <a:pt x="138302" y="2412"/>
                  </a:lnTo>
                  <a:close/>
                </a:path>
                <a:path w="203200" h="155575">
                  <a:moveTo>
                    <a:pt x="194828" y="20115"/>
                  </a:moveTo>
                  <a:lnTo>
                    <a:pt x="165719" y="20115"/>
                  </a:lnTo>
                  <a:lnTo>
                    <a:pt x="174815" y="20272"/>
                  </a:lnTo>
                  <a:lnTo>
                    <a:pt x="184388" y="20548"/>
                  </a:lnTo>
                  <a:lnTo>
                    <a:pt x="194436" y="20954"/>
                  </a:lnTo>
                  <a:lnTo>
                    <a:pt x="194755" y="20272"/>
                  </a:lnTo>
                  <a:lnTo>
                    <a:pt x="194828" y="20115"/>
                  </a:lnTo>
                  <a:close/>
                </a:path>
                <a:path w="203200" h="155575">
                  <a:moveTo>
                    <a:pt x="201802" y="2412"/>
                  </a:moveTo>
                  <a:lnTo>
                    <a:pt x="194825" y="2986"/>
                  </a:lnTo>
                  <a:lnTo>
                    <a:pt x="187801" y="3381"/>
                  </a:lnTo>
                  <a:lnTo>
                    <a:pt x="180728" y="3609"/>
                  </a:lnTo>
                  <a:lnTo>
                    <a:pt x="202680" y="3609"/>
                  </a:lnTo>
                  <a:lnTo>
                    <a:pt x="201802" y="2412"/>
                  </a:lnTo>
                  <a:close/>
                </a:path>
                <a:path w="203200" h="155575">
                  <a:moveTo>
                    <a:pt x="82888" y="17398"/>
                  </a:moveTo>
                  <a:lnTo>
                    <a:pt x="52070" y="17398"/>
                  </a:lnTo>
                  <a:lnTo>
                    <a:pt x="57911" y="19811"/>
                  </a:lnTo>
                  <a:lnTo>
                    <a:pt x="62483" y="24637"/>
                  </a:lnTo>
                  <a:lnTo>
                    <a:pt x="66928" y="29463"/>
                  </a:lnTo>
                  <a:lnTo>
                    <a:pt x="69214" y="36575"/>
                  </a:lnTo>
                  <a:lnTo>
                    <a:pt x="69161" y="53212"/>
                  </a:lnTo>
                  <a:lnTo>
                    <a:pt x="52077" y="88038"/>
                  </a:lnTo>
                  <a:lnTo>
                    <a:pt x="14892" y="130522"/>
                  </a:lnTo>
                  <a:lnTo>
                    <a:pt x="6811" y="139017"/>
                  </a:lnTo>
                  <a:lnTo>
                    <a:pt x="0" y="146298"/>
                  </a:lnTo>
                  <a:lnTo>
                    <a:pt x="0" y="152399"/>
                  </a:lnTo>
                  <a:lnTo>
                    <a:pt x="27352" y="151542"/>
                  </a:lnTo>
                  <a:lnTo>
                    <a:pt x="37986" y="151328"/>
                  </a:lnTo>
                  <a:lnTo>
                    <a:pt x="85250" y="151328"/>
                  </a:lnTo>
                  <a:lnTo>
                    <a:pt x="87197" y="146298"/>
                  </a:lnTo>
                  <a:lnTo>
                    <a:pt x="90106" y="139017"/>
                  </a:lnTo>
                  <a:lnTo>
                    <a:pt x="91491" y="135635"/>
                  </a:lnTo>
                  <a:lnTo>
                    <a:pt x="24002" y="135635"/>
                  </a:lnTo>
                  <a:lnTo>
                    <a:pt x="39860" y="118371"/>
                  </a:lnTo>
                  <a:lnTo>
                    <a:pt x="69596" y="84581"/>
                  </a:lnTo>
                  <a:lnTo>
                    <a:pt x="88900" y="46735"/>
                  </a:lnTo>
                  <a:lnTo>
                    <a:pt x="88900" y="32511"/>
                  </a:lnTo>
                  <a:lnTo>
                    <a:pt x="87249" y="25653"/>
                  </a:lnTo>
                  <a:lnTo>
                    <a:pt x="83947" y="19430"/>
                  </a:lnTo>
                  <a:lnTo>
                    <a:pt x="82888" y="17398"/>
                  </a:lnTo>
                  <a:close/>
                </a:path>
                <a:path w="203200" h="155575">
                  <a:moveTo>
                    <a:pt x="85250" y="151328"/>
                  </a:moveTo>
                  <a:lnTo>
                    <a:pt x="55368" y="151328"/>
                  </a:lnTo>
                  <a:lnTo>
                    <a:pt x="64674" y="151542"/>
                  </a:lnTo>
                  <a:lnTo>
                    <a:pt x="74505" y="151899"/>
                  </a:lnTo>
                  <a:lnTo>
                    <a:pt x="84835" y="152399"/>
                  </a:lnTo>
                  <a:lnTo>
                    <a:pt x="85167" y="151542"/>
                  </a:lnTo>
                  <a:lnTo>
                    <a:pt x="85250" y="151328"/>
                  </a:lnTo>
                  <a:close/>
                </a:path>
                <a:path w="203200" h="155575">
                  <a:moveTo>
                    <a:pt x="97662" y="120776"/>
                  </a:moveTo>
                  <a:lnTo>
                    <a:pt x="89534" y="120776"/>
                  </a:lnTo>
                  <a:lnTo>
                    <a:pt x="89026" y="121919"/>
                  </a:lnTo>
                  <a:lnTo>
                    <a:pt x="88646" y="122681"/>
                  </a:lnTo>
                  <a:lnTo>
                    <a:pt x="88264" y="123189"/>
                  </a:lnTo>
                  <a:lnTo>
                    <a:pt x="85471" y="128904"/>
                  </a:lnTo>
                  <a:lnTo>
                    <a:pt x="83057" y="132460"/>
                  </a:lnTo>
                  <a:lnTo>
                    <a:pt x="81025" y="133730"/>
                  </a:lnTo>
                  <a:lnTo>
                    <a:pt x="78866" y="135000"/>
                  </a:lnTo>
                  <a:lnTo>
                    <a:pt x="74675" y="135635"/>
                  </a:lnTo>
                  <a:lnTo>
                    <a:pt x="91491" y="135635"/>
                  </a:lnTo>
                  <a:lnTo>
                    <a:pt x="93587" y="130522"/>
                  </a:lnTo>
                  <a:lnTo>
                    <a:pt x="97662" y="120776"/>
                  </a:lnTo>
                  <a:close/>
                </a:path>
                <a:path w="203200" h="155575">
                  <a:moveTo>
                    <a:pt x="56514" y="0"/>
                  </a:moveTo>
                  <a:lnTo>
                    <a:pt x="43179" y="0"/>
                  </a:lnTo>
                  <a:lnTo>
                    <a:pt x="37210" y="1142"/>
                  </a:lnTo>
                  <a:lnTo>
                    <a:pt x="25273" y="5968"/>
                  </a:lnTo>
                  <a:lnTo>
                    <a:pt x="19303" y="9651"/>
                  </a:lnTo>
                  <a:lnTo>
                    <a:pt x="13461" y="14604"/>
                  </a:lnTo>
                  <a:lnTo>
                    <a:pt x="12507" y="21300"/>
                  </a:lnTo>
                  <a:lnTo>
                    <a:pt x="11350" y="27876"/>
                  </a:lnTo>
                  <a:lnTo>
                    <a:pt x="9979" y="34357"/>
                  </a:lnTo>
                  <a:lnTo>
                    <a:pt x="8381" y="40766"/>
                  </a:lnTo>
                  <a:lnTo>
                    <a:pt x="16001" y="40766"/>
                  </a:lnTo>
                  <a:lnTo>
                    <a:pt x="19754" y="32511"/>
                  </a:lnTo>
                  <a:lnTo>
                    <a:pt x="23749" y="26669"/>
                  </a:lnTo>
                  <a:lnTo>
                    <a:pt x="27558" y="23621"/>
                  </a:lnTo>
                  <a:lnTo>
                    <a:pt x="32638" y="19430"/>
                  </a:lnTo>
                  <a:lnTo>
                    <a:pt x="38353" y="17398"/>
                  </a:lnTo>
                  <a:lnTo>
                    <a:pt x="82888" y="17398"/>
                  </a:lnTo>
                  <a:lnTo>
                    <a:pt x="80772" y="13334"/>
                  </a:lnTo>
                  <a:lnTo>
                    <a:pt x="75946" y="8508"/>
                  </a:lnTo>
                  <a:lnTo>
                    <a:pt x="63246" y="1650"/>
                  </a:lnTo>
                  <a:lnTo>
                    <a:pt x="56514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487920" y="3693795"/>
              <a:ext cx="203200" cy="155575"/>
            </a:xfrm>
            <a:custGeom>
              <a:avLst/>
              <a:gdLst/>
              <a:ahLst/>
              <a:cxnLst/>
              <a:rect l="l" t="t" r="r" b="b"/>
              <a:pathLst>
                <a:path w="203200" h="155575">
                  <a:moveTo>
                    <a:pt x="138302" y="2412"/>
                  </a:moveTo>
                  <a:lnTo>
                    <a:pt x="147445" y="2986"/>
                  </a:lnTo>
                  <a:lnTo>
                    <a:pt x="156384" y="3381"/>
                  </a:lnTo>
                  <a:lnTo>
                    <a:pt x="165109" y="3609"/>
                  </a:lnTo>
                  <a:lnTo>
                    <a:pt x="173608" y="3682"/>
                  </a:lnTo>
                  <a:lnTo>
                    <a:pt x="180728" y="3609"/>
                  </a:lnTo>
                  <a:lnTo>
                    <a:pt x="187801" y="3381"/>
                  </a:lnTo>
                  <a:lnTo>
                    <a:pt x="194825" y="2986"/>
                  </a:lnTo>
                  <a:lnTo>
                    <a:pt x="201802" y="2412"/>
                  </a:lnTo>
                  <a:lnTo>
                    <a:pt x="203200" y="4317"/>
                  </a:lnTo>
                  <a:lnTo>
                    <a:pt x="200025" y="9651"/>
                  </a:lnTo>
                  <a:lnTo>
                    <a:pt x="197103" y="15239"/>
                  </a:lnTo>
                  <a:lnTo>
                    <a:pt x="194436" y="20954"/>
                  </a:lnTo>
                  <a:lnTo>
                    <a:pt x="184388" y="20548"/>
                  </a:lnTo>
                  <a:lnTo>
                    <a:pt x="174815" y="20272"/>
                  </a:lnTo>
                  <a:lnTo>
                    <a:pt x="165719" y="20115"/>
                  </a:lnTo>
                  <a:lnTo>
                    <a:pt x="157099" y="20065"/>
                  </a:lnTo>
                  <a:lnTo>
                    <a:pt x="145033" y="20065"/>
                  </a:lnTo>
                  <a:lnTo>
                    <a:pt x="143410" y="26396"/>
                  </a:lnTo>
                  <a:lnTo>
                    <a:pt x="141763" y="32797"/>
                  </a:lnTo>
                  <a:lnTo>
                    <a:pt x="140069" y="39246"/>
                  </a:lnTo>
                  <a:lnTo>
                    <a:pt x="138302" y="45719"/>
                  </a:lnTo>
                  <a:lnTo>
                    <a:pt x="149373" y="46339"/>
                  </a:lnTo>
                  <a:lnTo>
                    <a:pt x="186779" y="63458"/>
                  </a:lnTo>
                  <a:lnTo>
                    <a:pt x="199262" y="97408"/>
                  </a:lnTo>
                  <a:lnTo>
                    <a:pt x="198786" y="105388"/>
                  </a:lnTo>
                  <a:lnTo>
                    <a:pt x="176123" y="143589"/>
                  </a:lnTo>
                  <a:lnTo>
                    <a:pt x="140715" y="155574"/>
                  </a:lnTo>
                  <a:lnTo>
                    <a:pt x="135167" y="155195"/>
                  </a:lnTo>
                  <a:lnTo>
                    <a:pt x="129190" y="154066"/>
                  </a:lnTo>
                  <a:lnTo>
                    <a:pt x="122785" y="152199"/>
                  </a:lnTo>
                  <a:lnTo>
                    <a:pt x="115950" y="149605"/>
                  </a:lnTo>
                  <a:lnTo>
                    <a:pt x="117094" y="143271"/>
                  </a:lnTo>
                  <a:lnTo>
                    <a:pt x="118046" y="136842"/>
                  </a:lnTo>
                  <a:lnTo>
                    <a:pt x="118808" y="130317"/>
                  </a:lnTo>
                  <a:lnTo>
                    <a:pt x="119379" y="123697"/>
                  </a:lnTo>
                  <a:lnTo>
                    <a:pt x="125729" y="123697"/>
                  </a:lnTo>
                  <a:lnTo>
                    <a:pt x="145033" y="143382"/>
                  </a:lnTo>
                  <a:lnTo>
                    <a:pt x="151002" y="143382"/>
                  </a:lnTo>
                  <a:lnTo>
                    <a:pt x="181578" y="119872"/>
                  </a:lnTo>
                  <a:lnTo>
                    <a:pt x="183641" y="106171"/>
                  </a:lnTo>
                  <a:lnTo>
                    <a:pt x="183641" y="98170"/>
                  </a:lnTo>
                  <a:lnTo>
                    <a:pt x="152780" y="67055"/>
                  </a:lnTo>
                  <a:lnTo>
                    <a:pt x="144652" y="65404"/>
                  </a:lnTo>
                  <a:lnTo>
                    <a:pt x="136016" y="65404"/>
                  </a:lnTo>
                  <a:lnTo>
                    <a:pt x="133350" y="65404"/>
                  </a:lnTo>
                  <a:lnTo>
                    <a:pt x="129412" y="65785"/>
                  </a:lnTo>
                  <a:lnTo>
                    <a:pt x="124332" y="66420"/>
                  </a:lnTo>
                  <a:lnTo>
                    <a:pt x="121920" y="63245"/>
                  </a:lnTo>
                  <a:lnTo>
                    <a:pt x="127087" y="48025"/>
                  </a:lnTo>
                  <a:lnTo>
                    <a:pt x="131540" y="32829"/>
                  </a:lnTo>
                  <a:lnTo>
                    <a:pt x="135278" y="17633"/>
                  </a:lnTo>
                  <a:lnTo>
                    <a:pt x="138302" y="2412"/>
                  </a:lnTo>
                  <a:close/>
                </a:path>
                <a:path w="203200" h="155575">
                  <a:moveTo>
                    <a:pt x="49275" y="0"/>
                  </a:moveTo>
                  <a:lnTo>
                    <a:pt x="56514" y="0"/>
                  </a:lnTo>
                  <a:lnTo>
                    <a:pt x="63246" y="1650"/>
                  </a:lnTo>
                  <a:lnTo>
                    <a:pt x="69596" y="5079"/>
                  </a:lnTo>
                  <a:lnTo>
                    <a:pt x="75946" y="8508"/>
                  </a:lnTo>
                  <a:lnTo>
                    <a:pt x="80772" y="13334"/>
                  </a:lnTo>
                  <a:lnTo>
                    <a:pt x="83947" y="19430"/>
                  </a:lnTo>
                  <a:lnTo>
                    <a:pt x="87249" y="25653"/>
                  </a:lnTo>
                  <a:lnTo>
                    <a:pt x="88900" y="32511"/>
                  </a:lnTo>
                  <a:lnTo>
                    <a:pt x="88900" y="40004"/>
                  </a:lnTo>
                  <a:lnTo>
                    <a:pt x="88900" y="46735"/>
                  </a:lnTo>
                  <a:lnTo>
                    <a:pt x="69596" y="84581"/>
                  </a:lnTo>
                  <a:lnTo>
                    <a:pt x="39860" y="118371"/>
                  </a:lnTo>
                  <a:lnTo>
                    <a:pt x="24002" y="135635"/>
                  </a:lnTo>
                  <a:lnTo>
                    <a:pt x="68199" y="135635"/>
                  </a:lnTo>
                  <a:lnTo>
                    <a:pt x="74675" y="135635"/>
                  </a:lnTo>
                  <a:lnTo>
                    <a:pt x="78866" y="135000"/>
                  </a:lnTo>
                  <a:lnTo>
                    <a:pt x="81025" y="133730"/>
                  </a:lnTo>
                  <a:lnTo>
                    <a:pt x="83057" y="132460"/>
                  </a:lnTo>
                  <a:lnTo>
                    <a:pt x="85471" y="128904"/>
                  </a:lnTo>
                  <a:lnTo>
                    <a:pt x="88264" y="123189"/>
                  </a:lnTo>
                  <a:lnTo>
                    <a:pt x="88646" y="122681"/>
                  </a:lnTo>
                  <a:lnTo>
                    <a:pt x="89026" y="121919"/>
                  </a:lnTo>
                  <a:lnTo>
                    <a:pt x="89534" y="120776"/>
                  </a:lnTo>
                  <a:lnTo>
                    <a:pt x="97662" y="120776"/>
                  </a:lnTo>
                  <a:lnTo>
                    <a:pt x="93587" y="130522"/>
                  </a:lnTo>
                  <a:lnTo>
                    <a:pt x="90106" y="139017"/>
                  </a:lnTo>
                  <a:lnTo>
                    <a:pt x="87197" y="146298"/>
                  </a:lnTo>
                  <a:lnTo>
                    <a:pt x="84835" y="152399"/>
                  </a:lnTo>
                  <a:lnTo>
                    <a:pt x="74505" y="151899"/>
                  </a:lnTo>
                  <a:lnTo>
                    <a:pt x="64674" y="151542"/>
                  </a:lnTo>
                  <a:lnTo>
                    <a:pt x="55368" y="151328"/>
                  </a:lnTo>
                  <a:lnTo>
                    <a:pt x="46608" y="151256"/>
                  </a:lnTo>
                  <a:lnTo>
                    <a:pt x="37986" y="151328"/>
                  </a:lnTo>
                  <a:lnTo>
                    <a:pt x="27352" y="151542"/>
                  </a:lnTo>
                  <a:lnTo>
                    <a:pt x="14694" y="151899"/>
                  </a:lnTo>
                  <a:lnTo>
                    <a:pt x="0" y="152399"/>
                  </a:lnTo>
                  <a:lnTo>
                    <a:pt x="0" y="146176"/>
                  </a:lnTo>
                  <a:lnTo>
                    <a:pt x="27527" y="116919"/>
                  </a:lnTo>
                  <a:lnTo>
                    <a:pt x="57435" y="80295"/>
                  </a:lnTo>
                  <a:lnTo>
                    <a:pt x="69214" y="52958"/>
                  </a:lnTo>
                  <a:lnTo>
                    <a:pt x="69214" y="45846"/>
                  </a:lnTo>
                  <a:lnTo>
                    <a:pt x="69214" y="36575"/>
                  </a:lnTo>
                  <a:lnTo>
                    <a:pt x="66928" y="29463"/>
                  </a:lnTo>
                  <a:lnTo>
                    <a:pt x="62483" y="24637"/>
                  </a:lnTo>
                  <a:lnTo>
                    <a:pt x="57911" y="19811"/>
                  </a:lnTo>
                  <a:lnTo>
                    <a:pt x="52070" y="17398"/>
                  </a:lnTo>
                  <a:lnTo>
                    <a:pt x="44957" y="17398"/>
                  </a:lnTo>
                  <a:lnTo>
                    <a:pt x="38353" y="17398"/>
                  </a:lnTo>
                  <a:lnTo>
                    <a:pt x="32638" y="19430"/>
                  </a:lnTo>
                  <a:lnTo>
                    <a:pt x="27558" y="23621"/>
                  </a:lnTo>
                  <a:lnTo>
                    <a:pt x="23749" y="26669"/>
                  </a:lnTo>
                  <a:lnTo>
                    <a:pt x="19811" y="32384"/>
                  </a:lnTo>
                  <a:lnTo>
                    <a:pt x="16001" y="40766"/>
                  </a:lnTo>
                  <a:lnTo>
                    <a:pt x="8381" y="40766"/>
                  </a:lnTo>
                  <a:lnTo>
                    <a:pt x="9979" y="34357"/>
                  </a:lnTo>
                  <a:lnTo>
                    <a:pt x="11350" y="27876"/>
                  </a:lnTo>
                  <a:lnTo>
                    <a:pt x="12507" y="21300"/>
                  </a:lnTo>
                  <a:lnTo>
                    <a:pt x="13461" y="14604"/>
                  </a:lnTo>
                  <a:lnTo>
                    <a:pt x="19303" y="9651"/>
                  </a:lnTo>
                  <a:lnTo>
                    <a:pt x="25273" y="5968"/>
                  </a:lnTo>
                  <a:lnTo>
                    <a:pt x="31241" y="3555"/>
                  </a:lnTo>
                  <a:lnTo>
                    <a:pt x="37210" y="1142"/>
                  </a:lnTo>
                  <a:lnTo>
                    <a:pt x="43179" y="0"/>
                  </a:lnTo>
                  <a:lnTo>
                    <a:pt x="49275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690104" y="3764279"/>
              <a:ext cx="74295" cy="4114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7708138" y="3786885"/>
              <a:ext cx="52705" cy="17780"/>
            </a:xfrm>
            <a:custGeom>
              <a:avLst/>
              <a:gdLst/>
              <a:ahLst/>
              <a:cxnLst/>
              <a:rect l="l" t="t" r="r" b="b"/>
              <a:pathLst>
                <a:path w="52704" h="17779">
                  <a:moveTo>
                    <a:pt x="51053" y="0"/>
                  </a:moveTo>
                  <a:lnTo>
                    <a:pt x="45102" y="740"/>
                  </a:lnTo>
                  <a:lnTo>
                    <a:pt x="38687" y="1254"/>
                  </a:lnTo>
                  <a:lnTo>
                    <a:pt x="31819" y="1553"/>
                  </a:lnTo>
                  <a:lnTo>
                    <a:pt x="19938" y="1650"/>
                  </a:lnTo>
                  <a:lnTo>
                    <a:pt x="4190" y="1396"/>
                  </a:lnTo>
                  <a:lnTo>
                    <a:pt x="2920" y="6476"/>
                  </a:lnTo>
                  <a:lnTo>
                    <a:pt x="1523" y="11302"/>
                  </a:lnTo>
                  <a:lnTo>
                    <a:pt x="0" y="16128"/>
                  </a:lnTo>
                  <a:lnTo>
                    <a:pt x="1396" y="17525"/>
                  </a:lnTo>
                  <a:lnTo>
                    <a:pt x="12953" y="17144"/>
                  </a:lnTo>
                  <a:lnTo>
                    <a:pt x="21335" y="17018"/>
                  </a:lnTo>
                  <a:lnTo>
                    <a:pt x="32257" y="17018"/>
                  </a:lnTo>
                  <a:lnTo>
                    <a:pt x="39115" y="17144"/>
                  </a:lnTo>
                  <a:lnTo>
                    <a:pt x="47116" y="17525"/>
                  </a:lnTo>
                  <a:lnTo>
                    <a:pt x="48386" y="12064"/>
                  </a:lnTo>
                  <a:lnTo>
                    <a:pt x="50164" y="6731"/>
                  </a:lnTo>
                  <a:lnTo>
                    <a:pt x="52323" y="1396"/>
                  </a:lnTo>
                  <a:lnTo>
                    <a:pt x="51053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703566" y="3669741"/>
              <a:ext cx="167639" cy="181279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7777353" y="3693795"/>
              <a:ext cx="89535" cy="155575"/>
            </a:xfrm>
            <a:custGeom>
              <a:avLst/>
              <a:gdLst/>
              <a:ahLst/>
              <a:cxnLst/>
              <a:rect l="l" t="t" r="r" b="b"/>
              <a:pathLst>
                <a:path w="89534" h="155575">
                  <a:moveTo>
                    <a:pt x="25019" y="43941"/>
                  </a:moveTo>
                  <a:lnTo>
                    <a:pt x="3721" y="43941"/>
                  </a:lnTo>
                  <a:lnTo>
                    <a:pt x="5461" y="49656"/>
                  </a:lnTo>
                  <a:lnTo>
                    <a:pt x="32512" y="75691"/>
                  </a:lnTo>
                  <a:lnTo>
                    <a:pt x="23223" y="82526"/>
                  </a:lnTo>
                  <a:lnTo>
                    <a:pt x="0" y="112521"/>
                  </a:lnTo>
                  <a:lnTo>
                    <a:pt x="99" y="121231"/>
                  </a:lnTo>
                  <a:lnTo>
                    <a:pt x="668" y="127450"/>
                  </a:lnTo>
                  <a:lnTo>
                    <a:pt x="2563" y="133730"/>
                  </a:lnTo>
                  <a:lnTo>
                    <a:pt x="2682" y="134127"/>
                  </a:lnTo>
                  <a:lnTo>
                    <a:pt x="41275" y="155574"/>
                  </a:lnTo>
                  <a:lnTo>
                    <a:pt x="51514" y="154789"/>
                  </a:lnTo>
                  <a:lnTo>
                    <a:pt x="60705" y="152431"/>
                  </a:lnTo>
                  <a:lnTo>
                    <a:pt x="68849" y="148502"/>
                  </a:lnTo>
                  <a:lnTo>
                    <a:pt x="72177" y="145922"/>
                  </a:lnTo>
                  <a:lnTo>
                    <a:pt x="37846" y="145922"/>
                  </a:lnTo>
                  <a:lnTo>
                    <a:pt x="31242" y="143128"/>
                  </a:lnTo>
                  <a:lnTo>
                    <a:pt x="20320" y="132206"/>
                  </a:lnTo>
                  <a:lnTo>
                    <a:pt x="17525" y="125602"/>
                  </a:lnTo>
                  <a:lnTo>
                    <a:pt x="17525" y="111251"/>
                  </a:lnTo>
                  <a:lnTo>
                    <a:pt x="40513" y="81279"/>
                  </a:lnTo>
                  <a:lnTo>
                    <a:pt x="72390" y="81279"/>
                  </a:lnTo>
                  <a:lnTo>
                    <a:pt x="65913" y="76199"/>
                  </a:lnTo>
                  <a:lnTo>
                    <a:pt x="57023" y="69976"/>
                  </a:lnTo>
                  <a:lnTo>
                    <a:pt x="64426" y="64591"/>
                  </a:lnTo>
                  <a:lnTo>
                    <a:pt x="64825" y="64261"/>
                  </a:lnTo>
                  <a:lnTo>
                    <a:pt x="49022" y="64261"/>
                  </a:lnTo>
                  <a:lnTo>
                    <a:pt x="41198" y="58673"/>
                  </a:lnTo>
                  <a:lnTo>
                    <a:pt x="35178" y="53974"/>
                  </a:lnTo>
                  <a:lnTo>
                    <a:pt x="31369" y="50545"/>
                  </a:lnTo>
                  <a:lnTo>
                    <a:pt x="27686" y="47116"/>
                  </a:lnTo>
                  <a:lnTo>
                    <a:pt x="25019" y="43941"/>
                  </a:lnTo>
                  <a:close/>
                </a:path>
                <a:path w="89534" h="155575">
                  <a:moveTo>
                    <a:pt x="72390" y="81279"/>
                  </a:moveTo>
                  <a:lnTo>
                    <a:pt x="40513" y="81279"/>
                  </a:lnTo>
                  <a:lnTo>
                    <a:pt x="47878" y="86486"/>
                  </a:lnTo>
                  <a:lnTo>
                    <a:pt x="53340" y="90804"/>
                  </a:lnTo>
                  <a:lnTo>
                    <a:pt x="57007" y="94337"/>
                  </a:lnTo>
                  <a:lnTo>
                    <a:pt x="61975" y="98932"/>
                  </a:lnTo>
                  <a:lnTo>
                    <a:pt x="65531" y="103377"/>
                  </a:lnTo>
                  <a:lnTo>
                    <a:pt x="67691" y="107568"/>
                  </a:lnTo>
                  <a:lnTo>
                    <a:pt x="69850" y="111632"/>
                  </a:lnTo>
                  <a:lnTo>
                    <a:pt x="70993" y="116077"/>
                  </a:lnTo>
                  <a:lnTo>
                    <a:pt x="70993" y="127761"/>
                  </a:lnTo>
                  <a:lnTo>
                    <a:pt x="68579" y="133730"/>
                  </a:lnTo>
                  <a:lnTo>
                    <a:pt x="63753" y="138556"/>
                  </a:lnTo>
                  <a:lnTo>
                    <a:pt x="59054" y="143382"/>
                  </a:lnTo>
                  <a:lnTo>
                    <a:pt x="52958" y="145922"/>
                  </a:lnTo>
                  <a:lnTo>
                    <a:pt x="72177" y="145922"/>
                  </a:lnTo>
                  <a:lnTo>
                    <a:pt x="89153" y="112775"/>
                  </a:lnTo>
                  <a:lnTo>
                    <a:pt x="89153" y="106806"/>
                  </a:lnTo>
                  <a:lnTo>
                    <a:pt x="88011" y="101726"/>
                  </a:lnTo>
                  <a:lnTo>
                    <a:pt x="85851" y="97408"/>
                  </a:lnTo>
                  <a:lnTo>
                    <a:pt x="83820" y="92963"/>
                  </a:lnTo>
                  <a:lnTo>
                    <a:pt x="80645" y="88899"/>
                  </a:lnTo>
                  <a:lnTo>
                    <a:pt x="76580" y="85089"/>
                  </a:lnTo>
                  <a:lnTo>
                    <a:pt x="72390" y="81279"/>
                  </a:lnTo>
                  <a:close/>
                </a:path>
                <a:path w="89534" h="155575">
                  <a:moveTo>
                    <a:pt x="83603" y="43941"/>
                  </a:moveTo>
                  <a:lnTo>
                    <a:pt x="68671" y="43941"/>
                  </a:lnTo>
                  <a:lnTo>
                    <a:pt x="65658" y="48640"/>
                  </a:lnTo>
                  <a:lnTo>
                    <a:pt x="62483" y="53466"/>
                  </a:lnTo>
                  <a:lnTo>
                    <a:pt x="56896" y="58673"/>
                  </a:lnTo>
                  <a:lnTo>
                    <a:pt x="49022" y="64261"/>
                  </a:lnTo>
                  <a:lnTo>
                    <a:pt x="64825" y="64261"/>
                  </a:lnTo>
                  <a:lnTo>
                    <a:pt x="70627" y="59467"/>
                  </a:lnTo>
                  <a:lnTo>
                    <a:pt x="75614" y="54582"/>
                  </a:lnTo>
                  <a:lnTo>
                    <a:pt x="79375" y="49910"/>
                  </a:lnTo>
                  <a:lnTo>
                    <a:pt x="83603" y="43941"/>
                  </a:lnTo>
                  <a:close/>
                </a:path>
                <a:path w="89534" h="155575">
                  <a:moveTo>
                    <a:pt x="68833" y="43687"/>
                  </a:moveTo>
                  <a:lnTo>
                    <a:pt x="24902" y="43687"/>
                  </a:lnTo>
                  <a:lnTo>
                    <a:pt x="25019" y="43941"/>
                  </a:lnTo>
                  <a:lnTo>
                    <a:pt x="68671" y="43941"/>
                  </a:lnTo>
                  <a:lnTo>
                    <a:pt x="68833" y="43687"/>
                  </a:lnTo>
                  <a:close/>
                </a:path>
                <a:path w="89534" h="155575">
                  <a:moveTo>
                    <a:pt x="48260" y="0"/>
                  </a:moveTo>
                  <a:lnTo>
                    <a:pt x="10648" y="17033"/>
                  </a:lnTo>
                  <a:lnTo>
                    <a:pt x="3682" y="37464"/>
                  </a:lnTo>
                  <a:lnTo>
                    <a:pt x="3682" y="43687"/>
                  </a:lnTo>
                  <a:lnTo>
                    <a:pt x="24902" y="43687"/>
                  </a:lnTo>
                  <a:lnTo>
                    <a:pt x="23622" y="40893"/>
                  </a:lnTo>
                  <a:lnTo>
                    <a:pt x="22098" y="37845"/>
                  </a:lnTo>
                  <a:lnTo>
                    <a:pt x="21336" y="34289"/>
                  </a:lnTo>
                  <a:lnTo>
                    <a:pt x="21336" y="24129"/>
                  </a:lnTo>
                  <a:lnTo>
                    <a:pt x="23622" y="19049"/>
                  </a:lnTo>
                  <a:lnTo>
                    <a:pt x="27940" y="14858"/>
                  </a:lnTo>
                  <a:lnTo>
                    <a:pt x="32385" y="10794"/>
                  </a:lnTo>
                  <a:lnTo>
                    <a:pt x="38226" y="8762"/>
                  </a:lnTo>
                  <a:lnTo>
                    <a:pt x="76073" y="8762"/>
                  </a:lnTo>
                  <a:lnTo>
                    <a:pt x="70691" y="4929"/>
                  </a:lnTo>
                  <a:lnTo>
                    <a:pt x="64262" y="2190"/>
                  </a:lnTo>
                  <a:lnTo>
                    <a:pt x="56784" y="547"/>
                  </a:lnTo>
                  <a:lnTo>
                    <a:pt x="48260" y="0"/>
                  </a:lnTo>
                  <a:close/>
                </a:path>
                <a:path w="89534" h="155575">
                  <a:moveTo>
                    <a:pt x="76073" y="8762"/>
                  </a:moveTo>
                  <a:lnTo>
                    <a:pt x="52958" y="8762"/>
                  </a:lnTo>
                  <a:lnTo>
                    <a:pt x="58927" y="10921"/>
                  </a:lnTo>
                  <a:lnTo>
                    <a:pt x="68072" y="20065"/>
                  </a:lnTo>
                  <a:lnTo>
                    <a:pt x="70357" y="25907"/>
                  </a:lnTo>
                  <a:lnTo>
                    <a:pt x="70357" y="38480"/>
                  </a:lnTo>
                  <a:lnTo>
                    <a:pt x="68833" y="43687"/>
                  </a:lnTo>
                  <a:lnTo>
                    <a:pt x="83733" y="43687"/>
                  </a:lnTo>
                  <a:lnTo>
                    <a:pt x="85603" y="37845"/>
                  </a:lnTo>
                  <a:lnTo>
                    <a:pt x="85725" y="21843"/>
                  </a:lnTo>
                  <a:lnTo>
                    <a:pt x="82661" y="14858"/>
                  </a:lnTo>
                  <a:lnTo>
                    <a:pt x="82550" y="14604"/>
                  </a:lnTo>
                  <a:lnTo>
                    <a:pt x="76073" y="8762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777353" y="3693795"/>
              <a:ext cx="89535" cy="155575"/>
            </a:xfrm>
            <a:custGeom>
              <a:avLst/>
              <a:gdLst/>
              <a:ahLst/>
              <a:cxnLst/>
              <a:rect l="l" t="t" r="r" b="b"/>
              <a:pathLst>
                <a:path w="89534" h="155575">
                  <a:moveTo>
                    <a:pt x="40513" y="81279"/>
                  </a:moveTo>
                  <a:lnTo>
                    <a:pt x="17525" y="111251"/>
                  </a:lnTo>
                  <a:lnTo>
                    <a:pt x="17525" y="117728"/>
                  </a:lnTo>
                  <a:lnTo>
                    <a:pt x="17525" y="125602"/>
                  </a:lnTo>
                  <a:lnTo>
                    <a:pt x="20320" y="132206"/>
                  </a:lnTo>
                  <a:lnTo>
                    <a:pt x="25780" y="137667"/>
                  </a:lnTo>
                  <a:lnTo>
                    <a:pt x="31242" y="143128"/>
                  </a:lnTo>
                  <a:lnTo>
                    <a:pt x="37846" y="145922"/>
                  </a:lnTo>
                  <a:lnTo>
                    <a:pt x="45720" y="145922"/>
                  </a:lnTo>
                  <a:lnTo>
                    <a:pt x="52958" y="145922"/>
                  </a:lnTo>
                  <a:lnTo>
                    <a:pt x="59054" y="143382"/>
                  </a:lnTo>
                  <a:lnTo>
                    <a:pt x="63753" y="138556"/>
                  </a:lnTo>
                  <a:lnTo>
                    <a:pt x="68579" y="133730"/>
                  </a:lnTo>
                  <a:lnTo>
                    <a:pt x="70993" y="127761"/>
                  </a:lnTo>
                  <a:lnTo>
                    <a:pt x="70993" y="120649"/>
                  </a:lnTo>
                  <a:lnTo>
                    <a:pt x="70993" y="116077"/>
                  </a:lnTo>
                  <a:lnTo>
                    <a:pt x="69850" y="111632"/>
                  </a:lnTo>
                  <a:lnTo>
                    <a:pt x="67691" y="107568"/>
                  </a:lnTo>
                  <a:lnTo>
                    <a:pt x="65531" y="103377"/>
                  </a:lnTo>
                  <a:lnTo>
                    <a:pt x="61975" y="98932"/>
                  </a:lnTo>
                  <a:lnTo>
                    <a:pt x="56896" y="94233"/>
                  </a:lnTo>
                  <a:lnTo>
                    <a:pt x="53340" y="90804"/>
                  </a:lnTo>
                  <a:lnTo>
                    <a:pt x="47878" y="86486"/>
                  </a:lnTo>
                  <a:lnTo>
                    <a:pt x="40513" y="81279"/>
                  </a:lnTo>
                  <a:close/>
                </a:path>
                <a:path w="89534" h="155575">
                  <a:moveTo>
                    <a:pt x="45593" y="8762"/>
                  </a:moveTo>
                  <a:lnTo>
                    <a:pt x="38226" y="8762"/>
                  </a:lnTo>
                  <a:lnTo>
                    <a:pt x="32385" y="10794"/>
                  </a:lnTo>
                  <a:lnTo>
                    <a:pt x="27940" y="14858"/>
                  </a:lnTo>
                  <a:lnTo>
                    <a:pt x="23622" y="19049"/>
                  </a:lnTo>
                  <a:lnTo>
                    <a:pt x="21336" y="24129"/>
                  </a:lnTo>
                  <a:lnTo>
                    <a:pt x="21336" y="30225"/>
                  </a:lnTo>
                  <a:lnTo>
                    <a:pt x="21336" y="34289"/>
                  </a:lnTo>
                  <a:lnTo>
                    <a:pt x="22098" y="37845"/>
                  </a:lnTo>
                  <a:lnTo>
                    <a:pt x="23622" y="40893"/>
                  </a:lnTo>
                  <a:lnTo>
                    <a:pt x="25019" y="43941"/>
                  </a:lnTo>
                  <a:lnTo>
                    <a:pt x="49022" y="64261"/>
                  </a:lnTo>
                  <a:lnTo>
                    <a:pt x="56896" y="58673"/>
                  </a:lnTo>
                  <a:lnTo>
                    <a:pt x="62483" y="53466"/>
                  </a:lnTo>
                  <a:lnTo>
                    <a:pt x="65658" y="48640"/>
                  </a:lnTo>
                  <a:lnTo>
                    <a:pt x="68833" y="43687"/>
                  </a:lnTo>
                  <a:lnTo>
                    <a:pt x="70357" y="38480"/>
                  </a:lnTo>
                  <a:lnTo>
                    <a:pt x="70357" y="33019"/>
                  </a:lnTo>
                  <a:lnTo>
                    <a:pt x="70357" y="25907"/>
                  </a:lnTo>
                  <a:lnTo>
                    <a:pt x="68072" y="20065"/>
                  </a:lnTo>
                  <a:lnTo>
                    <a:pt x="63500" y="15493"/>
                  </a:lnTo>
                  <a:lnTo>
                    <a:pt x="58927" y="10921"/>
                  </a:lnTo>
                  <a:lnTo>
                    <a:pt x="52958" y="8762"/>
                  </a:lnTo>
                  <a:lnTo>
                    <a:pt x="45593" y="8762"/>
                  </a:lnTo>
                  <a:close/>
                </a:path>
                <a:path w="89534" h="155575">
                  <a:moveTo>
                    <a:pt x="48260" y="0"/>
                  </a:moveTo>
                  <a:lnTo>
                    <a:pt x="85725" y="21843"/>
                  </a:lnTo>
                  <a:lnTo>
                    <a:pt x="85725" y="30606"/>
                  </a:lnTo>
                  <a:lnTo>
                    <a:pt x="85725" y="37464"/>
                  </a:lnTo>
                  <a:lnTo>
                    <a:pt x="57023" y="69976"/>
                  </a:lnTo>
                  <a:lnTo>
                    <a:pt x="65913" y="76199"/>
                  </a:lnTo>
                  <a:lnTo>
                    <a:pt x="85851" y="97408"/>
                  </a:lnTo>
                  <a:lnTo>
                    <a:pt x="88011" y="101726"/>
                  </a:lnTo>
                  <a:lnTo>
                    <a:pt x="89153" y="106806"/>
                  </a:lnTo>
                  <a:lnTo>
                    <a:pt x="89153" y="112775"/>
                  </a:lnTo>
                  <a:lnTo>
                    <a:pt x="68849" y="148502"/>
                  </a:lnTo>
                  <a:lnTo>
                    <a:pt x="41275" y="155574"/>
                  </a:lnTo>
                  <a:lnTo>
                    <a:pt x="31994" y="154953"/>
                  </a:lnTo>
                  <a:lnTo>
                    <a:pt x="668" y="127450"/>
                  </a:lnTo>
                  <a:lnTo>
                    <a:pt x="0" y="120141"/>
                  </a:lnTo>
                  <a:lnTo>
                    <a:pt x="0" y="112521"/>
                  </a:lnTo>
                  <a:lnTo>
                    <a:pt x="32512" y="75691"/>
                  </a:lnTo>
                  <a:lnTo>
                    <a:pt x="24106" y="69526"/>
                  </a:lnTo>
                  <a:lnTo>
                    <a:pt x="3682" y="43814"/>
                  </a:lnTo>
                  <a:lnTo>
                    <a:pt x="3682" y="37464"/>
                  </a:lnTo>
                  <a:lnTo>
                    <a:pt x="30178" y="2778"/>
                  </a:lnTo>
                  <a:lnTo>
                    <a:pt x="38736" y="692"/>
                  </a:lnTo>
                  <a:lnTo>
                    <a:pt x="4826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866888" y="3669817"/>
              <a:ext cx="184251" cy="184251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7883906" y="3693160"/>
              <a:ext cx="162560" cy="160655"/>
            </a:xfrm>
            <a:custGeom>
              <a:avLst/>
              <a:gdLst/>
              <a:ahLst/>
              <a:cxnLst/>
              <a:rect l="l" t="t" r="r" b="b"/>
              <a:pathLst>
                <a:path w="162559" h="160654">
                  <a:moveTo>
                    <a:pt x="131445" y="0"/>
                  </a:moveTo>
                  <a:lnTo>
                    <a:pt x="119888" y="0"/>
                  </a:lnTo>
                  <a:lnTo>
                    <a:pt x="30352" y="160146"/>
                  </a:lnTo>
                  <a:lnTo>
                    <a:pt x="41655" y="160146"/>
                  </a:lnTo>
                  <a:lnTo>
                    <a:pt x="131445" y="0"/>
                  </a:lnTo>
                  <a:close/>
                </a:path>
                <a:path w="162559" h="160654">
                  <a:moveTo>
                    <a:pt x="143001" y="77342"/>
                  </a:moveTo>
                  <a:lnTo>
                    <a:pt x="133476" y="77342"/>
                  </a:lnTo>
                  <a:lnTo>
                    <a:pt x="126738" y="78029"/>
                  </a:lnTo>
                  <a:lnTo>
                    <a:pt x="101885" y="110011"/>
                  </a:lnTo>
                  <a:lnTo>
                    <a:pt x="101789" y="110529"/>
                  </a:lnTo>
                  <a:lnTo>
                    <a:pt x="101663" y="111212"/>
                  </a:lnTo>
                  <a:lnTo>
                    <a:pt x="101219" y="119633"/>
                  </a:lnTo>
                  <a:lnTo>
                    <a:pt x="101145" y="121031"/>
                  </a:lnTo>
                  <a:lnTo>
                    <a:pt x="101092" y="122046"/>
                  </a:lnTo>
                  <a:lnTo>
                    <a:pt x="122047" y="160146"/>
                  </a:lnTo>
                  <a:lnTo>
                    <a:pt x="139953" y="160146"/>
                  </a:lnTo>
                  <a:lnTo>
                    <a:pt x="147447" y="156590"/>
                  </a:lnTo>
                  <a:lnTo>
                    <a:pt x="150919" y="152526"/>
                  </a:lnTo>
                  <a:lnTo>
                    <a:pt x="128016" y="152526"/>
                  </a:lnTo>
                  <a:lnTo>
                    <a:pt x="124841" y="150875"/>
                  </a:lnTo>
                  <a:lnTo>
                    <a:pt x="117637" y="122046"/>
                  </a:lnTo>
                  <a:lnTo>
                    <a:pt x="117741" y="116331"/>
                  </a:lnTo>
                  <a:lnTo>
                    <a:pt x="127762" y="84962"/>
                  </a:lnTo>
                  <a:lnTo>
                    <a:pt x="153245" y="84962"/>
                  </a:lnTo>
                  <a:lnTo>
                    <a:pt x="150241" y="80771"/>
                  </a:lnTo>
                  <a:lnTo>
                    <a:pt x="143001" y="77342"/>
                  </a:lnTo>
                  <a:close/>
                </a:path>
                <a:path w="162559" h="160654">
                  <a:moveTo>
                    <a:pt x="153245" y="84962"/>
                  </a:moveTo>
                  <a:lnTo>
                    <a:pt x="135509" y="84962"/>
                  </a:lnTo>
                  <a:lnTo>
                    <a:pt x="138557" y="86740"/>
                  </a:lnTo>
                  <a:lnTo>
                    <a:pt x="140716" y="90169"/>
                  </a:lnTo>
                  <a:lnTo>
                    <a:pt x="146096" y="122046"/>
                  </a:lnTo>
                  <a:lnTo>
                    <a:pt x="145934" y="126924"/>
                  </a:lnTo>
                  <a:lnTo>
                    <a:pt x="135890" y="152526"/>
                  </a:lnTo>
                  <a:lnTo>
                    <a:pt x="150919" y="152526"/>
                  </a:lnTo>
                  <a:lnTo>
                    <a:pt x="162305" y="116331"/>
                  </a:lnTo>
                  <a:lnTo>
                    <a:pt x="161853" y="107469"/>
                  </a:lnTo>
                  <a:lnTo>
                    <a:pt x="160496" y="99726"/>
                  </a:lnTo>
                  <a:lnTo>
                    <a:pt x="158234" y="93079"/>
                  </a:lnTo>
                  <a:lnTo>
                    <a:pt x="155067" y="87502"/>
                  </a:lnTo>
                  <a:lnTo>
                    <a:pt x="153245" y="84962"/>
                  </a:lnTo>
                  <a:close/>
                </a:path>
                <a:path w="162559" h="160654">
                  <a:moveTo>
                    <a:pt x="42037" y="0"/>
                  </a:moveTo>
                  <a:lnTo>
                    <a:pt x="32512" y="0"/>
                  </a:lnTo>
                  <a:lnTo>
                    <a:pt x="25699" y="666"/>
                  </a:lnTo>
                  <a:lnTo>
                    <a:pt x="793" y="32541"/>
                  </a:lnTo>
                  <a:lnTo>
                    <a:pt x="697" y="33059"/>
                  </a:lnTo>
                  <a:lnTo>
                    <a:pt x="571" y="33742"/>
                  </a:lnTo>
                  <a:lnTo>
                    <a:pt x="127" y="42163"/>
                  </a:lnTo>
                  <a:lnTo>
                    <a:pt x="53" y="43560"/>
                  </a:lnTo>
                  <a:lnTo>
                    <a:pt x="0" y="44576"/>
                  </a:lnTo>
                  <a:lnTo>
                    <a:pt x="283" y="49508"/>
                  </a:lnTo>
                  <a:lnTo>
                    <a:pt x="395" y="51454"/>
                  </a:lnTo>
                  <a:lnTo>
                    <a:pt x="521" y="53651"/>
                  </a:lnTo>
                  <a:lnTo>
                    <a:pt x="20954" y="82676"/>
                  </a:lnTo>
                  <a:lnTo>
                    <a:pt x="38989" y="82676"/>
                  </a:lnTo>
                  <a:lnTo>
                    <a:pt x="46482" y="79120"/>
                  </a:lnTo>
                  <a:lnTo>
                    <a:pt x="49880" y="75056"/>
                  </a:lnTo>
                  <a:lnTo>
                    <a:pt x="26924" y="75056"/>
                  </a:lnTo>
                  <a:lnTo>
                    <a:pt x="23749" y="73406"/>
                  </a:lnTo>
                  <a:lnTo>
                    <a:pt x="16545" y="44576"/>
                  </a:lnTo>
                  <a:lnTo>
                    <a:pt x="16648" y="38862"/>
                  </a:lnTo>
                  <a:lnTo>
                    <a:pt x="26797" y="7492"/>
                  </a:lnTo>
                  <a:lnTo>
                    <a:pt x="52153" y="7492"/>
                  </a:lnTo>
                  <a:lnTo>
                    <a:pt x="49149" y="3301"/>
                  </a:lnTo>
                  <a:lnTo>
                    <a:pt x="42037" y="0"/>
                  </a:lnTo>
                  <a:close/>
                </a:path>
                <a:path w="162559" h="160654">
                  <a:moveTo>
                    <a:pt x="52153" y="7492"/>
                  </a:moveTo>
                  <a:lnTo>
                    <a:pt x="34544" y="7492"/>
                  </a:lnTo>
                  <a:lnTo>
                    <a:pt x="37465" y="9270"/>
                  </a:lnTo>
                  <a:lnTo>
                    <a:pt x="39624" y="12700"/>
                  </a:lnTo>
                  <a:lnTo>
                    <a:pt x="45131" y="44576"/>
                  </a:lnTo>
                  <a:lnTo>
                    <a:pt x="44967" y="49508"/>
                  </a:lnTo>
                  <a:lnTo>
                    <a:pt x="44902" y="51454"/>
                  </a:lnTo>
                  <a:lnTo>
                    <a:pt x="44040" y="58594"/>
                  </a:lnTo>
                  <a:lnTo>
                    <a:pt x="43973" y="59150"/>
                  </a:lnTo>
                  <a:lnTo>
                    <a:pt x="34925" y="75056"/>
                  </a:lnTo>
                  <a:lnTo>
                    <a:pt x="49880" y="75056"/>
                  </a:lnTo>
                  <a:lnTo>
                    <a:pt x="61214" y="38862"/>
                  </a:lnTo>
                  <a:lnTo>
                    <a:pt x="60761" y="30053"/>
                  </a:lnTo>
                  <a:lnTo>
                    <a:pt x="59404" y="22304"/>
                  </a:lnTo>
                  <a:lnTo>
                    <a:pt x="57142" y="15626"/>
                  </a:lnTo>
                  <a:lnTo>
                    <a:pt x="53975" y="10032"/>
                  </a:lnTo>
                  <a:lnTo>
                    <a:pt x="52153" y="7492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883906" y="3693160"/>
              <a:ext cx="162560" cy="160655"/>
            </a:xfrm>
            <a:custGeom>
              <a:avLst/>
              <a:gdLst/>
              <a:ahLst/>
              <a:cxnLst/>
              <a:rect l="l" t="t" r="r" b="b"/>
              <a:pathLst>
                <a:path w="162559" h="160654">
                  <a:moveTo>
                    <a:pt x="131699" y="84962"/>
                  </a:moveTo>
                  <a:lnTo>
                    <a:pt x="127762" y="84962"/>
                  </a:lnTo>
                  <a:lnTo>
                    <a:pt x="124714" y="86740"/>
                  </a:lnTo>
                  <a:lnTo>
                    <a:pt x="117601" y="121031"/>
                  </a:lnTo>
                  <a:lnTo>
                    <a:pt x="117911" y="129819"/>
                  </a:lnTo>
                  <a:lnTo>
                    <a:pt x="128016" y="152526"/>
                  </a:lnTo>
                  <a:lnTo>
                    <a:pt x="132079" y="152526"/>
                  </a:lnTo>
                  <a:lnTo>
                    <a:pt x="135890" y="152526"/>
                  </a:lnTo>
                  <a:lnTo>
                    <a:pt x="146176" y="119633"/>
                  </a:lnTo>
                  <a:lnTo>
                    <a:pt x="145841" y="110011"/>
                  </a:lnTo>
                  <a:lnTo>
                    <a:pt x="135509" y="84962"/>
                  </a:lnTo>
                  <a:lnTo>
                    <a:pt x="131699" y="84962"/>
                  </a:lnTo>
                  <a:close/>
                </a:path>
                <a:path w="162559" h="160654">
                  <a:moveTo>
                    <a:pt x="133476" y="77342"/>
                  </a:moveTo>
                  <a:lnTo>
                    <a:pt x="143001" y="77342"/>
                  </a:lnTo>
                  <a:lnTo>
                    <a:pt x="150241" y="80771"/>
                  </a:lnTo>
                  <a:lnTo>
                    <a:pt x="162305" y="116331"/>
                  </a:lnTo>
                  <a:lnTo>
                    <a:pt x="161756" y="126924"/>
                  </a:lnTo>
                  <a:lnTo>
                    <a:pt x="139953" y="160146"/>
                  </a:lnTo>
                  <a:lnTo>
                    <a:pt x="130810" y="160146"/>
                  </a:lnTo>
                  <a:lnTo>
                    <a:pt x="122047" y="160146"/>
                  </a:lnTo>
                  <a:lnTo>
                    <a:pt x="101092" y="122046"/>
                  </a:lnTo>
                  <a:lnTo>
                    <a:pt x="101663" y="111212"/>
                  </a:lnTo>
                  <a:lnTo>
                    <a:pt x="126738" y="78029"/>
                  </a:lnTo>
                  <a:lnTo>
                    <a:pt x="133476" y="77342"/>
                  </a:lnTo>
                  <a:close/>
                </a:path>
                <a:path w="162559" h="160654">
                  <a:moveTo>
                    <a:pt x="30734" y="7492"/>
                  </a:moveTo>
                  <a:lnTo>
                    <a:pt x="26797" y="7492"/>
                  </a:lnTo>
                  <a:lnTo>
                    <a:pt x="23622" y="9270"/>
                  </a:lnTo>
                  <a:lnTo>
                    <a:pt x="16510" y="43560"/>
                  </a:lnTo>
                  <a:lnTo>
                    <a:pt x="16819" y="52349"/>
                  </a:lnTo>
                  <a:lnTo>
                    <a:pt x="26924" y="75056"/>
                  </a:lnTo>
                  <a:lnTo>
                    <a:pt x="30988" y="75056"/>
                  </a:lnTo>
                  <a:lnTo>
                    <a:pt x="34925" y="75056"/>
                  </a:lnTo>
                  <a:lnTo>
                    <a:pt x="45212" y="42163"/>
                  </a:lnTo>
                  <a:lnTo>
                    <a:pt x="44856" y="32541"/>
                  </a:lnTo>
                  <a:lnTo>
                    <a:pt x="34544" y="7492"/>
                  </a:lnTo>
                  <a:lnTo>
                    <a:pt x="30734" y="7492"/>
                  </a:lnTo>
                  <a:close/>
                </a:path>
                <a:path w="162559" h="160654">
                  <a:moveTo>
                    <a:pt x="119888" y="0"/>
                  </a:moveTo>
                  <a:lnTo>
                    <a:pt x="131445" y="0"/>
                  </a:lnTo>
                  <a:lnTo>
                    <a:pt x="41655" y="160146"/>
                  </a:lnTo>
                  <a:lnTo>
                    <a:pt x="30352" y="160146"/>
                  </a:lnTo>
                  <a:lnTo>
                    <a:pt x="119888" y="0"/>
                  </a:lnTo>
                  <a:close/>
                </a:path>
                <a:path w="162559" h="160654">
                  <a:moveTo>
                    <a:pt x="32512" y="0"/>
                  </a:moveTo>
                  <a:lnTo>
                    <a:pt x="42037" y="0"/>
                  </a:lnTo>
                  <a:lnTo>
                    <a:pt x="49149" y="3301"/>
                  </a:lnTo>
                  <a:lnTo>
                    <a:pt x="61214" y="38862"/>
                  </a:lnTo>
                  <a:lnTo>
                    <a:pt x="60664" y="49508"/>
                  </a:lnTo>
                  <a:lnTo>
                    <a:pt x="38989" y="82676"/>
                  </a:lnTo>
                  <a:lnTo>
                    <a:pt x="29845" y="82676"/>
                  </a:lnTo>
                  <a:lnTo>
                    <a:pt x="20954" y="82676"/>
                  </a:lnTo>
                  <a:lnTo>
                    <a:pt x="0" y="44576"/>
                  </a:lnTo>
                  <a:lnTo>
                    <a:pt x="571" y="33742"/>
                  </a:lnTo>
                  <a:lnTo>
                    <a:pt x="25699" y="666"/>
                  </a:lnTo>
                  <a:lnTo>
                    <a:pt x="32512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218176" y="4026357"/>
              <a:ext cx="2174621" cy="18127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233035" y="4045711"/>
              <a:ext cx="2158491" cy="16725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434072" y="4029405"/>
              <a:ext cx="229997" cy="181279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7451344" y="4053458"/>
              <a:ext cx="208279" cy="155575"/>
            </a:xfrm>
            <a:custGeom>
              <a:avLst/>
              <a:gdLst/>
              <a:ahLst/>
              <a:cxnLst/>
              <a:rect l="l" t="t" r="r" b="b"/>
              <a:pathLst>
                <a:path w="208279" h="155575">
                  <a:moveTo>
                    <a:pt x="171323" y="0"/>
                  </a:moveTo>
                  <a:lnTo>
                    <a:pt x="162559" y="0"/>
                  </a:lnTo>
                  <a:lnTo>
                    <a:pt x="152729" y="1047"/>
                  </a:lnTo>
                  <a:lnTo>
                    <a:pt x="121830" y="28674"/>
                  </a:lnTo>
                  <a:lnTo>
                    <a:pt x="113893" y="60483"/>
                  </a:lnTo>
                  <a:lnTo>
                    <a:pt x="113778" y="61162"/>
                  </a:lnTo>
                  <a:lnTo>
                    <a:pt x="112775" y="81788"/>
                  </a:lnTo>
                  <a:lnTo>
                    <a:pt x="113355" y="95265"/>
                  </a:lnTo>
                  <a:lnTo>
                    <a:pt x="113368" y="95551"/>
                  </a:lnTo>
                  <a:lnTo>
                    <a:pt x="113490" y="98391"/>
                  </a:lnTo>
                  <a:lnTo>
                    <a:pt x="124205" y="136271"/>
                  </a:lnTo>
                  <a:lnTo>
                    <a:pt x="159384" y="155575"/>
                  </a:lnTo>
                  <a:lnTo>
                    <a:pt x="166578" y="155096"/>
                  </a:lnTo>
                  <a:lnTo>
                    <a:pt x="173116" y="153654"/>
                  </a:lnTo>
                  <a:lnTo>
                    <a:pt x="179012" y="151235"/>
                  </a:lnTo>
                  <a:lnTo>
                    <a:pt x="184276" y="147828"/>
                  </a:lnTo>
                  <a:lnTo>
                    <a:pt x="185330" y="146812"/>
                  </a:lnTo>
                  <a:lnTo>
                    <a:pt x="156590" y="146812"/>
                  </a:lnTo>
                  <a:lnTo>
                    <a:pt x="153161" y="145796"/>
                  </a:lnTo>
                  <a:lnTo>
                    <a:pt x="135762" y="110871"/>
                  </a:lnTo>
                  <a:lnTo>
                    <a:pt x="133977" y="86278"/>
                  </a:lnTo>
                  <a:lnTo>
                    <a:pt x="134050" y="64823"/>
                  </a:lnTo>
                  <a:lnTo>
                    <a:pt x="139573" y="25019"/>
                  </a:lnTo>
                  <a:lnTo>
                    <a:pt x="141224" y="21844"/>
                  </a:lnTo>
                  <a:lnTo>
                    <a:pt x="143382" y="17399"/>
                  </a:lnTo>
                  <a:lnTo>
                    <a:pt x="145923" y="14224"/>
                  </a:lnTo>
                  <a:lnTo>
                    <a:pt x="148971" y="11938"/>
                  </a:lnTo>
                  <a:lnTo>
                    <a:pt x="151891" y="9779"/>
                  </a:lnTo>
                  <a:lnTo>
                    <a:pt x="155575" y="8763"/>
                  </a:lnTo>
                  <a:lnTo>
                    <a:pt x="188020" y="8763"/>
                  </a:lnTo>
                  <a:lnTo>
                    <a:pt x="185927" y="6985"/>
                  </a:lnTo>
                  <a:lnTo>
                    <a:pt x="179070" y="2286"/>
                  </a:lnTo>
                  <a:lnTo>
                    <a:pt x="171323" y="0"/>
                  </a:lnTo>
                  <a:close/>
                </a:path>
                <a:path w="208279" h="155575">
                  <a:moveTo>
                    <a:pt x="188020" y="8763"/>
                  </a:moveTo>
                  <a:lnTo>
                    <a:pt x="164591" y="8763"/>
                  </a:lnTo>
                  <a:lnTo>
                    <a:pt x="168275" y="9779"/>
                  </a:lnTo>
                  <a:lnTo>
                    <a:pt x="171196" y="11938"/>
                  </a:lnTo>
                  <a:lnTo>
                    <a:pt x="174341" y="14224"/>
                  </a:lnTo>
                  <a:lnTo>
                    <a:pt x="176783" y="17399"/>
                  </a:lnTo>
                  <a:lnTo>
                    <a:pt x="178815" y="21844"/>
                  </a:lnTo>
                  <a:lnTo>
                    <a:pt x="180975" y="26162"/>
                  </a:lnTo>
                  <a:lnTo>
                    <a:pt x="187038" y="70993"/>
                  </a:lnTo>
                  <a:lnTo>
                    <a:pt x="187284" y="86278"/>
                  </a:lnTo>
                  <a:lnTo>
                    <a:pt x="187107" y="95265"/>
                  </a:lnTo>
                  <a:lnTo>
                    <a:pt x="187082" y="96535"/>
                  </a:lnTo>
                  <a:lnTo>
                    <a:pt x="186396" y="106443"/>
                  </a:lnTo>
                  <a:lnTo>
                    <a:pt x="186340" y="107251"/>
                  </a:lnTo>
                  <a:lnTo>
                    <a:pt x="185074" y="116347"/>
                  </a:lnTo>
                  <a:lnTo>
                    <a:pt x="165607" y="146812"/>
                  </a:lnTo>
                  <a:lnTo>
                    <a:pt x="185330" y="146812"/>
                  </a:lnTo>
                  <a:lnTo>
                    <a:pt x="204972" y="106443"/>
                  </a:lnTo>
                  <a:lnTo>
                    <a:pt x="208025" y="70993"/>
                  </a:lnTo>
                  <a:lnTo>
                    <a:pt x="207836" y="64823"/>
                  </a:lnTo>
                  <a:lnTo>
                    <a:pt x="207723" y="61162"/>
                  </a:lnTo>
                  <a:lnTo>
                    <a:pt x="207646" y="58683"/>
                  </a:lnTo>
                  <a:lnTo>
                    <a:pt x="206517" y="47672"/>
                  </a:lnTo>
                  <a:lnTo>
                    <a:pt x="204675" y="38100"/>
                  </a:lnTo>
                  <a:lnTo>
                    <a:pt x="204650" y="37971"/>
                  </a:lnTo>
                  <a:lnTo>
                    <a:pt x="190716" y="11052"/>
                  </a:lnTo>
                  <a:lnTo>
                    <a:pt x="188020" y="8763"/>
                  </a:lnTo>
                  <a:close/>
                </a:path>
                <a:path w="208279" h="155575">
                  <a:moveTo>
                    <a:pt x="82888" y="17399"/>
                  </a:moveTo>
                  <a:lnTo>
                    <a:pt x="52070" y="17399"/>
                  </a:lnTo>
                  <a:lnTo>
                    <a:pt x="57911" y="19812"/>
                  </a:lnTo>
                  <a:lnTo>
                    <a:pt x="62483" y="24638"/>
                  </a:lnTo>
                  <a:lnTo>
                    <a:pt x="66928" y="29464"/>
                  </a:lnTo>
                  <a:lnTo>
                    <a:pt x="69214" y="36576"/>
                  </a:lnTo>
                  <a:lnTo>
                    <a:pt x="69161" y="53213"/>
                  </a:lnTo>
                  <a:lnTo>
                    <a:pt x="67898" y="59182"/>
                  </a:lnTo>
                  <a:lnTo>
                    <a:pt x="67817" y="59563"/>
                  </a:lnTo>
                  <a:lnTo>
                    <a:pt x="45720" y="96139"/>
                  </a:lnTo>
                  <a:lnTo>
                    <a:pt x="14892" y="130522"/>
                  </a:lnTo>
                  <a:lnTo>
                    <a:pt x="6811" y="139017"/>
                  </a:lnTo>
                  <a:lnTo>
                    <a:pt x="0" y="146298"/>
                  </a:lnTo>
                  <a:lnTo>
                    <a:pt x="0" y="152400"/>
                  </a:lnTo>
                  <a:lnTo>
                    <a:pt x="27352" y="151542"/>
                  </a:lnTo>
                  <a:lnTo>
                    <a:pt x="37986" y="151328"/>
                  </a:lnTo>
                  <a:lnTo>
                    <a:pt x="85250" y="151328"/>
                  </a:lnTo>
                  <a:lnTo>
                    <a:pt x="87197" y="146298"/>
                  </a:lnTo>
                  <a:lnTo>
                    <a:pt x="90106" y="139017"/>
                  </a:lnTo>
                  <a:lnTo>
                    <a:pt x="91491" y="135636"/>
                  </a:lnTo>
                  <a:lnTo>
                    <a:pt x="24002" y="135636"/>
                  </a:lnTo>
                  <a:lnTo>
                    <a:pt x="39860" y="118371"/>
                  </a:lnTo>
                  <a:lnTo>
                    <a:pt x="69596" y="84582"/>
                  </a:lnTo>
                  <a:lnTo>
                    <a:pt x="88900" y="46736"/>
                  </a:lnTo>
                  <a:lnTo>
                    <a:pt x="88900" y="32512"/>
                  </a:lnTo>
                  <a:lnTo>
                    <a:pt x="87249" y="25654"/>
                  </a:lnTo>
                  <a:lnTo>
                    <a:pt x="83947" y="19431"/>
                  </a:lnTo>
                  <a:lnTo>
                    <a:pt x="82888" y="17399"/>
                  </a:lnTo>
                  <a:close/>
                </a:path>
                <a:path w="208279" h="155575">
                  <a:moveTo>
                    <a:pt x="85250" y="151328"/>
                  </a:moveTo>
                  <a:lnTo>
                    <a:pt x="55368" y="151328"/>
                  </a:lnTo>
                  <a:lnTo>
                    <a:pt x="64674" y="151542"/>
                  </a:lnTo>
                  <a:lnTo>
                    <a:pt x="74505" y="151899"/>
                  </a:lnTo>
                  <a:lnTo>
                    <a:pt x="84835" y="152400"/>
                  </a:lnTo>
                  <a:lnTo>
                    <a:pt x="85167" y="151542"/>
                  </a:lnTo>
                  <a:lnTo>
                    <a:pt x="85250" y="151328"/>
                  </a:lnTo>
                  <a:close/>
                </a:path>
                <a:path w="208279" h="155575">
                  <a:moveTo>
                    <a:pt x="97662" y="120777"/>
                  </a:moveTo>
                  <a:lnTo>
                    <a:pt x="89534" y="120777"/>
                  </a:lnTo>
                  <a:lnTo>
                    <a:pt x="89026" y="121920"/>
                  </a:lnTo>
                  <a:lnTo>
                    <a:pt x="88646" y="122682"/>
                  </a:lnTo>
                  <a:lnTo>
                    <a:pt x="88264" y="123190"/>
                  </a:lnTo>
                  <a:lnTo>
                    <a:pt x="85471" y="128905"/>
                  </a:lnTo>
                  <a:lnTo>
                    <a:pt x="83057" y="132461"/>
                  </a:lnTo>
                  <a:lnTo>
                    <a:pt x="81025" y="133731"/>
                  </a:lnTo>
                  <a:lnTo>
                    <a:pt x="78866" y="135001"/>
                  </a:lnTo>
                  <a:lnTo>
                    <a:pt x="74675" y="135636"/>
                  </a:lnTo>
                  <a:lnTo>
                    <a:pt x="91491" y="135636"/>
                  </a:lnTo>
                  <a:lnTo>
                    <a:pt x="93587" y="130522"/>
                  </a:lnTo>
                  <a:lnTo>
                    <a:pt x="97662" y="120777"/>
                  </a:lnTo>
                  <a:close/>
                </a:path>
                <a:path w="208279" h="155575">
                  <a:moveTo>
                    <a:pt x="56514" y="0"/>
                  </a:moveTo>
                  <a:lnTo>
                    <a:pt x="43179" y="0"/>
                  </a:lnTo>
                  <a:lnTo>
                    <a:pt x="37210" y="1143"/>
                  </a:lnTo>
                  <a:lnTo>
                    <a:pt x="25273" y="5969"/>
                  </a:lnTo>
                  <a:lnTo>
                    <a:pt x="19303" y="9652"/>
                  </a:lnTo>
                  <a:lnTo>
                    <a:pt x="13461" y="14605"/>
                  </a:lnTo>
                  <a:lnTo>
                    <a:pt x="12507" y="21300"/>
                  </a:lnTo>
                  <a:lnTo>
                    <a:pt x="11350" y="27876"/>
                  </a:lnTo>
                  <a:lnTo>
                    <a:pt x="9979" y="34357"/>
                  </a:lnTo>
                  <a:lnTo>
                    <a:pt x="8381" y="40767"/>
                  </a:lnTo>
                  <a:lnTo>
                    <a:pt x="16001" y="40767"/>
                  </a:lnTo>
                  <a:lnTo>
                    <a:pt x="19754" y="32512"/>
                  </a:lnTo>
                  <a:lnTo>
                    <a:pt x="23749" y="26670"/>
                  </a:lnTo>
                  <a:lnTo>
                    <a:pt x="27558" y="23622"/>
                  </a:lnTo>
                  <a:lnTo>
                    <a:pt x="32638" y="19431"/>
                  </a:lnTo>
                  <a:lnTo>
                    <a:pt x="38353" y="17399"/>
                  </a:lnTo>
                  <a:lnTo>
                    <a:pt x="82888" y="17399"/>
                  </a:lnTo>
                  <a:lnTo>
                    <a:pt x="80772" y="13335"/>
                  </a:lnTo>
                  <a:lnTo>
                    <a:pt x="75946" y="8509"/>
                  </a:lnTo>
                  <a:lnTo>
                    <a:pt x="63246" y="1651"/>
                  </a:lnTo>
                  <a:lnTo>
                    <a:pt x="56514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451344" y="4053458"/>
              <a:ext cx="208279" cy="155575"/>
            </a:xfrm>
            <a:custGeom>
              <a:avLst/>
              <a:gdLst/>
              <a:ahLst/>
              <a:cxnLst/>
              <a:rect l="l" t="t" r="r" b="b"/>
              <a:pathLst>
                <a:path w="208279" h="155575">
                  <a:moveTo>
                    <a:pt x="160020" y="8763"/>
                  </a:moveTo>
                  <a:lnTo>
                    <a:pt x="155575" y="8763"/>
                  </a:lnTo>
                  <a:lnTo>
                    <a:pt x="151891" y="9779"/>
                  </a:lnTo>
                  <a:lnTo>
                    <a:pt x="148971" y="11938"/>
                  </a:lnTo>
                  <a:lnTo>
                    <a:pt x="145923" y="14224"/>
                  </a:lnTo>
                  <a:lnTo>
                    <a:pt x="143382" y="17399"/>
                  </a:lnTo>
                  <a:lnTo>
                    <a:pt x="141224" y="21844"/>
                  </a:lnTo>
                  <a:lnTo>
                    <a:pt x="139573" y="25019"/>
                  </a:lnTo>
                  <a:lnTo>
                    <a:pt x="134050" y="64823"/>
                  </a:lnTo>
                  <a:lnTo>
                    <a:pt x="133857" y="75946"/>
                  </a:lnTo>
                  <a:lnTo>
                    <a:pt x="133977" y="86278"/>
                  </a:lnTo>
                  <a:lnTo>
                    <a:pt x="139064" y="126619"/>
                  </a:lnTo>
                  <a:lnTo>
                    <a:pt x="156590" y="146812"/>
                  </a:lnTo>
                  <a:lnTo>
                    <a:pt x="160654" y="146812"/>
                  </a:lnTo>
                  <a:lnTo>
                    <a:pt x="165607" y="146812"/>
                  </a:lnTo>
                  <a:lnTo>
                    <a:pt x="186340" y="107251"/>
                  </a:lnTo>
                  <a:lnTo>
                    <a:pt x="187325" y="84201"/>
                  </a:lnTo>
                  <a:lnTo>
                    <a:pt x="187106" y="72175"/>
                  </a:lnTo>
                  <a:lnTo>
                    <a:pt x="182625" y="31623"/>
                  </a:lnTo>
                  <a:lnTo>
                    <a:pt x="178815" y="21844"/>
                  </a:lnTo>
                  <a:lnTo>
                    <a:pt x="176783" y="17399"/>
                  </a:lnTo>
                  <a:lnTo>
                    <a:pt x="174244" y="14097"/>
                  </a:lnTo>
                  <a:lnTo>
                    <a:pt x="171196" y="11938"/>
                  </a:lnTo>
                  <a:lnTo>
                    <a:pt x="168275" y="9779"/>
                  </a:lnTo>
                  <a:lnTo>
                    <a:pt x="164591" y="8763"/>
                  </a:lnTo>
                  <a:lnTo>
                    <a:pt x="160020" y="8763"/>
                  </a:lnTo>
                  <a:close/>
                </a:path>
                <a:path w="208279" h="155575">
                  <a:moveTo>
                    <a:pt x="162559" y="0"/>
                  </a:moveTo>
                  <a:lnTo>
                    <a:pt x="171323" y="0"/>
                  </a:lnTo>
                  <a:lnTo>
                    <a:pt x="179070" y="2286"/>
                  </a:lnTo>
                  <a:lnTo>
                    <a:pt x="204650" y="37971"/>
                  </a:lnTo>
                  <a:lnTo>
                    <a:pt x="208025" y="70993"/>
                  </a:lnTo>
                  <a:lnTo>
                    <a:pt x="207690" y="83444"/>
                  </a:lnTo>
                  <a:lnTo>
                    <a:pt x="199421" y="126611"/>
                  </a:lnTo>
                  <a:lnTo>
                    <a:pt x="166578" y="155096"/>
                  </a:lnTo>
                  <a:lnTo>
                    <a:pt x="159384" y="155575"/>
                  </a:lnTo>
                  <a:lnTo>
                    <a:pt x="148262" y="154362"/>
                  </a:lnTo>
                  <a:lnTo>
                    <a:pt x="119205" y="125597"/>
                  </a:lnTo>
                  <a:lnTo>
                    <a:pt x="112775" y="81788"/>
                  </a:lnTo>
                  <a:lnTo>
                    <a:pt x="113778" y="61162"/>
                  </a:lnTo>
                  <a:lnTo>
                    <a:pt x="128904" y="16764"/>
                  </a:lnTo>
                  <a:lnTo>
                    <a:pt x="162559" y="0"/>
                  </a:lnTo>
                  <a:close/>
                </a:path>
                <a:path w="208279" h="155575">
                  <a:moveTo>
                    <a:pt x="49275" y="0"/>
                  </a:moveTo>
                  <a:lnTo>
                    <a:pt x="56514" y="0"/>
                  </a:lnTo>
                  <a:lnTo>
                    <a:pt x="63246" y="1651"/>
                  </a:lnTo>
                  <a:lnTo>
                    <a:pt x="69596" y="5080"/>
                  </a:lnTo>
                  <a:lnTo>
                    <a:pt x="75946" y="8509"/>
                  </a:lnTo>
                  <a:lnTo>
                    <a:pt x="80772" y="13335"/>
                  </a:lnTo>
                  <a:lnTo>
                    <a:pt x="83947" y="19431"/>
                  </a:lnTo>
                  <a:lnTo>
                    <a:pt x="87249" y="25654"/>
                  </a:lnTo>
                  <a:lnTo>
                    <a:pt x="88900" y="32512"/>
                  </a:lnTo>
                  <a:lnTo>
                    <a:pt x="88900" y="40005"/>
                  </a:lnTo>
                  <a:lnTo>
                    <a:pt x="88900" y="46736"/>
                  </a:lnTo>
                  <a:lnTo>
                    <a:pt x="69596" y="84582"/>
                  </a:lnTo>
                  <a:lnTo>
                    <a:pt x="39860" y="118371"/>
                  </a:lnTo>
                  <a:lnTo>
                    <a:pt x="24002" y="135636"/>
                  </a:lnTo>
                  <a:lnTo>
                    <a:pt x="68199" y="135636"/>
                  </a:lnTo>
                  <a:lnTo>
                    <a:pt x="74675" y="135636"/>
                  </a:lnTo>
                  <a:lnTo>
                    <a:pt x="78866" y="135001"/>
                  </a:lnTo>
                  <a:lnTo>
                    <a:pt x="81025" y="133731"/>
                  </a:lnTo>
                  <a:lnTo>
                    <a:pt x="83057" y="132461"/>
                  </a:lnTo>
                  <a:lnTo>
                    <a:pt x="85471" y="128905"/>
                  </a:lnTo>
                  <a:lnTo>
                    <a:pt x="88264" y="123190"/>
                  </a:lnTo>
                  <a:lnTo>
                    <a:pt x="88646" y="122682"/>
                  </a:lnTo>
                  <a:lnTo>
                    <a:pt x="89026" y="121920"/>
                  </a:lnTo>
                  <a:lnTo>
                    <a:pt x="89534" y="120777"/>
                  </a:lnTo>
                  <a:lnTo>
                    <a:pt x="97662" y="120777"/>
                  </a:lnTo>
                  <a:lnTo>
                    <a:pt x="93587" y="130522"/>
                  </a:lnTo>
                  <a:lnTo>
                    <a:pt x="90106" y="139017"/>
                  </a:lnTo>
                  <a:lnTo>
                    <a:pt x="87197" y="146298"/>
                  </a:lnTo>
                  <a:lnTo>
                    <a:pt x="84835" y="152400"/>
                  </a:lnTo>
                  <a:lnTo>
                    <a:pt x="74505" y="151899"/>
                  </a:lnTo>
                  <a:lnTo>
                    <a:pt x="64674" y="151542"/>
                  </a:lnTo>
                  <a:lnTo>
                    <a:pt x="55368" y="151328"/>
                  </a:lnTo>
                  <a:lnTo>
                    <a:pt x="46608" y="151257"/>
                  </a:lnTo>
                  <a:lnTo>
                    <a:pt x="37986" y="151328"/>
                  </a:lnTo>
                  <a:lnTo>
                    <a:pt x="27352" y="151542"/>
                  </a:lnTo>
                  <a:lnTo>
                    <a:pt x="14694" y="151899"/>
                  </a:lnTo>
                  <a:lnTo>
                    <a:pt x="0" y="152400"/>
                  </a:lnTo>
                  <a:lnTo>
                    <a:pt x="0" y="146177"/>
                  </a:lnTo>
                  <a:lnTo>
                    <a:pt x="27527" y="116919"/>
                  </a:lnTo>
                  <a:lnTo>
                    <a:pt x="57435" y="80295"/>
                  </a:lnTo>
                  <a:lnTo>
                    <a:pt x="69214" y="52959"/>
                  </a:lnTo>
                  <a:lnTo>
                    <a:pt x="69214" y="45847"/>
                  </a:lnTo>
                  <a:lnTo>
                    <a:pt x="69214" y="36576"/>
                  </a:lnTo>
                  <a:lnTo>
                    <a:pt x="66928" y="29464"/>
                  </a:lnTo>
                  <a:lnTo>
                    <a:pt x="62483" y="24638"/>
                  </a:lnTo>
                  <a:lnTo>
                    <a:pt x="57911" y="19812"/>
                  </a:lnTo>
                  <a:lnTo>
                    <a:pt x="52070" y="17399"/>
                  </a:lnTo>
                  <a:lnTo>
                    <a:pt x="44957" y="17399"/>
                  </a:lnTo>
                  <a:lnTo>
                    <a:pt x="38353" y="17399"/>
                  </a:lnTo>
                  <a:lnTo>
                    <a:pt x="32638" y="19431"/>
                  </a:lnTo>
                  <a:lnTo>
                    <a:pt x="27558" y="23622"/>
                  </a:lnTo>
                  <a:lnTo>
                    <a:pt x="23749" y="26670"/>
                  </a:lnTo>
                  <a:lnTo>
                    <a:pt x="19811" y="32385"/>
                  </a:lnTo>
                  <a:lnTo>
                    <a:pt x="16001" y="40767"/>
                  </a:lnTo>
                  <a:lnTo>
                    <a:pt x="8381" y="40767"/>
                  </a:lnTo>
                  <a:lnTo>
                    <a:pt x="9979" y="34357"/>
                  </a:lnTo>
                  <a:lnTo>
                    <a:pt x="11350" y="27876"/>
                  </a:lnTo>
                  <a:lnTo>
                    <a:pt x="12507" y="21300"/>
                  </a:lnTo>
                  <a:lnTo>
                    <a:pt x="13461" y="14605"/>
                  </a:lnTo>
                  <a:lnTo>
                    <a:pt x="19303" y="9652"/>
                  </a:lnTo>
                  <a:lnTo>
                    <a:pt x="25273" y="5969"/>
                  </a:lnTo>
                  <a:lnTo>
                    <a:pt x="31241" y="3556"/>
                  </a:lnTo>
                  <a:lnTo>
                    <a:pt x="37210" y="1143"/>
                  </a:lnTo>
                  <a:lnTo>
                    <a:pt x="43179" y="0"/>
                  </a:lnTo>
                  <a:lnTo>
                    <a:pt x="49275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653528" y="4123944"/>
              <a:ext cx="74295" cy="41148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7671562" y="4146550"/>
              <a:ext cx="52705" cy="17780"/>
            </a:xfrm>
            <a:custGeom>
              <a:avLst/>
              <a:gdLst/>
              <a:ahLst/>
              <a:cxnLst/>
              <a:rect l="l" t="t" r="r" b="b"/>
              <a:pathLst>
                <a:path w="52704" h="17779">
                  <a:moveTo>
                    <a:pt x="51054" y="0"/>
                  </a:moveTo>
                  <a:lnTo>
                    <a:pt x="45102" y="740"/>
                  </a:lnTo>
                  <a:lnTo>
                    <a:pt x="38687" y="1254"/>
                  </a:lnTo>
                  <a:lnTo>
                    <a:pt x="31819" y="1553"/>
                  </a:lnTo>
                  <a:lnTo>
                    <a:pt x="19939" y="1650"/>
                  </a:lnTo>
                  <a:lnTo>
                    <a:pt x="4191" y="1397"/>
                  </a:lnTo>
                  <a:lnTo>
                    <a:pt x="2921" y="6476"/>
                  </a:lnTo>
                  <a:lnTo>
                    <a:pt x="1524" y="11302"/>
                  </a:lnTo>
                  <a:lnTo>
                    <a:pt x="0" y="16129"/>
                  </a:lnTo>
                  <a:lnTo>
                    <a:pt x="1397" y="17525"/>
                  </a:lnTo>
                  <a:lnTo>
                    <a:pt x="12954" y="17144"/>
                  </a:lnTo>
                  <a:lnTo>
                    <a:pt x="21336" y="17018"/>
                  </a:lnTo>
                  <a:lnTo>
                    <a:pt x="32258" y="17018"/>
                  </a:lnTo>
                  <a:lnTo>
                    <a:pt x="39116" y="17144"/>
                  </a:lnTo>
                  <a:lnTo>
                    <a:pt x="47117" y="17525"/>
                  </a:lnTo>
                  <a:lnTo>
                    <a:pt x="48387" y="12064"/>
                  </a:lnTo>
                  <a:lnTo>
                    <a:pt x="50165" y="6731"/>
                  </a:lnTo>
                  <a:lnTo>
                    <a:pt x="52324" y="1397"/>
                  </a:lnTo>
                  <a:lnTo>
                    <a:pt x="51054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671562" y="4146550"/>
              <a:ext cx="52705" cy="17780"/>
            </a:xfrm>
            <a:custGeom>
              <a:avLst/>
              <a:gdLst/>
              <a:ahLst/>
              <a:cxnLst/>
              <a:rect l="l" t="t" r="r" b="b"/>
              <a:pathLst>
                <a:path w="52704" h="17779">
                  <a:moveTo>
                    <a:pt x="51054" y="0"/>
                  </a:moveTo>
                  <a:lnTo>
                    <a:pt x="52324" y="1397"/>
                  </a:lnTo>
                  <a:lnTo>
                    <a:pt x="50165" y="6731"/>
                  </a:lnTo>
                  <a:lnTo>
                    <a:pt x="48387" y="12064"/>
                  </a:lnTo>
                  <a:lnTo>
                    <a:pt x="47117" y="17525"/>
                  </a:lnTo>
                  <a:lnTo>
                    <a:pt x="39116" y="17144"/>
                  </a:lnTo>
                  <a:lnTo>
                    <a:pt x="32258" y="17018"/>
                  </a:lnTo>
                  <a:lnTo>
                    <a:pt x="26543" y="17018"/>
                  </a:lnTo>
                  <a:lnTo>
                    <a:pt x="21336" y="17018"/>
                  </a:lnTo>
                  <a:lnTo>
                    <a:pt x="12954" y="17144"/>
                  </a:lnTo>
                  <a:lnTo>
                    <a:pt x="1397" y="17525"/>
                  </a:lnTo>
                  <a:lnTo>
                    <a:pt x="0" y="16129"/>
                  </a:lnTo>
                  <a:lnTo>
                    <a:pt x="1524" y="11302"/>
                  </a:lnTo>
                  <a:lnTo>
                    <a:pt x="2921" y="6476"/>
                  </a:lnTo>
                  <a:lnTo>
                    <a:pt x="4191" y="1397"/>
                  </a:lnTo>
                  <a:lnTo>
                    <a:pt x="13208" y="1524"/>
                  </a:lnTo>
                  <a:lnTo>
                    <a:pt x="19939" y="1650"/>
                  </a:lnTo>
                  <a:lnTo>
                    <a:pt x="24511" y="1650"/>
                  </a:lnTo>
                  <a:lnTo>
                    <a:pt x="31819" y="1553"/>
                  </a:lnTo>
                  <a:lnTo>
                    <a:pt x="38687" y="1254"/>
                  </a:lnTo>
                  <a:lnTo>
                    <a:pt x="45102" y="740"/>
                  </a:lnTo>
                  <a:lnTo>
                    <a:pt x="51054" y="0"/>
                  </a:lnTo>
                  <a:close/>
                </a:path>
              </a:pathLst>
            </a:custGeom>
            <a:ln w="9143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717536" y="4029405"/>
              <a:ext cx="223837" cy="181279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7734808" y="4053458"/>
              <a:ext cx="203200" cy="155575"/>
            </a:xfrm>
            <a:custGeom>
              <a:avLst/>
              <a:gdLst/>
              <a:ahLst/>
              <a:cxnLst/>
              <a:rect l="l" t="t" r="r" b="b"/>
              <a:pathLst>
                <a:path w="203200" h="155575">
                  <a:moveTo>
                    <a:pt x="125730" y="123698"/>
                  </a:moveTo>
                  <a:lnTo>
                    <a:pt x="119380" y="123698"/>
                  </a:lnTo>
                  <a:lnTo>
                    <a:pt x="118808" y="130317"/>
                  </a:lnTo>
                  <a:lnTo>
                    <a:pt x="118030" y="136953"/>
                  </a:lnTo>
                  <a:lnTo>
                    <a:pt x="117303" y="141859"/>
                  </a:lnTo>
                  <a:lnTo>
                    <a:pt x="117183" y="142668"/>
                  </a:lnTo>
                  <a:lnTo>
                    <a:pt x="117073" y="143383"/>
                  </a:lnTo>
                  <a:lnTo>
                    <a:pt x="140716" y="155575"/>
                  </a:lnTo>
                  <a:lnTo>
                    <a:pt x="146206" y="155195"/>
                  </a:lnTo>
                  <a:lnTo>
                    <a:pt x="147158" y="155195"/>
                  </a:lnTo>
                  <a:lnTo>
                    <a:pt x="176377" y="143383"/>
                  </a:lnTo>
                  <a:lnTo>
                    <a:pt x="145034" y="143383"/>
                  </a:lnTo>
                  <a:lnTo>
                    <a:pt x="140081" y="141859"/>
                  </a:lnTo>
                  <a:lnTo>
                    <a:pt x="136017" y="138938"/>
                  </a:lnTo>
                  <a:lnTo>
                    <a:pt x="131952" y="135890"/>
                  </a:lnTo>
                  <a:lnTo>
                    <a:pt x="128524" y="130810"/>
                  </a:lnTo>
                  <a:lnTo>
                    <a:pt x="125730" y="123698"/>
                  </a:lnTo>
                  <a:close/>
                </a:path>
                <a:path w="203200" h="155575">
                  <a:moveTo>
                    <a:pt x="188189" y="65405"/>
                  </a:moveTo>
                  <a:lnTo>
                    <a:pt x="144652" y="65405"/>
                  </a:lnTo>
                  <a:lnTo>
                    <a:pt x="152781" y="67056"/>
                  </a:lnTo>
                  <a:lnTo>
                    <a:pt x="160527" y="70358"/>
                  </a:lnTo>
                  <a:lnTo>
                    <a:pt x="183642" y="98171"/>
                  </a:lnTo>
                  <a:lnTo>
                    <a:pt x="183642" y="106172"/>
                  </a:lnTo>
                  <a:lnTo>
                    <a:pt x="183141" y="112950"/>
                  </a:lnTo>
                  <a:lnTo>
                    <a:pt x="183122" y="113218"/>
                  </a:lnTo>
                  <a:lnTo>
                    <a:pt x="158672" y="142668"/>
                  </a:lnTo>
                  <a:lnTo>
                    <a:pt x="151002" y="143383"/>
                  </a:lnTo>
                  <a:lnTo>
                    <a:pt x="176377" y="143383"/>
                  </a:lnTo>
                  <a:lnTo>
                    <a:pt x="198786" y="105388"/>
                  </a:lnTo>
                  <a:lnTo>
                    <a:pt x="199217" y="98171"/>
                  </a:lnTo>
                  <a:lnTo>
                    <a:pt x="199263" y="97409"/>
                  </a:lnTo>
                  <a:lnTo>
                    <a:pt x="197930" y="84836"/>
                  </a:lnTo>
                  <a:lnTo>
                    <a:pt x="197879" y="84361"/>
                  </a:lnTo>
                  <a:lnTo>
                    <a:pt x="193722" y="73040"/>
                  </a:lnTo>
                  <a:lnTo>
                    <a:pt x="188189" y="65405"/>
                  </a:lnTo>
                  <a:close/>
                </a:path>
                <a:path w="203200" h="155575">
                  <a:moveTo>
                    <a:pt x="138302" y="2413"/>
                  </a:moveTo>
                  <a:lnTo>
                    <a:pt x="135278" y="17633"/>
                  </a:lnTo>
                  <a:lnTo>
                    <a:pt x="131540" y="32829"/>
                  </a:lnTo>
                  <a:lnTo>
                    <a:pt x="127087" y="48025"/>
                  </a:lnTo>
                  <a:lnTo>
                    <a:pt x="121920" y="63246"/>
                  </a:lnTo>
                  <a:lnTo>
                    <a:pt x="124333" y="66421"/>
                  </a:lnTo>
                  <a:lnTo>
                    <a:pt x="129413" y="65786"/>
                  </a:lnTo>
                  <a:lnTo>
                    <a:pt x="133350" y="65405"/>
                  </a:lnTo>
                  <a:lnTo>
                    <a:pt x="188189" y="65405"/>
                  </a:lnTo>
                  <a:lnTo>
                    <a:pt x="186779" y="63458"/>
                  </a:lnTo>
                  <a:lnTo>
                    <a:pt x="149373" y="46339"/>
                  </a:lnTo>
                  <a:lnTo>
                    <a:pt x="138302" y="45720"/>
                  </a:lnTo>
                  <a:lnTo>
                    <a:pt x="140069" y="39246"/>
                  </a:lnTo>
                  <a:lnTo>
                    <a:pt x="141755" y="32829"/>
                  </a:lnTo>
                  <a:lnTo>
                    <a:pt x="144805" y="20955"/>
                  </a:lnTo>
                  <a:lnTo>
                    <a:pt x="144910" y="20548"/>
                  </a:lnTo>
                  <a:lnTo>
                    <a:pt x="145021" y="20115"/>
                  </a:lnTo>
                  <a:lnTo>
                    <a:pt x="194828" y="20115"/>
                  </a:lnTo>
                  <a:lnTo>
                    <a:pt x="197103" y="15240"/>
                  </a:lnTo>
                  <a:lnTo>
                    <a:pt x="200025" y="9652"/>
                  </a:lnTo>
                  <a:lnTo>
                    <a:pt x="203200" y="4318"/>
                  </a:lnTo>
                  <a:lnTo>
                    <a:pt x="202680" y="3609"/>
                  </a:lnTo>
                  <a:lnTo>
                    <a:pt x="165109" y="3609"/>
                  </a:lnTo>
                  <a:lnTo>
                    <a:pt x="156384" y="3381"/>
                  </a:lnTo>
                  <a:lnTo>
                    <a:pt x="147445" y="2986"/>
                  </a:lnTo>
                  <a:lnTo>
                    <a:pt x="138302" y="2413"/>
                  </a:lnTo>
                  <a:close/>
                </a:path>
                <a:path w="203200" h="155575">
                  <a:moveTo>
                    <a:pt x="194828" y="20115"/>
                  </a:moveTo>
                  <a:lnTo>
                    <a:pt x="165719" y="20115"/>
                  </a:lnTo>
                  <a:lnTo>
                    <a:pt x="174815" y="20272"/>
                  </a:lnTo>
                  <a:lnTo>
                    <a:pt x="184388" y="20548"/>
                  </a:lnTo>
                  <a:lnTo>
                    <a:pt x="194437" y="20955"/>
                  </a:lnTo>
                  <a:lnTo>
                    <a:pt x="194755" y="20272"/>
                  </a:lnTo>
                  <a:lnTo>
                    <a:pt x="194828" y="20115"/>
                  </a:lnTo>
                  <a:close/>
                </a:path>
                <a:path w="203200" h="155575">
                  <a:moveTo>
                    <a:pt x="201802" y="2413"/>
                  </a:moveTo>
                  <a:lnTo>
                    <a:pt x="194825" y="2986"/>
                  </a:lnTo>
                  <a:lnTo>
                    <a:pt x="187801" y="3381"/>
                  </a:lnTo>
                  <a:lnTo>
                    <a:pt x="180728" y="3609"/>
                  </a:lnTo>
                  <a:lnTo>
                    <a:pt x="202680" y="3609"/>
                  </a:lnTo>
                  <a:lnTo>
                    <a:pt x="201802" y="2413"/>
                  </a:lnTo>
                  <a:close/>
                </a:path>
                <a:path w="203200" h="155575">
                  <a:moveTo>
                    <a:pt x="82888" y="17399"/>
                  </a:moveTo>
                  <a:lnTo>
                    <a:pt x="52070" y="17399"/>
                  </a:lnTo>
                  <a:lnTo>
                    <a:pt x="57912" y="19812"/>
                  </a:lnTo>
                  <a:lnTo>
                    <a:pt x="62484" y="24638"/>
                  </a:lnTo>
                  <a:lnTo>
                    <a:pt x="66928" y="29464"/>
                  </a:lnTo>
                  <a:lnTo>
                    <a:pt x="69215" y="36576"/>
                  </a:lnTo>
                  <a:lnTo>
                    <a:pt x="69161" y="53213"/>
                  </a:lnTo>
                  <a:lnTo>
                    <a:pt x="67898" y="59182"/>
                  </a:lnTo>
                  <a:lnTo>
                    <a:pt x="67818" y="59563"/>
                  </a:lnTo>
                  <a:lnTo>
                    <a:pt x="45720" y="96139"/>
                  </a:lnTo>
                  <a:lnTo>
                    <a:pt x="14892" y="130522"/>
                  </a:lnTo>
                  <a:lnTo>
                    <a:pt x="6811" y="139017"/>
                  </a:lnTo>
                  <a:lnTo>
                    <a:pt x="0" y="146298"/>
                  </a:lnTo>
                  <a:lnTo>
                    <a:pt x="0" y="152400"/>
                  </a:lnTo>
                  <a:lnTo>
                    <a:pt x="27352" y="151542"/>
                  </a:lnTo>
                  <a:lnTo>
                    <a:pt x="37986" y="151328"/>
                  </a:lnTo>
                  <a:lnTo>
                    <a:pt x="85250" y="151328"/>
                  </a:lnTo>
                  <a:lnTo>
                    <a:pt x="87197" y="146298"/>
                  </a:lnTo>
                  <a:lnTo>
                    <a:pt x="90106" y="139017"/>
                  </a:lnTo>
                  <a:lnTo>
                    <a:pt x="91491" y="135636"/>
                  </a:lnTo>
                  <a:lnTo>
                    <a:pt x="24002" y="135636"/>
                  </a:lnTo>
                  <a:lnTo>
                    <a:pt x="39860" y="118371"/>
                  </a:lnTo>
                  <a:lnTo>
                    <a:pt x="69596" y="84582"/>
                  </a:lnTo>
                  <a:lnTo>
                    <a:pt x="88900" y="46736"/>
                  </a:lnTo>
                  <a:lnTo>
                    <a:pt x="88900" y="32512"/>
                  </a:lnTo>
                  <a:lnTo>
                    <a:pt x="87249" y="25654"/>
                  </a:lnTo>
                  <a:lnTo>
                    <a:pt x="83947" y="19431"/>
                  </a:lnTo>
                  <a:lnTo>
                    <a:pt x="82888" y="17399"/>
                  </a:lnTo>
                  <a:close/>
                </a:path>
                <a:path w="203200" h="155575">
                  <a:moveTo>
                    <a:pt x="85250" y="151328"/>
                  </a:moveTo>
                  <a:lnTo>
                    <a:pt x="55368" y="151328"/>
                  </a:lnTo>
                  <a:lnTo>
                    <a:pt x="64674" y="151542"/>
                  </a:lnTo>
                  <a:lnTo>
                    <a:pt x="74505" y="151899"/>
                  </a:lnTo>
                  <a:lnTo>
                    <a:pt x="84836" y="152400"/>
                  </a:lnTo>
                  <a:lnTo>
                    <a:pt x="85167" y="151542"/>
                  </a:lnTo>
                  <a:lnTo>
                    <a:pt x="85250" y="151328"/>
                  </a:lnTo>
                  <a:close/>
                </a:path>
                <a:path w="203200" h="155575">
                  <a:moveTo>
                    <a:pt x="97663" y="120777"/>
                  </a:moveTo>
                  <a:lnTo>
                    <a:pt x="89535" y="120777"/>
                  </a:lnTo>
                  <a:lnTo>
                    <a:pt x="89026" y="121920"/>
                  </a:lnTo>
                  <a:lnTo>
                    <a:pt x="88646" y="122682"/>
                  </a:lnTo>
                  <a:lnTo>
                    <a:pt x="88265" y="123190"/>
                  </a:lnTo>
                  <a:lnTo>
                    <a:pt x="85471" y="128905"/>
                  </a:lnTo>
                  <a:lnTo>
                    <a:pt x="83058" y="132461"/>
                  </a:lnTo>
                  <a:lnTo>
                    <a:pt x="81025" y="133731"/>
                  </a:lnTo>
                  <a:lnTo>
                    <a:pt x="78867" y="135001"/>
                  </a:lnTo>
                  <a:lnTo>
                    <a:pt x="74675" y="135636"/>
                  </a:lnTo>
                  <a:lnTo>
                    <a:pt x="91491" y="135636"/>
                  </a:lnTo>
                  <a:lnTo>
                    <a:pt x="93587" y="130522"/>
                  </a:lnTo>
                  <a:lnTo>
                    <a:pt x="97663" y="120777"/>
                  </a:lnTo>
                  <a:close/>
                </a:path>
                <a:path w="203200" h="155575">
                  <a:moveTo>
                    <a:pt x="56515" y="0"/>
                  </a:moveTo>
                  <a:lnTo>
                    <a:pt x="43180" y="0"/>
                  </a:lnTo>
                  <a:lnTo>
                    <a:pt x="37211" y="1143"/>
                  </a:lnTo>
                  <a:lnTo>
                    <a:pt x="25273" y="5969"/>
                  </a:lnTo>
                  <a:lnTo>
                    <a:pt x="19303" y="9652"/>
                  </a:lnTo>
                  <a:lnTo>
                    <a:pt x="13462" y="14605"/>
                  </a:lnTo>
                  <a:lnTo>
                    <a:pt x="12507" y="21300"/>
                  </a:lnTo>
                  <a:lnTo>
                    <a:pt x="11350" y="27876"/>
                  </a:lnTo>
                  <a:lnTo>
                    <a:pt x="9979" y="34357"/>
                  </a:lnTo>
                  <a:lnTo>
                    <a:pt x="8382" y="40767"/>
                  </a:lnTo>
                  <a:lnTo>
                    <a:pt x="16001" y="40767"/>
                  </a:lnTo>
                  <a:lnTo>
                    <a:pt x="19754" y="32512"/>
                  </a:lnTo>
                  <a:lnTo>
                    <a:pt x="23749" y="26670"/>
                  </a:lnTo>
                  <a:lnTo>
                    <a:pt x="27559" y="23622"/>
                  </a:lnTo>
                  <a:lnTo>
                    <a:pt x="32639" y="19431"/>
                  </a:lnTo>
                  <a:lnTo>
                    <a:pt x="38353" y="17399"/>
                  </a:lnTo>
                  <a:lnTo>
                    <a:pt x="82888" y="17399"/>
                  </a:lnTo>
                  <a:lnTo>
                    <a:pt x="80772" y="13335"/>
                  </a:lnTo>
                  <a:lnTo>
                    <a:pt x="75946" y="8509"/>
                  </a:lnTo>
                  <a:lnTo>
                    <a:pt x="63246" y="1651"/>
                  </a:lnTo>
                  <a:lnTo>
                    <a:pt x="56515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734808" y="4053458"/>
              <a:ext cx="203200" cy="155575"/>
            </a:xfrm>
            <a:custGeom>
              <a:avLst/>
              <a:gdLst/>
              <a:ahLst/>
              <a:cxnLst/>
              <a:rect l="l" t="t" r="r" b="b"/>
              <a:pathLst>
                <a:path w="203200" h="155575">
                  <a:moveTo>
                    <a:pt x="138302" y="2413"/>
                  </a:moveTo>
                  <a:lnTo>
                    <a:pt x="147445" y="2986"/>
                  </a:lnTo>
                  <a:lnTo>
                    <a:pt x="156384" y="3381"/>
                  </a:lnTo>
                  <a:lnTo>
                    <a:pt x="165109" y="3609"/>
                  </a:lnTo>
                  <a:lnTo>
                    <a:pt x="173609" y="3683"/>
                  </a:lnTo>
                  <a:lnTo>
                    <a:pt x="180728" y="3609"/>
                  </a:lnTo>
                  <a:lnTo>
                    <a:pt x="187801" y="3381"/>
                  </a:lnTo>
                  <a:lnTo>
                    <a:pt x="194825" y="2986"/>
                  </a:lnTo>
                  <a:lnTo>
                    <a:pt x="201802" y="2413"/>
                  </a:lnTo>
                  <a:lnTo>
                    <a:pt x="203200" y="4318"/>
                  </a:lnTo>
                  <a:lnTo>
                    <a:pt x="200025" y="9652"/>
                  </a:lnTo>
                  <a:lnTo>
                    <a:pt x="197103" y="15240"/>
                  </a:lnTo>
                  <a:lnTo>
                    <a:pt x="194437" y="20955"/>
                  </a:lnTo>
                  <a:lnTo>
                    <a:pt x="184388" y="20548"/>
                  </a:lnTo>
                  <a:lnTo>
                    <a:pt x="174815" y="20272"/>
                  </a:lnTo>
                  <a:lnTo>
                    <a:pt x="165719" y="20115"/>
                  </a:lnTo>
                  <a:lnTo>
                    <a:pt x="157099" y="20066"/>
                  </a:lnTo>
                  <a:lnTo>
                    <a:pt x="145034" y="20066"/>
                  </a:lnTo>
                  <a:lnTo>
                    <a:pt x="143410" y="26396"/>
                  </a:lnTo>
                  <a:lnTo>
                    <a:pt x="141763" y="32797"/>
                  </a:lnTo>
                  <a:lnTo>
                    <a:pt x="140069" y="39246"/>
                  </a:lnTo>
                  <a:lnTo>
                    <a:pt x="138302" y="45720"/>
                  </a:lnTo>
                  <a:lnTo>
                    <a:pt x="149373" y="46339"/>
                  </a:lnTo>
                  <a:lnTo>
                    <a:pt x="186779" y="63458"/>
                  </a:lnTo>
                  <a:lnTo>
                    <a:pt x="199263" y="97409"/>
                  </a:lnTo>
                  <a:lnTo>
                    <a:pt x="198786" y="105388"/>
                  </a:lnTo>
                  <a:lnTo>
                    <a:pt x="176123" y="143589"/>
                  </a:lnTo>
                  <a:lnTo>
                    <a:pt x="140716" y="155575"/>
                  </a:lnTo>
                  <a:lnTo>
                    <a:pt x="135167" y="155195"/>
                  </a:lnTo>
                  <a:lnTo>
                    <a:pt x="129190" y="154066"/>
                  </a:lnTo>
                  <a:lnTo>
                    <a:pt x="122785" y="152199"/>
                  </a:lnTo>
                  <a:lnTo>
                    <a:pt x="115950" y="149606"/>
                  </a:lnTo>
                  <a:lnTo>
                    <a:pt x="117094" y="143271"/>
                  </a:lnTo>
                  <a:lnTo>
                    <a:pt x="118046" y="136842"/>
                  </a:lnTo>
                  <a:lnTo>
                    <a:pt x="118808" y="130317"/>
                  </a:lnTo>
                  <a:lnTo>
                    <a:pt x="119380" y="123698"/>
                  </a:lnTo>
                  <a:lnTo>
                    <a:pt x="125730" y="123698"/>
                  </a:lnTo>
                  <a:lnTo>
                    <a:pt x="145034" y="143383"/>
                  </a:lnTo>
                  <a:lnTo>
                    <a:pt x="151002" y="143383"/>
                  </a:lnTo>
                  <a:lnTo>
                    <a:pt x="181578" y="119872"/>
                  </a:lnTo>
                  <a:lnTo>
                    <a:pt x="183642" y="106172"/>
                  </a:lnTo>
                  <a:lnTo>
                    <a:pt x="183642" y="98171"/>
                  </a:lnTo>
                  <a:lnTo>
                    <a:pt x="152781" y="67056"/>
                  </a:lnTo>
                  <a:lnTo>
                    <a:pt x="144652" y="65405"/>
                  </a:lnTo>
                  <a:lnTo>
                    <a:pt x="136017" y="65405"/>
                  </a:lnTo>
                  <a:lnTo>
                    <a:pt x="133350" y="65405"/>
                  </a:lnTo>
                  <a:lnTo>
                    <a:pt x="129413" y="65786"/>
                  </a:lnTo>
                  <a:lnTo>
                    <a:pt x="124333" y="66421"/>
                  </a:lnTo>
                  <a:lnTo>
                    <a:pt x="121920" y="63246"/>
                  </a:lnTo>
                  <a:lnTo>
                    <a:pt x="127087" y="48025"/>
                  </a:lnTo>
                  <a:lnTo>
                    <a:pt x="131540" y="32829"/>
                  </a:lnTo>
                  <a:lnTo>
                    <a:pt x="135278" y="17633"/>
                  </a:lnTo>
                  <a:lnTo>
                    <a:pt x="138302" y="2413"/>
                  </a:lnTo>
                  <a:close/>
                </a:path>
                <a:path w="203200" h="155575">
                  <a:moveTo>
                    <a:pt x="49275" y="0"/>
                  </a:moveTo>
                  <a:lnTo>
                    <a:pt x="56515" y="0"/>
                  </a:lnTo>
                  <a:lnTo>
                    <a:pt x="63246" y="1651"/>
                  </a:lnTo>
                  <a:lnTo>
                    <a:pt x="69596" y="5080"/>
                  </a:lnTo>
                  <a:lnTo>
                    <a:pt x="75946" y="8509"/>
                  </a:lnTo>
                  <a:lnTo>
                    <a:pt x="80772" y="13335"/>
                  </a:lnTo>
                  <a:lnTo>
                    <a:pt x="83947" y="19431"/>
                  </a:lnTo>
                  <a:lnTo>
                    <a:pt x="87249" y="25654"/>
                  </a:lnTo>
                  <a:lnTo>
                    <a:pt x="88900" y="32512"/>
                  </a:lnTo>
                  <a:lnTo>
                    <a:pt x="88900" y="40005"/>
                  </a:lnTo>
                  <a:lnTo>
                    <a:pt x="88900" y="46736"/>
                  </a:lnTo>
                  <a:lnTo>
                    <a:pt x="69596" y="84582"/>
                  </a:lnTo>
                  <a:lnTo>
                    <a:pt x="39860" y="118371"/>
                  </a:lnTo>
                  <a:lnTo>
                    <a:pt x="24002" y="135636"/>
                  </a:lnTo>
                  <a:lnTo>
                    <a:pt x="68199" y="135636"/>
                  </a:lnTo>
                  <a:lnTo>
                    <a:pt x="74675" y="135636"/>
                  </a:lnTo>
                  <a:lnTo>
                    <a:pt x="78867" y="135001"/>
                  </a:lnTo>
                  <a:lnTo>
                    <a:pt x="81025" y="133731"/>
                  </a:lnTo>
                  <a:lnTo>
                    <a:pt x="83058" y="132461"/>
                  </a:lnTo>
                  <a:lnTo>
                    <a:pt x="85471" y="128905"/>
                  </a:lnTo>
                  <a:lnTo>
                    <a:pt x="88265" y="123190"/>
                  </a:lnTo>
                  <a:lnTo>
                    <a:pt x="88646" y="122682"/>
                  </a:lnTo>
                  <a:lnTo>
                    <a:pt x="89026" y="121920"/>
                  </a:lnTo>
                  <a:lnTo>
                    <a:pt x="89535" y="120777"/>
                  </a:lnTo>
                  <a:lnTo>
                    <a:pt x="97663" y="120777"/>
                  </a:lnTo>
                  <a:lnTo>
                    <a:pt x="93587" y="130522"/>
                  </a:lnTo>
                  <a:lnTo>
                    <a:pt x="90106" y="139017"/>
                  </a:lnTo>
                  <a:lnTo>
                    <a:pt x="87197" y="146298"/>
                  </a:lnTo>
                  <a:lnTo>
                    <a:pt x="84836" y="152400"/>
                  </a:lnTo>
                  <a:lnTo>
                    <a:pt x="74505" y="151899"/>
                  </a:lnTo>
                  <a:lnTo>
                    <a:pt x="64674" y="151542"/>
                  </a:lnTo>
                  <a:lnTo>
                    <a:pt x="55368" y="151328"/>
                  </a:lnTo>
                  <a:lnTo>
                    <a:pt x="46609" y="151257"/>
                  </a:lnTo>
                  <a:lnTo>
                    <a:pt x="37986" y="151328"/>
                  </a:lnTo>
                  <a:lnTo>
                    <a:pt x="27352" y="151542"/>
                  </a:lnTo>
                  <a:lnTo>
                    <a:pt x="14694" y="151899"/>
                  </a:lnTo>
                  <a:lnTo>
                    <a:pt x="0" y="152400"/>
                  </a:lnTo>
                  <a:lnTo>
                    <a:pt x="0" y="146177"/>
                  </a:lnTo>
                  <a:lnTo>
                    <a:pt x="27527" y="116919"/>
                  </a:lnTo>
                  <a:lnTo>
                    <a:pt x="57435" y="80295"/>
                  </a:lnTo>
                  <a:lnTo>
                    <a:pt x="69215" y="52959"/>
                  </a:lnTo>
                  <a:lnTo>
                    <a:pt x="69215" y="45847"/>
                  </a:lnTo>
                  <a:lnTo>
                    <a:pt x="69215" y="36576"/>
                  </a:lnTo>
                  <a:lnTo>
                    <a:pt x="66928" y="29464"/>
                  </a:lnTo>
                  <a:lnTo>
                    <a:pt x="62484" y="24638"/>
                  </a:lnTo>
                  <a:lnTo>
                    <a:pt x="57912" y="19812"/>
                  </a:lnTo>
                  <a:lnTo>
                    <a:pt x="52070" y="17399"/>
                  </a:lnTo>
                  <a:lnTo>
                    <a:pt x="44958" y="17399"/>
                  </a:lnTo>
                  <a:lnTo>
                    <a:pt x="38353" y="17399"/>
                  </a:lnTo>
                  <a:lnTo>
                    <a:pt x="32639" y="19431"/>
                  </a:lnTo>
                  <a:lnTo>
                    <a:pt x="27559" y="23622"/>
                  </a:lnTo>
                  <a:lnTo>
                    <a:pt x="23749" y="26670"/>
                  </a:lnTo>
                  <a:lnTo>
                    <a:pt x="19812" y="32385"/>
                  </a:lnTo>
                  <a:lnTo>
                    <a:pt x="16001" y="40767"/>
                  </a:lnTo>
                  <a:lnTo>
                    <a:pt x="8382" y="40767"/>
                  </a:lnTo>
                  <a:lnTo>
                    <a:pt x="9979" y="34357"/>
                  </a:lnTo>
                  <a:lnTo>
                    <a:pt x="11350" y="27876"/>
                  </a:lnTo>
                  <a:lnTo>
                    <a:pt x="12507" y="21300"/>
                  </a:lnTo>
                  <a:lnTo>
                    <a:pt x="13462" y="14605"/>
                  </a:lnTo>
                  <a:lnTo>
                    <a:pt x="19303" y="9652"/>
                  </a:lnTo>
                  <a:lnTo>
                    <a:pt x="25273" y="5969"/>
                  </a:lnTo>
                  <a:lnTo>
                    <a:pt x="31242" y="3556"/>
                  </a:lnTo>
                  <a:lnTo>
                    <a:pt x="37211" y="1143"/>
                  </a:lnTo>
                  <a:lnTo>
                    <a:pt x="43180" y="0"/>
                  </a:lnTo>
                  <a:lnTo>
                    <a:pt x="49275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940040" y="4029481"/>
              <a:ext cx="184251" cy="184251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7957058" y="4052823"/>
              <a:ext cx="162560" cy="160655"/>
            </a:xfrm>
            <a:custGeom>
              <a:avLst/>
              <a:gdLst/>
              <a:ahLst/>
              <a:cxnLst/>
              <a:rect l="l" t="t" r="r" b="b"/>
              <a:pathLst>
                <a:path w="162559" h="160654">
                  <a:moveTo>
                    <a:pt x="131445" y="0"/>
                  </a:moveTo>
                  <a:lnTo>
                    <a:pt x="119888" y="0"/>
                  </a:lnTo>
                  <a:lnTo>
                    <a:pt x="30352" y="160146"/>
                  </a:lnTo>
                  <a:lnTo>
                    <a:pt x="41656" y="160146"/>
                  </a:lnTo>
                  <a:lnTo>
                    <a:pt x="131445" y="0"/>
                  </a:lnTo>
                  <a:close/>
                </a:path>
                <a:path w="162559" h="160654">
                  <a:moveTo>
                    <a:pt x="143001" y="77343"/>
                  </a:moveTo>
                  <a:lnTo>
                    <a:pt x="133476" y="77343"/>
                  </a:lnTo>
                  <a:lnTo>
                    <a:pt x="126738" y="78029"/>
                  </a:lnTo>
                  <a:lnTo>
                    <a:pt x="101885" y="110011"/>
                  </a:lnTo>
                  <a:lnTo>
                    <a:pt x="101789" y="110529"/>
                  </a:lnTo>
                  <a:lnTo>
                    <a:pt x="101663" y="111212"/>
                  </a:lnTo>
                  <a:lnTo>
                    <a:pt x="101219" y="119633"/>
                  </a:lnTo>
                  <a:lnTo>
                    <a:pt x="101145" y="121031"/>
                  </a:lnTo>
                  <a:lnTo>
                    <a:pt x="101092" y="122046"/>
                  </a:lnTo>
                  <a:lnTo>
                    <a:pt x="122047" y="160146"/>
                  </a:lnTo>
                  <a:lnTo>
                    <a:pt x="139953" y="160146"/>
                  </a:lnTo>
                  <a:lnTo>
                    <a:pt x="147447" y="156590"/>
                  </a:lnTo>
                  <a:lnTo>
                    <a:pt x="150919" y="152526"/>
                  </a:lnTo>
                  <a:lnTo>
                    <a:pt x="128016" y="152526"/>
                  </a:lnTo>
                  <a:lnTo>
                    <a:pt x="124841" y="150875"/>
                  </a:lnTo>
                  <a:lnTo>
                    <a:pt x="117637" y="122046"/>
                  </a:lnTo>
                  <a:lnTo>
                    <a:pt x="117741" y="116331"/>
                  </a:lnTo>
                  <a:lnTo>
                    <a:pt x="127762" y="84962"/>
                  </a:lnTo>
                  <a:lnTo>
                    <a:pt x="153245" y="84962"/>
                  </a:lnTo>
                  <a:lnTo>
                    <a:pt x="150241" y="80771"/>
                  </a:lnTo>
                  <a:lnTo>
                    <a:pt x="143001" y="77343"/>
                  </a:lnTo>
                  <a:close/>
                </a:path>
                <a:path w="162559" h="160654">
                  <a:moveTo>
                    <a:pt x="153245" y="84962"/>
                  </a:moveTo>
                  <a:lnTo>
                    <a:pt x="135509" y="84962"/>
                  </a:lnTo>
                  <a:lnTo>
                    <a:pt x="138557" y="86740"/>
                  </a:lnTo>
                  <a:lnTo>
                    <a:pt x="140716" y="90169"/>
                  </a:lnTo>
                  <a:lnTo>
                    <a:pt x="146096" y="122046"/>
                  </a:lnTo>
                  <a:lnTo>
                    <a:pt x="145934" y="126924"/>
                  </a:lnTo>
                  <a:lnTo>
                    <a:pt x="138853" y="150875"/>
                  </a:lnTo>
                  <a:lnTo>
                    <a:pt x="138720" y="150875"/>
                  </a:lnTo>
                  <a:lnTo>
                    <a:pt x="135890" y="152526"/>
                  </a:lnTo>
                  <a:lnTo>
                    <a:pt x="150919" y="152526"/>
                  </a:lnTo>
                  <a:lnTo>
                    <a:pt x="153416" y="149606"/>
                  </a:lnTo>
                  <a:lnTo>
                    <a:pt x="157323" y="143585"/>
                  </a:lnTo>
                  <a:lnTo>
                    <a:pt x="160099" y="136016"/>
                  </a:lnTo>
                  <a:lnTo>
                    <a:pt x="161756" y="126924"/>
                  </a:lnTo>
                  <a:lnTo>
                    <a:pt x="162306" y="116331"/>
                  </a:lnTo>
                  <a:lnTo>
                    <a:pt x="161853" y="107469"/>
                  </a:lnTo>
                  <a:lnTo>
                    <a:pt x="160496" y="99726"/>
                  </a:lnTo>
                  <a:lnTo>
                    <a:pt x="158234" y="93079"/>
                  </a:lnTo>
                  <a:lnTo>
                    <a:pt x="155067" y="87502"/>
                  </a:lnTo>
                  <a:lnTo>
                    <a:pt x="153245" y="84962"/>
                  </a:lnTo>
                  <a:close/>
                </a:path>
                <a:path w="162559" h="160654">
                  <a:moveTo>
                    <a:pt x="42037" y="0"/>
                  </a:moveTo>
                  <a:lnTo>
                    <a:pt x="32512" y="0"/>
                  </a:lnTo>
                  <a:lnTo>
                    <a:pt x="25699" y="666"/>
                  </a:lnTo>
                  <a:lnTo>
                    <a:pt x="793" y="32541"/>
                  </a:lnTo>
                  <a:lnTo>
                    <a:pt x="697" y="33059"/>
                  </a:lnTo>
                  <a:lnTo>
                    <a:pt x="571" y="33742"/>
                  </a:lnTo>
                  <a:lnTo>
                    <a:pt x="127" y="42163"/>
                  </a:lnTo>
                  <a:lnTo>
                    <a:pt x="53" y="43561"/>
                  </a:lnTo>
                  <a:lnTo>
                    <a:pt x="0" y="44576"/>
                  </a:lnTo>
                  <a:lnTo>
                    <a:pt x="283" y="49508"/>
                  </a:lnTo>
                  <a:lnTo>
                    <a:pt x="395" y="51454"/>
                  </a:lnTo>
                  <a:lnTo>
                    <a:pt x="521" y="53651"/>
                  </a:lnTo>
                  <a:lnTo>
                    <a:pt x="20955" y="82676"/>
                  </a:lnTo>
                  <a:lnTo>
                    <a:pt x="38989" y="82676"/>
                  </a:lnTo>
                  <a:lnTo>
                    <a:pt x="46482" y="79120"/>
                  </a:lnTo>
                  <a:lnTo>
                    <a:pt x="49880" y="75056"/>
                  </a:lnTo>
                  <a:lnTo>
                    <a:pt x="26924" y="75056"/>
                  </a:lnTo>
                  <a:lnTo>
                    <a:pt x="23749" y="73406"/>
                  </a:lnTo>
                  <a:lnTo>
                    <a:pt x="16545" y="44576"/>
                  </a:lnTo>
                  <a:lnTo>
                    <a:pt x="16648" y="38862"/>
                  </a:lnTo>
                  <a:lnTo>
                    <a:pt x="26797" y="7493"/>
                  </a:lnTo>
                  <a:lnTo>
                    <a:pt x="52153" y="7493"/>
                  </a:lnTo>
                  <a:lnTo>
                    <a:pt x="49149" y="3301"/>
                  </a:lnTo>
                  <a:lnTo>
                    <a:pt x="42037" y="0"/>
                  </a:lnTo>
                  <a:close/>
                </a:path>
                <a:path w="162559" h="160654">
                  <a:moveTo>
                    <a:pt x="52153" y="7493"/>
                  </a:moveTo>
                  <a:lnTo>
                    <a:pt x="34544" y="7493"/>
                  </a:lnTo>
                  <a:lnTo>
                    <a:pt x="37465" y="9270"/>
                  </a:lnTo>
                  <a:lnTo>
                    <a:pt x="39624" y="12700"/>
                  </a:lnTo>
                  <a:lnTo>
                    <a:pt x="45131" y="44576"/>
                  </a:lnTo>
                  <a:lnTo>
                    <a:pt x="44967" y="49508"/>
                  </a:lnTo>
                  <a:lnTo>
                    <a:pt x="44902" y="51454"/>
                  </a:lnTo>
                  <a:lnTo>
                    <a:pt x="44040" y="58594"/>
                  </a:lnTo>
                  <a:lnTo>
                    <a:pt x="43973" y="59150"/>
                  </a:lnTo>
                  <a:lnTo>
                    <a:pt x="34925" y="75056"/>
                  </a:lnTo>
                  <a:lnTo>
                    <a:pt x="49880" y="75056"/>
                  </a:lnTo>
                  <a:lnTo>
                    <a:pt x="61214" y="38862"/>
                  </a:lnTo>
                  <a:lnTo>
                    <a:pt x="60761" y="30053"/>
                  </a:lnTo>
                  <a:lnTo>
                    <a:pt x="59404" y="22304"/>
                  </a:lnTo>
                  <a:lnTo>
                    <a:pt x="57142" y="15626"/>
                  </a:lnTo>
                  <a:lnTo>
                    <a:pt x="53975" y="10032"/>
                  </a:lnTo>
                  <a:lnTo>
                    <a:pt x="52153" y="7493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957058" y="4052823"/>
              <a:ext cx="162560" cy="160655"/>
            </a:xfrm>
            <a:custGeom>
              <a:avLst/>
              <a:gdLst/>
              <a:ahLst/>
              <a:cxnLst/>
              <a:rect l="l" t="t" r="r" b="b"/>
              <a:pathLst>
                <a:path w="162559" h="160654">
                  <a:moveTo>
                    <a:pt x="131699" y="84962"/>
                  </a:moveTo>
                  <a:lnTo>
                    <a:pt x="127762" y="84962"/>
                  </a:lnTo>
                  <a:lnTo>
                    <a:pt x="124714" y="86740"/>
                  </a:lnTo>
                  <a:lnTo>
                    <a:pt x="117601" y="121031"/>
                  </a:lnTo>
                  <a:lnTo>
                    <a:pt x="117911" y="129819"/>
                  </a:lnTo>
                  <a:lnTo>
                    <a:pt x="128016" y="152526"/>
                  </a:lnTo>
                  <a:lnTo>
                    <a:pt x="132080" y="152526"/>
                  </a:lnTo>
                  <a:lnTo>
                    <a:pt x="135890" y="152526"/>
                  </a:lnTo>
                  <a:lnTo>
                    <a:pt x="146176" y="119633"/>
                  </a:lnTo>
                  <a:lnTo>
                    <a:pt x="145841" y="110011"/>
                  </a:lnTo>
                  <a:lnTo>
                    <a:pt x="135509" y="84962"/>
                  </a:lnTo>
                  <a:lnTo>
                    <a:pt x="131699" y="84962"/>
                  </a:lnTo>
                  <a:close/>
                </a:path>
                <a:path w="162559" h="160654">
                  <a:moveTo>
                    <a:pt x="133476" y="77343"/>
                  </a:moveTo>
                  <a:lnTo>
                    <a:pt x="143001" y="77343"/>
                  </a:lnTo>
                  <a:lnTo>
                    <a:pt x="150241" y="80771"/>
                  </a:lnTo>
                  <a:lnTo>
                    <a:pt x="162306" y="116331"/>
                  </a:lnTo>
                  <a:lnTo>
                    <a:pt x="161756" y="126924"/>
                  </a:lnTo>
                  <a:lnTo>
                    <a:pt x="139953" y="160146"/>
                  </a:lnTo>
                  <a:lnTo>
                    <a:pt x="130810" y="160146"/>
                  </a:lnTo>
                  <a:lnTo>
                    <a:pt x="122047" y="160146"/>
                  </a:lnTo>
                  <a:lnTo>
                    <a:pt x="101092" y="122046"/>
                  </a:lnTo>
                  <a:lnTo>
                    <a:pt x="101663" y="111212"/>
                  </a:lnTo>
                  <a:lnTo>
                    <a:pt x="126738" y="78029"/>
                  </a:lnTo>
                  <a:lnTo>
                    <a:pt x="133476" y="77343"/>
                  </a:lnTo>
                  <a:close/>
                </a:path>
                <a:path w="162559" h="160654">
                  <a:moveTo>
                    <a:pt x="30734" y="7493"/>
                  </a:moveTo>
                  <a:lnTo>
                    <a:pt x="26797" y="7493"/>
                  </a:lnTo>
                  <a:lnTo>
                    <a:pt x="23622" y="9270"/>
                  </a:lnTo>
                  <a:lnTo>
                    <a:pt x="16510" y="43561"/>
                  </a:lnTo>
                  <a:lnTo>
                    <a:pt x="16819" y="52349"/>
                  </a:lnTo>
                  <a:lnTo>
                    <a:pt x="26924" y="75056"/>
                  </a:lnTo>
                  <a:lnTo>
                    <a:pt x="30988" y="75056"/>
                  </a:lnTo>
                  <a:lnTo>
                    <a:pt x="34925" y="75056"/>
                  </a:lnTo>
                  <a:lnTo>
                    <a:pt x="45212" y="42163"/>
                  </a:lnTo>
                  <a:lnTo>
                    <a:pt x="44856" y="32541"/>
                  </a:lnTo>
                  <a:lnTo>
                    <a:pt x="34544" y="7493"/>
                  </a:lnTo>
                  <a:lnTo>
                    <a:pt x="30734" y="7493"/>
                  </a:lnTo>
                  <a:close/>
                </a:path>
                <a:path w="162559" h="160654">
                  <a:moveTo>
                    <a:pt x="119888" y="0"/>
                  </a:moveTo>
                  <a:lnTo>
                    <a:pt x="131445" y="0"/>
                  </a:lnTo>
                  <a:lnTo>
                    <a:pt x="41656" y="160146"/>
                  </a:lnTo>
                  <a:lnTo>
                    <a:pt x="30352" y="160146"/>
                  </a:lnTo>
                  <a:lnTo>
                    <a:pt x="119888" y="0"/>
                  </a:lnTo>
                  <a:close/>
                </a:path>
                <a:path w="162559" h="160654">
                  <a:moveTo>
                    <a:pt x="32512" y="0"/>
                  </a:moveTo>
                  <a:lnTo>
                    <a:pt x="42037" y="0"/>
                  </a:lnTo>
                  <a:lnTo>
                    <a:pt x="49149" y="3301"/>
                  </a:lnTo>
                  <a:lnTo>
                    <a:pt x="61214" y="38862"/>
                  </a:lnTo>
                  <a:lnTo>
                    <a:pt x="60664" y="49508"/>
                  </a:lnTo>
                  <a:lnTo>
                    <a:pt x="38989" y="82676"/>
                  </a:lnTo>
                  <a:lnTo>
                    <a:pt x="29845" y="82676"/>
                  </a:lnTo>
                  <a:lnTo>
                    <a:pt x="20955" y="82676"/>
                  </a:lnTo>
                  <a:lnTo>
                    <a:pt x="0" y="44576"/>
                  </a:lnTo>
                  <a:lnTo>
                    <a:pt x="571" y="33742"/>
                  </a:lnTo>
                  <a:lnTo>
                    <a:pt x="25699" y="666"/>
                  </a:lnTo>
                  <a:lnTo>
                    <a:pt x="32512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215128" y="4389056"/>
              <a:ext cx="2531110" cy="22383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229733" y="4408423"/>
              <a:ext cx="2515870" cy="21005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784592" y="4392117"/>
              <a:ext cx="229997" cy="181279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797292" y="4411598"/>
              <a:ext cx="217170" cy="164719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007096" y="4389056"/>
              <a:ext cx="1257096" cy="22383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019542" y="4408423"/>
              <a:ext cx="1244346" cy="210058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221224" y="4748720"/>
              <a:ext cx="2409189" cy="223837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233289" y="4768088"/>
              <a:ext cx="2398394" cy="20904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693152" y="4751870"/>
              <a:ext cx="211708" cy="175094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7711821" y="4775834"/>
              <a:ext cx="187960" cy="152400"/>
            </a:xfrm>
            <a:custGeom>
              <a:avLst/>
              <a:gdLst/>
              <a:ahLst/>
              <a:cxnLst/>
              <a:rect l="l" t="t" r="r" b="b"/>
              <a:pathLst>
                <a:path w="187959" h="152400">
                  <a:moveTo>
                    <a:pt x="172931" y="17398"/>
                  </a:moveTo>
                  <a:lnTo>
                    <a:pt x="142112" y="17398"/>
                  </a:lnTo>
                  <a:lnTo>
                    <a:pt x="147954" y="19812"/>
                  </a:lnTo>
                  <a:lnTo>
                    <a:pt x="152526" y="24637"/>
                  </a:lnTo>
                  <a:lnTo>
                    <a:pt x="156972" y="29463"/>
                  </a:lnTo>
                  <a:lnTo>
                    <a:pt x="159257" y="36575"/>
                  </a:lnTo>
                  <a:lnTo>
                    <a:pt x="159204" y="53212"/>
                  </a:lnTo>
                  <a:lnTo>
                    <a:pt x="157941" y="59181"/>
                  </a:lnTo>
                  <a:lnTo>
                    <a:pt x="157860" y="59562"/>
                  </a:lnTo>
                  <a:lnTo>
                    <a:pt x="135762" y="96138"/>
                  </a:lnTo>
                  <a:lnTo>
                    <a:pt x="104935" y="130522"/>
                  </a:lnTo>
                  <a:lnTo>
                    <a:pt x="96854" y="139017"/>
                  </a:lnTo>
                  <a:lnTo>
                    <a:pt x="90043" y="146298"/>
                  </a:lnTo>
                  <a:lnTo>
                    <a:pt x="90043" y="152400"/>
                  </a:lnTo>
                  <a:lnTo>
                    <a:pt x="117395" y="151542"/>
                  </a:lnTo>
                  <a:lnTo>
                    <a:pt x="128029" y="151328"/>
                  </a:lnTo>
                  <a:lnTo>
                    <a:pt x="175293" y="151328"/>
                  </a:lnTo>
                  <a:lnTo>
                    <a:pt x="177240" y="146298"/>
                  </a:lnTo>
                  <a:lnTo>
                    <a:pt x="180149" y="139017"/>
                  </a:lnTo>
                  <a:lnTo>
                    <a:pt x="181534" y="135635"/>
                  </a:lnTo>
                  <a:lnTo>
                    <a:pt x="114046" y="135635"/>
                  </a:lnTo>
                  <a:lnTo>
                    <a:pt x="129903" y="118371"/>
                  </a:lnTo>
                  <a:lnTo>
                    <a:pt x="159638" y="84581"/>
                  </a:lnTo>
                  <a:lnTo>
                    <a:pt x="178943" y="46735"/>
                  </a:lnTo>
                  <a:lnTo>
                    <a:pt x="178912" y="32384"/>
                  </a:lnTo>
                  <a:lnTo>
                    <a:pt x="177292" y="25653"/>
                  </a:lnTo>
                  <a:lnTo>
                    <a:pt x="173989" y="19431"/>
                  </a:lnTo>
                  <a:lnTo>
                    <a:pt x="172931" y="17398"/>
                  </a:lnTo>
                  <a:close/>
                </a:path>
                <a:path w="187959" h="152400">
                  <a:moveTo>
                    <a:pt x="175293" y="151328"/>
                  </a:moveTo>
                  <a:lnTo>
                    <a:pt x="145411" y="151328"/>
                  </a:lnTo>
                  <a:lnTo>
                    <a:pt x="154717" y="151542"/>
                  </a:lnTo>
                  <a:lnTo>
                    <a:pt x="164548" y="151899"/>
                  </a:lnTo>
                  <a:lnTo>
                    <a:pt x="174878" y="152400"/>
                  </a:lnTo>
                  <a:lnTo>
                    <a:pt x="175210" y="151542"/>
                  </a:lnTo>
                  <a:lnTo>
                    <a:pt x="175293" y="151328"/>
                  </a:lnTo>
                  <a:close/>
                </a:path>
                <a:path w="187959" h="152400">
                  <a:moveTo>
                    <a:pt x="187705" y="120776"/>
                  </a:moveTo>
                  <a:lnTo>
                    <a:pt x="179577" y="120776"/>
                  </a:lnTo>
                  <a:lnTo>
                    <a:pt x="179070" y="121919"/>
                  </a:lnTo>
                  <a:lnTo>
                    <a:pt x="178688" y="122681"/>
                  </a:lnTo>
                  <a:lnTo>
                    <a:pt x="178307" y="123189"/>
                  </a:lnTo>
                  <a:lnTo>
                    <a:pt x="175513" y="128904"/>
                  </a:lnTo>
                  <a:lnTo>
                    <a:pt x="173100" y="132460"/>
                  </a:lnTo>
                  <a:lnTo>
                    <a:pt x="171069" y="133731"/>
                  </a:lnTo>
                  <a:lnTo>
                    <a:pt x="168909" y="135000"/>
                  </a:lnTo>
                  <a:lnTo>
                    <a:pt x="164719" y="135635"/>
                  </a:lnTo>
                  <a:lnTo>
                    <a:pt x="181534" y="135635"/>
                  </a:lnTo>
                  <a:lnTo>
                    <a:pt x="183630" y="130522"/>
                  </a:lnTo>
                  <a:lnTo>
                    <a:pt x="187705" y="120776"/>
                  </a:lnTo>
                  <a:close/>
                </a:path>
                <a:path w="187959" h="152400">
                  <a:moveTo>
                    <a:pt x="146557" y="0"/>
                  </a:moveTo>
                  <a:lnTo>
                    <a:pt x="133223" y="0"/>
                  </a:lnTo>
                  <a:lnTo>
                    <a:pt x="127253" y="1142"/>
                  </a:lnTo>
                  <a:lnTo>
                    <a:pt x="115315" y="5968"/>
                  </a:lnTo>
                  <a:lnTo>
                    <a:pt x="109347" y="9651"/>
                  </a:lnTo>
                  <a:lnTo>
                    <a:pt x="103504" y="14604"/>
                  </a:lnTo>
                  <a:lnTo>
                    <a:pt x="102550" y="21300"/>
                  </a:lnTo>
                  <a:lnTo>
                    <a:pt x="101393" y="27876"/>
                  </a:lnTo>
                  <a:lnTo>
                    <a:pt x="100022" y="34357"/>
                  </a:lnTo>
                  <a:lnTo>
                    <a:pt x="98425" y="40766"/>
                  </a:lnTo>
                  <a:lnTo>
                    <a:pt x="106045" y="40766"/>
                  </a:lnTo>
                  <a:lnTo>
                    <a:pt x="109797" y="32512"/>
                  </a:lnTo>
                  <a:lnTo>
                    <a:pt x="109854" y="32384"/>
                  </a:lnTo>
                  <a:lnTo>
                    <a:pt x="113792" y="26669"/>
                  </a:lnTo>
                  <a:lnTo>
                    <a:pt x="117601" y="23621"/>
                  </a:lnTo>
                  <a:lnTo>
                    <a:pt x="122681" y="19431"/>
                  </a:lnTo>
                  <a:lnTo>
                    <a:pt x="128397" y="17398"/>
                  </a:lnTo>
                  <a:lnTo>
                    <a:pt x="172931" y="17398"/>
                  </a:lnTo>
                  <a:lnTo>
                    <a:pt x="170814" y="13334"/>
                  </a:lnTo>
                  <a:lnTo>
                    <a:pt x="165988" y="8508"/>
                  </a:lnTo>
                  <a:lnTo>
                    <a:pt x="153288" y="1650"/>
                  </a:lnTo>
                  <a:lnTo>
                    <a:pt x="146557" y="0"/>
                  </a:lnTo>
                  <a:close/>
                </a:path>
                <a:path w="187959" h="152400">
                  <a:moveTo>
                    <a:pt x="42005" y="21462"/>
                  </a:moveTo>
                  <a:lnTo>
                    <a:pt x="18542" y="21462"/>
                  </a:lnTo>
                  <a:lnTo>
                    <a:pt x="20065" y="22097"/>
                  </a:lnTo>
                  <a:lnTo>
                    <a:pt x="22098" y="24637"/>
                  </a:lnTo>
                  <a:lnTo>
                    <a:pt x="22605" y="27304"/>
                  </a:lnTo>
                  <a:lnTo>
                    <a:pt x="22605" y="133603"/>
                  </a:lnTo>
                  <a:lnTo>
                    <a:pt x="22112" y="138048"/>
                  </a:lnTo>
                  <a:lnTo>
                    <a:pt x="22098" y="138175"/>
                  </a:lnTo>
                  <a:lnTo>
                    <a:pt x="21462" y="139445"/>
                  </a:lnTo>
                  <a:lnTo>
                    <a:pt x="21081" y="140334"/>
                  </a:lnTo>
                  <a:lnTo>
                    <a:pt x="20320" y="141096"/>
                  </a:lnTo>
                  <a:lnTo>
                    <a:pt x="19303" y="141604"/>
                  </a:lnTo>
                  <a:lnTo>
                    <a:pt x="18287" y="142239"/>
                  </a:lnTo>
                  <a:lnTo>
                    <a:pt x="2412" y="146557"/>
                  </a:lnTo>
                  <a:lnTo>
                    <a:pt x="2412" y="152400"/>
                  </a:lnTo>
                  <a:lnTo>
                    <a:pt x="9816" y="151899"/>
                  </a:lnTo>
                  <a:lnTo>
                    <a:pt x="16779" y="151542"/>
                  </a:lnTo>
                  <a:lnTo>
                    <a:pt x="23290" y="151328"/>
                  </a:lnTo>
                  <a:lnTo>
                    <a:pt x="61086" y="151328"/>
                  </a:lnTo>
                  <a:lnTo>
                    <a:pt x="61086" y="146557"/>
                  </a:lnTo>
                  <a:lnTo>
                    <a:pt x="50546" y="143637"/>
                  </a:lnTo>
                  <a:lnTo>
                    <a:pt x="45084" y="142239"/>
                  </a:lnTo>
                  <a:lnTo>
                    <a:pt x="44926" y="142239"/>
                  </a:lnTo>
                  <a:lnTo>
                    <a:pt x="43814" y="141604"/>
                  </a:lnTo>
                  <a:lnTo>
                    <a:pt x="43179" y="140842"/>
                  </a:lnTo>
                  <a:lnTo>
                    <a:pt x="42672" y="139953"/>
                  </a:lnTo>
                  <a:lnTo>
                    <a:pt x="41723" y="138175"/>
                  </a:lnTo>
                  <a:lnTo>
                    <a:pt x="41655" y="138048"/>
                  </a:lnTo>
                  <a:lnTo>
                    <a:pt x="41162" y="133603"/>
                  </a:lnTo>
                  <a:lnTo>
                    <a:pt x="41021" y="126364"/>
                  </a:lnTo>
                  <a:lnTo>
                    <a:pt x="40911" y="58060"/>
                  </a:lnTo>
                  <a:lnTo>
                    <a:pt x="41354" y="37544"/>
                  </a:lnTo>
                  <a:lnTo>
                    <a:pt x="41768" y="27304"/>
                  </a:lnTo>
                  <a:lnTo>
                    <a:pt x="41876" y="24637"/>
                  </a:lnTo>
                  <a:lnTo>
                    <a:pt x="41979" y="22097"/>
                  </a:lnTo>
                  <a:lnTo>
                    <a:pt x="42005" y="21462"/>
                  </a:lnTo>
                  <a:close/>
                </a:path>
                <a:path w="187959" h="152400">
                  <a:moveTo>
                    <a:pt x="61086" y="151328"/>
                  </a:moveTo>
                  <a:lnTo>
                    <a:pt x="35101" y="151328"/>
                  </a:lnTo>
                  <a:lnTo>
                    <a:pt x="42306" y="151542"/>
                  </a:lnTo>
                  <a:lnTo>
                    <a:pt x="61086" y="152400"/>
                  </a:lnTo>
                  <a:lnTo>
                    <a:pt x="61086" y="151328"/>
                  </a:lnTo>
                  <a:close/>
                </a:path>
                <a:path w="187959" h="152400">
                  <a:moveTo>
                    <a:pt x="40131" y="0"/>
                  </a:moveTo>
                  <a:lnTo>
                    <a:pt x="0" y="18287"/>
                  </a:lnTo>
                  <a:lnTo>
                    <a:pt x="0" y="24002"/>
                  </a:lnTo>
                  <a:lnTo>
                    <a:pt x="8508" y="22351"/>
                  </a:lnTo>
                  <a:lnTo>
                    <a:pt x="13970" y="21462"/>
                  </a:lnTo>
                  <a:lnTo>
                    <a:pt x="42005" y="21462"/>
                  </a:lnTo>
                  <a:lnTo>
                    <a:pt x="42106" y="18956"/>
                  </a:lnTo>
                  <a:lnTo>
                    <a:pt x="43049" y="4317"/>
                  </a:lnTo>
                  <a:lnTo>
                    <a:pt x="43171" y="2412"/>
                  </a:lnTo>
                  <a:lnTo>
                    <a:pt x="43179" y="2285"/>
                  </a:lnTo>
                  <a:lnTo>
                    <a:pt x="40131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711821" y="4775834"/>
              <a:ext cx="187960" cy="152400"/>
            </a:xfrm>
            <a:custGeom>
              <a:avLst/>
              <a:gdLst/>
              <a:ahLst/>
              <a:cxnLst/>
              <a:rect l="l" t="t" r="r" b="b"/>
              <a:pathLst>
                <a:path w="187959" h="152400">
                  <a:moveTo>
                    <a:pt x="139319" y="0"/>
                  </a:moveTo>
                  <a:lnTo>
                    <a:pt x="146557" y="0"/>
                  </a:lnTo>
                  <a:lnTo>
                    <a:pt x="153288" y="1650"/>
                  </a:lnTo>
                  <a:lnTo>
                    <a:pt x="159638" y="5079"/>
                  </a:lnTo>
                  <a:lnTo>
                    <a:pt x="165988" y="8508"/>
                  </a:lnTo>
                  <a:lnTo>
                    <a:pt x="170814" y="13334"/>
                  </a:lnTo>
                  <a:lnTo>
                    <a:pt x="173989" y="19431"/>
                  </a:lnTo>
                  <a:lnTo>
                    <a:pt x="177292" y="25653"/>
                  </a:lnTo>
                  <a:lnTo>
                    <a:pt x="178943" y="32512"/>
                  </a:lnTo>
                  <a:lnTo>
                    <a:pt x="178943" y="40004"/>
                  </a:lnTo>
                  <a:lnTo>
                    <a:pt x="178943" y="46735"/>
                  </a:lnTo>
                  <a:lnTo>
                    <a:pt x="159638" y="84581"/>
                  </a:lnTo>
                  <a:lnTo>
                    <a:pt x="129903" y="118371"/>
                  </a:lnTo>
                  <a:lnTo>
                    <a:pt x="114046" y="135635"/>
                  </a:lnTo>
                  <a:lnTo>
                    <a:pt x="158242" y="135635"/>
                  </a:lnTo>
                  <a:lnTo>
                    <a:pt x="164719" y="135635"/>
                  </a:lnTo>
                  <a:lnTo>
                    <a:pt x="168909" y="135000"/>
                  </a:lnTo>
                  <a:lnTo>
                    <a:pt x="171069" y="133731"/>
                  </a:lnTo>
                  <a:lnTo>
                    <a:pt x="173100" y="132460"/>
                  </a:lnTo>
                  <a:lnTo>
                    <a:pt x="175513" y="128904"/>
                  </a:lnTo>
                  <a:lnTo>
                    <a:pt x="178307" y="123189"/>
                  </a:lnTo>
                  <a:lnTo>
                    <a:pt x="178688" y="122681"/>
                  </a:lnTo>
                  <a:lnTo>
                    <a:pt x="179070" y="121919"/>
                  </a:lnTo>
                  <a:lnTo>
                    <a:pt x="179577" y="120776"/>
                  </a:lnTo>
                  <a:lnTo>
                    <a:pt x="187705" y="120776"/>
                  </a:lnTo>
                  <a:lnTo>
                    <a:pt x="183630" y="130522"/>
                  </a:lnTo>
                  <a:lnTo>
                    <a:pt x="180149" y="139017"/>
                  </a:lnTo>
                  <a:lnTo>
                    <a:pt x="177240" y="146298"/>
                  </a:lnTo>
                  <a:lnTo>
                    <a:pt x="174878" y="152400"/>
                  </a:lnTo>
                  <a:lnTo>
                    <a:pt x="164548" y="151899"/>
                  </a:lnTo>
                  <a:lnTo>
                    <a:pt x="154717" y="151542"/>
                  </a:lnTo>
                  <a:lnTo>
                    <a:pt x="145411" y="151328"/>
                  </a:lnTo>
                  <a:lnTo>
                    <a:pt x="136651" y="151256"/>
                  </a:lnTo>
                  <a:lnTo>
                    <a:pt x="128029" y="151328"/>
                  </a:lnTo>
                  <a:lnTo>
                    <a:pt x="117395" y="151542"/>
                  </a:lnTo>
                  <a:lnTo>
                    <a:pt x="104737" y="151899"/>
                  </a:lnTo>
                  <a:lnTo>
                    <a:pt x="90043" y="152400"/>
                  </a:lnTo>
                  <a:lnTo>
                    <a:pt x="90043" y="146176"/>
                  </a:lnTo>
                  <a:lnTo>
                    <a:pt x="117570" y="116919"/>
                  </a:lnTo>
                  <a:lnTo>
                    <a:pt x="147478" y="80295"/>
                  </a:lnTo>
                  <a:lnTo>
                    <a:pt x="159257" y="52958"/>
                  </a:lnTo>
                  <a:lnTo>
                    <a:pt x="159257" y="45846"/>
                  </a:lnTo>
                  <a:lnTo>
                    <a:pt x="159257" y="36575"/>
                  </a:lnTo>
                  <a:lnTo>
                    <a:pt x="156972" y="29463"/>
                  </a:lnTo>
                  <a:lnTo>
                    <a:pt x="152526" y="24637"/>
                  </a:lnTo>
                  <a:lnTo>
                    <a:pt x="147954" y="19812"/>
                  </a:lnTo>
                  <a:lnTo>
                    <a:pt x="142112" y="17398"/>
                  </a:lnTo>
                  <a:lnTo>
                    <a:pt x="135000" y="17398"/>
                  </a:lnTo>
                  <a:lnTo>
                    <a:pt x="128397" y="17398"/>
                  </a:lnTo>
                  <a:lnTo>
                    <a:pt x="122681" y="19431"/>
                  </a:lnTo>
                  <a:lnTo>
                    <a:pt x="117601" y="23621"/>
                  </a:lnTo>
                  <a:lnTo>
                    <a:pt x="113792" y="26669"/>
                  </a:lnTo>
                  <a:lnTo>
                    <a:pt x="109854" y="32384"/>
                  </a:lnTo>
                  <a:lnTo>
                    <a:pt x="106045" y="40766"/>
                  </a:lnTo>
                  <a:lnTo>
                    <a:pt x="98425" y="40766"/>
                  </a:lnTo>
                  <a:lnTo>
                    <a:pt x="100022" y="34357"/>
                  </a:lnTo>
                  <a:lnTo>
                    <a:pt x="101393" y="27876"/>
                  </a:lnTo>
                  <a:lnTo>
                    <a:pt x="102550" y="21300"/>
                  </a:lnTo>
                  <a:lnTo>
                    <a:pt x="103504" y="14604"/>
                  </a:lnTo>
                  <a:lnTo>
                    <a:pt x="109347" y="9651"/>
                  </a:lnTo>
                  <a:lnTo>
                    <a:pt x="115315" y="5968"/>
                  </a:lnTo>
                  <a:lnTo>
                    <a:pt x="121284" y="3556"/>
                  </a:lnTo>
                  <a:lnTo>
                    <a:pt x="127253" y="1142"/>
                  </a:lnTo>
                  <a:lnTo>
                    <a:pt x="133223" y="0"/>
                  </a:lnTo>
                  <a:lnTo>
                    <a:pt x="139319" y="0"/>
                  </a:lnTo>
                  <a:close/>
                </a:path>
                <a:path w="187959" h="152400">
                  <a:moveTo>
                    <a:pt x="40131" y="0"/>
                  </a:moveTo>
                  <a:lnTo>
                    <a:pt x="43179" y="2285"/>
                  </a:lnTo>
                  <a:lnTo>
                    <a:pt x="42106" y="18956"/>
                  </a:lnTo>
                  <a:lnTo>
                    <a:pt x="41354" y="37544"/>
                  </a:lnTo>
                  <a:lnTo>
                    <a:pt x="40911" y="58060"/>
                  </a:lnTo>
                  <a:lnTo>
                    <a:pt x="40767" y="80517"/>
                  </a:lnTo>
                  <a:lnTo>
                    <a:pt x="40770" y="98468"/>
                  </a:lnTo>
                  <a:lnTo>
                    <a:pt x="40798" y="112109"/>
                  </a:lnTo>
                  <a:lnTo>
                    <a:pt x="40874" y="121415"/>
                  </a:lnTo>
                  <a:lnTo>
                    <a:pt x="41021" y="126364"/>
                  </a:lnTo>
                  <a:lnTo>
                    <a:pt x="41148" y="133476"/>
                  </a:lnTo>
                  <a:lnTo>
                    <a:pt x="50546" y="143637"/>
                  </a:lnTo>
                  <a:lnTo>
                    <a:pt x="61086" y="146557"/>
                  </a:lnTo>
                  <a:lnTo>
                    <a:pt x="61086" y="152400"/>
                  </a:lnTo>
                  <a:lnTo>
                    <a:pt x="50964" y="151899"/>
                  </a:lnTo>
                  <a:lnTo>
                    <a:pt x="42306" y="151542"/>
                  </a:lnTo>
                  <a:lnTo>
                    <a:pt x="35101" y="151328"/>
                  </a:lnTo>
                  <a:lnTo>
                    <a:pt x="29336" y="151256"/>
                  </a:lnTo>
                  <a:lnTo>
                    <a:pt x="23290" y="151328"/>
                  </a:lnTo>
                  <a:lnTo>
                    <a:pt x="16779" y="151542"/>
                  </a:lnTo>
                  <a:lnTo>
                    <a:pt x="9816" y="151899"/>
                  </a:lnTo>
                  <a:lnTo>
                    <a:pt x="2412" y="152400"/>
                  </a:lnTo>
                  <a:lnTo>
                    <a:pt x="2412" y="146557"/>
                  </a:lnTo>
                  <a:lnTo>
                    <a:pt x="12700" y="143763"/>
                  </a:lnTo>
                  <a:lnTo>
                    <a:pt x="18287" y="142239"/>
                  </a:lnTo>
                  <a:lnTo>
                    <a:pt x="19303" y="141604"/>
                  </a:lnTo>
                  <a:lnTo>
                    <a:pt x="20320" y="141096"/>
                  </a:lnTo>
                  <a:lnTo>
                    <a:pt x="21081" y="140334"/>
                  </a:lnTo>
                  <a:lnTo>
                    <a:pt x="21462" y="139445"/>
                  </a:lnTo>
                  <a:lnTo>
                    <a:pt x="22098" y="138175"/>
                  </a:lnTo>
                  <a:lnTo>
                    <a:pt x="22986" y="83565"/>
                  </a:lnTo>
                  <a:lnTo>
                    <a:pt x="22859" y="41275"/>
                  </a:lnTo>
                  <a:lnTo>
                    <a:pt x="18542" y="21462"/>
                  </a:lnTo>
                  <a:lnTo>
                    <a:pt x="16382" y="21462"/>
                  </a:lnTo>
                  <a:lnTo>
                    <a:pt x="13970" y="21462"/>
                  </a:lnTo>
                  <a:lnTo>
                    <a:pt x="8508" y="22351"/>
                  </a:lnTo>
                  <a:lnTo>
                    <a:pt x="0" y="24002"/>
                  </a:lnTo>
                  <a:lnTo>
                    <a:pt x="0" y="18287"/>
                  </a:lnTo>
                  <a:lnTo>
                    <a:pt x="35940" y="2412"/>
                  </a:lnTo>
                  <a:lnTo>
                    <a:pt x="40131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894320" y="4846320"/>
              <a:ext cx="74295" cy="41148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7912354" y="4868926"/>
              <a:ext cx="52705" cy="17780"/>
            </a:xfrm>
            <a:custGeom>
              <a:avLst/>
              <a:gdLst/>
              <a:ahLst/>
              <a:cxnLst/>
              <a:rect l="l" t="t" r="r" b="b"/>
              <a:pathLst>
                <a:path w="52704" h="17779">
                  <a:moveTo>
                    <a:pt x="51053" y="0"/>
                  </a:moveTo>
                  <a:lnTo>
                    <a:pt x="45102" y="740"/>
                  </a:lnTo>
                  <a:lnTo>
                    <a:pt x="38687" y="1254"/>
                  </a:lnTo>
                  <a:lnTo>
                    <a:pt x="31819" y="1553"/>
                  </a:lnTo>
                  <a:lnTo>
                    <a:pt x="19939" y="1650"/>
                  </a:lnTo>
                  <a:lnTo>
                    <a:pt x="4191" y="1397"/>
                  </a:lnTo>
                  <a:lnTo>
                    <a:pt x="2921" y="6476"/>
                  </a:lnTo>
                  <a:lnTo>
                    <a:pt x="1524" y="11303"/>
                  </a:lnTo>
                  <a:lnTo>
                    <a:pt x="0" y="16129"/>
                  </a:lnTo>
                  <a:lnTo>
                    <a:pt x="1397" y="17525"/>
                  </a:lnTo>
                  <a:lnTo>
                    <a:pt x="12953" y="17144"/>
                  </a:lnTo>
                  <a:lnTo>
                    <a:pt x="21336" y="17018"/>
                  </a:lnTo>
                  <a:lnTo>
                    <a:pt x="32257" y="17018"/>
                  </a:lnTo>
                  <a:lnTo>
                    <a:pt x="39116" y="17144"/>
                  </a:lnTo>
                  <a:lnTo>
                    <a:pt x="47117" y="17525"/>
                  </a:lnTo>
                  <a:lnTo>
                    <a:pt x="48387" y="12065"/>
                  </a:lnTo>
                  <a:lnTo>
                    <a:pt x="50165" y="6731"/>
                  </a:lnTo>
                  <a:lnTo>
                    <a:pt x="52324" y="1397"/>
                  </a:lnTo>
                  <a:lnTo>
                    <a:pt x="51053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912354" y="4868926"/>
              <a:ext cx="52705" cy="17780"/>
            </a:xfrm>
            <a:custGeom>
              <a:avLst/>
              <a:gdLst/>
              <a:ahLst/>
              <a:cxnLst/>
              <a:rect l="l" t="t" r="r" b="b"/>
              <a:pathLst>
                <a:path w="52704" h="17779">
                  <a:moveTo>
                    <a:pt x="51053" y="0"/>
                  </a:moveTo>
                  <a:lnTo>
                    <a:pt x="52324" y="1397"/>
                  </a:lnTo>
                  <a:lnTo>
                    <a:pt x="50165" y="6731"/>
                  </a:lnTo>
                  <a:lnTo>
                    <a:pt x="48387" y="12065"/>
                  </a:lnTo>
                  <a:lnTo>
                    <a:pt x="47117" y="17525"/>
                  </a:lnTo>
                  <a:lnTo>
                    <a:pt x="39116" y="17144"/>
                  </a:lnTo>
                  <a:lnTo>
                    <a:pt x="32257" y="17018"/>
                  </a:lnTo>
                  <a:lnTo>
                    <a:pt x="26543" y="17018"/>
                  </a:lnTo>
                  <a:lnTo>
                    <a:pt x="21336" y="17018"/>
                  </a:lnTo>
                  <a:lnTo>
                    <a:pt x="12953" y="17144"/>
                  </a:lnTo>
                  <a:lnTo>
                    <a:pt x="1397" y="17525"/>
                  </a:lnTo>
                  <a:lnTo>
                    <a:pt x="0" y="16129"/>
                  </a:lnTo>
                  <a:lnTo>
                    <a:pt x="1524" y="11303"/>
                  </a:lnTo>
                  <a:lnTo>
                    <a:pt x="2921" y="6476"/>
                  </a:lnTo>
                  <a:lnTo>
                    <a:pt x="4191" y="1397"/>
                  </a:lnTo>
                  <a:lnTo>
                    <a:pt x="13207" y="1524"/>
                  </a:lnTo>
                  <a:lnTo>
                    <a:pt x="19939" y="1650"/>
                  </a:lnTo>
                  <a:lnTo>
                    <a:pt x="24511" y="1650"/>
                  </a:lnTo>
                  <a:lnTo>
                    <a:pt x="31819" y="1553"/>
                  </a:lnTo>
                  <a:lnTo>
                    <a:pt x="38687" y="1254"/>
                  </a:lnTo>
                  <a:lnTo>
                    <a:pt x="45102" y="740"/>
                  </a:lnTo>
                  <a:lnTo>
                    <a:pt x="51053" y="0"/>
                  </a:lnTo>
                  <a:close/>
                </a:path>
              </a:pathLst>
            </a:custGeom>
            <a:ln w="9143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958328" y="4751781"/>
              <a:ext cx="229997" cy="181279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7977251" y="4775200"/>
              <a:ext cx="206375" cy="156210"/>
            </a:xfrm>
            <a:custGeom>
              <a:avLst/>
              <a:gdLst/>
              <a:ahLst/>
              <a:cxnLst/>
              <a:rect l="l" t="t" r="r" b="b"/>
              <a:pathLst>
                <a:path w="206375" h="156210">
                  <a:moveTo>
                    <a:pt x="83566" y="0"/>
                  </a:moveTo>
                  <a:lnTo>
                    <a:pt x="44767" y="17430"/>
                  </a:lnTo>
                  <a:lnTo>
                    <a:pt x="10233" y="55862"/>
                  </a:lnTo>
                  <a:lnTo>
                    <a:pt x="0" y="99313"/>
                  </a:lnTo>
                  <a:lnTo>
                    <a:pt x="761" y="110466"/>
                  </a:lnTo>
                  <a:lnTo>
                    <a:pt x="20754" y="147637"/>
                  </a:lnTo>
                  <a:lnTo>
                    <a:pt x="46990" y="156210"/>
                  </a:lnTo>
                  <a:lnTo>
                    <a:pt x="58021" y="155114"/>
                  </a:lnTo>
                  <a:lnTo>
                    <a:pt x="67706" y="151828"/>
                  </a:lnTo>
                  <a:lnTo>
                    <a:pt x="74407" y="147447"/>
                  </a:lnTo>
                  <a:lnTo>
                    <a:pt x="44576" y="147447"/>
                  </a:lnTo>
                  <a:lnTo>
                    <a:pt x="38100" y="143891"/>
                  </a:lnTo>
                  <a:lnTo>
                    <a:pt x="21844" y="100202"/>
                  </a:lnTo>
                  <a:lnTo>
                    <a:pt x="21844" y="93725"/>
                  </a:lnTo>
                  <a:lnTo>
                    <a:pt x="22732" y="88518"/>
                  </a:lnTo>
                  <a:lnTo>
                    <a:pt x="24765" y="84327"/>
                  </a:lnTo>
                  <a:lnTo>
                    <a:pt x="26670" y="80263"/>
                  </a:lnTo>
                  <a:lnTo>
                    <a:pt x="29972" y="76835"/>
                  </a:lnTo>
                  <a:lnTo>
                    <a:pt x="38255" y="71627"/>
                  </a:lnTo>
                  <a:lnTo>
                    <a:pt x="24383" y="71627"/>
                  </a:lnTo>
                  <a:lnTo>
                    <a:pt x="42735" y="36671"/>
                  </a:lnTo>
                  <a:lnTo>
                    <a:pt x="76549" y="12573"/>
                  </a:lnTo>
                  <a:lnTo>
                    <a:pt x="85978" y="8381"/>
                  </a:lnTo>
                  <a:lnTo>
                    <a:pt x="83566" y="0"/>
                  </a:lnTo>
                  <a:close/>
                </a:path>
                <a:path w="206375" h="156210">
                  <a:moveTo>
                    <a:pt x="87004" y="69850"/>
                  </a:moveTo>
                  <a:lnTo>
                    <a:pt x="54609" y="69850"/>
                  </a:lnTo>
                  <a:lnTo>
                    <a:pt x="60071" y="71881"/>
                  </a:lnTo>
                  <a:lnTo>
                    <a:pt x="64643" y="76073"/>
                  </a:lnTo>
                  <a:lnTo>
                    <a:pt x="77850" y="105791"/>
                  </a:lnTo>
                  <a:lnTo>
                    <a:pt x="77768" y="111841"/>
                  </a:lnTo>
                  <a:lnTo>
                    <a:pt x="60451" y="147447"/>
                  </a:lnTo>
                  <a:lnTo>
                    <a:pt x="74407" y="147447"/>
                  </a:lnTo>
                  <a:lnTo>
                    <a:pt x="95329" y="110466"/>
                  </a:lnTo>
                  <a:lnTo>
                    <a:pt x="96139" y="100202"/>
                  </a:lnTo>
                  <a:lnTo>
                    <a:pt x="95428" y="90273"/>
                  </a:lnTo>
                  <a:lnTo>
                    <a:pt x="93313" y="81438"/>
                  </a:lnTo>
                  <a:lnTo>
                    <a:pt x="89816" y="73699"/>
                  </a:lnTo>
                  <a:lnTo>
                    <a:pt x="87004" y="69850"/>
                  </a:lnTo>
                  <a:close/>
                </a:path>
                <a:path w="206375" h="156210">
                  <a:moveTo>
                    <a:pt x="56260" y="54863"/>
                  </a:moveTo>
                  <a:lnTo>
                    <a:pt x="52070" y="54863"/>
                  </a:lnTo>
                  <a:lnTo>
                    <a:pt x="48387" y="55625"/>
                  </a:lnTo>
                  <a:lnTo>
                    <a:pt x="42037" y="58674"/>
                  </a:lnTo>
                  <a:lnTo>
                    <a:pt x="35051" y="63500"/>
                  </a:lnTo>
                  <a:lnTo>
                    <a:pt x="24383" y="71627"/>
                  </a:lnTo>
                  <a:lnTo>
                    <a:pt x="38255" y="71627"/>
                  </a:lnTo>
                  <a:lnTo>
                    <a:pt x="38862" y="71247"/>
                  </a:lnTo>
                  <a:lnTo>
                    <a:pt x="43560" y="69850"/>
                  </a:lnTo>
                  <a:lnTo>
                    <a:pt x="87004" y="69850"/>
                  </a:lnTo>
                  <a:lnTo>
                    <a:pt x="84963" y="67056"/>
                  </a:lnTo>
                  <a:lnTo>
                    <a:pt x="79103" y="61849"/>
                  </a:lnTo>
                  <a:lnTo>
                    <a:pt x="72183" y="57912"/>
                  </a:lnTo>
                  <a:lnTo>
                    <a:pt x="64621" y="55625"/>
                  </a:lnTo>
                  <a:lnTo>
                    <a:pt x="56260" y="54863"/>
                  </a:lnTo>
                  <a:close/>
                </a:path>
                <a:path w="206375" h="156210">
                  <a:moveTo>
                    <a:pt x="202062" y="20700"/>
                  </a:moveTo>
                  <a:lnTo>
                    <a:pt x="149859" y="20700"/>
                  </a:lnTo>
                  <a:lnTo>
                    <a:pt x="191134" y="20955"/>
                  </a:lnTo>
                  <a:lnTo>
                    <a:pt x="169291" y="78358"/>
                  </a:lnTo>
                  <a:lnTo>
                    <a:pt x="154414" y="116238"/>
                  </a:lnTo>
                  <a:lnTo>
                    <a:pt x="137668" y="154431"/>
                  </a:lnTo>
                  <a:lnTo>
                    <a:pt x="139573" y="156210"/>
                  </a:lnTo>
                  <a:lnTo>
                    <a:pt x="143382" y="155701"/>
                  </a:lnTo>
                  <a:lnTo>
                    <a:pt x="146430" y="155448"/>
                  </a:lnTo>
                  <a:lnTo>
                    <a:pt x="158203" y="155448"/>
                  </a:lnTo>
                  <a:lnTo>
                    <a:pt x="161367" y="144277"/>
                  </a:lnTo>
                  <a:lnTo>
                    <a:pt x="176529" y="95504"/>
                  </a:lnTo>
                  <a:lnTo>
                    <a:pt x="191658" y="50085"/>
                  </a:lnTo>
                  <a:lnTo>
                    <a:pt x="201970" y="20955"/>
                  </a:lnTo>
                  <a:lnTo>
                    <a:pt x="202062" y="20700"/>
                  </a:lnTo>
                  <a:close/>
                </a:path>
                <a:path w="206375" h="156210">
                  <a:moveTo>
                    <a:pt x="158203" y="155448"/>
                  </a:moveTo>
                  <a:lnTo>
                    <a:pt x="150495" y="155448"/>
                  </a:lnTo>
                  <a:lnTo>
                    <a:pt x="153797" y="155701"/>
                  </a:lnTo>
                  <a:lnTo>
                    <a:pt x="157988" y="156210"/>
                  </a:lnTo>
                  <a:lnTo>
                    <a:pt x="158131" y="155701"/>
                  </a:lnTo>
                  <a:lnTo>
                    <a:pt x="158203" y="155448"/>
                  </a:lnTo>
                  <a:close/>
                </a:path>
                <a:path w="206375" h="156210">
                  <a:moveTo>
                    <a:pt x="129031" y="3048"/>
                  </a:moveTo>
                  <a:lnTo>
                    <a:pt x="125936" y="11646"/>
                  </a:lnTo>
                  <a:lnTo>
                    <a:pt x="122388" y="20700"/>
                  </a:lnTo>
                  <a:lnTo>
                    <a:pt x="118887" y="29033"/>
                  </a:lnTo>
                  <a:lnTo>
                    <a:pt x="114934" y="37845"/>
                  </a:lnTo>
                  <a:lnTo>
                    <a:pt x="122808" y="37845"/>
                  </a:lnTo>
                  <a:lnTo>
                    <a:pt x="127380" y="29972"/>
                  </a:lnTo>
                  <a:lnTo>
                    <a:pt x="131191" y="24892"/>
                  </a:lnTo>
                  <a:lnTo>
                    <a:pt x="134493" y="22860"/>
                  </a:lnTo>
                  <a:lnTo>
                    <a:pt x="136778" y="21336"/>
                  </a:lnTo>
                  <a:lnTo>
                    <a:pt x="141858" y="20700"/>
                  </a:lnTo>
                  <a:lnTo>
                    <a:pt x="202062" y="20700"/>
                  </a:lnTo>
                  <a:lnTo>
                    <a:pt x="206121" y="9525"/>
                  </a:lnTo>
                  <a:lnTo>
                    <a:pt x="206121" y="4244"/>
                  </a:lnTo>
                  <a:lnTo>
                    <a:pt x="155803" y="4244"/>
                  </a:lnTo>
                  <a:lnTo>
                    <a:pt x="146954" y="4016"/>
                  </a:lnTo>
                  <a:lnTo>
                    <a:pt x="138035" y="3621"/>
                  </a:lnTo>
                  <a:lnTo>
                    <a:pt x="129031" y="3048"/>
                  </a:lnTo>
                  <a:close/>
                </a:path>
                <a:path w="206375" h="156210">
                  <a:moveTo>
                    <a:pt x="206121" y="3048"/>
                  </a:moveTo>
                  <a:lnTo>
                    <a:pt x="195238" y="3621"/>
                  </a:lnTo>
                  <a:lnTo>
                    <a:pt x="184689" y="4016"/>
                  </a:lnTo>
                  <a:lnTo>
                    <a:pt x="174474" y="4244"/>
                  </a:lnTo>
                  <a:lnTo>
                    <a:pt x="206121" y="4244"/>
                  </a:lnTo>
                  <a:lnTo>
                    <a:pt x="206121" y="3048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977251" y="4775200"/>
              <a:ext cx="206375" cy="156210"/>
            </a:xfrm>
            <a:custGeom>
              <a:avLst/>
              <a:gdLst/>
              <a:ahLst/>
              <a:cxnLst/>
              <a:rect l="l" t="t" r="r" b="b"/>
              <a:pathLst>
                <a:path w="206375" h="156210">
                  <a:moveTo>
                    <a:pt x="48514" y="69850"/>
                  </a:moveTo>
                  <a:lnTo>
                    <a:pt x="43560" y="69850"/>
                  </a:lnTo>
                  <a:lnTo>
                    <a:pt x="38862" y="71247"/>
                  </a:lnTo>
                  <a:lnTo>
                    <a:pt x="34417" y="74041"/>
                  </a:lnTo>
                  <a:lnTo>
                    <a:pt x="29972" y="76835"/>
                  </a:lnTo>
                  <a:lnTo>
                    <a:pt x="26670" y="80263"/>
                  </a:lnTo>
                  <a:lnTo>
                    <a:pt x="24765" y="84327"/>
                  </a:lnTo>
                  <a:lnTo>
                    <a:pt x="22732" y="88518"/>
                  </a:lnTo>
                  <a:lnTo>
                    <a:pt x="21844" y="93725"/>
                  </a:lnTo>
                  <a:lnTo>
                    <a:pt x="21844" y="100202"/>
                  </a:lnTo>
                  <a:lnTo>
                    <a:pt x="32512" y="136906"/>
                  </a:lnTo>
                  <a:lnTo>
                    <a:pt x="44576" y="147447"/>
                  </a:lnTo>
                  <a:lnTo>
                    <a:pt x="51943" y="147447"/>
                  </a:lnTo>
                  <a:lnTo>
                    <a:pt x="60451" y="147447"/>
                  </a:lnTo>
                  <a:lnTo>
                    <a:pt x="77850" y="110362"/>
                  </a:lnTo>
                  <a:lnTo>
                    <a:pt x="77850" y="105791"/>
                  </a:lnTo>
                  <a:lnTo>
                    <a:pt x="64643" y="76073"/>
                  </a:lnTo>
                  <a:lnTo>
                    <a:pt x="60071" y="71881"/>
                  </a:lnTo>
                  <a:lnTo>
                    <a:pt x="54609" y="69850"/>
                  </a:lnTo>
                  <a:lnTo>
                    <a:pt x="48514" y="69850"/>
                  </a:lnTo>
                  <a:close/>
                </a:path>
                <a:path w="206375" h="156210">
                  <a:moveTo>
                    <a:pt x="129031" y="3048"/>
                  </a:moveTo>
                  <a:lnTo>
                    <a:pt x="138035" y="3621"/>
                  </a:lnTo>
                  <a:lnTo>
                    <a:pt x="146954" y="4016"/>
                  </a:lnTo>
                  <a:lnTo>
                    <a:pt x="155803" y="4244"/>
                  </a:lnTo>
                  <a:lnTo>
                    <a:pt x="164592" y="4318"/>
                  </a:lnTo>
                  <a:lnTo>
                    <a:pt x="174474" y="4244"/>
                  </a:lnTo>
                  <a:lnTo>
                    <a:pt x="184689" y="4016"/>
                  </a:lnTo>
                  <a:lnTo>
                    <a:pt x="195238" y="3621"/>
                  </a:lnTo>
                  <a:lnTo>
                    <a:pt x="206121" y="3048"/>
                  </a:lnTo>
                  <a:lnTo>
                    <a:pt x="206121" y="9525"/>
                  </a:lnTo>
                  <a:lnTo>
                    <a:pt x="191658" y="50085"/>
                  </a:lnTo>
                  <a:lnTo>
                    <a:pt x="176529" y="95504"/>
                  </a:lnTo>
                  <a:lnTo>
                    <a:pt x="161367" y="144277"/>
                  </a:lnTo>
                  <a:lnTo>
                    <a:pt x="157988" y="156210"/>
                  </a:lnTo>
                  <a:lnTo>
                    <a:pt x="153797" y="155701"/>
                  </a:lnTo>
                  <a:lnTo>
                    <a:pt x="150495" y="155448"/>
                  </a:lnTo>
                  <a:lnTo>
                    <a:pt x="148463" y="155448"/>
                  </a:lnTo>
                  <a:lnTo>
                    <a:pt x="146430" y="155448"/>
                  </a:lnTo>
                  <a:lnTo>
                    <a:pt x="143382" y="155701"/>
                  </a:lnTo>
                  <a:lnTo>
                    <a:pt x="139573" y="156210"/>
                  </a:lnTo>
                  <a:lnTo>
                    <a:pt x="137668" y="154431"/>
                  </a:lnTo>
                  <a:lnTo>
                    <a:pt x="154414" y="116238"/>
                  </a:lnTo>
                  <a:lnTo>
                    <a:pt x="169291" y="78358"/>
                  </a:lnTo>
                  <a:lnTo>
                    <a:pt x="191134" y="20955"/>
                  </a:lnTo>
                  <a:lnTo>
                    <a:pt x="149859" y="20700"/>
                  </a:lnTo>
                  <a:lnTo>
                    <a:pt x="141858" y="20700"/>
                  </a:lnTo>
                  <a:lnTo>
                    <a:pt x="136778" y="21336"/>
                  </a:lnTo>
                  <a:lnTo>
                    <a:pt x="134493" y="22860"/>
                  </a:lnTo>
                  <a:lnTo>
                    <a:pt x="131191" y="24892"/>
                  </a:lnTo>
                  <a:lnTo>
                    <a:pt x="127380" y="29972"/>
                  </a:lnTo>
                  <a:lnTo>
                    <a:pt x="122808" y="37845"/>
                  </a:lnTo>
                  <a:lnTo>
                    <a:pt x="114934" y="37845"/>
                  </a:lnTo>
                  <a:lnTo>
                    <a:pt x="118887" y="29033"/>
                  </a:lnTo>
                  <a:lnTo>
                    <a:pt x="122555" y="20304"/>
                  </a:lnTo>
                  <a:lnTo>
                    <a:pt x="125936" y="11646"/>
                  </a:lnTo>
                  <a:lnTo>
                    <a:pt x="129031" y="3048"/>
                  </a:lnTo>
                  <a:close/>
                </a:path>
                <a:path w="206375" h="156210">
                  <a:moveTo>
                    <a:pt x="83566" y="0"/>
                  </a:moveTo>
                  <a:lnTo>
                    <a:pt x="85978" y="8381"/>
                  </a:lnTo>
                  <a:lnTo>
                    <a:pt x="76549" y="12573"/>
                  </a:lnTo>
                  <a:lnTo>
                    <a:pt x="68072" y="16954"/>
                  </a:lnTo>
                  <a:lnTo>
                    <a:pt x="37973" y="42362"/>
                  </a:lnTo>
                  <a:lnTo>
                    <a:pt x="24383" y="71627"/>
                  </a:lnTo>
                  <a:lnTo>
                    <a:pt x="35051" y="63500"/>
                  </a:lnTo>
                  <a:lnTo>
                    <a:pt x="42037" y="58674"/>
                  </a:lnTo>
                  <a:lnTo>
                    <a:pt x="45212" y="57150"/>
                  </a:lnTo>
                  <a:lnTo>
                    <a:pt x="48387" y="55625"/>
                  </a:lnTo>
                  <a:lnTo>
                    <a:pt x="52070" y="54863"/>
                  </a:lnTo>
                  <a:lnTo>
                    <a:pt x="89816" y="73699"/>
                  </a:lnTo>
                  <a:lnTo>
                    <a:pt x="96139" y="100202"/>
                  </a:lnTo>
                  <a:lnTo>
                    <a:pt x="95329" y="110466"/>
                  </a:lnTo>
                  <a:lnTo>
                    <a:pt x="76082" y="146351"/>
                  </a:lnTo>
                  <a:lnTo>
                    <a:pt x="46990" y="156210"/>
                  </a:lnTo>
                  <a:lnTo>
                    <a:pt x="37466" y="155257"/>
                  </a:lnTo>
                  <a:lnTo>
                    <a:pt x="3413" y="122951"/>
                  </a:lnTo>
                  <a:lnTo>
                    <a:pt x="0" y="99313"/>
                  </a:lnTo>
                  <a:lnTo>
                    <a:pt x="1141" y="84195"/>
                  </a:lnTo>
                  <a:lnTo>
                    <a:pt x="18160" y="42672"/>
                  </a:lnTo>
                  <a:lnTo>
                    <a:pt x="62630" y="7739"/>
                  </a:lnTo>
                  <a:lnTo>
                    <a:pt x="83566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180832" y="4748758"/>
              <a:ext cx="1817877" cy="187223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193278" y="4768088"/>
              <a:ext cx="1805559" cy="171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190744" y="3105848"/>
            <a:ext cx="2677795" cy="596265"/>
            <a:chOff x="5190744" y="3105848"/>
            <a:chExt cx="2677795" cy="59626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90744" y="3105848"/>
              <a:ext cx="2677541" cy="59569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8176" y="3133305"/>
              <a:ext cx="2622677" cy="5316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40147" y="3164458"/>
              <a:ext cx="2603500" cy="511429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4654296" y="2057400"/>
            <a:ext cx="0" cy="2743200"/>
          </a:xfrm>
          <a:custGeom>
            <a:avLst/>
            <a:gdLst/>
            <a:ahLst/>
            <a:cxnLst/>
            <a:rect l="l" t="t" r="r" b="b"/>
            <a:pathLst>
              <a:path h="2743200">
                <a:moveTo>
                  <a:pt x="0" y="0"/>
                </a:moveTo>
                <a:lnTo>
                  <a:pt x="0" y="2743200"/>
                </a:lnTo>
              </a:path>
            </a:pathLst>
          </a:custGeom>
          <a:ln w="18288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15895" y="847369"/>
              <a:ext cx="7703566" cy="4677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3327" y="880884"/>
              <a:ext cx="2988310" cy="4006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361" y="907033"/>
              <a:ext cx="2968752" cy="38328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58384" y="874737"/>
              <a:ext cx="510336" cy="40669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3784" y="905510"/>
              <a:ext cx="480059" cy="380365"/>
            </a:xfrm>
            <a:custGeom>
              <a:avLst/>
              <a:gdLst/>
              <a:ahLst/>
              <a:cxnLst/>
              <a:rect l="l" t="t" r="r" b="b"/>
              <a:pathLst>
                <a:path w="480060" h="380365">
                  <a:moveTo>
                    <a:pt x="128015" y="104139"/>
                  </a:moveTo>
                  <a:lnTo>
                    <a:pt x="75930" y="113680"/>
                  </a:lnTo>
                  <a:lnTo>
                    <a:pt x="35178" y="142366"/>
                  </a:lnTo>
                  <a:lnTo>
                    <a:pt x="8778" y="186293"/>
                  </a:lnTo>
                  <a:lnTo>
                    <a:pt x="0" y="241553"/>
                  </a:lnTo>
                  <a:lnTo>
                    <a:pt x="2097" y="271416"/>
                  </a:lnTo>
                  <a:lnTo>
                    <a:pt x="18913" y="321760"/>
                  </a:lnTo>
                  <a:lnTo>
                    <a:pt x="52185" y="358860"/>
                  </a:lnTo>
                  <a:lnTo>
                    <a:pt x="74248" y="370824"/>
                  </a:lnTo>
                  <a:lnTo>
                    <a:pt x="74410" y="370824"/>
                  </a:lnTo>
                  <a:lnTo>
                    <a:pt x="99426" y="377882"/>
                  </a:lnTo>
                  <a:lnTo>
                    <a:pt x="99628" y="377882"/>
                  </a:lnTo>
                  <a:lnTo>
                    <a:pt x="128015" y="380238"/>
                  </a:lnTo>
                  <a:lnTo>
                    <a:pt x="156086" y="377882"/>
                  </a:lnTo>
                  <a:lnTo>
                    <a:pt x="181038" y="370824"/>
                  </a:lnTo>
                  <a:lnTo>
                    <a:pt x="202846" y="359074"/>
                  </a:lnTo>
                  <a:lnTo>
                    <a:pt x="221487" y="342645"/>
                  </a:lnTo>
                  <a:lnTo>
                    <a:pt x="231114" y="329564"/>
                  </a:lnTo>
                  <a:lnTo>
                    <a:pt x="128015" y="329564"/>
                  </a:lnTo>
                  <a:lnTo>
                    <a:pt x="100272" y="324064"/>
                  </a:lnTo>
                  <a:lnTo>
                    <a:pt x="80470" y="307562"/>
                  </a:lnTo>
                  <a:lnTo>
                    <a:pt x="68597" y="280058"/>
                  </a:lnTo>
                  <a:lnTo>
                    <a:pt x="64642" y="241553"/>
                  </a:lnTo>
                  <a:lnTo>
                    <a:pt x="65714" y="222196"/>
                  </a:lnTo>
                  <a:lnTo>
                    <a:pt x="81787" y="177673"/>
                  </a:lnTo>
                  <a:lnTo>
                    <a:pt x="114202" y="156241"/>
                  </a:lnTo>
                  <a:lnTo>
                    <a:pt x="128015" y="154812"/>
                  </a:lnTo>
                  <a:lnTo>
                    <a:pt x="232344" y="154812"/>
                  </a:lnTo>
                  <a:lnTo>
                    <a:pt x="222123" y="140842"/>
                  </a:lnTo>
                  <a:lnTo>
                    <a:pt x="203668" y="124767"/>
                  </a:lnTo>
                  <a:lnTo>
                    <a:pt x="181832" y="113299"/>
                  </a:lnTo>
                  <a:lnTo>
                    <a:pt x="156964" y="106523"/>
                  </a:lnTo>
                  <a:lnTo>
                    <a:pt x="157805" y="106523"/>
                  </a:lnTo>
                  <a:lnTo>
                    <a:pt x="128015" y="104139"/>
                  </a:lnTo>
                  <a:close/>
                </a:path>
                <a:path w="480060" h="380365">
                  <a:moveTo>
                    <a:pt x="232344" y="154812"/>
                  </a:moveTo>
                  <a:lnTo>
                    <a:pt x="128015" y="154812"/>
                  </a:lnTo>
                  <a:lnTo>
                    <a:pt x="155612" y="160222"/>
                  </a:lnTo>
                  <a:lnTo>
                    <a:pt x="175339" y="176466"/>
                  </a:lnTo>
                  <a:lnTo>
                    <a:pt x="187184" y="203569"/>
                  </a:lnTo>
                  <a:lnTo>
                    <a:pt x="191135" y="241553"/>
                  </a:lnTo>
                  <a:lnTo>
                    <a:pt x="190065" y="261467"/>
                  </a:lnTo>
                  <a:lnTo>
                    <a:pt x="174116" y="306704"/>
                  </a:lnTo>
                  <a:lnTo>
                    <a:pt x="141755" y="328136"/>
                  </a:lnTo>
                  <a:lnTo>
                    <a:pt x="128015" y="329564"/>
                  </a:lnTo>
                  <a:lnTo>
                    <a:pt x="231114" y="329564"/>
                  </a:lnTo>
                  <a:lnTo>
                    <a:pt x="236489" y="322260"/>
                  </a:lnTo>
                  <a:lnTo>
                    <a:pt x="247205" y="298624"/>
                  </a:lnTo>
                  <a:lnTo>
                    <a:pt x="253634" y="271726"/>
                  </a:lnTo>
                  <a:lnTo>
                    <a:pt x="255777" y="241553"/>
                  </a:lnTo>
                  <a:lnTo>
                    <a:pt x="253749" y="212500"/>
                  </a:lnTo>
                  <a:lnTo>
                    <a:pt x="253662" y="211262"/>
                  </a:lnTo>
                  <a:lnTo>
                    <a:pt x="247332" y="184388"/>
                  </a:lnTo>
                  <a:lnTo>
                    <a:pt x="236811" y="160918"/>
                  </a:lnTo>
                  <a:lnTo>
                    <a:pt x="232344" y="154812"/>
                  </a:lnTo>
                  <a:close/>
                </a:path>
                <a:path w="480060" h="380365">
                  <a:moveTo>
                    <a:pt x="389127" y="160274"/>
                  </a:moveTo>
                  <a:lnTo>
                    <a:pt x="326898" y="160274"/>
                  </a:lnTo>
                  <a:lnTo>
                    <a:pt x="326898" y="375285"/>
                  </a:lnTo>
                  <a:lnTo>
                    <a:pt x="389127" y="375285"/>
                  </a:lnTo>
                  <a:lnTo>
                    <a:pt x="389127" y="160274"/>
                  </a:lnTo>
                  <a:close/>
                </a:path>
                <a:path w="480060" h="380365">
                  <a:moveTo>
                    <a:pt x="443229" y="109092"/>
                  </a:moveTo>
                  <a:lnTo>
                    <a:pt x="288163" y="109092"/>
                  </a:lnTo>
                  <a:lnTo>
                    <a:pt x="288163" y="160274"/>
                  </a:lnTo>
                  <a:lnTo>
                    <a:pt x="443229" y="160274"/>
                  </a:lnTo>
                  <a:lnTo>
                    <a:pt x="443229" y="109092"/>
                  </a:lnTo>
                  <a:close/>
                </a:path>
                <a:path w="480060" h="380365">
                  <a:moveTo>
                    <a:pt x="425830" y="0"/>
                  </a:moveTo>
                  <a:lnTo>
                    <a:pt x="387064" y="7461"/>
                  </a:lnTo>
                  <a:lnTo>
                    <a:pt x="356107" y="29972"/>
                  </a:lnTo>
                  <a:lnTo>
                    <a:pt x="335438" y="64817"/>
                  </a:lnTo>
                  <a:lnTo>
                    <a:pt x="327151" y="109092"/>
                  </a:lnTo>
                  <a:lnTo>
                    <a:pt x="388112" y="109092"/>
                  </a:lnTo>
                  <a:lnTo>
                    <a:pt x="387857" y="106934"/>
                  </a:lnTo>
                  <a:lnTo>
                    <a:pt x="387857" y="102615"/>
                  </a:lnTo>
                  <a:lnTo>
                    <a:pt x="400176" y="65277"/>
                  </a:lnTo>
                  <a:lnTo>
                    <a:pt x="430149" y="50164"/>
                  </a:lnTo>
                  <a:lnTo>
                    <a:pt x="464014" y="50164"/>
                  </a:lnTo>
                  <a:lnTo>
                    <a:pt x="479805" y="9651"/>
                  </a:lnTo>
                  <a:lnTo>
                    <a:pt x="464496" y="5411"/>
                  </a:lnTo>
                  <a:lnTo>
                    <a:pt x="450389" y="2397"/>
                  </a:lnTo>
                  <a:lnTo>
                    <a:pt x="437497" y="597"/>
                  </a:lnTo>
                  <a:lnTo>
                    <a:pt x="425830" y="0"/>
                  </a:lnTo>
                  <a:close/>
                </a:path>
                <a:path w="480060" h="380365">
                  <a:moveTo>
                    <a:pt x="464014" y="50164"/>
                  </a:moveTo>
                  <a:lnTo>
                    <a:pt x="430149" y="50164"/>
                  </a:lnTo>
                  <a:lnTo>
                    <a:pt x="436173" y="50573"/>
                  </a:lnTo>
                  <a:lnTo>
                    <a:pt x="443388" y="51816"/>
                  </a:lnTo>
                  <a:lnTo>
                    <a:pt x="451935" y="53959"/>
                  </a:lnTo>
                  <a:lnTo>
                    <a:pt x="461390" y="56895"/>
                  </a:lnTo>
                  <a:lnTo>
                    <a:pt x="464014" y="50164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43854" y="1055750"/>
              <a:ext cx="135636" cy="18389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383784" y="905510"/>
              <a:ext cx="480059" cy="380365"/>
            </a:xfrm>
            <a:custGeom>
              <a:avLst/>
              <a:gdLst/>
              <a:ahLst/>
              <a:cxnLst/>
              <a:rect l="l" t="t" r="r" b="b"/>
              <a:pathLst>
                <a:path w="480060" h="380365">
                  <a:moveTo>
                    <a:pt x="128015" y="104139"/>
                  </a:moveTo>
                  <a:lnTo>
                    <a:pt x="181832" y="113299"/>
                  </a:lnTo>
                  <a:lnTo>
                    <a:pt x="222123" y="140842"/>
                  </a:lnTo>
                  <a:lnTo>
                    <a:pt x="247332" y="184388"/>
                  </a:lnTo>
                  <a:lnTo>
                    <a:pt x="255777" y="241553"/>
                  </a:lnTo>
                  <a:lnTo>
                    <a:pt x="253634" y="271726"/>
                  </a:lnTo>
                  <a:lnTo>
                    <a:pt x="236489" y="322260"/>
                  </a:lnTo>
                  <a:lnTo>
                    <a:pt x="202846" y="359074"/>
                  </a:lnTo>
                  <a:lnTo>
                    <a:pt x="156086" y="377882"/>
                  </a:lnTo>
                  <a:lnTo>
                    <a:pt x="128015" y="380238"/>
                  </a:lnTo>
                  <a:lnTo>
                    <a:pt x="99341" y="377858"/>
                  </a:lnTo>
                  <a:lnTo>
                    <a:pt x="52185" y="358860"/>
                  </a:lnTo>
                  <a:lnTo>
                    <a:pt x="18913" y="321760"/>
                  </a:lnTo>
                  <a:lnTo>
                    <a:pt x="2097" y="271416"/>
                  </a:lnTo>
                  <a:lnTo>
                    <a:pt x="0" y="241553"/>
                  </a:lnTo>
                  <a:lnTo>
                    <a:pt x="2192" y="212500"/>
                  </a:lnTo>
                  <a:lnTo>
                    <a:pt x="19770" y="162919"/>
                  </a:lnTo>
                  <a:lnTo>
                    <a:pt x="54131" y="125624"/>
                  </a:lnTo>
                  <a:lnTo>
                    <a:pt x="100562" y="106523"/>
                  </a:lnTo>
                  <a:lnTo>
                    <a:pt x="128015" y="104139"/>
                  </a:lnTo>
                  <a:close/>
                </a:path>
                <a:path w="480060" h="380365">
                  <a:moveTo>
                    <a:pt x="425830" y="0"/>
                  </a:moveTo>
                  <a:lnTo>
                    <a:pt x="437497" y="597"/>
                  </a:lnTo>
                  <a:lnTo>
                    <a:pt x="450389" y="2397"/>
                  </a:lnTo>
                  <a:lnTo>
                    <a:pt x="464496" y="5411"/>
                  </a:lnTo>
                  <a:lnTo>
                    <a:pt x="479805" y="9651"/>
                  </a:lnTo>
                  <a:lnTo>
                    <a:pt x="461390" y="56895"/>
                  </a:lnTo>
                  <a:lnTo>
                    <a:pt x="451794" y="53915"/>
                  </a:lnTo>
                  <a:lnTo>
                    <a:pt x="443388" y="51816"/>
                  </a:lnTo>
                  <a:lnTo>
                    <a:pt x="436173" y="50573"/>
                  </a:lnTo>
                  <a:lnTo>
                    <a:pt x="430149" y="50164"/>
                  </a:lnTo>
                  <a:lnTo>
                    <a:pt x="421626" y="51115"/>
                  </a:lnTo>
                  <a:lnTo>
                    <a:pt x="390921" y="82232"/>
                  </a:lnTo>
                  <a:lnTo>
                    <a:pt x="387857" y="102615"/>
                  </a:lnTo>
                  <a:lnTo>
                    <a:pt x="387857" y="104775"/>
                  </a:lnTo>
                  <a:lnTo>
                    <a:pt x="387857" y="106934"/>
                  </a:lnTo>
                  <a:lnTo>
                    <a:pt x="388112" y="109092"/>
                  </a:lnTo>
                  <a:lnTo>
                    <a:pt x="443229" y="109092"/>
                  </a:lnTo>
                  <a:lnTo>
                    <a:pt x="443229" y="160274"/>
                  </a:lnTo>
                  <a:lnTo>
                    <a:pt x="389127" y="160274"/>
                  </a:lnTo>
                  <a:lnTo>
                    <a:pt x="389127" y="375285"/>
                  </a:lnTo>
                  <a:lnTo>
                    <a:pt x="326898" y="375285"/>
                  </a:lnTo>
                  <a:lnTo>
                    <a:pt x="326898" y="160274"/>
                  </a:lnTo>
                  <a:lnTo>
                    <a:pt x="288163" y="160274"/>
                  </a:lnTo>
                  <a:lnTo>
                    <a:pt x="288163" y="109092"/>
                  </a:lnTo>
                  <a:lnTo>
                    <a:pt x="327151" y="109092"/>
                  </a:lnTo>
                  <a:lnTo>
                    <a:pt x="329747" y="85782"/>
                  </a:lnTo>
                  <a:lnTo>
                    <a:pt x="335438" y="64817"/>
                  </a:lnTo>
                  <a:lnTo>
                    <a:pt x="356107" y="29972"/>
                  </a:lnTo>
                  <a:lnTo>
                    <a:pt x="387064" y="7461"/>
                  </a:lnTo>
                  <a:lnTo>
                    <a:pt x="405471" y="1861"/>
                  </a:lnTo>
                  <a:lnTo>
                    <a:pt x="42583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83223" y="883881"/>
              <a:ext cx="1799589" cy="3975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02020" y="912113"/>
              <a:ext cx="1781048" cy="37820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15656" y="880884"/>
              <a:ext cx="1976374" cy="4006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36230" y="906907"/>
              <a:ext cx="1954911" cy="38341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1936" y="2182367"/>
              <a:ext cx="9962133" cy="27505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9367" y="2255520"/>
              <a:ext cx="165950" cy="16891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2169" y="2275332"/>
              <a:ext cx="153733" cy="15379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50263" y="2209787"/>
              <a:ext cx="9596374" cy="2641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41119" y="2514587"/>
              <a:ext cx="9343390" cy="2641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38072" y="2819387"/>
              <a:ext cx="3479025" cy="26417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559172" y="2947129"/>
              <a:ext cx="253365" cy="26034"/>
            </a:xfrm>
            <a:custGeom>
              <a:avLst/>
              <a:gdLst/>
              <a:ahLst/>
              <a:cxnLst/>
              <a:rect l="l" t="t" r="r" b="b"/>
              <a:pathLst>
                <a:path w="253364" h="26035">
                  <a:moveTo>
                    <a:pt x="252984" y="0"/>
                  </a:moveTo>
                  <a:lnTo>
                    <a:pt x="0" y="0"/>
                  </a:lnTo>
                  <a:lnTo>
                    <a:pt x="0" y="25941"/>
                  </a:lnTo>
                  <a:lnTo>
                    <a:pt x="252984" y="25941"/>
                  </a:lnTo>
                  <a:lnTo>
                    <a:pt x="2529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559172" y="2947129"/>
              <a:ext cx="253365" cy="26034"/>
            </a:xfrm>
            <a:custGeom>
              <a:avLst/>
              <a:gdLst/>
              <a:ahLst/>
              <a:cxnLst/>
              <a:rect l="l" t="t" r="r" b="b"/>
              <a:pathLst>
                <a:path w="253364" h="26035">
                  <a:moveTo>
                    <a:pt x="0" y="25941"/>
                  </a:moveTo>
                  <a:lnTo>
                    <a:pt x="252984" y="25941"/>
                  </a:lnTo>
                  <a:lnTo>
                    <a:pt x="252984" y="0"/>
                  </a:lnTo>
                  <a:lnTo>
                    <a:pt x="0" y="0"/>
                  </a:lnTo>
                  <a:lnTo>
                    <a:pt x="0" y="25941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815840" y="2819387"/>
              <a:ext cx="4860798" cy="26417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50263" y="3127222"/>
              <a:ext cx="1561833" cy="26113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654173" y="3251929"/>
              <a:ext cx="253365" cy="26034"/>
            </a:xfrm>
            <a:custGeom>
              <a:avLst/>
              <a:gdLst/>
              <a:ahLst/>
              <a:cxnLst/>
              <a:rect l="l" t="t" r="r" b="b"/>
              <a:pathLst>
                <a:path w="253364" h="26035">
                  <a:moveTo>
                    <a:pt x="252984" y="0"/>
                  </a:moveTo>
                  <a:lnTo>
                    <a:pt x="0" y="0"/>
                  </a:lnTo>
                  <a:lnTo>
                    <a:pt x="0" y="25941"/>
                  </a:lnTo>
                  <a:lnTo>
                    <a:pt x="252984" y="25941"/>
                  </a:lnTo>
                  <a:lnTo>
                    <a:pt x="2529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654173" y="3251929"/>
              <a:ext cx="253365" cy="26034"/>
            </a:xfrm>
            <a:custGeom>
              <a:avLst/>
              <a:gdLst/>
              <a:ahLst/>
              <a:cxnLst/>
              <a:rect l="l" t="t" r="r" b="b"/>
              <a:pathLst>
                <a:path w="253364" h="26035">
                  <a:moveTo>
                    <a:pt x="0" y="25941"/>
                  </a:moveTo>
                  <a:lnTo>
                    <a:pt x="252984" y="25941"/>
                  </a:lnTo>
                  <a:lnTo>
                    <a:pt x="252984" y="0"/>
                  </a:lnTo>
                  <a:lnTo>
                    <a:pt x="0" y="0"/>
                  </a:lnTo>
                  <a:lnTo>
                    <a:pt x="0" y="25941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910839" y="3124187"/>
              <a:ext cx="7145781" cy="26417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41119" y="3431997"/>
              <a:ext cx="1677706" cy="21087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976498" y="3454780"/>
              <a:ext cx="38100" cy="75565"/>
            </a:xfrm>
            <a:custGeom>
              <a:avLst/>
              <a:gdLst/>
              <a:ahLst/>
              <a:cxnLst/>
              <a:rect l="l" t="t" r="r" b="b"/>
              <a:pathLst>
                <a:path w="38100" h="75564">
                  <a:moveTo>
                    <a:pt x="37592" y="0"/>
                  </a:moveTo>
                  <a:lnTo>
                    <a:pt x="2793" y="0"/>
                  </a:lnTo>
                  <a:lnTo>
                    <a:pt x="2793" y="34671"/>
                  </a:lnTo>
                  <a:lnTo>
                    <a:pt x="19684" y="34671"/>
                  </a:lnTo>
                  <a:lnTo>
                    <a:pt x="19431" y="41656"/>
                  </a:lnTo>
                  <a:lnTo>
                    <a:pt x="17906" y="47244"/>
                  </a:lnTo>
                  <a:lnTo>
                    <a:pt x="11937" y="55245"/>
                  </a:lnTo>
                  <a:lnTo>
                    <a:pt x="6984" y="58420"/>
                  </a:lnTo>
                  <a:lnTo>
                    <a:pt x="0" y="60706"/>
                  </a:lnTo>
                  <a:lnTo>
                    <a:pt x="6857" y="75057"/>
                  </a:lnTo>
                  <a:lnTo>
                    <a:pt x="34925" y="48514"/>
                  </a:lnTo>
                  <a:lnTo>
                    <a:pt x="36702" y="42799"/>
                  </a:lnTo>
                  <a:lnTo>
                    <a:pt x="37592" y="34798"/>
                  </a:lnTo>
                  <a:lnTo>
                    <a:pt x="375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976498" y="3454780"/>
              <a:ext cx="38100" cy="75565"/>
            </a:xfrm>
            <a:custGeom>
              <a:avLst/>
              <a:gdLst/>
              <a:ahLst/>
              <a:cxnLst/>
              <a:rect l="l" t="t" r="r" b="b"/>
              <a:pathLst>
                <a:path w="38100" h="75564">
                  <a:moveTo>
                    <a:pt x="2793" y="0"/>
                  </a:moveTo>
                  <a:lnTo>
                    <a:pt x="37592" y="0"/>
                  </a:lnTo>
                  <a:lnTo>
                    <a:pt x="37592" y="24765"/>
                  </a:lnTo>
                  <a:lnTo>
                    <a:pt x="37592" y="34798"/>
                  </a:lnTo>
                  <a:lnTo>
                    <a:pt x="36702" y="42799"/>
                  </a:lnTo>
                  <a:lnTo>
                    <a:pt x="34925" y="48514"/>
                  </a:lnTo>
                  <a:lnTo>
                    <a:pt x="33274" y="54356"/>
                  </a:lnTo>
                  <a:lnTo>
                    <a:pt x="29971" y="59563"/>
                  </a:lnTo>
                  <a:lnTo>
                    <a:pt x="25145" y="64135"/>
                  </a:lnTo>
                  <a:lnTo>
                    <a:pt x="20319" y="68834"/>
                  </a:lnTo>
                  <a:lnTo>
                    <a:pt x="14224" y="72390"/>
                  </a:lnTo>
                  <a:lnTo>
                    <a:pt x="6857" y="75057"/>
                  </a:lnTo>
                  <a:lnTo>
                    <a:pt x="0" y="60706"/>
                  </a:lnTo>
                  <a:lnTo>
                    <a:pt x="6984" y="58420"/>
                  </a:lnTo>
                  <a:lnTo>
                    <a:pt x="11937" y="55245"/>
                  </a:lnTo>
                  <a:lnTo>
                    <a:pt x="14986" y="51181"/>
                  </a:lnTo>
                  <a:lnTo>
                    <a:pt x="17906" y="47244"/>
                  </a:lnTo>
                  <a:lnTo>
                    <a:pt x="19431" y="41656"/>
                  </a:lnTo>
                  <a:lnTo>
                    <a:pt x="19684" y="34671"/>
                  </a:lnTo>
                  <a:lnTo>
                    <a:pt x="2793" y="34671"/>
                  </a:lnTo>
                  <a:lnTo>
                    <a:pt x="2793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029711" y="3428987"/>
              <a:ext cx="7810373" cy="2641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35024" y="3733787"/>
              <a:ext cx="9264142" cy="2641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38072" y="4038587"/>
              <a:ext cx="8796274" cy="2641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41119" y="4343437"/>
              <a:ext cx="8584565" cy="26412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41119" y="4645139"/>
              <a:ext cx="2190496" cy="2611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3631" y="91376"/>
            <a:ext cx="4598035" cy="5744210"/>
            <a:chOff x="103631" y="91376"/>
            <a:chExt cx="4598035" cy="574421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631" y="91376"/>
              <a:ext cx="4597654" cy="57438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063" y="198094"/>
              <a:ext cx="254279" cy="2542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383" y="218948"/>
              <a:ext cx="240982" cy="24104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8056" y="118922"/>
              <a:ext cx="2915285" cy="40368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2572" y="142240"/>
              <a:ext cx="2901530" cy="3896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2815" y="606602"/>
              <a:ext cx="3418078" cy="40368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9503" y="629919"/>
              <a:ext cx="3402787" cy="3896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6720" y="1094282"/>
              <a:ext cx="3866134" cy="40368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3763" y="1117600"/>
              <a:ext cx="3850487" cy="3896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3672" y="1581911"/>
              <a:ext cx="3546221" cy="32448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8416" y="1605280"/>
              <a:ext cx="3533381" cy="3089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32815" y="2075649"/>
              <a:ext cx="2753741" cy="3975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7128" y="2097912"/>
              <a:ext cx="2740698" cy="38468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1959" y="2557284"/>
              <a:ext cx="3384677" cy="4006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8012" y="2580640"/>
              <a:ext cx="3371926" cy="38481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1959" y="3051009"/>
              <a:ext cx="4228846" cy="3975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57225" y="3073272"/>
              <a:ext cx="4214977" cy="38468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20623" y="3532644"/>
              <a:ext cx="4076446" cy="4006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35051" y="3555999"/>
              <a:ext cx="4065193" cy="38481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29768" y="4020248"/>
              <a:ext cx="4210684" cy="37623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44754" y="4043679"/>
              <a:ext cx="4199001" cy="36169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41959" y="4508042"/>
              <a:ext cx="3982085" cy="40368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58215" y="4531360"/>
              <a:ext cx="3967734" cy="38963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48056" y="4995608"/>
              <a:ext cx="4225798" cy="37623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62572" y="5019040"/>
              <a:ext cx="4213948" cy="36169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60247" y="5483352"/>
              <a:ext cx="805992" cy="31833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75437" y="5504434"/>
              <a:ext cx="792683" cy="305434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4907279" y="1286255"/>
            <a:ext cx="6641592" cy="42854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206495" y="856437"/>
            <a:ext cx="5747385" cy="559435"/>
            <a:chOff x="3206495" y="856437"/>
            <a:chExt cx="5747385" cy="55943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6495" y="856437"/>
              <a:ext cx="5746877" cy="5591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33927" y="883970"/>
              <a:ext cx="2040508" cy="4981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53612" y="909954"/>
              <a:ext cx="2019681" cy="4791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61431" y="883932"/>
              <a:ext cx="693216" cy="4006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81497" y="910462"/>
              <a:ext cx="673735" cy="3804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56960" y="883932"/>
              <a:ext cx="1473454" cy="4006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76136" y="910462"/>
              <a:ext cx="1454277" cy="3804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23631" y="883881"/>
              <a:ext cx="1202258" cy="3975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41792" y="909954"/>
              <a:ext cx="1185036" cy="378587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002791" y="1789176"/>
            <a:ext cx="10059670" cy="4739640"/>
            <a:chOff x="1002791" y="1789176"/>
            <a:chExt cx="10059670" cy="4739640"/>
          </a:xfrm>
        </p:grpSpPr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02791" y="1789176"/>
              <a:ext cx="10059670" cy="255562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9367" y="1865414"/>
              <a:ext cx="165950" cy="16595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2169" y="1884299"/>
              <a:ext cx="153733" cy="15367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38071" y="1816646"/>
              <a:ext cx="9590278" cy="26043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51025" y="1836293"/>
              <a:ext cx="9576308" cy="24663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47215" y="2121446"/>
              <a:ext cx="9550654" cy="26043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61820" y="2141093"/>
              <a:ext cx="9537573" cy="24663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35023" y="2426246"/>
              <a:ext cx="9700006" cy="26043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48358" y="2445893"/>
              <a:ext cx="9685655" cy="24663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47215" y="2734030"/>
              <a:ext cx="2351278" cy="25427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61820" y="2753741"/>
              <a:ext cx="2335911" cy="24053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51559" y="3179102"/>
              <a:ext cx="96012" cy="19935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66139" y="3196844"/>
              <a:ext cx="80670" cy="18745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73479" y="3331464"/>
              <a:ext cx="50291" cy="5029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91564" y="3355086"/>
              <a:ext cx="27940" cy="27940"/>
            </a:xfrm>
            <a:custGeom>
              <a:avLst/>
              <a:gdLst/>
              <a:ahLst/>
              <a:cxnLst/>
              <a:rect l="l" t="t" r="r" b="b"/>
              <a:pathLst>
                <a:path w="27940" h="27939">
                  <a:moveTo>
                    <a:pt x="17627" y="0"/>
                  </a:moveTo>
                  <a:lnTo>
                    <a:pt x="13843" y="0"/>
                  </a:lnTo>
                  <a:lnTo>
                    <a:pt x="9969" y="0"/>
                  </a:lnTo>
                  <a:lnTo>
                    <a:pt x="6692" y="1397"/>
                  </a:lnTo>
                  <a:lnTo>
                    <a:pt x="1346" y="6730"/>
                  </a:lnTo>
                  <a:lnTo>
                    <a:pt x="0" y="10033"/>
                  </a:lnTo>
                  <a:lnTo>
                    <a:pt x="0" y="17652"/>
                  </a:lnTo>
                  <a:lnTo>
                    <a:pt x="1346" y="20827"/>
                  </a:lnTo>
                  <a:lnTo>
                    <a:pt x="4013" y="23494"/>
                  </a:lnTo>
                  <a:lnTo>
                    <a:pt x="6692" y="26288"/>
                  </a:lnTo>
                  <a:lnTo>
                    <a:pt x="9969" y="27559"/>
                  </a:lnTo>
                  <a:lnTo>
                    <a:pt x="17627" y="27559"/>
                  </a:lnTo>
                  <a:lnTo>
                    <a:pt x="20853" y="26288"/>
                  </a:lnTo>
                  <a:lnTo>
                    <a:pt x="23533" y="23494"/>
                  </a:lnTo>
                  <a:lnTo>
                    <a:pt x="26212" y="20827"/>
                  </a:lnTo>
                  <a:lnTo>
                    <a:pt x="27546" y="17652"/>
                  </a:lnTo>
                  <a:lnTo>
                    <a:pt x="27546" y="10033"/>
                  </a:lnTo>
                  <a:lnTo>
                    <a:pt x="26212" y="6730"/>
                  </a:lnTo>
                  <a:lnTo>
                    <a:pt x="20853" y="1397"/>
                  </a:lnTo>
                  <a:lnTo>
                    <a:pt x="17627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91564" y="3355086"/>
              <a:ext cx="27940" cy="27940"/>
            </a:xfrm>
            <a:custGeom>
              <a:avLst/>
              <a:gdLst/>
              <a:ahLst/>
              <a:cxnLst/>
              <a:rect l="l" t="t" r="r" b="b"/>
              <a:pathLst>
                <a:path w="27940" h="27939">
                  <a:moveTo>
                    <a:pt x="13843" y="0"/>
                  </a:moveTo>
                  <a:lnTo>
                    <a:pt x="17627" y="0"/>
                  </a:lnTo>
                  <a:lnTo>
                    <a:pt x="20853" y="1397"/>
                  </a:lnTo>
                  <a:lnTo>
                    <a:pt x="23533" y="4063"/>
                  </a:lnTo>
                  <a:lnTo>
                    <a:pt x="26212" y="6730"/>
                  </a:lnTo>
                  <a:lnTo>
                    <a:pt x="27546" y="10033"/>
                  </a:lnTo>
                  <a:lnTo>
                    <a:pt x="27546" y="13842"/>
                  </a:lnTo>
                  <a:lnTo>
                    <a:pt x="27546" y="17652"/>
                  </a:lnTo>
                  <a:lnTo>
                    <a:pt x="26212" y="20827"/>
                  </a:lnTo>
                  <a:lnTo>
                    <a:pt x="23533" y="23494"/>
                  </a:lnTo>
                  <a:lnTo>
                    <a:pt x="20853" y="26288"/>
                  </a:lnTo>
                  <a:lnTo>
                    <a:pt x="17627" y="27559"/>
                  </a:lnTo>
                  <a:lnTo>
                    <a:pt x="13843" y="27559"/>
                  </a:lnTo>
                  <a:lnTo>
                    <a:pt x="9969" y="27559"/>
                  </a:lnTo>
                  <a:lnTo>
                    <a:pt x="6692" y="26288"/>
                  </a:lnTo>
                  <a:lnTo>
                    <a:pt x="4013" y="23494"/>
                  </a:lnTo>
                  <a:lnTo>
                    <a:pt x="1346" y="20827"/>
                  </a:lnTo>
                  <a:lnTo>
                    <a:pt x="0" y="17652"/>
                  </a:lnTo>
                  <a:lnTo>
                    <a:pt x="0" y="13842"/>
                  </a:lnTo>
                  <a:lnTo>
                    <a:pt x="0" y="10033"/>
                  </a:lnTo>
                  <a:lnTo>
                    <a:pt x="1346" y="6730"/>
                  </a:lnTo>
                  <a:lnTo>
                    <a:pt x="4013" y="4063"/>
                  </a:lnTo>
                  <a:lnTo>
                    <a:pt x="6692" y="1397"/>
                  </a:lnTo>
                  <a:lnTo>
                    <a:pt x="9969" y="0"/>
                  </a:lnTo>
                  <a:lnTo>
                    <a:pt x="13843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10639" y="3172955"/>
              <a:ext cx="1580134" cy="25744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325752" y="3192653"/>
              <a:ext cx="1566545" cy="24358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30223" y="3621062"/>
              <a:ext cx="135534" cy="19935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43165" y="3638804"/>
              <a:ext cx="123291" cy="18745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73479" y="3614953"/>
              <a:ext cx="1049858" cy="20850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86992" y="3635248"/>
              <a:ext cx="1036523" cy="19392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36319" y="4062996"/>
              <a:ext cx="123092" cy="20255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50086" y="4080764"/>
              <a:ext cx="109816" cy="19113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73479" y="4215383"/>
              <a:ext cx="50291" cy="5029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191564" y="4239005"/>
              <a:ext cx="27940" cy="27940"/>
            </a:xfrm>
            <a:custGeom>
              <a:avLst/>
              <a:gdLst/>
              <a:ahLst/>
              <a:cxnLst/>
              <a:rect l="l" t="t" r="r" b="b"/>
              <a:pathLst>
                <a:path w="27940" h="27939">
                  <a:moveTo>
                    <a:pt x="17627" y="0"/>
                  </a:moveTo>
                  <a:lnTo>
                    <a:pt x="13843" y="0"/>
                  </a:lnTo>
                  <a:lnTo>
                    <a:pt x="9969" y="0"/>
                  </a:lnTo>
                  <a:lnTo>
                    <a:pt x="6692" y="1397"/>
                  </a:lnTo>
                  <a:lnTo>
                    <a:pt x="1346" y="6731"/>
                  </a:lnTo>
                  <a:lnTo>
                    <a:pt x="0" y="10033"/>
                  </a:lnTo>
                  <a:lnTo>
                    <a:pt x="0" y="17653"/>
                  </a:lnTo>
                  <a:lnTo>
                    <a:pt x="1346" y="20828"/>
                  </a:lnTo>
                  <a:lnTo>
                    <a:pt x="4013" y="23495"/>
                  </a:lnTo>
                  <a:lnTo>
                    <a:pt x="6692" y="26289"/>
                  </a:lnTo>
                  <a:lnTo>
                    <a:pt x="9969" y="27559"/>
                  </a:lnTo>
                  <a:lnTo>
                    <a:pt x="17627" y="27559"/>
                  </a:lnTo>
                  <a:lnTo>
                    <a:pt x="20853" y="26289"/>
                  </a:lnTo>
                  <a:lnTo>
                    <a:pt x="23533" y="23495"/>
                  </a:lnTo>
                  <a:lnTo>
                    <a:pt x="26212" y="20828"/>
                  </a:lnTo>
                  <a:lnTo>
                    <a:pt x="27546" y="17653"/>
                  </a:lnTo>
                  <a:lnTo>
                    <a:pt x="27546" y="10033"/>
                  </a:lnTo>
                  <a:lnTo>
                    <a:pt x="26212" y="6731"/>
                  </a:lnTo>
                  <a:lnTo>
                    <a:pt x="20853" y="1397"/>
                  </a:lnTo>
                  <a:lnTo>
                    <a:pt x="17627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191564" y="4239005"/>
              <a:ext cx="27940" cy="27940"/>
            </a:xfrm>
            <a:custGeom>
              <a:avLst/>
              <a:gdLst/>
              <a:ahLst/>
              <a:cxnLst/>
              <a:rect l="l" t="t" r="r" b="b"/>
              <a:pathLst>
                <a:path w="27940" h="27939">
                  <a:moveTo>
                    <a:pt x="13843" y="0"/>
                  </a:moveTo>
                  <a:lnTo>
                    <a:pt x="17627" y="0"/>
                  </a:lnTo>
                  <a:lnTo>
                    <a:pt x="20853" y="1397"/>
                  </a:lnTo>
                  <a:lnTo>
                    <a:pt x="23533" y="4064"/>
                  </a:lnTo>
                  <a:lnTo>
                    <a:pt x="26212" y="6731"/>
                  </a:lnTo>
                  <a:lnTo>
                    <a:pt x="27546" y="10033"/>
                  </a:lnTo>
                  <a:lnTo>
                    <a:pt x="27546" y="13843"/>
                  </a:lnTo>
                  <a:lnTo>
                    <a:pt x="27546" y="17653"/>
                  </a:lnTo>
                  <a:lnTo>
                    <a:pt x="26212" y="20828"/>
                  </a:lnTo>
                  <a:lnTo>
                    <a:pt x="23533" y="23495"/>
                  </a:lnTo>
                  <a:lnTo>
                    <a:pt x="20853" y="26289"/>
                  </a:lnTo>
                  <a:lnTo>
                    <a:pt x="17627" y="27559"/>
                  </a:lnTo>
                  <a:lnTo>
                    <a:pt x="13843" y="27559"/>
                  </a:lnTo>
                  <a:lnTo>
                    <a:pt x="9969" y="27559"/>
                  </a:lnTo>
                  <a:lnTo>
                    <a:pt x="6692" y="26289"/>
                  </a:lnTo>
                  <a:lnTo>
                    <a:pt x="4013" y="23495"/>
                  </a:lnTo>
                  <a:lnTo>
                    <a:pt x="1346" y="20828"/>
                  </a:lnTo>
                  <a:lnTo>
                    <a:pt x="0" y="17653"/>
                  </a:lnTo>
                  <a:lnTo>
                    <a:pt x="0" y="13843"/>
                  </a:lnTo>
                  <a:lnTo>
                    <a:pt x="0" y="10033"/>
                  </a:lnTo>
                  <a:lnTo>
                    <a:pt x="1346" y="6731"/>
                  </a:lnTo>
                  <a:lnTo>
                    <a:pt x="4013" y="4064"/>
                  </a:lnTo>
                  <a:lnTo>
                    <a:pt x="6692" y="1397"/>
                  </a:lnTo>
                  <a:lnTo>
                    <a:pt x="9969" y="0"/>
                  </a:lnTo>
                  <a:lnTo>
                    <a:pt x="13843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304543" y="4053878"/>
              <a:ext cx="1702054" cy="26043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318005" y="4073525"/>
              <a:ext cx="1687576" cy="24663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547615" y="2862072"/>
              <a:ext cx="6132576" cy="36667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75360" y="1810512"/>
            <a:ext cx="10111740" cy="3665220"/>
            <a:chOff x="975360" y="1810512"/>
            <a:chExt cx="10111740" cy="36652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5360" y="1810512"/>
              <a:ext cx="10111485" cy="366496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4984" y="1886750"/>
              <a:ext cx="165950" cy="1659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7785" y="1905634"/>
              <a:ext cx="153733" cy="1536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1768" y="1837982"/>
              <a:ext cx="1924685" cy="26043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6474" y="1857628"/>
              <a:ext cx="1911629" cy="24663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21736" y="1889772"/>
              <a:ext cx="627888" cy="16419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25824" y="1841017"/>
              <a:ext cx="431126" cy="20850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944874" y="1865248"/>
              <a:ext cx="409575" cy="184150"/>
            </a:xfrm>
            <a:custGeom>
              <a:avLst/>
              <a:gdLst/>
              <a:ahLst/>
              <a:cxnLst/>
              <a:rect l="l" t="t" r="r" b="b"/>
              <a:pathLst>
                <a:path w="409575" h="184150">
                  <a:moveTo>
                    <a:pt x="349630" y="46989"/>
                  </a:moveTo>
                  <a:lnTo>
                    <a:pt x="305308" y="65277"/>
                  </a:lnTo>
                  <a:lnTo>
                    <a:pt x="289359" y="101068"/>
                  </a:lnTo>
                  <a:lnTo>
                    <a:pt x="288385" y="115315"/>
                  </a:lnTo>
                  <a:lnTo>
                    <a:pt x="288289" y="116712"/>
                  </a:lnTo>
                  <a:lnTo>
                    <a:pt x="289312" y="131427"/>
                  </a:lnTo>
                  <a:lnTo>
                    <a:pt x="289339" y="131812"/>
                  </a:lnTo>
                  <a:lnTo>
                    <a:pt x="292496" y="145113"/>
                  </a:lnTo>
                  <a:lnTo>
                    <a:pt x="324977" y="179689"/>
                  </a:lnTo>
                  <a:lnTo>
                    <a:pt x="350774" y="184150"/>
                  </a:lnTo>
                  <a:lnTo>
                    <a:pt x="361701" y="183439"/>
                  </a:lnTo>
                  <a:lnTo>
                    <a:pt x="395917" y="165862"/>
                  </a:lnTo>
                  <a:lnTo>
                    <a:pt x="350900" y="165862"/>
                  </a:lnTo>
                  <a:lnTo>
                    <a:pt x="343042" y="165145"/>
                  </a:lnTo>
                  <a:lnTo>
                    <a:pt x="312645" y="131812"/>
                  </a:lnTo>
                  <a:lnTo>
                    <a:pt x="312539" y="131427"/>
                  </a:lnTo>
                  <a:lnTo>
                    <a:pt x="311276" y="121285"/>
                  </a:lnTo>
                  <a:lnTo>
                    <a:pt x="409066" y="121285"/>
                  </a:lnTo>
                  <a:lnTo>
                    <a:pt x="409193" y="115315"/>
                  </a:lnTo>
                  <a:lnTo>
                    <a:pt x="408369" y="102997"/>
                  </a:lnTo>
                  <a:lnTo>
                    <a:pt x="312547" y="102997"/>
                  </a:lnTo>
                  <a:lnTo>
                    <a:pt x="313638" y="95232"/>
                  </a:lnTo>
                  <a:lnTo>
                    <a:pt x="342499" y="65920"/>
                  </a:lnTo>
                  <a:lnTo>
                    <a:pt x="349885" y="65277"/>
                  </a:lnTo>
                  <a:lnTo>
                    <a:pt x="392839" y="65277"/>
                  </a:lnTo>
                  <a:lnTo>
                    <a:pt x="392556" y="64897"/>
                  </a:lnTo>
                  <a:lnTo>
                    <a:pt x="383653" y="57062"/>
                  </a:lnTo>
                  <a:lnTo>
                    <a:pt x="373695" y="51562"/>
                  </a:lnTo>
                  <a:lnTo>
                    <a:pt x="373844" y="51562"/>
                  </a:lnTo>
                  <a:lnTo>
                    <a:pt x="362258" y="48133"/>
                  </a:lnTo>
                  <a:lnTo>
                    <a:pt x="362445" y="48133"/>
                  </a:lnTo>
                  <a:lnTo>
                    <a:pt x="349630" y="46989"/>
                  </a:lnTo>
                  <a:close/>
                </a:path>
                <a:path w="409575" h="184150">
                  <a:moveTo>
                    <a:pt x="385572" y="138937"/>
                  </a:moveTo>
                  <a:lnTo>
                    <a:pt x="359155" y="165862"/>
                  </a:lnTo>
                  <a:lnTo>
                    <a:pt x="395917" y="165862"/>
                  </a:lnTo>
                  <a:lnTo>
                    <a:pt x="400748" y="159638"/>
                  </a:lnTo>
                  <a:lnTo>
                    <a:pt x="405225" y="151256"/>
                  </a:lnTo>
                  <a:lnTo>
                    <a:pt x="408559" y="141731"/>
                  </a:lnTo>
                  <a:lnTo>
                    <a:pt x="385572" y="138937"/>
                  </a:lnTo>
                  <a:close/>
                </a:path>
                <a:path w="409575" h="184150">
                  <a:moveTo>
                    <a:pt x="392839" y="65277"/>
                  </a:moveTo>
                  <a:lnTo>
                    <a:pt x="349885" y="65277"/>
                  </a:lnTo>
                  <a:lnTo>
                    <a:pt x="357903" y="66085"/>
                  </a:lnTo>
                  <a:lnTo>
                    <a:pt x="365172" y="68500"/>
                  </a:lnTo>
                  <a:lnTo>
                    <a:pt x="384628" y="94853"/>
                  </a:lnTo>
                  <a:lnTo>
                    <a:pt x="384728" y="95232"/>
                  </a:lnTo>
                  <a:lnTo>
                    <a:pt x="385825" y="102997"/>
                  </a:lnTo>
                  <a:lnTo>
                    <a:pt x="408369" y="102997"/>
                  </a:lnTo>
                  <a:lnTo>
                    <a:pt x="408240" y="101068"/>
                  </a:lnTo>
                  <a:lnTo>
                    <a:pt x="408166" y="99954"/>
                  </a:lnTo>
                  <a:lnTo>
                    <a:pt x="405066" y="86439"/>
                  </a:lnTo>
                  <a:lnTo>
                    <a:pt x="399871" y="74757"/>
                  </a:lnTo>
                  <a:lnTo>
                    <a:pt x="392839" y="65277"/>
                  </a:lnTo>
                  <a:close/>
                </a:path>
                <a:path w="409575" h="184150">
                  <a:moveTo>
                    <a:pt x="38480" y="67310"/>
                  </a:moveTo>
                  <a:lnTo>
                    <a:pt x="16383" y="67310"/>
                  </a:lnTo>
                  <a:lnTo>
                    <a:pt x="16383" y="142748"/>
                  </a:lnTo>
                  <a:lnTo>
                    <a:pt x="16519" y="150240"/>
                  </a:lnTo>
                  <a:lnTo>
                    <a:pt x="16549" y="151892"/>
                  </a:lnTo>
                  <a:lnTo>
                    <a:pt x="39115" y="182879"/>
                  </a:lnTo>
                  <a:lnTo>
                    <a:pt x="52197" y="182879"/>
                  </a:lnTo>
                  <a:lnTo>
                    <a:pt x="57785" y="182245"/>
                  </a:lnTo>
                  <a:lnTo>
                    <a:pt x="64008" y="180848"/>
                  </a:lnTo>
                  <a:lnTo>
                    <a:pt x="60977" y="162178"/>
                  </a:lnTo>
                  <a:lnTo>
                    <a:pt x="47751" y="162178"/>
                  </a:lnTo>
                  <a:lnTo>
                    <a:pt x="45212" y="161543"/>
                  </a:lnTo>
                  <a:lnTo>
                    <a:pt x="38480" y="150240"/>
                  </a:lnTo>
                  <a:lnTo>
                    <a:pt x="38480" y="67310"/>
                  </a:lnTo>
                  <a:close/>
                </a:path>
                <a:path w="409575" h="184150">
                  <a:moveTo>
                    <a:pt x="60833" y="161289"/>
                  </a:moveTo>
                  <a:lnTo>
                    <a:pt x="53466" y="162178"/>
                  </a:lnTo>
                  <a:lnTo>
                    <a:pt x="60977" y="162178"/>
                  </a:lnTo>
                  <a:lnTo>
                    <a:pt x="60874" y="161543"/>
                  </a:lnTo>
                  <a:lnTo>
                    <a:pt x="60833" y="161289"/>
                  </a:lnTo>
                  <a:close/>
                </a:path>
                <a:path w="409575" h="184150">
                  <a:moveTo>
                    <a:pt x="60833" y="49911"/>
                  </a:moveTo>
                  <a:lnTo>
                    <a:pt x="0" y="49911"/>
                  </a:lnTo>
                  <a:lnTo>
                    <a:pt x="0" y="67310"/>
                  </a:lnTo>
                  <a:lnTo>
                    <a:pt x="60833" y="67310"/>
                  </a:lnTo>
                  <a:lnTo>
                    <a:pt x="60833" y="49911"/>
                  </a:lnTo>
                  <a:close/>
                </a:path>
                <a:path w="409575" h="184150">
                  <a:moveTo>
                    <a:pt x="38480" y="4190"/>
                  </a:moveTo>
                  <a:lnTo>
                    <a:pt x="16383" y="17525"/>
                  </a:lnTo>
                  <a:lnTo>
                    <a:pt x="16383" y="49911"/>
                  </a:lnTo>
                  <a:lnTo>
                    <a:pt x="38480" y="49911"/>
                  </a:lnTo>
                  <a:lnTo>
                    <a:pt x="38480" y="4190"/>
                  </a:lnTo>
                  <a:close/>
                </a:path>
                <a:path w="409575" h="184150">
                  <a:moveTo>
                    <a:pt x="141224" y="0"/>
                  </a:moveTo>
                  <a:lnTo>
                    <a:pt x="118999" y="0"/>
                  </a:lnTo>
                  <a:lnTo>
                    <a:pt x="118999" y="181101"/>
                  </a:lnTo>
                  <a:lnTo>
                    <a:pt x="141224" y="181101"/>
                  </a:lnTo>
                  <a:lnTo>
                    <a:pt x="141224" y="99060"/>
                  </a:lnTo>
                  <a:lnTo>
                    <a:pt x="142366" y="91059"/>
                  </a:lnTo>
                  <a:lnTo>
                    <a:pt x="144906" y="85216"/>
                  </a:lnTo>
                  <a:lnTo>
                    <a:pt x="147320" y="79375"/>
                  </a:lnTo>
                  <a:lnTo>
                    <a:pt x="151511" y="74675"/>
                  </a:lnTo>
                  <a:lnTo>
                    <a:pt x="157352" y="71247"/>
                  </a:lnTo>
                  <a:lnTo>
                    <a:pt x="163067" y="67817"/>
                  </a:lnTo>
                  <a:lnTo>
                    <a:pt x="169290" y="66166"/>
                  </a:lnTo>
                  <a:lnTo>
                    <a:pt x="220014" y="66166"/>
                  </a:lnTo>
                  <a:lnTo>
                    <a:pt x="219496" y="65024"/>
                  </a:lnTo>
                  <a:lnTo>
                    <a:pt x="141224" y="65024"/>
                  </a:lnTo>
                  <a:lnTo>
                    <a:pt x="141224" y="0"/>
                  </a:lnTo>
                  <a:close/>
                </a:path>
                <a:path w="409575" h="184150">
                  <a:moveTo>
                    <a:pt x="220014" y="66166"/>
                  </a:moveTo>
                  <a:lnTo>
                    <a:pt x="184658" y="66166"/>
                  </a:lnTo>
                  <a:lnTo>
                    <a:pt x="191515" y="68706"/>
                  </a:lnTo>
                  <a:lnTo>
                    <a:pt x="196341" y="73787"/>
                  </a:lnTo>
                  <a:lnTo>
                    <a:pt x="201167" y="78739"/>
                  </a:lnTo>
                  <a:lnTo>
                    <a:pt x="203580" y="86867"/>
                  </a:lnTo>
                  <a:lnTo>
                    <a:pt x="203580" y="181101"/>
                  </a:lnTo>
                  <a:lnTo>
                    <a:pt x="225805" y="181101"/>
                  </a:lnTo>
                  <a:lnTo>
                    <a:pt x="225805" y="98043"/>
                  </a:lnTo>
                  <a:lnTo>
                    <a:pt x="225584" y="91059"/>
                  </a:lnTo>
                  <a:lnTo>
                    <a:pt x="225518" y="88975"/>
                  </a:lnTo>
                  <a:lnTo>
                    <a:pt x="224647" y="81025"/>
                  </a:lnTo>
                  <a:lnTo>
                    <a:pt x="223279" y="74675"/>
                  </a:lnTo>
                  <a:lnTo>
                    <a:pt x="223180" y="74219"/>
                  </a:lnTo>
                  <a:lnTo>
                    <a:pt x="221153" y="68706"/>
                  </a:lnTo>
                  <a:lnTo>
                    <a:pt x="220014" y="66166"/>
                  </a:lnTo>
                  <a:close/>
                </a:path>
                <a:path w="409575" h="184150">
                  <a:moveTo>
                    <a:pt x="180466" y="46989"/>
                  </a:moveTo>
                  <a:lnTo>
                    <a:pt x="169084" y="48111"/>
                  </a:lnTo>
                  <a:lnTo>
                    <a:pt x="158750" y="51482"/>
                  </a:lnTo>
                  <a:lnTo>
                    <a:pt x="149463" y="57116"/>
                  </a:lnTo>
                  <a:lnTo>
                    <a:pt x="141224" y="65024"/>
                  </a:lnTo>
                  <a:lnTo>
                    <a:pt x="219496" y="65024"/>
                  </a:lnTo>
                  <a:lnTo>
                    <a:pt x="180466" y="46989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28592" y="1907666"/>
              <a:ext cx="130048" cy="1463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40302" y="1864867"/>
              <a:ext cx="73152" cy="18783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59301" y="1860676"/>
              <a:ext cx="115950" cy="19024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47031" y="1841017"/>
              <a:ext cx="1272286" cy="2085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60875" y="1860676"/>
              <a:ext cx="1259459" cy="19329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33872" y="1841017"/>
              <a:ext cx="190195" cy="20850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848604" y="1860676"/>
              <a:ext cx="176022" cy="19329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089904" y="1847075"/>
              <a:ext cx="1200150" cy="25413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412736" y="1841017"/>
              <a:ext cx="464604" cy="20850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425817" y="1860676"/>
              <a:ext cx="451611" cy="19329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970519" y="1840979"/>
              <a:ext cx="1500885" cy="23915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83092" y="1860676"/>
              <a:ext cx="1490090" cy="2260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67672" y="1841017"/>
              <a:ext cx="431126" cy="20850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586722" y="1865248"/>
              <a:ext cx="409575" cy="184150"/>
            </a:xfrm>
            <a:custGeom>
              <a:avLst/>
              <a:gdLst/>
              <a:ahLst/>
              <a:cxnLst/>
              <a:rect l="l" t="t" r="r" b="b"/>
              <a:pathLst>
                <a:path w="409575" h="184150">
                  <a:moveTo>
                    <a:pt x="349630" y="46989"/>
                  </a:moveTo>
                  <a:lnTo>
                    <a:pt x="305307" y="65277"/>
                  </a:lnTo>
                  <a:lnTo>
                    <a:pt x="289359" y="101068"/>
                  </a:lnTo>
                  <a:lnTo>
                    <a:pt x="288385" y="115315"/>
                  </a:lnTo>
                  <a:lnTo>
                    <a:pt x="288289" y="116712"/>
                  </a:lnTo>
                  <a:lnTo>
                    <a:pt x="297773" y="156628"/>
                  </a:lnTo>
                  <a:lnTo>
                    <a:pt x="337131" y="183032"/>
                  </a:lnTo>
                  <a:lnTo>
                    <a:pt x="350774" y="184150"/>
                  </a:lnTo>
                  <a:lnTo>
                    <a:pt x="361701" y="183439"/>
                  </a:lnTo>
                  <a:lnTo>
                    <a:pt x="395917" y="165862"/>
                  </a:lnTo>
                  <a:lnTo>
                    <a:pt x="350900" y="165862"/>
                  </a:lnTo>
                  <a:lnTo>
                    <a:pt x="343042" y="165145"/>
                  </a:lnTo>
                  <a:lnTo>
                    <a:pt x="312645" y="131812"/>
                  </a:lnTo>
                  <a:lnTo>
                    <a:pt x="312539" y="131427"/>
                  </a:lnTo>
                  <a:lnTo>
                    <a:pt x="311276" y="121285"/>
                  </a:lnTo>
                  <a:lnTo>
                    <a:pt x="409067" y="121285"/>
                  </a:lnTo>
                  <a:lnTo>
                    <a:pt x="409194" y="115315"/>
                  </a:lnTo>
                  <a:lnTo>
                    <a:pt x="408369" y="102997"/>
                  </a:lnTo>
                  <a:lnTo>
                    <a:pt x="312547" y="102997"/>
                  </a:lnTo>
                  <a:lnTo>
                    <a:pt x="313638" y="95232"/>
                  </a:lnTo>
                  <a:lnTo>
                    <a:pt x="342499" y="65920"/>
                  </a:lnTo>
                  <a:lnTo>
                    <a:pt x="349884" y="65277"/>
                  </a:lnTo>
                  <a:lnTo>
                    <a:pt x="392839" y="65277"/>
                  </a:lnTo>
                  <a:lnTo>
                    <a:pt x="392556" y="64897"/>
                  </a:lnTo>
                  <a:lnTo>
                    <a:pt x="383653" y="57062"/>
                  </a:lnTo>
                  <a:lnTo>
                    <a:pt x="373695" y="51562"/>
                  </a:lnTo>
                  <a:lnTo>
                    <a:pt x="373844" y="51562"/>
                  </a:lnTo>
                  <a:lnTo>
                    <a:pt x="362258" y="48133"/>
                  </a:lnTo>
                  <a:lnTo>
                    <a:pt x="362445" y="48133"/>
                  </a:lnTo>
                  <a:lnTo>
                    <a:pt x="349630" y="46989"/>
                  </a:lnTo>
                  <a:close/>
                </a:path>
                <a:path w="409575" h="184150">
                  <a:moveTo>
                    <a:pt x="385572" y="138937"/>
                  </a:moveTo>
                  <a:lnTo>
                    <a:pt x="359155" y="165862"/>
                  </a:lnTo>
                  <a:lnTo>
                    <a:pt x="395917" y="165862"/>
                  </a:lnTo>
                  <a:lnTo>
                    <a:pt x="400748" y="159638"/>
                  </a:lnTo>
                  <a:lnTo>
                    <a:pt x="405225" y="151256"/>
                  </a:lnTo>
                  <a:lnTo>
                    <a:pt x="408558" y="141731"/>
                  </a:lnTo>
                  <a:lnTo>
                    <a:pt x="385572" y="138937"/>
                  </a:lnTo>
                  <a:close/>
                </a:path>
                <a:path w="409575" h="184150">
                  <a:moveTo>
                    <a:pt x="392839" y="65277"/>
                  </a:moveTo>
                  <a:lnTo>
                    <a:pt x="349884" y="65277"/>
                  </a:lnTo>
                  <a:lnTo>
                    <a:pt x="357903" y="66085"/>
                  </a:lnTo>
                  <a:lnTo>
                    <a:pt x="365172" y="68500"/>
                  </a:lnTo>
                  <a:lnTo>
                    <a:pt x="384628" y="94853"/>
                  </a:lnTo>
                  <a:lnTo>
                    <a:pt x="384728" y="95232"/>
                  </a:lnTo>
                  <a:lnTo>
                    <a:pt x="385825" y="102997"/>
                  </a:lnTo>
                  <a:lnTo>
                    <a:pt x="408369" y="102997"/>
                  </a:lnTo>
                  <a:lnTo>
                    <a:pt x="408240" y="101068"/>
                  </a:lnTo>
                  <a:lnTo>
                    <a:pt x="408166" y="99954"/>
                  </a:lnTo>
                  <a:lnTo>
                    <a:pt x="405066" y="86439"/>
                  </a:lnTo>
                  <a:lnTo>
                    <a:pt x="399871" y="74757"/>
                  </a:lnTo>
                  <a:lnTo>
                    <a:pt x="392839" y="65277"/>
                  </a:lnTo>
                  <a:close/>
                </a:path>
                <a:path w="409575" h="184150">
                  <a:moveTo>
                    <a:pt x="38480" y="67310"/>
                  </a:moveTo>
                  <a:lnTo>
                    <a:pt x="16382" y="67310"/>
                  </a:lnTo>
                  <a:lnTo>
                    <a:pt x="16382" y="142748"/>
                  </a:lnTo>
                  <a:lnTo>
                    <a:pt x="16519" y="150240"/>
                  </a:lnTo>
                  <a:lnTo>
                    <a:pt x="16549" y="151892"/>
                  </a:lnTo>
                  <a:lnTo>
                    <a:pt x="39116" y="182879"/>
                  </a:lnTo>
                  <a:lnTo>
                    <a:pt x="52197" y="182879"/>
                  </a:lnTo>
                  <a:lnTo>
                    <a:pt x="57784" y="182245"/>
                  </a:lnTo>
                  <a:lnTo>
                    <a:pt x="64007" y="180848"/>
                  </a:lnTo>
                  <a:lnTo>
                    <a:pt x="60977" y="162178"/>
                  </a:lnTo>
                  <a:lnTo>
                    <a:pt x="47751" y="162178"/>
                  </a:lnTo>
                  <a:lnTo>
                    <a:pt x="45211" y="161543"/>
                  </a:lnTo>
                  <a:lnTo>
                    <a:pt x="38480" y="150240"/>
                  </a:lnTo>
                  <a:lnTo>
                    <a:pt x="38480" y="67310"/>
                  </a:lnTo>
                  <a:close/>
                </a:path>
                <a:path w="409575" h="184150">
                  <a:moveTo>
                    <a:pt x="60832" y="161289"/>
                  </a:moveTo>
                  <a:lnTo>
                    <a:pt x="53467" y="162178"/>
                  </a:lnTo>
                  <a:lnTo>
                    <a:pt x="60977" y="162178"/>
                  </a:lnTo>
                  <a:lnTo>
                    <a:pt x="60874" y="161543"/>
                  </a:lnTo>
                  <a:lnTo>
                    <a:pt x="60832" y="161289"/>
                  </a:lnTo>
                  <a:close/>
                </a:path>
                <a:path w="409575" h="184150">
                  <a:moveTo>
                    <a:pt x="60832" y="49911"/>
                  </a:moveTo>
                  <a:lnTo>
                    <a:pt x="0" y="49911"/>
                  </a:lnTo>
                  <a:lnTo>
                    <a:pt x="0" y="67310"/>
                  </a:lnTo>
                  <a:lnTo>
                    <a:pt x="60832" y="67310"/>
                  </a:lnTo>
                  <a:lnTo>
                    <a:pt x="60832" y="49911"/>
                  </a:lnTo>
                  <a:close/>
                </a:path>
                <a:path w="409575" h="184150">
                  <a:moveTo>
                    <a:pt x="38480" y="4190"/>
                  </a:moveTo>
                  <a:lnTo>
                    <a:pt x="16382" y="17525"/>
                  </a:lnTo>
                  <a:lnTo>
                    <a:pt x="16382" y="49911"/>
                  </a:lnTo>
                  <a:lnTo>
                    <a:pt x="38480" y="49911"/>
                  </a:lnTo>
                  <a:lnTo>
                    <a:pt x="38480" y="4190"/>
                  </a:lnTo>
                  <a:close/>
                </a:path>
                <a:path w="409575" h="184150">
                  <a:moveTo>
                    <a:pt x="141224" y="0"/>
                  </a:moveTo>
                  <a:lnTo>
                    <a:pt x="118999" y="0"/>
                  </a:lnTo>
                  <a:lnTo>
                    <a:pt x="118999" y="181101"/>
                  </a:lnTo>
                  <a:lnTo>
                    <a:pt x="141224" y="181101"/>
                  </a:lnTo>
                  <a:lnTo>
                    <a:pt x="141224" y="99060"/>
                  </a:lnTo>
                  <a:lnTo>
                    <a:pt x="142367" y="91059"/>
                  </a:lnTo>
                  <a:lnTo>
                    <a:pt x="144906" y="85216"/>
                  </a:lnTo>
                  <a:lnTo>
                    <a:pt x="147320" y="79375"/>
                  </a:lnTo>
                  <a:lnTo>
                    <a:pt x="151510" y="74675"/>
                  </a:lnTo>
                  <a:lnTo>
                    <a:pt x="157352" y="71247"/>
                  </a:lnTo>
                  <a:lnTo>
                    <a:pt x="163068" y="67817"/>
                  </a:lnTo>
                  <a:lnTo>
                    <a:pt x="169291" y="66166"/>
                  </a:lnTo>
                  <a:lnTo>
                    <a:pt x="220014" y="66166"/>
                  </a:lnTo>
                  <a:lnTo>
                    <a:pt x="219496" y="65024"/>
                  </a:lnTo>
                  <a:lnTo>
                    <a:pt x="141224" y="65024"/>
                  </a:lnTo>
                  <a:lnTo>
                    <a:pt x="141224" y="0"/>
                  </a:lnTo>
                  <a:close/>
                </a:path>
                <a:path w="409575" h="184150">
                  <a:moveTo>
                    <a:pt x="220014" y="66166"/>
                  </a:moveTo>
                  <a:lnTo>
                    <a:pt x="184657" y="66166"/>
                  </a:lnTo>
                  <a:lnTo>
                    <a:pt x="191516" y="68706"/>
                  </a:lnTo>
                  <a:lnTo>
                    <a:pt x="196342" y="73787"/>
                  </a:lnTo>
                  <a:lnTo>
                    <a:pt x="201168" y="78739"/>
                  </a:lnTo>
                  <a:lnTo>
                    <a:pt x="203580" y="86867"/>
                  </a:lnTo>
                  <a:lnTo>
                    <a:pt x="203580" y="181101"/>
                  </a:lnTo>
                  <a:lnTo>
                    <a:pt x="225805" y="181101"/>
                  </a:lnTo>
                  <a:lnTo>
                    <a:pt x="225805" y="98043"/>
                  </a:lnTo>
                  <a:lnTo>
                    <a:pt x="225584" y="91059"/>
                  </a:lnTo>
                  <a:lnTo>
                    <a:pt x="225518" y="88975"/>
                  </a:lnTo>
                  <a:lnTo>
                    <a:pt x="224647" y="81025"/>
                  </a:lnTo>
                  <a:lnTo>
                    <a:pt x="223279" y="74675"/>
                  </a:lnTo>
                  <a:lnTo>
                    <a:pt x="223180" y="74219"/>
                  </a:lnTo>
                  <a:lnTo>
                    <a:pt x="221153" y="68706"/>
                  </a:lnTo>
                  <a:lnTo>
                    <a:pt x="220014" y="66166"/>
                  </a:lnTo>
                  <a:close/>
                </a:path>
                <a:path w="409575" h="184150">
                  <a:moveTo>
                    <a:pt x="180467" y="46989"/>
                  </a:moveTo>
                  <a:lnTo>
                    <a:pt x="169084" y="48111"/>
                  </a:lnTo>
                  <a:lnTo>
                    <a:pt x="158750" y="51482"/>
                  </a:lnTo>
                  <a:lnTo>
                    <a:pt x="149463" y="57116"/>
                  </a:lnTo>
                  <a:lnTo>
                    <a:pt x="141224" y="65024"/>
                  </a:lnTo>
                  <a:lnTo>
                    <a:pt x="219496" y="65024"/>
                  </a:lnTo>
                  <a:lnTo>
                    <a:pt x="180467" y="46989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70440" y="1907666"/>
              <a:ext cx="130048" cy="14630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582150" y="1864867"/>
              <a:ext cx="73151" cy="18783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701149" y="1860676"/>
              <a:ext cx="115950" cy="19024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098024" y="1840966"/>
              <a:ext cx="961428" cy="25427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112628" y="1860676"/>
              <a:ext cx="947801" cy="24053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08888" y="2197595"/>
              <a:ext cx="970584" cy="25744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21994" y="2217293"/>
              <a:ext cx="956411" cy="24358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63496" y="2197633"/>
              <a:ext cx="190195" cy="20850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078227" y="2217293"/>
              <a:ext cx="176022" cy="19329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319527" y="2203716"/>
              <a:ext cx="251294" cy="20255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332609" y="2221483"/>
              <a:ext cx="239141" cy="18910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688336" y="2194598"/>
              <a:ext cx="1382140" cy="26043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703195" y="2214244"/>
              <a:ext cx="1368171" cy="24663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154424" y="2197633"/>
              <a:ext cx="446303" cy="20850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173347" y="2221865"/>
              <a:ext cx="422909" cy="184150"/>
            </a:xfrm>
            <a:custGeom>
              <a:avLst/>
              <a:gdLst/>
              <a:ahLst/>
              <a:cxnLst/>
              <a:rect l="l" t="t" r="r" b="b"/>
              <a:pathLst>
                <a:path w="422910" h="184150">
                  <a:moveTo>
                    <a:pt x="123189" y="49911"/>
                  </a:moveTo>
                  <a:lnTo>
                    <a:pt x="100964" y="49911"/>
                  </a:lnTo>
                  <a:lnTo>
                    <a:pt x="100964" y="181101"/>
                  </a:lnTo>
                  <a:lnTo>
                    <a:pt x="123189" y="181101"/>
                  </a:lnTo>
                  <a:lnTo>
                    <a:pt x="123189" y="49911"/>
                  </a:lnTo>
                  <a:close/>
                </a:path>
                <a:path w="422910" h="184150">
                  <a:moveTo>
                    <a:pt x="184023" y="138557"/>
                  </a:moveTo>
                  <a:lnTo>
                    <a:pt x="162051" y="141986"/>
                  </a:lnTo>
                  <a:lnTo>
                    <a:pt x="164478" y="151800"/>
                  </a:lnTo>
                  <a:lnTo>
                    <a:pt x="168132" y="160305"/>
                  </a:lnTo>
                  <a:lnTo>
                    <a:pt x="206055" y="183483"/>
                  </a:lnTo>
                  <a:lnTo>
                    <a:pt x="218058" y="184150"/>
                  </a:lnTo>
                  <a:lnTo>
                    <a:pt x="225581" y="183814"/>
                  </a:lnTo>
                  <a:lnTo>
                    <a:pt x="262889" y="165862"/>
                  </a:lnTo>
                  <a:lnTo>
                    <a:pt x="207772" y="165862"/>
                  </a:lnTo>
                  <a:lnTo>
                    <a:pt x="200726" y="163702"/>
                  </a:lnTo>
                  <a:lnTo>
                    <a:pt x="200200" y="163702"/>
                  </a:lnTo>
                  <a:lnTo>
                    <a:pt x="194310" y="158750"/>
                  </a:lnTo>
                  <a:lnTo>
                    <a:pt x="188594" y="154050"/>
                  </a:lnTo>
                  <a:lnTo>
                    <a:pt x="185165" y="147320"/>
                  </a:lnTo>
                  <a:lnTo>
                    <a:pt x="184023" y="138557"/>
                  </a:lnTo>
                  <a:close/>
                </a:path>
                <a:path w="422910" h="184150">
                  <a:moveTo>
                    <a:pt x="213994" y="46989"/>
                  </a:moveTo>
                  <a:lnTo>
                    <a:pt x="207137" y="46989"/>
                  </a:lnTo>
                  <a:lnTo>
                    <a:pt x="200787" y="47879"/>
                  </a:lnTo>
                  <a:lnTo>
                    <a:pt x="168372" y="70993"/>
                  </a:lnTo>
                  <a:lnTo>
                    <a:pt x="165735" y="78994"/>
                  </a:lnTo>
                  <a:lnTo>
                    <a:pt x="165735" y="91186"/>
                  </a:lnTo>
                  <a:lnTo>
                    <a:pt x="167192" y="96774"/>
                  </a:lnTo>
                  <a:lnTo>
                    <a:pt x="167258" y="97027"/>
                  </a:lnTo>
                  <a:lnTo>
                    <a:pt x="198151" y="119776"/>
                  </a:lnTo>
                  <a:lnTo>
                    <a:pt x="230886" y="128650"/>
                  </a:lnTo>
                  <a:lnTo>
                    <a:pt x="238505" y="131063"/>
                  </a:lnTo>
                  <a:lnTo>
                    <a:pt x="245872" y="136017"/>
                  </a:lnTo>
                  <a:lnTo>
                    <a:pt x="248030" y="139954"/>
                  </a:lnTo>
                  <a:lnTo>
                    <a:pt x="248030" y="150495"/>
                  </a:lnTo>
                  <a:lnTo>
                    <a:pt x="245617" y="155448"/>
                  </a:lnTo>
                  <a:lnTo>
                    <a:pt x="240664" y="159638"/>
                  </a:lnTo>
                  <a:lnTo>
                    <a:pt x="235712" y="163702"/>
                  </a:lnTo>
                  <a:lnTo>
                    <a:pt x="228218" y="165862"/>
                  </a:lnTo>
                  <a:lnTo>
                    <a:pt x="262889" y="165862"/>
                  </a:lnTo>
                  <a:lnTo>
                    <a:pt x="264329" y="163702"/>
                  </a:lnTo>
                  <a:lnTo>
                    <a:pt x="268731" y="156972"/>
                  </a:lnTo>
                  <a:lnTo>
                    <a:pt x="270890" y="149987"/>
                  </a:lnTo>
                  <a:lnTo>
                    <a:pt x="270890" y="135000"/>
                  </a:lnTo>
                  <a:lnTo>
                    <a:pt x="238077" y="107314"/>
                  </a:lnTo>
                  <a:lnTo>
                    <a:pt x="207263" y="98679"/>
                  </a:lnTo>
                  <a:lnTo>
                    <a:pt x="200660" y="96774"/>
                  </a:lnTo>
                  <a:lnTo>
                    <a:pt x="187198" y="85089"/>
                  </a:lnTo>
                  <a:lnTo>
                    <a:pt x="187198" y="77724"/>
                  </a:lnTo>
                  <a:lnTo>
                    <a:pt x="189356" y="73660"/>
                  </a:lnTo>
                  <a:lnTo>
                    <a:pt x="198119" y="66929"/>
                  </a:lnTo>
                  <a:lnTo>
                    <a:pt x="205358" y="65277"/>
                  </a:lnTo>
                  <a:lnTo>
                    <a:pt x="259607" y="65277"/>
                  </a:lnTo>
                  <a:lnTo>
                    <a:pt x="254635" y="58420"/>
                  </a:lnTo>
                  <a:lnTo>
                    <a:pt x="221472" y="47273"/>
                  </a:lnTo>
                  <a:lnTo>
                    <a:pt x="213994" y="46989"/>
                  </a:lnTo>
                  <a:close/>
                </a:path>
                <a:path w="422910" h="184150">
                  <a:moveTo>
                    <a:pt x="259607" y="65277"/>
                  </a:moveTo>
                  <a:lnTo>
                    <a:pt x="224281" y="65277"/>
                  </a:lnTo>
                  <a:lnTo>
                    <a:pt x="230886" y="67183"/>
                  </a:lnTo>
                  <a:lnTo>
                    <a:pt x="235712" y="70993"/>
                  </a:lnTo>
                  <a:lnTo>
                    <a:pt x="240411" y="74802"/>
                  </a:lnTo>
                  <a:lnTo>
                    <a:pt x="243331" y="80010"/>
                  </a:lnTo>
                  <a:lnTo>
                    <a:pt x="244220" y="86740"/>
                  </a:lnTo>
                  <a:lnTo>
                    <a:pt x="265938" y="83820"/>
                  </a:lnTo>
                  <a:lnTo>
                    <a:pt x="264540" y="75311"/>
                  </a:lnTo>
                  <a:lnTo>
                    <a:pt x="262000" y="68580"/>
                  </a:lnTo>
                  <a:lnTo>
                    <a:pt x="259607" y="65277"/>
                  </a:lnTo>
                  <a:close/>
                </a:path>
                <a:path w="422910" h="184150">
                  <a:moveTo>
                    <a:pt x="19938" y="49911"/>
                  </a:moveTo>
                  <a:lnTo>
                    <a:pt x="0" y="49911"/>
                  </a:lnTo>
                  <a:lnTo>
                    <a:pt x="0" y="181101"/>
                  </a:lnTo>
                  <a:lnTo>
                    <a:pt x="22225" y="181101"/>
                  </a:lnTo>
                  <a:lnTo>
                    <a:pt x="22225" y="112522"/>
                  </a:lnTo>
                  <a:lnTo>
                    <a:pt x="22443" y="105614"/>
                  </a:lnTo>
                  <a:lnTo>
                    <a:pt x="42417" y="69976"/>
                  </a:lnTo>
                  <a:lnTo>
                    <a:pt x="19938" y="69976"/>
                  </a:lnTo>
                  <a:lnTo>
                    <a:pt x="19938" y="49911"/>
                  </a:lnTo>
                  <a:close/>
                </a:path>
                <a:path w="422910" h="184150">
                  <a:moveTo>
                    <a:pt x="55879" y="46989"/>
                  </a:moveTo>
                  <a:lnTo>
                    <a:pt x="43179" y="46989"/>
                  </a:lnTo>
                  <a:lnTo>
                    <a:pt x="38480" y="48513"/>
                  </a:lnTo>
                  <a:lnTo>
                    <a:pt x="34162" y="51435"/>
                  </a:lnTo>
                  <a:lnTo>
                    <a:pt x="29717" y="54356"/>
                  </a:lnTo>
                  <a:lnTo>
                    <a:pt x="25018" y="60579"/>
                  </a:lnTo>
                  <a:lnTo>
                    <a:pt x="19869" y="69976"/>
                  </a:lnTo>
                  <a:lnTo>
                    <a:pt x="52704" y="69976"/>
                  </a:lnTo>
                  <a:lnTo>
                    <a:pt x="58165" y="71627"/>
                  </a:lnTo>
                  <a:lnTo>
                    <a:pt x="63626" y="74802"/>
                  </a:lnTo>
                  <a:lnTo>
                    <a:pt x="71153" y="54356"/>
                  </a:lnTo>
                  <a:lnTo>
                    <a:pt x="71247" y="54101"/>
                  </a:lnTo>
                  <a:lnTo>
                    <a:pt x="63500" y="49402"/>
                  </a:lnTo>
                  <a:lnTo>
                    <a:pt x="55879" y="46989"/>
                  </a:lnTo>
                  <a:close/>
                </a:path>
                <a:path w="422910" h="184150">
                  <a:moveTo>
                    <a:pt x="336550" y="0"/>
                  </a:moveTo>
                  <a:lnTo>
                    <a:pt x="314325" y="0"/>
                  </a:lnTo>
                  <a:lnTo>
                    <a:pt x="314325" y="181101"/>
                  </a:lnTo>
                  <a:lnTo>
                    <a:pt x="336550" y="181101"/>
                  </a:lnTo>
                  <a:lnTo>
                    <a:pt x="336550" y="129159"/>
                  </a:lnTo>
                  <a:lnTo>
                    <a:pt x="352170" y="114046"/>
                  </a:lnTo>
                  <a:lnTo>
                    <a:pt x="378068" y="114046"/>
                  </a:lnTo>
                  <a:lnTo>
                    <a:pt x="370934" y="103377"/>
                  </a:lnTo>
                  <a:lnTo>
                    <a:pt x="336550" y="103377"/>
                  </a:lnTo>
                  <a:lnTo>
                    <a:pt x="336550" y="0"/>
                  </a:lnTo>
                  <a:close/>
                </a:path>
                <a:path w="422910" h="184150">
                  <a:moveTo>
                    <a:pt x="378068" y="114046"/>
                  </a:moveTo>
                  <a:lnTo>
                    <a:pt x="352170" y="114046"/>
                  </a:lnTo>
                  <a:lnTo>
                    <a:pt x="395604" y="181101"/>
                  </a:lnTo>
                  <a:lnTo>
                    <a:pt x="422910" y="181101"/>
                  </a:lnTo>
                  <a:lnTo>
                    <a:pt x="378068" y="114046"/>
                  </a:lnTo>
                  <a:close/>
                </a:path>
                <a:path w="422910" h="184150">
                  <a:moveTo>
                    <a:pt x="417956" y="49911"/>
                  </a:moveTo>
                  <a:lnTo>
                    <a:pt x="389127" y="49911"/>
                  </a:lnTo>
                  <a:lnTo>
                    <a:pt x="336550" y="103377"/>
                  </a:lnTo>
                  <a:lnTo>
                    <a:pt x="370934" y="103377"/>
                  </a:lnTo>
                  <a:lnTo>
                    <a:pt x="367791" y="98679"/>
                  </a:lnTo>
                  <a:lnTo>
                    <a:pt x="417956" y="49911"/>
                  </a:lnTo>
                  <a:close/>
                </a:path>
                <a:path w="422910" h="184150">
                  <a:moveTo>
                    <a:pt x="123189" y="0"/>
                  </a:moveTo>
                  <a:lnTo>
                    <a:pt x="100964" y="0"/>
                  </a:lnTo>
                  <a:lnTo>
                    <a:pt x="100964" y="25654"/>
                  </a:lnTo>
                  <a:lnTo>
                    <a:pt x="123189" y="25654"/>
                  </a:lnTo>
                  <a:lnTo>
                    <a:pt x="123189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274312" y="2271776"/>
              <a:ext cx="22225" cy="131445"/>
            </a:xfrm>
            <a:custGeom>
              <a:avLst/>
              <a:gdLst/>
              <a:ahLst/>
              <a:cxnLst/>
              <a:rect l="l" t="t" r="r" b="b"/>
              <a:pathLst>
                <a:path w="22225" h="131444">
                  <a:moveTo>
                    <a:pt x="0" y="0"/>
                  </a:moveTo>
                  <a:lnTo>
                    <a:pt x="22225" y="0"/>
                  </a:lnTo>
                  <a:lnTo>
                    <a:pt x="22225" y="131190"/>
                  </a:lnTo>
                  <a:lnTo>
                    <a:pt x="0" y="13119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330826" y="2264283"/>
              <a:ext cx="117983" cy="14630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168775" y="2264283"/>
              <a:ext cx="80391" cy="14325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483100" y="2217293"/>
              <a:ext cx="117729" cy="190246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4274312" y="2221865"/>
              <a:ext cx="22225" cy="26034"/>
            </a:xfrm>
            <a:custGeom>
              <a:avLst/>
              <a:gdLst/>
              <a:ahLst/>
              <a:cxnLst/>
              <a:rect l="l" t="t" r="r" b="b"/>
              <a:pathLst>
                <a:path w="22225" h="26035">
                  <a:moveTo>
                    <a:pt x="0" y="0"/>
                  </a:moveTo>
                  <a:lnTo>
                    <a:pt x="22225" y="0"/>
                  </a:lnTo>
                  <a:lnTo>
                    <a:pt x="22225" y="25654"/>
                  </a:lnTo>
                  <a:lnTo>
                    <a:pt x="0" y="25654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657344" y="2194559"/>
              <a:ext cx="406692" cy="211709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4674362" y="2218816"/>
              <a:ext cx="384175" cy="187325"/>
            </a:xfrm>
            <a:custGeom>
              <a:avLst/>
              <a:gdLst/>
              <a:ahLst/>
              <a:cxnLst/>
              <a:rect l="l" t="t" r="r" b="b"/>
              <a:pathLst>
                <a:path w="384175" h="187325">
                  <a:moveTo>
                    <a:pt x="183387" y="50037"/>
                  </a:moveTo>
                  <a:lnTo>
                    <a:pt x="142112" y="64643"/>
                  </a:lnTo>
                  <a:lnTo>
                    <a:pt x="123074" y="101594"/>
                  </a:lnTo>
                  <a:lnTo>
                    <a:pt x="121936" y="116712"/>
                  </a:lnTo>
                  <a:lnTo>
                    <a:pt x="121850" y="117856"/>
                  </a:lnTo>
                  <a:lnTo>
                    <a:pt x="131383" y="159712"/>
                  </a:lnTo>
                  <a:lnTo>
                    <a:pt x="170243" y="186082"/>
                  </a:lnTo>
                  <a:lnTo>
                    <a:pt x="183387" y="187198"/>
                  </a:lnTo>
                  <a:lnTo>
                    <a:pt x="191793" y="186695"/>
                  </a:lnTo>
                  <a:lnTo>
                    <a:pt x="227665" y="169545"/>
                  </a:lnTo>
                  <a:lnTo>
                    <a:pt x="228231" y="168910"/>
                  </a:lnTo>
                  <a:lnTo>
                    <a:pt x="183387" y="168910"/>
                  </a:lnTo>
                  <a:lnTo>
                    <a:pt x="175383" y="168124"/>
                  </a:lnTo>
                  <a:lnTo>
                    <a:pt x="147415" y="140620"/>
                  </a:lnTo>
                  <a:lnTo>
                    <a:pt x="144652" y="118618"/>
                  </a:lnTo>
                  <a:lnTo>
                    <a:pt x="145343" y="106830"/>
                  </a:lnTo>
                  <a:lnTo>
                    <a:pt x="168089" y="71596"/>
                  </a:lnTo>
                  <a:lnTo>
                    <a:pt x="183387" y="68453"/>
                  </a:lnTo>
                  <a:lnTo>
                    <a:pt x="228075" y="68453"/>
                  </a:lnTo>
                  <a:lnTo>
                    <a:pt x="227584" y="67818"/>
                  </a:lnTo>
                  <a:lnTo>
                    <a:pt x="218392" y="60057"/>
                  </a:lnTo>
                  <a:lnTo>
                    <a:pt x="207962" y="54498"/>
                  </a:lnTo>
                  <a:lnTo>
                    <a:pt x="196294" y="51155"/>
                  </a:lnTo>
                  <a:lnTo>
                    <a:pt x="183387" y="50037"/>
                  </a:lnTo>
                  <a:close/>
                </a:path>
                <a:path w="384175" h="187325">
                  <a:moveTo>
                    <a:pt x="228075" y="68453"/>
                  </a:moveTo>
                  <a:lnTo>
                    <a:pt x="183387" y="68453"/>
                  </a:lnTo>
                  <a:lnTo>
                    <a:pt x="191246" y="69238"/>
                  </a:lnTo>
                  <a:lnTo>
                    <a:pt x="198437" y="71596"/>
                  </a:lnTo>
                  <a:lnTo>
                    <a:pt x="221178" y="106404"/>
                  </a:lnTo>
                  <a:lnTo>
                    <a:pt x="221825" y="118618"/>
                  </a:lnTo>
                  <a:lnTo>
                    <a:pt x="221251" y="128712"/>
                  </a:lnTo>
                  <a:lnTo>
                    <a:pt x="198548" y="165766"/>
                  </a:lnTo>
                  <a:lnTo>
                    <a:pt x="183387" y="168910"/>
                  </a:lnTo>
                  <a:lnTo>
                    <a:pt x="228231" y="168910"/>
                  </a:lnTo>
                  <a:lnTo>
                    <a:pt x="244252" y="128712"/>
                  </a:lnTo>
                  <a:lnTo>
                    <a:pt x="244653" y="118618"/>
                  </a:lnTo>
                  <a:lnTo>
                    <a:pt x="244728" y="116712"/>
                  </a:lnTo>
                  <a:lnTo>
                    <a:pt x="243657" y="101947"/>
                  </a:lnTo>
                  <a:lnTo>
                    <a:pt x="240442" y="88884"/>
                  </a:lnTo>
                  <a:lnTo>
                    <a:pt x="235084" y="77511"/>
                  </a:lnTo>
                  <a:lnTo>
                    <a:pt x="228075" y="68453"/>
                  </a:lnTo>
                  <a:close/>
                </a:path>
                <a:path w="384175" h="187325">
                  <a:moveTo>
                    <a:pt x="332739" y="52959"/>
                  </a:moveTo>
                  <a:lnTo>
                    <a:pt x="312800" y="52959"/>
                  </a:lnTo>
                  <a:lnTo>
                    <a:pt x="312800" y="184150"/>
                  </a:lnTo>
                  <a:lnTo>
                    <a:pt x="335025" y="184150"/>
                  </a:lnTo>
                  <a:lnTo>
                    <a:pt x="335025" y="115570"/>
                  </a:lnTo>
                  <a:lnTo>
                    <a:pt x="335244" y="108662"/>
                  </a:lnTo>
                  <a:lnTo>
                    <a:pt x="355218" y="73025"/>
                  </a:lnTo>
                  <a:lnTo>
                    <a:pt x="332739" y="73025"/>
                  </a:lnTo>
                  <a:lnTo>
                    <a:pt x="332739" y="52959"/>
                  </a:lnTo>
                  <a:close/>
                </a:path>
                <a:path w="384175" h="187325">
                  <a:moveTo>
                    <a:pt x="368680" y="50037"/>
                  </a:moveTo>
                  <a:lnTo>
                    <a:pt x="355980" y="50037"/>
                  </a:lnTo>
                  <a:lnTo>
                    <a:pt x="351282" y="51562"/>
                  </a:lnTo>
                  <a:lnTo>
                    <a:pt x="346963" y="54483"/>
                  </a:lnTo>
                  <a:lnTo>
                    <a:pt x="342518" y="57404"/>
                  </a:lnTo>
                  <a:lnTo>
                    <a:pt x="337820" y="63627"/>
                  </a:lnTo>
                  <a:lnTo>
                    <a:pt x="332670" y="73025"/>
                  </a:lnTo>
                  <a:lnTo>
                    <a:pt x="365505" y="73025"/>
                  </a:lnTo>
                  <a:lnTo>
                    <a:pt x="370966" y="74675"/>
                  </a:lnTo>
                  <a:lnTo>
                    <a:pt x="376427" y="77850"/>
                  </a:lnTo>
                  <a:lnTo>
                    <a:pt x="383954" y="57404"/>
                  </a:lnTo>
                  <a:lnTo>
                    <a:pt x="384048" y="57150"/>
                  </a:lnTo>
                  <a:lnTo>
                    <a:pt x="376300" y="52450"/>
                  </a:lnTo>
                  <a:lnTo>
                    <a:pt x="368680" y="50037"/>
                  </a:lnTo>
                  <a:close/>
                </a:path>
                <a:path w="384175" h="187325">
                  <a:moveTo>
                    <a:pt x="41655" y="70358"/>
                  </a:moveTo>
                  <a:lnTo>
                    <a:pt x="19558" y="70358"/>
                  </a:lnTo>
                  <a:lnTo>
                    <a:pt x="19558" y="184150"/>
                  </a:lnTo>
                  <a:lnTo>
                    <a:pt x="41655" y="184150"/>
                  </a:lnTo>
                  <a:lnTo>
                    <a:pt x="41655" y="70358"/>
                  </a:lnTo>
                  <a:close/>
                </a:path>
                <a:path w="384175" h="187325">
                  <a:moveTo>
                    <a:pt x="67310" y="52959"/>
                  </a:moveTo>
                  <a:lnTo>
                    <a:pt x="0" y="52959"/>
                  </a:lnTo>
                  <a:lnTo>
                    <a:pt x="0" y="70358"/>
                  </a:lnTo>
                  <a:lnTo>
                    <a:pt x="67310" y="70358"/>
                  </a:lnTo>
                  <a:lnTo>
                    <a:pt x="67310" y="52959"/>
                  </a:lnTo>
                  <a:close/>
                </a:path>
                <a:path w="384175" h="187325">
                  <a:moveTo>
                    <a:pt x="62229" y="0"/>
                  </a:moveTo>
                  <a:lnTo>
                    <a:pt x="46227" y="0"/>
                  </a:lnTo>
                  <a:lnTo>
                    <a:pt x="38608" y="1778"/>
                  </a:lnTo>
                  <a:lnTo>
                    <a:pt x="19558" y="30225"/>
                  </a:lnTo>
                  <a:lnTo>
                    <a:pt x="19558" y="52959"/>
                  </a:lnTo>
                  <a:lnTo>
                    <a:pt x="41655" y="52959"/>
                  </a:lnTo>
                  <a:lnTo>
                    <a:pt x="41655" y="33020"/>
                  </a:lnTo>
                  <a:lnTo>
                    <a:pt x="43052" y="27559"/>
                  </a:lnTo>
                  <a:lnTo>
                    <a:pt x="45974" y="24765"/>
                  </a:lnTo>
                  <a:lnTo>
                    <a:pt x="48767" y="21844"/>
                  </a:lnTo>
                  <a:lnTo>
                    <a:pt x="53466" y="20447"/>
                  </a:lnTo>
                  <a:lnTo>
                    <a:pt x="73482" y="20447"/>
                  </a:lnTo>
                  <a:lnTo>
                    <a:pt x="76708" y="2286"/>
                  </a:lnTo>
                  <a:lnTo>
                    <a:pt x="69087" y="762"/>
                  </a:lnTo>
                  <a:lnTo>
                    <a:pt x="62229" y="0"/>
                  </a:lnTo>
                  <a:close/>
                </a:path>
                <a:path w="384175" h="187325">
                  <a:moveTo>
                    <a:pt x="73482" y="20447"/>
                  </a:moveTo>
                  <a:lnTo>
                    <a:pt x="64388" y="20447"/>
                  </a:lnTo>
                  <a:lnTo>
                    <a:pt x="68707" y="20828"/>
                  </a:lnTo>
                  <a:lnTo>
                    <a:pt x="73278" y="21590"/>
                  </a:lnTo>
                  <a:lnTo>
                    <a:pt x="73414" y="20828"/>
                  </a:lnTo>
                  <a:lnTo>
                    <a:pt x="73482" y="20447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819014" y="2287269"/>
              <a:ext cx="77470" cy="100965"/>
            </a:xfrm>
            <a:custGeom>
              <a:avLst/>
              <a:gdLst/>
              <a:ahLst/>
              <a:cxnLst/>
              <a:rect l="l" t="t" r="r" b="b"/>
              <a:pathLst>
                <a:path w="77470" h="100964">
                  <a:moveTo>
                    <a:pt x="38735" y="0"/>
                  </a:moveTo>
                  <a:lnTo>
                    <a:pt x="2762" y="28162"/>
                  </a:lnTo>
                  <a:lnTo>
                    <a:pt x="0" y="50164"/>
                  </a:lnTo>
                  <a:lnTo>
                    <a:pt x="690" y="61952"/>
                  </a:lnTo>
                  <a:lnTo>
                    <a:pt x="23463" y="97313"/>
                  </a:lnTo>
                  <a:lnTo>
                    <a:pt x="38735" y="100456"/>
                  </a:lnTo>
                  <a:lnTo>
                    <a:pt x="46666" y="99671"/>
                  </a:lnTo>
                  <a:lnTo>
                    <a:pt x="74469" y="71929"/>
                  </a:lnTo>
                  <a:lnTo>
                    <a:pt x="77215" y="49402"/>
                  </a:lnTo>
                  <a:lnTo>
                    <a:pt x="76525" y="37951"/>
                  </a:lnTo>
                  <a:lnTo>
                    <a:pt x="53784" y="3143"/>
                  </a:lnTo>
                  <a:lnTo>
                    <a:pt x="38735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982591" y="2264283"/>
              <a:ext cx="80391" cy="143256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4796155" y="2268854"/>
              <a:ext cx="123189" cy="137160"/>
            </a:xfrm>
            <a:custGeom>
              <a:avLst/>
              <a:gdLst/>
              <a:ahLst/>
              <a:cxnLst/>
              <a:rect l="l" t="t" r="r" b="b"/>
              <a:pathLst>
                <a:path w="123189" h="137160">
                  <a:moveTo>
                    <a:pt x="61595" y="0"/>
                  </a:moveTo>
                  <a:lnTo>
                    <a:pt x="105791" y="17780"/>
                  </a:lnTo>
                  <a:lnTo>
                    <a:pt x="122936" y="66675"/>
                  </a:lnTo>
                  <a:lnTo>
                    <a:pt x="122459" y="78674"/>
                  </a:lnTo>
                  <a:lnTo>
                    <a:pt x="105981" y="119411"/>
                  </a:lnTo>
                  <a:lnTo>
                    <a:pt x="70000" y="136657"/>
                  </a:lnTo>
                  <a:lnTo>
                    <a:pt x="61595" y="137160"/>
                  </a:lnTo>
                  <a:lnTo>
                    <a:pt x="48450" y="136044"/>
                  </a:lnTo>
                  <a:lnTo>
                    <a:pt x="9590" y="109674"/>
                  </a:lnTo>
                  <a:lnTo>
                    <a:pt x="0" y="68580"/>
                  </a:lnTo>
                  <a:lnTo>
                    <a:pt x="1281" y="51556"/>
                  </a:lnTo>
                  <a:lnTo>
                    <a:pt x="20320" y="14605"/>
                  </a:lnTo>
                  <a:lnTo>
                    <a:pt x="61595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669789" y="2214244"/>
              <a:ext cx="85852" cy="19329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145024" y="2197633"/>
              <a:ext cx="607860" cy="208508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5164074" y="2221865"/>
              <a:ext cx="585470" cy="184150"/>
            </a:xfrm>
            <a:custGeom>
              <a:avLst/>
              <a:gdLst/>
              <a:ahLst/>
              <a:cxnLst/>
              <a:rect l="l" t="t" r="r" b="b"/>
              <a:pathLst>
                <a:path w="585470" h="184150">
                  <a:moveTo>
                    <a:pt x="236220" y="46989"/>
                  </a:moveTo>
                  <a:lnTo>
                    <a:pt x="194945" y="61595"/>
                  </a:lnTo>
                  <a:lnTo>
                    <a:pt x="175906" y="98546"/>
                  </a:lnTo>
                  <a:lnTo>
                    <a:pt x="174768" y="113664"/>
                  </a:lnTo>
                  <a:lnTo>
                    <a:pt x="174682" y="114808"/>
                  </a:lnTo>
                  <a:lnTo>
                    <a:pt x="184215" y="156664"/>
                  </a:lnTo>
                  <a:lnTo>
                    <a:pt x="223075" y="183034"/>
                  </a:lnTo>
                  <a:lnTo>
                    <a:pt x="236220" y="184150"/>
                  </a:lnTo>
                  <a:lnTo>
                    <a:pt x="244625" y="183647"/>
                  </a:lnTo>
                  <a:lnTo>
                    <a:pt x="280497" y="166497"/>
                  </a:lnTo>
                  <a:lnTo>
                    <a:pt x="281063" y="165862"/>
                  </a:lnTo>
                  <a:lnTo>
                    <a:pt x="236220" y="165862"/>
                  </a:lnTo>
                  <a:lnTo>
                    <a:pt x="228215" y="165076"/>
                  </a:lnTo>
                  <a:lnTo>
                    <a:pt x="200247" y="137572"/>
                  </a:lnTo>
                  <a:lnTo>
                    <a:pt x="197485" y="115570"/>
                  </a:lnTo>
                  <a:lnTo>
                    <a:pt x="198175" y="103782"/>
                  </a:lnTo>
                  <a:lnTo>
                    <a:pt x="220921" y="68548"/>
                  </a:lnTo>
                  <a:lnTo>
                    <a:pt x="236220" y="65405"/>
                  </a:lnTo>
                  <a:lnTo>
                    <a:pt x="280907" y="65405"/>
                  </a:lnTo>
                  <a:lnTo>
                    <a:pt x="280415" y="64770"/>
                  </a:lnTo>
                  <a:lnTo>
                    <a:pt x="271224" y="57009"/>
                  </a:lnTo>
                  <a:lnTo>
                    <a:pt x="260794" y="51450"/>
                  </a:lnTo>
                  <a:lnTo>
                    <a:pt x="249126" y="48107"/>
                  </a:lnTo>
                  <a:lnTo>
                    <a:pt x="236220" y="46989"/>
                  </a:lnTo>
                  <a:close/>
                </a:path>
                <a:path w="585470" h="184150">
                  <a:moveTo>
                    <a:pt x="280907" y="65405"/>
                  </a:moveTo>
                  <a:lnTo>
                    <a:pt x="236220" y="65405"/>
                  </a:lnTo>
                  <a:lnTo>
                    <a:pt x="244078" y="66190"/>
                  </a:lnTo>
                  <a:lnTo>
                    <a:pt x="251269" y="68548"/>
                  </a:lnTo>
                  <a:lnTo>
                    <a:pt x="274010" y="103356"/>
                  </a:lnTo>
                  <a:lnTo>
                    <a:pt x="274657" y="115570"/>
                  </a:lnTo>
                  <a:lnTo>
                    <a:pt x="274083" y="125664"/>
                  </a:lnTo>
                  <a:lnTo>
                    <a:pt x="251380" y="162718"/>
                  </a:lnTo>
                  <a:lnTo>
                    <a:pt x="236220" y="165862"/>
                  </a:lnTo>
                  <a:lnTo>
                    <a:pt x="281063" y="165862"/>
                  </a:lnTo>
                  <a:lnTo>
                    <a:pt x="297084" y="125664"/>
                  </a:lnTo>
                  <a:lnTo>
                    <a:pt x="297485" y="115570"/>
                  </a:lnTo>
                  <a:lnTo>
                    <a:pt x="297561" y="113664"/>
                  </a:lnTo>
                  <a:lnTo>
                    <a:pt x="296489" y="98899"/>
                  </a:lnTo>
                  <a:lnTo>
                    <a:pt x="293274" y="85836"/>
                  </a:lnTo>
                  <a:lnTo>
                    <a:pt x="287916" y="74463"/>
                  </a:lnTo>
                  <a:lnTo>
                    <a:pt x="280907" y="65405"/>
                  </a:lnTo>
                  <a:close/>
                </a:path>
                <a:path w="585470" h="184150">
                  <a:moveTo>
                    <a:pt x="46638" y="164790"/>
                  </a:moveTo>
                  <a:lnTo>
                    <a:pt x="20634" y="164790"/>
                  </a:lnTo>
                  <a:lnTo>
                    <a:pt x="27787" y="173220"/>
                  </a:lnTo>
                  <a:lnTo>
                    <a:pt x="36274" y="179292"/>
                  </a:lnTo>
                  <a:lnTo>
                    <a:pt x="46161" y="182987"/>
                  </a:lnTo>
                  <a:lnTo>
                    <a:pt x="46490" y="182987"/>
                  </a:lnTo>
                  <a:lnTo>
                    <a:pt x="57023" y="184150"/>
                  </a:lnTo>
                  <a:lnTo>
                    <a:pt x="68256" y="182987"/>
                  </a:lnTo>
                  <a:lnTo>
                    <a:pt x="78692" y="179514"/>
                  </a:lnTo>
                  <a:lnTo>
                    <a:pt x="88294" y="173755"/>
                  </a:lnTo>
                  <a:lnTo>
                    <a:pt x="96889" y="165862"/>
                  </a:lnTo>
                  <a:lnTo>
                    <a:pt x="55117" y="165862"/>
                  </a:lnTo>
                  <a:lnTo>
                    <a:pt x="46638" y="164790"/>
                  </a:lnTo>
                  <a:close/>
                </a:path>
                <a:path w="585470" h="184150">
                  <a:moveTo>
                    <a:pt x="22225" y="0"/>
                  </a:moveTo>
                  <a:lnTo>
                    <a:pt x="0" y="0"/>
                  </a:lnTo>
                  <a:lnTo>
                    <a:pt x="0" y="181101"/>
                  </a:lnTo>
                  <a:lnTo>
                    <a:pt x="20574" y="181101"/>
                  </a:lnTo>
                  <a:lnTo>
                    <a:pt x="20574" y="164790"/>
                  </a:lnTo>
                  <a:lnTo>
                    <a:pt x="46638" y="164790"/>
                  </a:lnTo>
                  <a:lnTo>
                    <a:pt x="21939" y="134874"/>
                  </a:lnTo>
                  <a:lnTo>
                    <a:pt x="20352" y="115443"/>
                  </a:lnTo>
                  <a:lnTo>
                    <a:pt x="20380" y="113537"/>
                  </a:lnTo>
                  <a:lnTo>
                    <a:pt x="36506" y="72403"/>
                  </a:lnTo>
                  <a:lnTo>
                    <a:pt x="56134" y="65277"/>
                  </a:lnTo>
                  <a:lnTo>
                    <a:pt x="98620" y="65277"/>
                  </a:lnTo>
                  <a:lnTo>
                    <a:pt x="98121" y="64643"/>
                  </a:lnTo>
                  <a:lnTo>
                    <a:pt x="22225" y="64643"/>
                  </a:lnTo>
                  <a:lnTo>
                    <a:pt x="22225" y="0"/>
                  </a:lnTo>
                  <a:close/>
                </a:path>
                <a:path w="585470" h="184150">
                  <a:moveTo>
                    <a:pt x="98620" y="65277"/>
                  </a:moveTo>
                  <a:lnTo>
                    <a:pt x="56134" y="65277"/>
                  </a:lnTo>
                  <a:lnTo>
                    <a:pt x="63345" y="66065"/>
                  </a:lnTo>
                  <a:lnTo>
                    <a:pt x="63181" y="66065"/>
                  </a:lnTo>
                  <a:lnTo>
                    <a:pt x="69861" y="68437"/>
                  </a:lnTo>
                  <a:lnTo>
                    <a:pt x="69720" y="68437"/>
                  </a:lnTo>
                  <a:lnTo>
                    <a:pt x="75439" y="72136"/>
                  </a:lnTo>
                  <a:lnTo>
                    <a:pt x="90833" y="113537"/>
                  </a:lnTo>
                  <a:lnTo>
                    <a:pt x="90931" y="115443"/>
                  </a:lnTo>
                  <a:lnTo>
                    <a:pt x="90378" y="125535"/>
                  </a:lnTo>
                  <a:lnTo>
                    <a:pt x="68754" y="162655"/>
                  </a:lnTo>
                  <a:lnTo>
                    <a:pt x="55117" y="165862"/>
                  </a:lnTo>
                  <a:lnTo>
                    <a:pt x="96936" y="165862"/>
                  </a:lnTo>
                  <a:lnTo>
                    <a:pt x="104342" y="155543"/>
                  </a:lnTo>
                  <a:lnTo>
                    <a:pt x="109537" y="143446"/>
                  </a:lnTo>
                  <a:lnTo>
                    <a:pt x="112637" y="129444"/>
                  </a:lnTo>
                  <a:lnTo>
                    <a:pt x="113541" y="115443"/>
                  </a:lnTo>
                  <a:lnTo>
                    <a:pt x="113664" y="113537"/>
                  </a:lnTo>
                  <a:lnTo>
                    <a:pt x="103504" y="71500"/>
                  </a:lnTo>
                  <a:lnTo>
                    <a:pt x="98620" y="65277"/>
                  </a:lnTo>
                  <a:close/>
                </a:path>
                <a:path w="585470" h="184150">
                  <a:moveTo>
                    <a:pt x="66166" y="46989"/>
                  </a:moveTo>
                  <a:lnTo>
                    <a:pt x="58165" y="46989"/>
                  </a:lnTo>
                  <a:lnTo>
                    <a:pt x="47710" y="48087"/>
                  </a:lnTo>
                  <a:lnTo>
                    <a:pt x="38242" y="51387"/>
                  </a:lnTo>
                  <a:lnTo>
                    <a:pt x="29751" y="56901"/>
                  </a:lnTo>
                  <a:lnTo>
                    <a:pt x="22225" y="64643"/>
                  </a:lnTo>
                  <a:lnTo>
                    <a:pt x="98121" y="64643"/>
                  </a:lnTo>
                  <a:lnTo>
                    <a:pt x="66166" y="46989"/>
                  </a:lnTo>
                  <a:close/>
                </a:path>
                <a:path w="585470" h="184150">
                  <a:moveTo>
                    <a:pt x="392049" y="67310"/>
                  </a:moveTo>
                  <a:lnTo>
                    <a:pt x="369950" y="67310"/>
                  </a:lnTo>
                  <a:lnTo>
                    <a:pt x="369950" y="142748"/>
                  </a:lnTo>
                  <a:lnTo>
                    <a:pt x="370087" y="150240"/>
                  </a:lnTo>
                  <a:lnTo>
                    <a:pt x="370117" y="151892"/>
                  </a:lnTo>
                  <a:lnTo>
                    <a:pt x="392684" y="182880"/>
                  </a:lnTo>
                  <a:lnTo>
                    <a:pt x="405764" y="182880"/>
                  </a:lnTo>
                  <a:lnTo>
                    <a:pt x="411352" y="182245"/>
                  </a:lnTo>
                  <a:lnTo>
                    <a:pt x="417575" y="180848"/>
                  </a:lnTo>
                  <a:lnTo>
                    <a:pt x="414545" y="162179"/>
                  </a:lnTo>
                  <a:lnTo>
                    <a:pt x="401320" y="162179"/>
                  </a:lnTo>
                  <a:lnTo>
                    <a:pt x="398779" y="161544"/>
                  </a:lnTo>
                  <a:lnTo>
                    <a:pt x="392049" y="150240"/>
                  </a:lnTo>
                  <a:lnTo>
                    <a:pt x="392049" y="67310"/>
                  </a:lnTo>
                  <a:close/>
                </a:path>
                <a:path w="585470" h="184150">
                  <a:moveTo>
                    <a:pt x="414400" y="161289"/>
                  </a:moveTo>
                  <a:lnTo>
                    <a:pt x="407035" y="162179"/>
                  </a:lnTo>
                  <a:lnTo>
                    <a:pt x="414545" y="162179"/>
                  </a:lnTo>
                  <a:lnTo>
                    <a:pt x="414442" y="161544"/>
                  </a:lnTo>
                  <a:lnTo>
                    <a:pt x="414400" y="161289"/>
                  </a:lnTo>
                  <a:close/>
                </a:path>
                <a:path w="585470" h="184150">
                  <a:moveTo>
                    <a:pt x="414400" y="49911"/>
                  </a:moveTo>
                  <a:lnTo>
                    <a:pt x="353567" y="49911"/>
                  </a:lnTo>
                  <a:lnTo>
                    <a:pt x="353567" y="67310"/>
                  </a:lnTo>
                  <a:lnTo>
                    <a:pt x="414400" y="67310"/>
                  </a:lnTo>
                  <a:lnTo>
                    <a:pt x="414400" y="49911"/>
                  </a:lnTo>
                  <a:close/>
                </a:path>
                <a:path w="585470" h="184150">
                  <a:moveTo>
                    <a:pt x="392049" y="4190"/>
                  </a:moveTo>
                  <a:lnTo>
                    <a:pt x="369950" y="17525"/>
                  </a:lnTo>
                  <a:lnTo>
                    <a:pt x="369950" y="49911"/>
                  </a:lnTo>
                  <a:lnTo>
                    <a:pt x="392049" y="49911"/>
                  </a:lnTo>
                  <a:lnTo>
                    <a:pt x="392049" y="4190"/>
                  </a:lnTo>
                  <a:close/>
                </a:path>
                <a:path w="585470" h="184150">
                  <a:moveTo>
                    <a:pt x="500888" y="0"/>
                  </a:moveTo>
                  <a:lnTo>
                    <a:pt x="478663" y="0"/>
                  </a:lnTo>
                  <a:lnTo>
                    <a:pt x="478663" y="181101"/>
                  </a:lnTo>
                  <a:lnTo>
                    <a:pt x="500888" y="181101"/>
                  </a:lnTo>
                  <a:lnTo>
                    <a:pt x="500888" y="99060"/>
                  </a:lnTo>
                  <a:lnTo>
                    <a:pt x="502030" y="91059"/>
                  </a:lnTo>
                  <a:lnTo>
                    <a:pt x="504571" y="85217"/>
                  </a:lnTo>
                  <a:lnTo>
                    <a:pt x="506984" y="79375"/>
                  </a:lnTo>
                  <a:lnTo>
                    <a:pt x="511175" y="74675"/>
                  </a:lnTo>
                  <a:lnTo>
                    <a:pt x="517016" y="71247"/>
                  </a:lnTo>
                  <a:lnTo>
                    <a:pt x="522731" y="67818"/>
                  </a:lnTo>
                  <a:lnTo>
                    <a:pt x="528954" y="66167"/>
                  </a:lnTo>
                  <a:lnTo>
                    <a:pt x="579678" y="66167"/>
                  </a:lnTo>
                  <a:lnTo>
                    <a:pt x="579160" y="65024"/>
                  </a:lnTo>
                  <a:lnTo>
                    <a:pt x="500888" y="65024"/>
                  </a:lnTo>
                  <a:lnTo>
                    <a:pt x="500888" y="0"/>
                  </a:lnTo>
                  <a:close/>
                </a:path>
                <a:path w="585470" h="184150">
                  <a:moveTo>
                    <a:pt x="579678" y="66167"/>
                  </a:moveTo>
                  <a:lnTo>
                    <a:pt x="544322" y="66167"/>
                  </a:lnTo>
                  <a:lnTo>
                    <a:pt x="551179" y="68707"/>
                  </a:lnTo>
                  <a:lnTo>
                    <a:pt x="556005" y="73787"/>
                  </a:lnTo>
                  <a:lnTo>
                    <a:pt x="560831" y="78739"/>
                  </a:lnTo>
                  <a:lnTo>
                    <a:pt x="563245" y="86868"/>
                  </a:lnTo>
                  <a:lnTo>
                    <a:pt x="563245" y="181101"/>
                  </a:lnTo>
                  <a:lnTo>
                    <a:pt x="585470" y="181101"/>
                  </a:lnTo>
                  <a:lnTo>
                    <a:pt x="585470" y="98044"/>
                  </a:lnTo>
                  <a:lnTo>
                    <a:pt x="585248" y="91059"/>
                  </a:lnTo>
                  <a:lnTo>
                    <a:pt x="585182" y="88975"/>
                  </a:lnTo>
                  <a:lnTo>
                    <a:pt x="584311" y="81025"/>
                  </a:lnTo>
                  <a:lnTo>
                    <a:pt x="582943" y="74675"/>
                  </a:lnTo>
                  <a:lnTo>
                    <a:pt x="582844" y="74219"/>
                  </a:lnTo>
                  <a:lnTo>
                    <a:pt x="580817" y="68707"/>
                  </a:lnTo>
                  <a:lnTo>
                    <a:pt x="579678" y="66167"/>
                  </a:lnTo>
                  <a:close/>
                </a:path>
                <a:path w="585470" h="184150">
                  <a:moveTo>
                    <a:pt x="540130" y="46989"/>
                  </a:moveTo>
                  <a:lnTo>
                    <a:pt x="528748" y="48111"/>
                  </a:lnTo>
                  <a:lnTo>
                    <a:pt x="518413" y="51482"/>
                  </a:lnTo>
                  <a:lnTo>
                    <a:pt x="509127" y="57116"/>
                  </a:lnTo>
                  <a:lnTo>
                    <a:pt x="500888" y="65024"/>
                  </a:lnTo>
                  <a:lnTo>
                    <a:pt x="579160" y="65024"/>
                  </a:lnTo>
                  <a:lnTo>
                    <a:pt x="540130" y="46989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184394" y="2268854"/>
              <a:ext cx="277495" cy="137160"/>
            </a:xfrm>
            <a:custGeom>
              <a:avLst/>
              <a:gdLst/>
              <a:ahLst/>
              <a:cxnLst/>
              <a:rect l="l" t="t" r="r" b="b"/>
              <a:pathLst>
                <a:path w="277495" h="137160">
                  <a:moveTo>
                    <a:pt x="215900" y="18415"/>
                  </a:moveTo>
                  <a:lnTo>
                    <a:pt x="179927" y="46577"/>
                  </a:lnTo>
                  <a:lnTo>
                    <a:pt x="177164" y="68580"/>
                  </a:lnTo>
                  <a:lnTo>
                    <a:pt x="177855" y="80367"/>
                  </a:lnTo>
                  <a:lnTo>
                    <a:pt x="200628" y="115728"/>
                  </a:lnTo>
                  <a:lnTo>
                    <a:pt x="215900" y="118872"/>
                  </a:lnTo>
                  <a:lnTo>
                    <a:pt x="223831" y="118086"/>
                  </a:lnTo>
                  <a:lnTo>
                    <a:pt x="251634" y="90344"/>
                  </a:lnTo>
                  <a:lnTo>
                    <a:pt x="254380" y="67818"/>
                  </a:lnTo>
                  <a:lnTo>
                    <a:pt x="253690" y="56366"/>
                  </a:lnTo>
                  <a:lnTo>
                    <a:pt x="230949" y="21558"/>
                  </a:lnTo>
                  <a:lnTo>
                    <a:pt x="215900" y="18415"/>
                  </a:lnTo>
                  <a:close/>
                </a:path>
                <a:path w="277495" h="137160">
                  <a:moveTo>
                    <a:pt x="35813" y="18287"/>
                  </a:moveTo>
                  <a:lnTo>
                    <a:pt x="2666" y="46418"/>
                  </a:lnTo>
                  <a:lnTo>
                    <a:pt x="0" y="67564"/>
                  </a:lnTo>
                  <a:lnTo>
                    <a:pt x="404" y="78545"/>
                  </a:lnTo>
                  <a:lnTo>
                    <a:pt x="18780" y="114585"/>
                  </a:lnTo>
                  <a:lnTo>
                    <a:pt x="34797" y="118872"/>
                  </a:lnTo>
                  <a:lnTo>
                    <a:pt x="41872" y="118066"/>
                  </a:lnTo>
                  <a:lnTo>
                    <a:pt x="69965" y="80240"/>
                  </a:lnTo>
                  <a:lnTo>
                    <a:pt x="70611" y="68453"/>
                  </a:lnTo>
                  <a:lnTo>
                    <a:pt x="69988" y="56429"/>
                  </a:lnTo>
                  <a:lnTo>
                    <a:pt x="49228" y="21336"/>
                  </a:lnTo>
                  <a:lnTo>
                    <a:pt x="35813" y="18287"/>
                  </a:lnTo>
                  <a:close/>
                </a:path>
                <a:path w="277495" h="137160">
                  <a:moveTo>
                    <a:pt x="215900" y="0"/>
                  </a:moveTo>
                  <a:lnTo>
                    <a:pt x="260095" y="17780"/>
                  </a:lnTo>
                  <a:lnTo>
                    <a:pt x="277240" y="66675"/>
                  </a:lnTo>
                  <a:lnTo>
                    <a:pt x="276764" y="78674"/>
                  </a:lnTo>
                  <a:lnTo>
                    <a:pt x="260286" y="119411"/>
                  </a:lnTo>
                  <a:lnTo>
                    <a:pt x="224305" y="136657"/>
                  </a:lnTo>
                  <a:lnTo>
                    <a:pt x="215900" y="137160"/>
                  </a:lnTo>
                  <a:lnTo>
                    <a:pt x="202755" y="136044"/>
                  </a:lnTo>
                  <a:lnTo>
                    <a:pt x="163895" y="109674"/>
                  </a:lnTo>
                  <a:lnTo>
                    <a:pt x="154304" y="68580"/>
                  </a:lnTo>
                  <a:lnTo>
                    <a:pt x="155586" y="51556"/>
                  </a:lnTo>
                  <a:lnTo>
                    <a:pt x="174625" y="14605"/>
                  </a:lnTo>
                  <a:lnTo>
                    <a:pt x="21590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513069" y="2221483"/>
              <a:ext cx="73152" cy="18783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638164" y="2217293"/>
              <a:ext cx="115951" cy="190246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5164074" y="2221865"/>
              <a:ext cx="113664" cy="184150"/>
            </a:xfrm>
            <a:custGeom>
              <a:avLst/>
              <a:gdLst/>
              <a:ahLst/>
              <a:cxnLst/>
              <a:rect l="l" t="t" r="r" b="b"/>
              <a:pathLst>
                <a:path w="113664" h="184150">
                  <a:moveTo>
                    <a:pt x="0" y="0"/>
                  </a:moveTo>
                  <a:lnTo>
                    <a:pt x="22225" y="0"/>
                  </a:lnTo>
                  <a:lnTo>
                    <a:pt x="22225" y="64643"/>
                  </a:lnTo>
                  <a:lnTo>
                    <a:pt x="29751" y="56901"/>
                  </a:lnTo>
                  <a:lnTo>
                    <a:pt x="38242" y="51387"/>
                  </a:lnTo>
                  <a:lnTo>
                    <a:pt x="47710" y="48087"/>
                  </a:lnTo>
                  <a:lnTo>
                    <a:pt x="58165" y="46989"/>
                  </a:lnTo>
                  <a:lnTo>
                    <a:pt x="66166" y="46989"/>
                  </a:lnTo>
                  <a:lnTo>
                    <a:pt x="98805" y="65532"/>
                  </a:lnTo>
                  <a:lnTo>
                    <a:pt x="103504" y="71500"/>
                  </a:lnTo>
                  <a:lnTo>
                    <a:pt x="113664" y="113537"/>
                  </a:lnTo>
                  <a:lnTo>
                    <a:pt x="112637" y="129444"/>
                  </a:lnTo>
                  <a:lnTo>
                    <a:pt x="97027" y="165735"/>
                  </a:lnTo>
                  <a:lnTo>
                    <a:pt x="57023" y="184150"/>
                  </a:lnTo>
                  <a:lnTo>
                    <a:pt x="46023" y="182935"/>
                  </a:lnTo>
                  <a:lnTo>
                    <a:pt x="36274" y="179292"/>
                  </a:lnTo>
                  <a:lnTo>
                    <a:pt x="27787" y="173220"/>
                  </a:lnTo>
                  <a:lnTo>
                    <a:pt x="20574" y="164719"/>
                  </a:lnTo>
                  <a:lnTo>
                    <a:pt x="20574" y="181101"/>
                  </a:lnTo>
                  <a:lnTo>
                    <a:pt x="0" y="181101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864351" y="2197633"/>
              <a:ext cx="748093" cy="20850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876925" y="2217293"/>
              <a:ext cx="736726" cy="19329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705600" y="2197633"/>
              <a:ext cx="458571" cy="20850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718681" y="2217293"/>
              <a:ext cx="445516" cy="19329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287768" y="2197582"/>
              <a:ext cx="1918589" cy="25427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301611" y="2217293"/>
              <a:ext cx="1903857" cy="24053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2792" y="2737142"/>
              <a:ext cx="165950" cy="16595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15593" y="2756027"/>
              <a:ext cx="153733" cy="15367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298448" y="2691409"/>
              <a:ext cx="522516" cy="208508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1315974" y="2715641"/>
              <a:ext cx="501015" cy="184150"/>
            </a:xfrm>
            <a:custGeom>
              <a:avLst/>
              <a:gdLst/>
              <a:ahLst/>
              <a:cxnLst/>
              <a:rect l="l" t="t" r="r" b="b"/>
              <a:pathLst>
                <a:path w="501014" h="184150">
                  <a:moveTo>
                    <a:pt x="356234" y="49911"/>
                  </a:moveTo>
                  <a:lnTo>
                    <a:pt x="334009" y="49911"/>
                  </a:lnTo>
                  <a:lnTo>
                    <a:pt x="334009" y="181101"/>
                  </a:lnTo>
                  <a:lnTo>
                    <a:pt x="356234" y="181101"/>
                  </a:lnTo>
                  <a:lnTo>
                    <a:pt x="356234" y="49911"/>
                  </a:lnTo>
                  <a:close/>
                </a:path>
                <a:path w="501014" h="184150">
                  <a:moveTo>
                    <a:pt x="414019" y="138557"/>
                  </a:moveTo>
                  <a:lnTo>
                    <a:pt x="392049" y="141986"/>
                  </a:lnTo>
                  <a:lnTo>
                    <a:pt x="394475" y="151800"/>
                  </a:lnTo>
                  <a:lnTo>
                    <a:pt x="398129" y="160305"/>
                  </a:lnTo>
                  <a:lnTo>
                    <a:pt x="436052" y="183483"/>
                  </a:lnTo>
                  <a:lnTo>
                    <a:pt x="448056" y="184150"/>
                  </a:lnTo>
                  <a:lnTo>
                    <a:pt x="455578" y="183814"/>
                  </a:lnTo>
                  <a:lnTo>
                    <a:pt x="492887" y="165862"/>
                  </a:lnTo>
                  <a:lnTo>
                    <a:pt x="437769" y="165862"/>
                  </a:lnTo>
                  <a:lnTo>
                    <a:pt x="430309" y="163575"/>
                  </a:lnTo>
                  <a:lnTo>
                    <a:pt x="430046" y="163575"/>
                  </a:lnTo>
                  <a:lnTo>
                    <a:pt x="424306" y="158750"/>
                  </a:lnTo>
                  <a:lnTo>
                    <a:pt x="418592" y="154050"/>
                  </a:lnTo>
                  <a:lnTo>
                    <a:pt x="415163" y="147320"/>
                  </a:lnTo>
                  <a:lnTo>
                    <a:pt x="414019" y="138557"/>
                  </a:lnTo>
                  <a:close/>
                </a:path>
                <a:path w="501014" h="184150">
                  <a:moveTo>
                    <a:pt x="443992" y="46989"/>
                  </a:moveTo>
                  <a:lnTo>
                    <a:pt x="437133" y="46989"/>
                  </a:lnTo>
                  <a:lnTo>
                    <a:pt x="430783" y="47879"/>
                  </a:lnTo>
                  <a:lnTo>
                    <a:pt x="398369" y="70993"/>
                  </a:lnTo>
                  <a:lnTo>
                    <a:pt x="395731" y="78994"/>
                  </a:lnTo>
                  <a:lnTo>
                    <a:pt x="395731" y="91186"/>
                  </a:lnTo>
                  <a:lnTo>
                    <a:pt x="428148" y="119776"/>
                  </a:lnTo>
                  <a:lnTo>
                    <a:pt x="460882" y="128650"/>
                  </a:lnTo>
                  <a:lnTo>
                    <a:pt x="468502" y="131063"/>
                  </a:lnTo>
                  <a:lnTo>
                    <a:pt x="475869" y="136017"/>
                  </a:lnTo>
                  <a:lnTo>
                    <a:pt x="478027" y="139954"/>
                  </a:lnTo>
                  <a:lnTo>
                    <a:pt x="478027" y="150495"/>
                  </a:lnTo>
                  <a:lnTo>
                    <a:pt x="475614" y="155448"/>
                  </a:lnTo>
                  <a:lnTo>
                    <a:pt x="470662" y="159638"/>
                  </a:lnTo>
                  <a:lnTo>
                    <a:pt x="465708" y="163703"/>
                  </a:lnTo>
                  <a:lnTo>
                    <a:pt x="458215" y="165862"/>
                  </a:lnTo>
                  <a:lnTo>
                    <a:pt x="492887" y="165862"/>
                  </a:lnTo>
                  <a:lnTo>
                    <a:pt x="494326" y="163703"/>
                  </a:lnTo>
                  <a:lnTo>
                    <a:pt x="498728" y="156972"/>
                  </a:lnTo>
                  <a:lnTo>
                    <a:pt x="500888" y="149987"/>
                  </a:lnTo>
                  <a:lnTo>
                    <a:pt x="500888" y="135000"/>
                  </a:lnTo>
                  <a:lnTo>
                    <a:pt x="468074" y="107315"/>
                  </a:lnTo>
                  <a:lnTo>
                    <a:pt x="437261" y="98679"/>
                  </a:lnTo>
                  <a:lnTo>
                    <a:pt x="430656" y="96774"/>
                  </a:lnTo>
                  <a:lnTo>
                    <a:pt x="417194" y="85089"/>
                  </a:lnTo>
                  <a:lnTo>
                    <a:pt x="417194" y="77724"/>
                  </a:lnTo>
                  <a:lnTo>
                    <a:pt x="419353" y="73660"/>
                  </a:lnTo>
                  <a:lnTo>
                    <a:pt x="428117" y="66929"/>
                  </a:lnTo>
                  <a:lnTo>
                    <a:pt x="435356" y="65278"/>
                  </a:lnTo>
                  <a:lnTo>
                    <a:pt x="489604" y="65278"/>
                  </a:lnTo>
                  <a:lnTo>
                    <a:pt x="484631" y="58420"/>
                  </a:lnTo>
                  <a:lnTo>
                    <a:pt x="451471" y="47273"/>
                  </a:lnTo>
                  <a:lnTo>
                    <a:pt x="443992" y="46989"/>
                  </a:lnTo>
                  <a:close/>
                </a:path>
                <a:path w="501014" h="184150">
                  <a:moveTo>
                    <a:pt x="489604" y="65278"/>
                  </a:moveTo>
                  <a:lnTo>
                    <a:pt x="454278" y="65278"/>
                  </a:lnTo>
                  <a:lnTo>
                    <a:pt x="460882" y="67183"/>
                  </a:lnTo>
                  <a:lnTo>
                    <a:pt x="465708" y="70993"/>
                  </a:lnTo>
                  <a:lnTo>
                    <a:pt x="470407" y="74803"/>
                  </a:lnTo>
                  <a:lnTo>
                    <a:pt x="473328" y="80010"/>
                  </a:lnTo>
                  <a:lnTo>
                    <a:pt x="474218" y="86741"/>
                  </a:lnTo>
                  <a:lnTo>
                    <a:pt x="495934" y="83820"/>
                  </a:lnTo>
                  <a:lnTo>
                    <a:pt x="494538" y="75311"/>
                  </a:lnTo>
                  <a:lnTo>
                    <a:pt x="491998" y="68580"/>
                  </a:lnTo>
                  <a:lnTo>
                    <a:pt x="489604" y="65278"/>
                  </a:lnTo>
                  <a:close/>
                </a:path>
                <a:path w="501014" h="184150">
                  <a:moveTo>
                    <a:pt x="356234" y="0"/>
                  </a:moveTo>
                  <a:lnTo>
                    <a:pt x="334009" y="0"/>
                  </a:lnTo>
                  <a:lnTo>
                    <a:pt x="334009" y="25654"/>
                  </a:lnTo>
                  <a:lnTo>
                    <a:pt x="356234" y="25654"/>
                  </a:lnTo>
                  <a:lnTo>
                    <a:pt x="356234" y="0"/>
                  </a:lnTo>
                  <a:close/>
                </a:path>
                <a:path w="501014" h="184150">
                  <a:moveTo>
                    <a:pt x="203707" y="0"/>
                  </a:moveTo>
                  <a:lnTo>
                    <a:pt x="181482" y="0"/>
                  </a:lnTo>
                  <a:lnTo>
                    <a:pt x="181482" y="181101"/>
                  </a:lnTo>
                  <a:lnTo>
                    <a:pt x="203707" y="181101"/>
                  </a:lnTo>
                  <a:lnTo>
                    <a:pt x="203707" y="99060"/>
                  </a:lnTo>
                  <a:lnTo>
                    <a:pt x="204850" y="91059"/>
                  </a:lnTo>
                  <a:lnTo>
                    <a:pt x="207390" y="85217"/>
                  </a:lnTo>
                  <a:lnTo>
                    <a:pt x="209803" y="79375"/>
                  </a:lnTo>
                  <a:lnTo>
                    <a:pt x="213994" y="74675"/>
                  </a:lnTo>
                  <a:lnTo>
                    <a:pt x="219837" y="71247"/>
                  </a:lnTo>
                  <a:lnTo>
                    <a:pt x="225551" y="67818"/>
                  </a:lnTo>
                  <a:lnTo>
                    <a:pt x="231775" y="66167"/>
                  </a:lnTo>
                  <a:lnTo>
                    <a:pt x="282498" y="66167"/>
                  </a:lnTo>
                  <a:lnTo>
                    <a:pt x="281980" y="65024"/>
                  </a:lnTo>
                  <a:lnTo>
                    <a:pt x="203707" y="65024"/>
                  </a:lnTo>
                  <a:lnTo>
                    <a:pt x="203707" y="0"/>
                  </a:lnTo>
                  <a:close/>
                </a:path>
                <a:path w="501014" h="184150">
                  <a:moveTo>
                    <a:pt x="282498" y="66167"/>
                  </a:moveTo>
                  <a:lnTo>
                    <a:pt x="247141" y="66167"/>
                  </a:lnTo>
                  <a:lnTo>
                    <a:pt x="254000" y="68707"/>
                  </a:lnTo>
                  <a:lnTo>
                    <a:pt x="258825" y="73787"/>
                  </a:lnTo>
                  <a:lnTo>
                    <a:pt x="263651" y="78739"/>
                  </a:lnTo>
                  <a:lnTo>
                    <a:pt x="266064" y="86868"/>
                  </a:lnTo>
                  <a:lnTo>
                    <a:pt x="266064" y="181101"/>
                  </a:lnTo>
                  <a:lnTo>
                    <a:pt x="288289" y="181101"/>
                  </a:lnTo>
                  <a:lnTo>
                    <a:pt x="288289" y="98044"/>
                  </a:lnTo>
                  <a:lnTo>
                    <a:pt x="288068" y="91059"/>
                  </a:lnTo>
                  <a:lnTo>
                    <a:pt x="283637" y="68707"/>
                  </a:lnTo>
                  <a:lnTo>
                    <a:pt x="282498" y="66167"/>
                  </a:lnTo>
                  <a:close/>
                </a:path>
                <a:path w="501014" h="184150">
                  <a:moveTo>
                    <a:pt x="242950" y="46989"/>
                  </a:moveTo>
                  <a:lnTo>
                    <a:pt x="231568" y="48111"/>
                  </a:lnTo>
                  <a:lnTo>
                    <a:pt x="221234" y="51482"/>
                  </a:lnTo>
                  <a:lnTo>
                    <a:pt x="211947" y="57116"/>
                  </a:lnTo>
                  <a:lnTo>
                    <a:pt x="203707" y="65024"/>
                  </a:lnTo>
                  <a:lnTo>
                    <a:pt x="281980" y="65024"/>
                  </a:lnTo>
                  <a:lnTo>
                    <a:pt x="242950" y="46989"/>
                  </a:lnTo>
                  <a:close/>
                </a:path>
                <a:path w="501014" h="184150">
                  <a:moveTo>
                    <a:pt x="83565" y="21462"/>
                  </a:moveTo>
                  <a:lnTo>
                    <a:pt x="59689" y="21462"/>
                  </a:lnTo>
                  <a:lnTo>
                    <a:pt x="59689" y="181101"/>
                  </a:lnTo>
                  <a:lnTo>
                    <a:pt x="83565" y="181101"/>
                  </a:lnTo>
                  <a:lnTo>
                    <a:pt x="83565" y="21462"/>
                  </a:lnTo>
                  <a:close/>
                </a:path>
                <a:path w="501014" h="184150">
                  <a:moveTo>
                    <a:pt x="143509" y="0"/>
                  </a:moveTo>
                  <a:lnTo>
                    <a:pt x="0" y="0"/>
                  </a:lnTo>
                  <a:lnTo>
                    <a:pt x="0" y="21462"/>
                  </a:lnTo>
                  <a:lnTo>
                    <a:pt x="143509" y="21462"/>
                  </a:lnTo>
                  <a:lnTo>
                    <a:pt x="143509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649984" y="2765552"/>
              <a:ext cx="22225" cy="131445"/>
            </a:xfrm>
            <a:custGeom>
              <a:avLst/>
              <a:gdLst/>
              <a:ahLst/>
              <a:cxnLst/>
              <a:rect l="l" t="t" r="r" b="b"/>
              <a:pathLst>
                <a:path w="22225" h="131444">
                  <a:moveTo>
                    <a:pt x="0" y="0"/>
                  </a:moveTo>
                  <a:lnTo>
                    <a:pt x="22225" y="0"/>
                  </a:lnTo>
                  <a:lnTo>
                    <a:pt x="22225" y="131190"/>
                  </a:lnTo>
                  <a:lnTo>
                    <a:pt x="0" y="13119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703451" y="2758058"/>
              <a:ext cx="117983" cy="146304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649984" y="2715641"/>
              <a:ext cx="22225" cy="26034"/>
            </a:xfrm>
            <a:custGeom>
              <a:avLst/>
              <a:gdLst/>
              <a:ahLst/>
              <a:cxnLst/>
              <a:rect l="l" t="t" r="r" b="b"/>
              <a:pathLst>
                <a:path w="22225" h="26035">
                  <a:moveTo>
                    <a:pt x="0" y="0"/>
                  </a:moveTo>
                  <a:lnTo>
                    <a:pt x="22225" y="0"/>
                  </a:lnTo>
                  <a:lnTo>
                    <a:pt x="22225" y="25654"/>
                  </a:lnTo>
                  <a:lnTo>
                    <a:pt x="0" y="25654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92885" y="2711069"/>
              <a:ext cx="115950" cy="190246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315974" y="2715641"/>
              <a:ext cx="143510" cy="181610"/>
            </a:xfrm>
            <a:custGeom>
              <a:avLst/>
              <a:gdLst/>
              <a:ahLst/>
              <a:cxnLst/>
              <a:rect l="l" t="t" r="r" b="b"/>
              <a:pathLst>
                <a:path w="143509" h="181610">
                  <a:moveTo>
                    <a:pt x="0" y="0"/>
                  </a:moveTo>
                  <a:lnTo>
                    <a:pt x="143509" y="0"/>
                  </a:lnTo>
                  <a:lnTo>
                    <a:pt x="143509" y="21462"/>
                  </a:lnTo>
                  <a:lnTo>
                    <a:pt x="83565" y="21462"/>
                  </a:lnTo>
                  <a:lnTo>
                    <a:pt x="83565" y="181101"/>
                  </a:lnTo>
                  <a:lnTo>
                    <a:pt x="59689" y="181101"/>
                  </a:lnTo>
                  <a:lnTo>
                    <a:pt x="59689" y="21462"/>
                  </a:lnTo>
                  <a:lnTo>
                    <a:pt x="0" y="21462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874520" y="2691409"/>
              <a:ext cx="626160" cy="20850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888998" y="2711069"/>
              <a:ext cx="611759" cy="193294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602992" y="2691371"/>
              <a:ext cx="1540509" cy="25744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617851" y="2711069"/>
              <a:ext cx="1524635" cy="243586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218432" y="2691409"/>
              <a:ext cx="464604" cy="208508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231513" y="2711069"/>
              <a:ext cx="451612" cy="193294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779263" y="2691371"/>
              <a:ext cx="934046" cy="257441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793614" y="2711069"/>
              <a:ext cx="918591" cy="243586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806439" y="2691409"/>
              <a:ext cx="671893" cy="208508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820537" y="2711069"/>
              <a:ext cx="658240" cy="193294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544056" y="2697492"/>
              <a:ext cx="266433" cy="202552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558533" y="2715260"/>
              <a:ext cx="251841" cy="18910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964680" y="2691371"/>
              <a:ext cx="1378966" cy="257441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979538" y="2711069"/>
              <a:ext cx="1363091" cy="243586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008888" y="3047974"/>
              <a:ext cx="2991485" cy="254279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022731" y="3067685"/>
              <a:ext cx="2978023" cy="240537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014984" y="3758222"/>
              <a:ext cx="2461132" cy="260438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029525" y="3777869"/>
              <a:ext cx="2448242" cy="246634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014984" y="4114800"/>
              <a:ext cx="1126058" cy="211708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029652" y="4134485"/>
              <a:ext cx="1112329" cy="196342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008888" y="4474438"/>
              <a:ext cx="2924429" cy="254279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022731" y="4494148"/>
              <a:ext cx="2910967" cy="240538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014984" y="4828070"/>
              <a:ext cx="2607310" cy="260438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029525" y="4847717"/>
              <a:ext cx="2591752" cy="246634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014984" y="5187683"/>
              <a:ext cx="3597910" cy="257441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029525" y="5207381"/>
              <a:ext cx="3583876" cy="2435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118616" y="731570"/>
            <a:ext cx="5539740" cy="1068705"/>
            <a:chOff x="1118616" y="731570"/>
            <a:chExt cx="5539740" cy="106870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8616" y="731570"/>
              <a:ext cx="5539486" cy="10681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6048" y="758901"/>
              <a:ext cx="3107308" cy="5011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4196" y="784732"/>
              <a:ext cx="3087763" cy="48171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61688" y="765022"/>
              <a:ext cx="412826" cy="38839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384801" y="796544"/>
              <a:ext cx="386080" cy="358775"/>
            </a:xfrm>
            <a:custGeom>
              <a:avLst/>
              <a:gdLst/>
              <a:ahLst/>
              <a:cxnLst/>
              <a:rect l="l" t="t" r="r" b="b"/>
              <a:pathLst>
                <a:path w="386079" h="358775">
                  <a:moveTo>
                    <a:pt x="200151" y="0"/>
                  </a:moveTo>
                  <a:lnTo>
                    <a:pt x="184403" y="0"/>
                  </a:lnTo>
                  <a:lnTo>
                    <a:pt x="116077" y="158622"/>
                  </a:lnTo>
                  <a:lnTo>
                    <a:pt x="89860" y="218656"/>
                  </a:lnTo>
                  <a:lnTo>
                    <a:pt x="69119" y="265033"/>
                  </a:lnTo>
                  <a:lnTo>
                    <a:pt x="44069" y="316864"/>
                  </a:lnTo>
                  <a:lnTo>
                    <a:pt x="10451" y="341475"/>
                  </a:lnTo>
                  <a:lnTo>
                    <a:pt x="0" y="344042"/>
                  </a:lnTo>
                  <a:lnTo>
                    <a:pt x="0" y="358647"/>
                  </a:lnTo>
                  <a:lnTo>
                    <a:pt x="16531" y="357481"/>
                  </a:lnTo>
                  <a:lnTo>
                    <a:pt x="31480" y="356647"/>
                  </a:lnTo>
                  <a:lnTo>
                    <a:pt x="44880" y="356147"/>
                  </a:lnTo>
                  <a:lnTo>
                    <a:pt x="56769" y="355980"/>
                  </a:lnTo>
                  <a:lnTo>
                    <a:pt x="116586" y="355980"/>
                  </a:lnTo>
                  <a:lnTo>
                    <a:pt x="116586" y="344042"/>
                  </a:lnTo>
                  <a:lnTo>
                    <a:pt x="110744" y="342264"/>
                  </a:lnTo>
                  <a:lnTo>
                    <a:pt x="108965" y="341756"/>
                  </a:lnTo>
                  <a:lnTo>
                    <a:pt x="97440" y="339209"/>
                  </a:lnTo>
                  <a:lnTo>
                    <a:pt x="88773" y="337089"/>
                  </a:lnTo>
                  <a:lnTo>
                    <a:pt x="76835" y="330961"/>
                  </a:lnTo>
                  <a:lnTo>
                    <a:pt x="76835" y="326389"/>
                  </a:lnTo>
                  <a:lnTo>
                    <a:pt x="78994" y="320039"/>
                  </a:lnTo>
                  <a:lnTo>
                    <a:pt x="83312" y="310006"/>
                  </a:lnTo>
                  <a:lnTo>
                    <a:pt x="109474" y="247014"/>
                  </a:lnTo>
                  <a:lnTo>
                    <a:pt x="306122" y="246848"/>
                  </a:lnTo>
                  <a:lnTo>
                    <a:pt x="295317" y="223196"/>
                  </a:lnTo>
                  <a:lnTo>
                    <a:pt x="159736" y="223196"/>
                  </a:lnTo>
                  <a:lnTo>
                    <a:pt x="118999" y="222250"/>
                  </a:lnTo>
                  <a:lnTo>
                    <a:pt x="181737" y="73151"/>
                  </a:lnTo>
                  <a:lnTo>
                    <a:pt x="229705" y="73151"/>
                  </a:lnTo>
                  <a:lnTo>
                    <a:pt x="217872" y="44578"/>
                  </a:lnTo>
                  <a:lnTo>
                    <a:pt x="200151" y="0"/>
                  </a:lnTo>
                  <a:close/>
                </a:path>
                <a:path w="386079" h="358775">
                  <a:moveTo>
                    <a:pt x="116586" y="355980"/>
                  </a:moveTo>
                  <a:lnTo>
                    <a:pt x="56769" y="355980"/>
                  </a:lnTo>
                  <a:lnTo>
                    <a:pt x="67008" y="356147"/>
                  </a:lnTo>
                  <a:lnTo>
                    <a:pt x="80391" y="356647"/>
                  </a:lnTo>
                  <a:lnTo>
                    <a:pt x="116586" y="358647"/>
                  </a:lnTo>
                  <a:lnTo>
                    <a:pt x="116586" y="355980"/>
                  </a:lnTo>
                  <a:close/>
                </a:path>
                <a:path w="386079" h="358775">
                  <a:moveTo>
                    <a:pt x="306122" y="246848"/>
                  </a:moveTo>
                  <a:lnTo>
                    <a:pt x="229604" y="246848"/>
                  </a:lnTo>
                  <a:lnTo>
                    <a:pt x="254126" y="247014"/>
                  </a:lnTo>
                  <a:lnTo>
                    <a:pt x="282828" y="315975"/>
                  </a:lnTo>
                  <a:lnTo>
                    <a:pt x="284039" y="320039"/>
                  </a:lnTo>
                  <a:lnTo>
                    <a:pt x="284607" y="322071"/>
                  </a:lnTo>
                  <a:lnTo>
                    <a:pt x="284607" y="328675"/>
                  </a:lnTo>
                  <a:lnTo>
                    <a:pt x="244601" y="344042"/>
                  </a:lnTo>
                  <a:lnTo>
                    <a:pt x="244601" y="358647"/>
                  </a:lnTo>
                  <a:lnTo>
                    <a:pt x="289591" y="356647"/>
                  </a:lnTo>
                  <a:lnTo>
                    <a:pt x="306288" y="356147"/>
                  </a:lnTo>
                  <a:lnTo>
                    <a:pt x="319150" y="355980"/>
                  </a:lnTo>
                  <a:lnTo>
                    <a:pt x="385825" y="355980"/>
                  </a:lnTo>
                  <a:lnTo>
                    <a:pt x="385825" y="344042"/>
                  </a:lnTo>
                  <a:lnTo>
                    <a:pt x="349250" y="332104"/>
                  </a:lnTo>
                  <a:lnTo>
                    <a:pt x="306198" y="247014"/>
                  </a:lnTo>
                  <a:lnTo>
                    <a:pt x="306122" y="246848"/>
                  </a:lnTo>
                  <a:close/>
                </a:path>
                <a:path w="386079" h="358775">
                  <a:moveTo>
                    <a:pt x="385825" y="355980"/>
                  </a:moveTo>
                  <a:lnTo>
                    <a:pt x="319150" y="355980"/>
                  </a:lnTo>
                  <a:lnTo>
                    <a:pt x="331319" y="356147"/>
                  </a:lnTo>
                  <a:lnTo>
                    <a:pt x="346487" y="356647"/>
                  </a:lnTo>
                  <a:lnTo>
                    <a:pt x="385825" y="358647"/>
                  </a:lnTo>
                  <a:lnTo>
                    <a:pt x="385825" y="355980"/>
                  </a:lnTo>
                  <a:close/>
                </a:path>
                <a:path w="386079" h="358775">
                  <a:moveTo>
                    <a:pt x="229705" y="73151"/>
                  </a:moveTo>
                  <a:lnTo>
                    <a:pt x="181737" y="73151"/>
                  </a:lnTo>
                  <a:lnTo>
                    <a:pt x="244601" y="222250"/>
                  </a:lnTo>
                  <a:lnTo>
                    <a:pt x="174807" y="223196"/>
                  </a:lnTo>
                  <a:lnTo>
                    <a:pt x="295317" y="223196"/>
                  </a:lnTo>
                  <a:lnTo>
                    <a:pt x="282701" y="195579"/>
                  </a:lnTo>
                  <a:lnTo>
                    <a:pt x="259123" y="142357"/>
                  </a:lnTo>
                  <a:lnTo>
                    <a:pt x="237521" y="92027"/>
                  </a:lnTo>
                  <a:lnTo>
                    <a:pt x="229705" y="73151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99229" y="865123"/>
              <a:ext cx="134747" cy="15925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384801" y="796544"/>
              <a:ext cx="386080" cy="358775"/>
            </a:xfrm>
            <a:custGeom>
              <a:avLst/>
              <a:gdLst/>
              <a:ahLst/>
              <a:cxnLst/>
              <a:rect l="l" t="t" r="r" b="b"/>
              <a:pathLst>
                <a:path w="386079" h="358775">
                  <a:moveTo>
                    <a:pt x="184403" y="0"/>
                  </a:moveTo>
                  <a:lnTo>
                    <a:pt x="200151" y="0"/>
                  </a:lnTo>
                  <a:lnTo>
                    <a:pt x="217872" y="44578"/>
                  </a:lnTo>
                  <a:lnTo>
                    <a:pt x="237521" y="92027"/>
                  </a:lnTo>
                  <a:lnTo>
                    <a:pt x="259123" y="142357"/>
                  </a:lnTo>
                  <a:lnTo>
                    <a:pt x="282701" y="195579"/>
                  </a:lnTo>
                  <a:lnTo>
                    <a:pt x="340487" y="322071"/>
                  </a:lnTo>
                  <a:lnTo>
                    <a:pt x="385825" y="344042"/>
                  </a:lnTo>
                  <a:lnTo>
                    <a:pt x="385825" y="358647"/>
                  </a:lnTo>
                  <a:lnTo>
                    <a:pt x="364656" y="357481"/>
                  </a:lnTo>
                  <a:lnTo>
                    <a:pt x="346487" y="356647"/>
                  </a:lnTo>
                  <a:lnTo>
                    <a:pt x="331319" y="356147"/>
                  </a:lnTo>
                  <a:lnTo>
                    <a:pt x="319150" y="355980"/>
                  </a:lnTo>
                  <a:lnTo>
                    <a:pt x="306288" y="356147"/>
                  </a:lnTo>
                  <a:lnTo>
                    <a:pt x="289591" y="356647"/>
                  </a:lnTo>
                  <a:lnTo>
                    <a:pt x="269037" y="357481"/>
                  </a:lnTo>
                  <a:lnTo>
                    <a:pt x="244601" y="358647"/>
                  </a:lnTo>
                  <a:lnTo>
                    <a:pt x="244601" y="344042"/>
                  </a:lnTo>
                  <a:lnTo>
                    <a:pt x="282956" y="331596"/>
                  </a:lnTo>
                  <a:lnTo>
                    <a:pt x="284607" y="328675"/>
                  </a:lnTo>
                  <a:lnTo>
                    <a:pt x="284607" y="325373"/>
                  </a:lnTo>
                  <a:lnTo>
                    <a:pt x="284607" y="321944"/>
                  </a:lnTo>
                  <a:lnTo>
                    <a:pt x="254126" y="247014"/>
                  </a:lnTo>
                  <a:lnTo>
                    <a:pt x="208629" y="246729"/>
                  </a:lnTo>
                  <a:lnTo>
                    <a:pt x="177419" y="246633"/>
                  </a:lnTo>
                  <a:lnTo>
                    <a:pt x="109474" y="247014"/>
                  </a:lnTo>
                  <a:lnTo>
                    <a:pt x="83312" y="310006"/>
                  </a:lnTo>
                  <a:lnTo>
                    <a:pt x="78994" y="320039"/>
                  </a:lnTo>
                  <a:lnTo>
                    <a:pt x="76835" y="326389"/>
                  </a:lnTo>
                  <a:lnTo>
                    <a:pt x="76835" y="328802"/>
                  </a:lnTo>
                  <a:lnTo>
                    <a:pt x="76835" y="330961"/>
                  </a:lnTo>
                  <a:lnTo>
                    <a:pt x="108965" y="341756"/>
                  </a:lnTo>
                  <a:lnTo>
                    <a:pt x="110744" y="342264"/>
                  </a:lnTo>
                  <a:lnTo>
                    <a:pt x="113284" y="343026"/>
                  </a:lnTo>
                  <a:lnTo>
                    <a:pt x="116586" y="344042"/>
                  </a:lnTo>
                  <a:lnTo>
                    <a:pt x="116586" y="358647"/>
                  </a:lnTo>
                  <a:lnTo>
                    <a:pt x="96916" y="357481"/>
                  </a:lnTo>
                  <a:lnTo>
                    <a:pt x="80391" y="356647"/>
                  </a:lnTo>
                  <a:lnTo>
                    <a:pt x="67008" y="356147"/>
                  </a:lnTo>
                  <a:lnTo>
                    <a:pt x="56769" y="355980"/>
                  </a:lnTo>
                  <a:lnTo>
                    <a:pt x="44880" y="356147"/>
                  </a:lnTo>
                  <a:lnTo>
                    <a:pt x="31480" y="356647"/>
                  </a:lnTo>
                  <a:lnTo>
                    <a:pt x="16531" y="357481"/>
                  </a:lnTo>
                  <a:lnTo>
                    <a:pt x="0" y="358647"/>
                  </a:lnTo>
                  <a:lnTo>
                    <a:pt x="0" y="344042"/>
                  </a:lnTo>
                  <a:lnTo>
                    <a:pt x="35306" y="329691"/>
                  </a:lnTo>
                  <a:lnTo>
                    <a:pt x="69119" y="265033"/>
                  </a:lnTo>
                  <a:lnTo>
                    <a:pt x="89860" y="218656"/>
                  </a:lnTo>
                  <a:lnTo>
                    <a:pt x="116077" y="158622"/>
                  </a:lnTo>
                  <a:lnTo>
                    <a:pt x="184403" y="0"/>
                  </a:lnTo>
                  <a:close/>
                </a:path>
              </a:pathLst>
            </a:custGeom>
            <a:ln w="9144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46904" y="758964"/>
              <a:ext cx="1683766" cy="4006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66081" y="784732"/>
              <a:ext cx="1664335" cy="3825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27248" y="1380718"/>
              <a:ext cx="1519174" cy="3883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47948" y="1407541"/>
              <a:ext cx="1498600" cy="367792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1011936" y="2127504"/>
            <a:ext cx="5777230" cy="3165475"/>
            <a:chOff x="1011936" y="2127504"/>
            <a:chExt cx="5777230" cy="3165475"/>
          </a:xfrm>
        </p:grpSpPr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1936" y="2127504"/>
              <a:ext cx="5777229" cy="316522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9368" y="2200694"/>
              <a:ext cx="165950" cy="16595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2169" y="2219071"/>
              <a:ext cx="153733" cy="15367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50263" y="2154923"/>
              <a:ext cx="1696085" cy="25744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65377" y="2174113"/>
              <a:ext cx="1682369" cy="24345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30296" y="2200668"/>
              <a:ext cx="434136" cy="15975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144138" y="2221103"/>
              <a:ext cx="421259" cy="14617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54552" y="2154910"/>
              <a:ext cx="824293" cy="25427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669284" y="2174113"/>
              <a:ext cx="808482" cy="24053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47615" y="2154923"/>
              <a:ext cx="1497964" cy="25744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561458" y="2174113"/>
              <a:ext cx="1485011" cy="2434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135624" y="2154885"/>
              <a:ext cx="452437" cy="20553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148705" y="2174113"/>
              <a:ext cx="439420" cy="19316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47215" y="2459723"/>
              <a:ext cx="1567942" cy="23915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61820" y="2478913"/>
              <a:ext cx="1555115" cy="22606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017519" y="2459723"/>
              <a:ext cx="894372" cy="25744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031616" y="2478913"/>
              <a:ext cx="881761" cy="24345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995928" y="2462796"/>
              <a:ext cx="263436" cy="20255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010406" y="2482977"/>
              <a:ext cx="248793" cy="18910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346447" y="2505468"/>
              <a:ext cx="757237" cy="15975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360290" y="2525903"/>
              <a:ext cx="745109" cy="14617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184647" y="2462796"/>
              <a:ext cx="1278509" cy="20255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200014" y="2482977"/>
              <a:ext cx="1263523" cy="18910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553200" y="2459685"/>
              <a:ext cx="208508" cy="20553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567932" y="2478913"/>
              <a:ext cx="194818" cy="19024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335024" y="2767596"/>
              <a:ext cx="921816" cy="20255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349502" y="2787777"/>
              <a:ext cx="908812" cy="18910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383536" y="2764510"/>
              <a:ext cx="1110805" cy="25427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398141" y="2783713"/>
              <a:ext cx="1095375" cy="24053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9368" y="4136174"/>
              <a:ext cx="165950" cy="16595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52169" y="4154551"/>
              <a:ext cx="153733" cy="15367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353311" y="4090390"/>
              <a:ext cx="4811141" cy="25427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368679" y="4109593"/>
              <a:ext cx="4796663" cy="24053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341120" y="4395241"/>
              <a:ext cx="281736" cy="208508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360297" y="4418202"/>
              <a:ext cx="257175" cy="185420"/>
            </a:xfrm>
            <a:custGeom>
              <a:avLst/>
              <a:gdLst/>
              <a:ahLst/>
              <a:cxnLst/>
              <a:rect l="l" t="t" r="r" b="b"/>
              <a:pathLst>
                <a:path w="257175" h="185420">
                  <a:moveTo>
                    <a:pt x="244850" y="18415"/>
                  </a:moveTo>
                  <a:lnTo>
                    <a:pt x="199771" y="18415"/>
                  </a:lnTo>
                  <a:lnTo>
                    <a:pt x="207509" y="19030"/>
                  </a:lnTo>
                  <a:lnTo>
                    <a:pt x="207126" y="19030"/>
                  </a:lnTo>
                  <a:lnTo>
                    <a:pt x="233806" y="41021"/>
                  </a:lnTo>
                  <a:lnTo>
                    <a:pt x="233755" y="50292"/>
                  </a:lnTo>
                  <a:lnTo>
                    <a:pt x="208264" y="93233"/>
                  </a:lnTo>
                  <a:lnTo>
                    <a:pt x="174559" y="122507"/>
                  </a:lnTo>
                  <a:lnTo>
                    <a:pt x="166735" y="129603"/>
                  </a:lnTo>
                  <a:lnTo>
                    <a:pt x="142448" y="160351"/>
                  </a:lnTo>
                  <a:lnTo>
                    <a:pt x="137033" y="176530"/>
                  </a:lnTo>
                  <a:lnTo>
                    <a:pt x="137287" y="181864"/>
                  </a:lnTo>
                  <a:lnTo>
                    <a:pt x="256921" y="181864"/>
                  </a:lnTo>
                  <a:lnTo>
                    <a:pt x="256921" y="160528"/>
                  </a:lnTo>
                  <a:lnTo>
                    <a:pt x="168147" y="160528"/>
                  </a:lnTo>
                  <a:lnTo>
                    <a:pt x="170561" y="156464"/>
                  </a:lnTo>
                  <a:lnTo>
                    <a:pt x="203200" y="125730"/>
                  </a:lnTo>
                  <a:lnTo>
                    <a:pt x="214344" y="116105"/>
                  </a:lnTo>
                  <a:lnTo>
                    <a:pt x="242274" y="88114"/>
                  </a:lnTo>
                  <a:lnTo>
                    <a:pt x="256666" y="57531"/>
                  </a:lnTo>
                  <a:lnTo>
                    <a:pt x="256619" y="49784"/>
                  </a:lnTo>
                  <a:lnTo>
                    <a:pt x="255804" y="41021"/>
                  </a:lnTo>
                  <a:lnTo>
                    <a:pt x="255714" y="40052"/>
                  </a:lnTo>
                  <a:lnTo>
                    <a:pt x="252856" y="30670"/>
                  </a:lnTo>
                  <a:lnTo>
                    <a:pt x="248094" y="22145"/>
                  </a:lnTo>
                  <a:lnTo>
                    <a:pt x="244850" y="18415"/>
                  </a:lnTo>
                  <a:close/>
                </a:path>
                <a:path w="257175" h="185420">
                  <a:moveTo>
                    <a:pt x="200278" y="0"/>
                  </a:moveTo>
                  <a:lnTo>
                    <a:pt x="187248" y="904"/>
                  </a:lnTo>
                  <a:lnTo>
                    <a:pt x="187769" y="904"/>
                  </a:lnTo>
                  <a:lnTo>
                    <a:pt x="177037" y="3397"/>
                  </a:lnTo>
                  <a:lnTo>
                    <a:pt x="147018" y="29908"/>
                  </a:lnTo>
                  <a:lnTo>
                    <a:pt x="141478" y="52451"/>
                  </a:lnTo>
                  <a:lnTo>
                    <a:pt x="164337" y="54737"/>
                  </a:lnTo>
                  <a:lnTo>
                    <a:pt x="164953" y="46712"/>
                  </a:lnTo>
                  <a:lnTo>
                    <a:pt x="166567" y="40429"/>
                  </a:lnTo>
                  <a:lnTo>
                    <a:pt x="166664" y="40052"/>
                  </a:lnTo>
                  <a:lnTo>
                    <a:pt x="166782" y="39592"/>
                  </a:lnTo>
                  <a:lnTo>
                    <a:pt x="169729" y="33528"/>
                  </a:lnTo>
                  <a:lnTo>
                    <a:pt x="199771" y="18415"/>
                  </a:lnTo>
                  <a:lnTo>
                    <a:pt x="244850" y="18415"/>
                  </a:lnTo>
                  <a:lnTo>
                    <a:pt x="241427" y="14478"/>
                  </a:lnTo>
                  <a:lnTo>
                    <a:pt x="233193" y="8143"/>
                  </a:lnTo>
                  <a:lnTo>
                    <a:pt x="223567" y="3619"/>
                  </a:lnTo>
                  <a:lnTo>
                    <a:pt x="212584" y="904"/>
                  </a:lnTo>
                  <a:lnTo>
                    <a:pt x="200278" y="0"/>
                  </a:lnTo>
                  <a:close/>
                </a:path>
                <a:path w="257175" h="185420">
                  <a:moveTo>
                    <a:pt x="22225" y="131064"/>
                  </a:moveTo>
                  <a:lnTo>
                    <a:pt x="0" y="134112"/>
                  </a:lnTo>
                  <a:lnTo>
                    <a:pt x="1976" y="144849"/>
                  </a:lnTo>
                  <a:lnTo>
                    <a:pt x="5619" y="154574"/>
                  </a:lnTo>
                  <a:lnTo>
                    <a:pt x="35718" y="181514"/>
                  </a:lnTo>
                  <a:lnTo>
                    <a:pt x="57531" y="185039"/>
                  </a:lnTo>
                  <a:lnTo>
                    <a:pt x="70197" y="184015"/>
                  </a:lnTo>
                  <a:lnTo>
                    <a:pt x="81708" y="180943"/>
                  </a:lnTo>
                  <a:lnTo>
                    <a:pt x="92053" y="175823"/>
                  </a:lnTo>
                  <a:lnTo>
                    <a:pt x="101218" y="168656"/>
                  </a:lnTo>
                  <a:lnTo>
                    <a:pt x="102985" y="166624"/>
                  </a:lnTo>
                  <a:lnTo>
                    <a:pt x="48894" y="166624"/>
                  </a:lnTo>
                  <a:lnTo>
                    <a:pt x="41402" y="163957"/>
                  </a:lnTo>
                  <a:lnTo>
                    <a:pt x="35306" y="158369"/>
                  </a:lnTo>
                  <a:lnTo>
                    <a:pt x="30993" y="153531"/>
                  </a:lnTo>
                  <a:lnTo>
                    <a:pt x="27384" y="147383"/>
                  </a:lnTo>
                  <a:lnTo>
                    <a:pt x="24465" y="139902"/>
                  </a:lnTo>
                  <a:lnTo>
                    <a:pt x="22225" y="131064"/>
                  </a:lnTo>
                  <a:close/>
                </a:path>
                <a:path w="257175" h="185420">
                  <a:moveTo>
                    <a:pt x="104625" y="93726"/>
                  </a:moveTo>
                  <a:lnTo>
                    <a:pt x="59562" y="93726"/>
                  </a:lnTo>
                  <a:lnTo>
                    <a:pt x="66942" y="94345"/>
                  </a:lnTo>
                  <a:lnTo>
                    <a:pt x="73644" y="96202"/>
                  </a:lnTo>
                  <a:lnTo>
                    <a:pt x="94953" y="128397"/>
                  </a:lnTo>
                  <a:lnTo>
                    <a:pt x="94996" y="128905"/>
                  </a:lnTo>
                  <a:lnTo>
                    <a:pt x="94309" y="136594"/>
                  </a:lnTo>
                  <a:lnTo>
                    <a:pt x="65180" y="165955"/>
                  </a:lnTo>
                  <a:lnTo>
                    <a:pt x="57658" y="166624"/>
                  </a:lnTo>
                  <a:lnTo>
                    <a:pt x="102985" y="166624"/>
                  </a:lnTo>
                  <a:lnTo>
                    <a:pt x="118569" y="128905"/>
                  </a:lnTo>
                  <a:lnTo>
                    <a:pt x="118618" y="128397"/>
                  </a:lnTo>
                  <a:lnTo>
                    <a:pt x="104800" y="93856"/>
                  </a:lnTo>
                  <a:lnTo>
                    <a:pt x="104625" y="93726"/>
                  </a:lnTo>
                  <a:close/>
                </a:path>
                <a:path w="257175" h="185420">
                  <a:moveTo>
                    <a:pt x="99199" y="18288"/>
                  </a:moveTo>
                  <a:lnTo>
                    <a:pt x="65912" y="18288"/>
                  </a:lnTo>
                  <a:lnTo>
                    <a:pt x="73025" y="20955"/>
                  </a:lnTo>
                  <a:lnTo>
                    <a:pt x="78619" y="26543"/>
                  </a:lnTo>
                  <a:lnTo>
                    <a:pt x="84074" y="31750"/>
                  </a:lnTo>
                  <a:lnTo>
                    <a:pt x="86868" y="38481"/>
                  </a:lnTo>
                  <a:lnTo>
                    <a:pt x="86830" y="46990"/>
                  </a:lnTo>
                  <a:lnTo>
                    <a:pt x="56810" y="76380"/>
                  </a:lnTo>
                  <a:lnTo>
                    <a:pt x="49911" y="76835"/>
                  </a:lnTo>
                  <a:lnTo>
                    <a:pt x="46322" y="76835"/>
                  </a:lnTo>
                  <a:lnTo>
                    <a:pt x="43806" y="96202"/>
                  </a:lnTo>
                  <a:lnTo>
                    <a:pt x="43575" y="96202"/>
                  </a:lnTo>
                  <a:lnTo>
                    <a:pt x="50037" y="94488"/>
                  </a:lnTo>
                  <a:lnTo>
                    <a:pt x="55371" y="93726"/>
                  </a:lnTo>
                  <a:lnTo>
                    <a:pt x="104625" y="93726"/>
                  </a:lnTo>
                  <a:lnTo>
                    <a:pt x="98980" y="89503"/>
                  </a:lnTo>
                  <a:lnTo>
                    <a:pt x="92279" y="86149"/>
                  </a:lnTo>
                  <a:lnTo>
                    <a:pt x="84709" y="83820"/>
                  </a:lnTo>
                  <a:lnTo>
                    <a:pt x="92964" y="80010"/>
                  </a:lnTo>
                  <a:lnTo>
                    <a:pt x="96853" y="76835"/>
                  </a:lnTo>
                  <a:lnTo>
                    <a:pt x="47752" y="76835"/>
                  </a:lnTo>
                  <a:lnTo>
                    <a:pt x="46355" y="76581"/>
                  </a:lnTo>
                  <a:lnTo>
                    <a:pt x="97164" y="76581"/>
                  </a:lnTo>
                  <a:lnTo>
                    <a:pt x="99089" y="75009"/>
                  </a:lnTo>
                  <a:lnTo>
                    <a:pt x="100623" y="72709"/>
                  </a:lnTo>
                  <a:lnTo>
                    <a:pt x="103378" y="68453"/>
                  </a:lnTo>
                  <a:lnTo>
                    <a:pt x="107568" y="62103"/>
                  </a:lnTo>
                  <a:lnTo>
                    <a:pt x="109728" y="54991"/>
                  </a:lnTo>
                  <a:lnTo>
                    <a:pt x="109615" y="38481"/>
                  </a:lnTo>
                  <a:lnTo>
                    <a:pt x="107441" y="31115"/>
                  </a:lnTo>
                  <a:lnTo>
                    <a:pt x="103124" y="23749"/>
                  </a:lnTo>
                  <a:lnTo>
                    <a:pt x="99431" y="18530"/>
                  </a:lnTo>
                  <a:lnTo>
                    <a:pt x="99199" y="18288"/>
                  </a:lnTo>
                  <a:close/>
                </a:path>
                <a:path w="257175" h="185420">
                  <a:moveTo>
                    <a:pt x="56641" y="0"/>
                  </a:moveTo>
                  <a:lnTo>
                    <a:pt x="14124" y="19129"/>
                  </a:lnTo>
                  <a:lnTo>
                    <a:pt x="2159" y="46990"/>
                  </a:lnTo>
                  <a:lnTo>
                    <a:pt x="24384" y="50927"/>
                  </a:lnTo>
                  <a:lnTo>
                    <a:pt x="26023" y="43312"/>
                  </a:lnTo>
                  <a:lnTo>
                    <a:pt x="28447" y="36687"/>
                  </a:lnTo>
                  <a:lnTo>
                    <a:pt x="31617" y="31115"/>
                  </a:lnTo>
                  <a:lnTo>
                    <a:pt x="35559" y="26543"/>
                  </a:lnTo>
                  <a:lnTo>
                    <a:pt x="41275" y="21082"/>
                  </a:lnTo>
                  <a:lnTo>
                    <a:pt x="48514" y="18288"/>
                  </a:lnTo>
                  <a:lnTo>
                    <a:pt x="99199" y="18288"/>
                  </a:lnTo>
                  <a:lnTo>
                    <a:pt x="95011" y="13906"/>
                  </a:lnTo>
                  <a:lnTo>
                    <a:pt x="63926" y="402"/>
                  </a:lnTo>
                  <a:lnTo>
                    <a:pt x="56641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355725" y="4413630"/>
              <a:ext cx="266065" cy="19418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700784" y="4392218"/>
              <a:ext cx="89763" cy="9265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714500" y="4411345"/>
              <a:ext cx="77724" cy="7772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798319" y="4392168"/>
              <a:ext cx="2229485" cy="211709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811781" y="4411345"/>
              <a:ext cx="2217166" cy="19634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126991" y="4395241"/>
              <a:ext cx="403682" cy="208508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4144771" y="4418202"/>
              <a:ext cx="381635" cy="185420"/>
            </a:xfrm>
            <a:custGeom>
              <a:avLst/>
              <a:gdLst/>
              <a:ahLst/>
              <a:cxnLst/>
              <a:rect l="l" t="t" r="r" b="b"/>
              <a:pathLst>
                <a:path w="381635" h="185420">
                  <a:moveTo>
                    <a:pt x="322452" y="0"/>
                  </a:moveTo>
                  <a:lnTo>
                    <a:pt x="283539" y="16551"/>
                  </a:lnTo>
                  <a:lnTo>
                    <a:pt x="267094" y="51470"/>
                  </a:lnTo>
                  <a:lnTo>
                    <a:pt x="263398" y="92583"/>
                  </a:lnTo>
                  <a:lnTo>
                    <a:pt x="264517" y="116326"/>
                  </a:lnTo>
                  <a:lnTo>
                    <a:pt x="281304" y="166243"/>
                  </a:lnTo>
                  <a:lnTo>
                    <a:pt x="322452" y="184912"/>
                  </a:lnTo>
                  <a:lnTo>
                    <a:pt x="331950" y="184245"/>
                  </a:lnTo>
                  <a:lnTo>
                    <a:pt x="362755" y="166624"/>
                  </a:lnTo>
                  <a:lnTo>
                    <a:pt x="322452" y="166624"/>
                  </a:lnTo>
                  <a:lnTo>
                    <a:pt x="315067" y="165715"/>
                  </a:lnTo>
                  <a:lnTo>
                    <a:pt x="288845" y="129714"/>
                  </a:lnTo>
                  <a:lnTo>
                    <a:pt x="286257" y="92583"/>
                  </a:lnTo>
                  <a:lnTo>
                    <a:pt x="286970" y="72080"/>
                  </a:lnTo>
                  <a:lnTo>
                    <a:pt x="297688" y="31369"/>
                  </a:lnTo>
                  <a:lnTo>
                    <a:pt x="314572" y="19341"/>
                  </a:lnTo>
                  <a:lnTo>
                    <a:pt x="313829" y="19341"/>
                  </a:lnTo>
                  <a:lnTo>
                    <a:pt x="322199" y="18415"/>
                  </a:lnTo>
                  <a:lnTo>
                    <a:pt x="363305" y="18415"/>
                  </a:lnTo>
                  <a:lnTo>
                    <a:pt x="361441" y="15494"/>
                  </a:lnTo>
                  <a:lnTo>
                    <a:pt x="329477" y="379"/>
                  </a:lnTo>
                  <a:lnTo>
                    <a:pt x="322452" y="0"/>
                  </a:lnTo>
                  <a:close/>
                </a:path>
                <a:path w="381635" h="185420">
                  <a:moveTo>
                    <a:pt x="363305" y="18415"/>
                  </a:moveTo>
                  <a:lnTo>
                    <a:pt x="322199" y="18415"/>
                  </a:lnTo>
                  <a:lnTo>
                    <a:pt x="329678" y="19341"/>
                  </a:lnTo>
                  <a:lnTo>
                    <a:pt x="336502" y="22113"/>
                  </a:lnTo>
                  <a:lnTo>
                    <a:pt x="342683" y="26719"/>
                  </a:lnTo>
                  <a:lnTo>
                    <a:pt x="348233" y="33147"/>
                  </a:lnTo>
                  <a:lnTo>
                    <a:pt x="352658" y="42165"/>
                  </a:lnTo>
                  <a:lnTo>
                    <a:pt x="352754" y="42362"/>
                  </a:lnTo>
                  <a:lnTo>
                    <a:pt x="355921" y="54975"/>
                  </a:lnTo>
                  <a:lnTo>
                    <a:pt x="356012" y="55340"/>
                  </a:lnTo>
                  <a:lnTo>
                    <a:pt x="357985" y="72080"/>
                  </a:lnTo>
                  <a:lnTo>
                    <a:pt x="357976" y="113012"/>
                  </a:lnTo>
                  <a:lnTo>
                    <a:pt x="348233" y="151892"/>
                  </a:lnTo>
                  <a:lnTo>
                    <a:pt x="322452" y="166624"/>
                  </a:lnTo>
                  <a:lnTo>
                    <a:pt x="362755" y="166624"/>
                  </a:lnTo>
                  <a:lnTo>
                    <a:pt x="379872" y="121348"/>
                  </a:lnTo>
                  <a:lnTo>
                    <a:pt x="381507" y="92583"/>
                  </a:lnTo>
                  <a:lnTo>
                    <a:pt x="381248" y="79823"/>
                  </a:lnTo>
                  <a:lnTo>
                    <a:pt x="380476" y="68421"/>
                  </a:lnTo>
                  <a:lnTo>
                    <a:pt x="379204" y="58400"/>
                  </a:lnTo>
                  <a:lnTo>
                    <a:pt x="377443" y="49784"/>
                  </a:lnTo>
                  <a:lnTo>
                    <a:pt x="375236" y="42362"/>
                  </a:lnTo>
                  <a:lnTo>
                    <a:pt x="375177" y="42165"/>
                  </a:lnTo>
                  <a:lnTo>
                    <a:pt x="372554" y="35131"/>
                  </a:lnTo>
                  <a:lnTo>
                    <a:pt x="369550" y="28692"/>
                  </a:lnTo>
                  <a:lnTo>
                    <a:pt x="366140" y="22860"/>
                  </a:lnTo>
                  <a:lnTo>
                    <a:pt x="363305" y="18415"/>
                  </a:lnTo>
                  <a:close/>
                </a:path>
                <a:path w="381635" h="185420">
                  <a:moveTo>
                    <a:pt x="182244" y="0"/>
                  </a:moveTo>
                  <a:lnTo>
                    <a:pt x="143331" y="16551"/>
                  </a:lnTo>
                  <a:lnTo>
                    <a:pt x="126886" y="51470"/>
                  </a:lnTo>
                  <a:lnTo>
                    <a:pt x="123189" y="92583"/>
                  </a:lnTo>
                  <a:lnTo>
                    <a:pt x="124309" y="116326"/>
                  </a:lnTo>
                  <a:lnTo>
                    <a:pt x="141097" y="166243"/>
                  </a:lnTo>
                  <a:lnTo>
                    <a:pt x="182244" y="184912"/>
                  </a:lnTo>
                  <a:lnTo>
                    <a:pt x="191742" y="184245"/>
                  </a:lnTo>
                  <a:lnTo>
                    <a:pt x="222547" y="166624"/>
                  </a:lnTo>
                  <a:lnTo>
                    <a:pt x="182244" y="166624"/>
                  </a:lnTo>
                  <a:lnTo>
                    <a:pt x="174859" y="165715"/>
                  </a:lnTo>
                  <a:lnTo>
                    <a:pt x="148637" y="129714"/>
                  </a:lnTo>
                  <a:lnTo>
                    <a:pt x="146050" y="92583"/>
                  </a:lnTo>
                  <a:lnTo>
                    <a:pt x="146762" y="72080"/>
                  </a:lnTo>
                  <a:lnTo>
                    <a:pt x="157479" y="31369"/>
                  </a:lnTo>
                  <a:lnTo>
                    <a:pt x="174364" y="19341"/>
                  </a:lnTo>
                  <a:lnTo>
                    <a:pt x="173621" y="19341"/>
                  </a:lnTo>
                  <a:lnTo>
                    <a:pt x="181990" y="18415"/>
                  </a:lnTo>
                  <a:lnTo>
                    <a:pt x="223097" y="18415"/>
                  </a:lnTo>
                  <a:lnTo>
                    <a:pt x="221233" y="15494"/>
                  </a:lnTo>
                  <a:lnTo>
                    <a:pt x="189269" y="379"/>
                  </a:lnTo>
                  <a:lnTo>
                    <a:pt x="182244" y="0"/>
                  </a:lnTo>
                  <a:close/>
                </a:path>
                <a:path w="381635" h="185420">
                  <a:moveTo>
                    <a:pt x="223097" y="18415"/>
                  </a:moveTo>
                  <a:lnTo>
                    <a:pt x="181990" y="18415"/>
                  </a:lnTo>
                  <a:lnTo>
                    <a:pt x="189470" y="19341"/>
                  </a:lnTo>
                  <a:lnTo>
                    <a:pt x="196294" y="22113"/>
                  </a:lnTo>
                  <a:lnTo>
                    <a:pt x="202475" y="26719"/>
                  </a:lnTo>
                  <a:lnTo>
                    <a:pt x="208025" y="33147"/>
                  </a:lnTo>
                  <a:lnTo>
                    <a:pt x="212450" y="42165"/>
                  </a:lnTo>
                  <a:lnTo>
                    <a:pt x="212546" y="42362"/>
                  </a:lnTo>
                  <a:lnTo>
                    <a:pt x="215713" y="54975"/>
                  </a:lnTo>
                  <a:lnTo>
                    <a:pt x="215804" y="55340"/>
                  </a:lnTo>
                  <a:lnTo>
                    <a:pt x="217777" y="72080"/>
                  </a:lnTo>
                  <a:lnTo>
                    <a:pt x="217768" y="113012"/>
                  </a:lnTo>
                  <a:lnTo>
                    <a:pt x="208025" y="151892"/>
                  </a:lnTo>
                  <a:lnTo>
                    <a:pt x="182244" y="166624"/>
                  </a:lnTo>
                  <a:lnTo>
                    <a:pt x="222547" y="166624"/>
                  </a:lnTo>
                  <a:lnTo>
                    <a:pt x="239664" y="121348"/>
                  </a:lnTo>
                  <a:lnTo>
                    <a:pt x="241300" y="92583"/>
                  </a:lnTo>
                  <a:lnTo>
                    <a:pt x="241040" y="79823"/>
                  </a:lnTo>
                  <a:lnTo>
                    <a:pt x="240268" y="68421"/>
                  </a:lnTo>
                  <a:lnTo>
                    <a:pt x="238996" y="58400"/>
                  </a:lnTo>
                  <a:lnTo>
                    <a:pt x="237236" y="49784"/>
                  </a:lnTo>
                  <a:lnTo>
                    <a:pt x="235028" y="42362"/>
                  </a:lnTo>
                  <a:lnTo>
                    <a:pt x="234969" y="42165"/>
                  </a:lnTo>
                  <a:lnTo>
                    <a:pt x="232346" y="35131"/>
                  </a:lnTo>
                  <a:lnTo>
                    <a:pt x="229342" y="28692"/>
                  </a:lnTo>
                  <a:lnTo>
                    <a:pt x="225932" y="22860"/>
                  </a:lnTo>
                  <a:lnTo>
                    <a:pt x="223097" y="18415"/>
                  </a:lnTo>
                  <a:close/>
                </a:path>
                <a:path w="381635" h="185420">
                  <a:moveTo>
                    <a:pt x="66675" y="40132"/>
                  </a:moveTo>
                  <a:lnTo>
                    <a:pt x="44450" y="40132"/>
                  </a:lnTo>
                  <a:lnTo>
                    <a:pt x="44450" y="181864"/>
                  </a:lnTo>
                  <a:lnTo>
                    <a:pt x="66675" y="181864"/>
                  </a:lnTo>
                  <a:lnTo>
                    <a:pt x="66675" y="40132"/>
                  </a:lnTo>
                  <a:close/>
                </a:path>
                <a:path w="381635" h="185420">
                  <a:moveTo>
                    <a:pt x="66675" y="0"/>
                  </a:moveTo>
                  <a:lnTo>
                    <a:pt x="52450" y="0"/>
                  </a:lnTo>
                  <a:lnTo>
                    <a:pt x="48998" y="5951"/>
                  </a:lnTo>
                  <a:lnTo>
                    <a:pt x="44545" y="11985"/>
                  </a:lnTo>
                  <a:lnTo>
                    <a:pt x="9046" y="40866"/>
                  </a:lnTo>
                  <a:lnTo>
                    <a:pt x="0" y="45466"/>
                  </a:lnTo>
                  <a:lnTo>
                    <a:pt x="0" y="67056"/>
                  </a:lnTo>
                  <a:lnTo>
                    <a:pt x="35194" y="47863"/>
                  </a:lnTo>
                  <a:lnTo>
                    <a:pt x="44450" y="40132"/>
                  </a:lnTo>
                  <a:lnTo>
                    <a:pt x="66675" y="40132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263389" y="4413630"/>
              <a:ext cx="267462" cy="19405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140200" y="4413630"/>
              <a:ext cx="75819" cy="19100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535424" y="4392206"/>
              <a:ext cx="1790446" cy="26043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547996" y="4411345"/>
              <a:ext cx="1778000" cy="24650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341120" y="4700003"/>
              <a:ext cx="3966717" cy="25744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354201" y="4719193"/>
              <a:ext cx="3954145" cy="243459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373624" y="4700041"/>
              <a:ext cx="284734" cy="208508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5392801" y="4723002"/>
              <a:ext cx="260350" cy="185420"/>
            </a:xfrm>
            <a:custGeom>
              <a:avLst/>
              <a:gdLst/>
              <a:ahLst/>
              <a:cxnLst/>
              <a:rect l="l" t="t" r="r" b="b"/>
              <a:pathLst>
                <a:path w="260350" h="185420">
                  <a:moveTo>
                    <a:pt x="163449" y="132461"/>
                  </a:moveTo>
                  <a:lnTo>
                    <a:pt x="140081" y="134493"/>
                  </a:lnTo>
                  <a:lnTo>
                    <a:pt x="142037" y="145353"/>
                  </a:lnTo>
                  <a:lnTo>
                    <a:pt x="145637" y="155082"/>
                  </a:lnTo>
                  <a:lnTo>
                    <a:pt x="175768" y="181483"/>
                  </a:lnTo>
                  <a:lnTo>
                    <a:pt x="198247" y="184912"/>
                  </a:lnTo>
                  <a:lnTo>
                    <a:pt x="212510" y="183550"/>
                  </a:lnTo>
                  <a:lnTo>
                    <a:pt x="225202" y="179450"/>
                  </a:lnTo>
                  <a:lnTo>
                    <a:pt x="236323" y="172589"/>
                  </a:lnTo>
                  <a:lnTo>
                    <a:pt x="242226" y="166624"/>
                  </a:lnTo>
                  <a:lnTo>
                    <a:pt x="189357" y="166624"/>
                  </a:lnTo>
                  <a:lnTo>
                    <a:pt x="181737" y="163830"/>
                  </a:lnTo>
                  <a:lnTo>
                    <a:pt x="175513" y="158115"/>
                  </a:lnTo>
                  <a:lnTo>
                    <a:pt x="171182" y="153302"/>
                  </a:lnTo>
                  <a:lnTo>
                    <a:pt x="167719" y="147431"/>
                  </a:lnTo>
                  <a:lnTo>
                    <a:pt x="165139" y="140493"/>
                  </a:lnTo>
                  <a:lnTo>
                    <a:pt x="163449" y="132461"/>
                  </a:lnTo>
                  <a:close/>
                </a:path>
                <a:path w="260350" h="185420">
                  <a:moveTo>
                    <a:pt x="246422" y="81407"/>
                  </a:moveTo>
                  <a:lnTo>
                    <a:pt x="197865" y="81407"/>
                  </a:lnTo>
                  <a:lnTo>
                    <a:pt x="206107" y="82097"/>
                  </a:lnTo>
                  <a:lnTo>
                    <a:pt x="213502" y="84169"/>
                  </a:lnTo>
                  <a:lnTo>
                    <a:pt x="236600" y="122428"/>
                  </a:lnTo>
                  <a:lnTo>
                    <a:pt x="235890" y="131949"/>
                  </a:lnTo>
                  <a:lnTo>
                    <a:pt x="212904" y="163693"/>
                  </a:lnTo>
                  <a:lnTo>
                    <a:pt x="198247" y="166624"/>
                  </a:lnTo>
                  <a:lnTo>
                    <a:pt x="242226" y="166624"/>
                  </a:lnTo>
                  <a:lnTo>
                    <a:pt x="259194" y="132461"/>
                  </a:lnTo>
                  <a:lnTo>
                    <a:pt x="260096" y="120523"/>
                  </a:lnTo>
                  <a:lnTo>
                    <a:pt x="259091" y="108164"/>
                  </a:lnTo>
                  <a:lnTo>
                    <a:pt x="256063" y="96996"/>
                  </a:lnTo>
                  <a:lnTo>
                    <a:pt x="250987" y="87018"/>
                  </a:lnTo>
                  <a:lnTo>
                    <a:pt x="246422" y="81407"/>
                  </a:lnTo>
                  <a:close/>
                </a:path>
                <a:path w="260350" h="185420">
                  <a:moveTo>
                    <a:pt x="251587" y="3302"/>
                  </a:moveTo>
                  <a:lnTo>
                    <a:pt x="161544" y="3302"/>
                  </a:lnTo>
                  <a:lnTo>
                    <a:pt x="144018" y="96266"/>
                  </a:lnTo>
                  <a:lnTo>
                    <a:pt x="164846" y="98933"/>
                  </a:lnTo>
                  <a:lnTo>
                    <a:pt x="168148" y="93853"/>
                  </a:lnTo>
                  <a:lnTo>
                    <a:pt x="172720" y="89535"/>
                  </a:lnTo>
                  <a:lnTo>
                    <a:pt x="184276" y="83058"/>
                  </a:lnTo>
                  <a:lnTo>
                    <a:pt x="190753" y="81407"/>
                  </a:lnTo>
                  <a:lnTo>
                    <a:pt x="246422" y="81407"/>
                  </a:lnTo>
                  <a:lnTo>
                    <a:pt x="243839" y="78232"/>
                  </a:lnTo>
                  <a:lnTo>
                    <a:pt x="237713" y="73152"/>
                  </a:lnTo>
                  <a:lnTo>
                    <a:pt x="169545" y="73152"/>
                  </a:lnTo>
                  <a:lnTo>
                    <a:pt x="179324" y="24511"/>
                  </a:lnTo>
                  <a:lnTo>
                    <a:pt x="251587" y="24511"/>
                  </a:lnTo>
                  <a:lnTo>
                    <a:pt x="251587" y="3302"/>
                  </a:lnTo>
                  <a:close/>
                </a:path>
                <a:path w="260350" h="185420">
                  <a:moveTo>
                    <a:pt x="203835" y="61849"/>
                  </a:moveTo>
                  <a:lnTo>
                    <a:pt x="194976" y="62561"/>
                  </a:lnTo>
                  <a:lnTo>
                    <a:pt x="186309" y="64690"/>
                  </a:lnTo>
                  <a:lnTo>
                    <a:pt x="177831" y="68224"/>
                  </a:lnTo>
                  <a:lnTo>
                    <a:pt x="169545" y="73152"/>
                  </a:lnTo>
                  <a:lnTo>
                    <a:pt x="237713" y="73152"/>
                  </a:lnTo>
                  <a:lnTo>
                    <a:pt x="235196" y="71064"/>
                  </a:lnTo>
                  <a:lnTo>
                    <a:pt x="225647" y="65944"/>
                  </a:lnTo>
                  <a:lnTo>
                    <a:pt x="215193" y="62872"/>
                  </a:lnTo>
                  <a:lnTo>
                    <a:pt x="203835" y="61849"/>
                  </a:lnTo>
                  <a:close/>
                </a:path>
                <a:path w="260350" h="185420">
                  <a:moveTo>
                    <a:pt x="22225" y="131064"/>
                  </a:moveTo>
                  <a:lnTo>
                    <a:pt x="0" y="134112"/>
                  </a:lnTo>
                  <a:lnTo>
                    <a:pt x="1976" y="144849"/>
                  </a:lnTo>
                  <a:lnTo>
                    <a:pt x="5619" y="154574"/>
                  </a:lnTo>
                  <a:lnTo>
                    <a:pt x="35718" y="181514"/>
                  </a:lnTo>
                  <a:lnTo>
                    <a:pt x="57531" y="185039"/>
                  </a:lnTo>
                  <a:lnTo>
                    <a:pt x="70197" y="184015"/>
                  </a:lnTo>
                  <a:lnTo>
                    <a:pt x="81708" y="180943"/>
                  </a:lnTo>
                  <a:lnTo>
                    <a:pt x="92053" y="175823"/>
                  </a:lnTo>
                  <a:lnTo>
                    <a:pt x="101219" y="168656"/>
                  </a:lnTo>
                  <a:lnTo>
                    <a:pt x="102985" y="166624"/>
                  </a:lnTo>
                  <a:lnTo>
                    <a:pt x="48895" y="166624"/>
                  </a:lnTo>
                  <a:lnTo>
                    <a:pt x="41401" y="163957"/>
                  </a:lnTo>
                  <a:lnTo>
                    <a:pt x="35306" y="158369"/>
                  </a:lnTo>
                  <a:lnTo>
                    <a:pt x="30993" y="153531"/>
                  </a:lnTo>
                  <a:lnTo>
                    <a:pt x="27384" y="147383"/>
                  </a:lnTo>
                  <a:lnTo>
                    <a:pt x="24465" y="139902"/>
                  </a:lnTo>
                  <a:lnTo>
                    <a:pt x="22225" y="131064"/>
                  </a:lnTo>
                  <a:close/>
                </a:path>
                <a:path w="260350" h="185420">
                  <a:moveTo>
                    <a:pt x="104625" y="93726"/>
                  </a:moveTo>
                  <a:lnTo>
                    <a:pt x="59562" y="93726"/>
                  </a:lnTo>
                  <a:lnTo>
                    <a:pt x="66942" y="94345"/>
                  </a:lnTo>
                  <a:lnTo>
                    <a:pt x="73644" y="96202"/>
                  </a:lnTo>
                  <a:lnTo>
                    <a:pt x="94953" y="128397"/>
                  </a:lnTo>
                  <a:lnTo>
                    <a:pt x="94996" y="128905"/>
                  </a:lnTo>
                  <a:lnTo>
                    <a:pt x="72065" y="163957"/>
                  </a:lnTo>
                  <a:lnTo>
                    <a:pt x="57658" y="166624"/>
                  </a:lnTo>
                  <a:lnTo>
                    <a:pt x="102985" y="166624"/>
                  </a:lnTo>
                  <a:lnTo>
                    <a:pt x="118569" y="128905"/>
                  </a:lnTo>
                  <a:lnTo>
                    <a:pt x="118618" y="128397"/>
                  </a:lnTo>
                  <a:lnTo>
                    <a:pt x="118155" y="121544"/>
                  </a:lnTo>
                  <a:lnTo>
                    <a:pt x="118050" y="119993"/>
                  </a:lnTo>
                  <a:lnTo>
                    <a:pt x="116363" y="112315"/>
                  </a:lnTo>
                  <a:lnTo>
                    <a:pt x="113581" y="105376"/>
                  </a:lnTo>
                  <a:lnTo>
                    <a:pt x="109797" y="99298"/>
                  </a:lnTo>
                  <a:lnTo>
                    <a:pt x="104800" y="93856"/>
                  </a:lnTo>
                  <a:lnTo>
                    <a:pt x="104625" y="93726"/>
                  </a:lnTo>
                  <a:close/>
                </a:path>
                <a:path w="260350" h="185420">
                  <a:moveTo>
                    <a:pt x="99199" y="18288"/>
                  </a:moveTo>
                  <a:lnTo>
                    <a:pt x="65912" y="18288"/>
                  </a:lnTo>
                  <a:lnTo>
                    <a:pt x="73025" y="20955"/>
                  </a:lnTo>
                  <a:lnTo>
                    <a:pt x="78619" y="26543"/>
                  </a:lnTo>
                  <a:lnTo>
                    <a:pt x="84074" y="31750"/>
                  </a:lnTo>
                  <a:lnTo>
                    <a:pt x="86868" y="38481"/>
                  </a:lnTo>
                  <a:lnTo>
                    <a:pt x="86830" y="46990"/>
                  </a:lnTo>
                  <a:lnTo>
                    <a:pt x="56810" y="76380"/>
                  </a:lnTo>
                  <a:lnTo>
                    <a:pt x="49911" y="76835"/>
                  </a:lnTo>
                  <a:lnTo>
                    <a:pt x="46322" y="76835"/>
                  </a:lnTo>
                  <a:lnTo>
                    <a:pt x="43806" y="96202"/>
                  </a:lnTo>
                  <a:lnTo>
                    <a:pt x="43575" y="96202"/>
                  </a:lnTo>
                  <a:lnTo>
                    <a:pt x="50037" y="94488"/>
                  </a:lnTo>
                  <a:lnTo>
                    <a:pt x="55372" y="93726"/>
                  </a:lnTo>
                  <a:lnTo>
                    <a:pt x="104625" y="93726"/>
                  </a:lnTo>
                  <a:lnTo>
                    <a:pt x="98980" y="89503"/>
                  </a:lnTo>
                  <a:lnTo>
                    <a:pt x="92279" y="86149"/>
                  </a:lnTo>
                  <a:lnTo>
                    <a:pt x="84709" y="83820"/>
                  </a:lnTo>
                  <a:lnTo>
                    <a:pt x="92963" y="80010"/>
                  </a:lnTo>
                  <a:lnTo>
                    <a:pt x="96853" y="76835"/>
                  </a:lnTo>
                  <a:lnTo>
                    <a:pt x="47751" y="76835"/>
                  </a:lnTo>
                  <a:lnTo>
                    <a:pt x="46354" y="76581"/>
                  </a:lnTo>
                  <a:lnTo>
                    <a:pt x="97164" y="76581"/>
                  </a:lnTo>
                  <a:lnTo>
                    <a:pt x="99089" y="75009"/>
                  </a:lnTo>
                  <a:lnTo>
                    <a:pt x="100623" y="72709"/>
                  </a:lnTo>
                  <a:lnTo>
                    <a:pt x="103377" y="68453"/>
                  </a:lnTo>
                  <a:lnTo>
                    <a:pt x="107569" y="62103"/>
                  </a:lnTo>
                  <a:lnTo>
                    <a:pt x="109727" y="54991"/>
                  </a:lnTo>
                  <a:lnTo>
                    <a:pt x="109615" y="38481"/>
                  </a:lnTo>
                  <a:lnTo>
                    <a:pt x="107441" y="31115"/>
                  </a:lnTo>
                  <a:lnTo>
                    <a:pt x="103124" y="23749"/>
                  </a:lnTo>
                  <a:lnTo>
                    <a:pt x="99431" y="18530"/>
                  </a:lnTo>
                  <a:lnTo>
                    <a:pt x="99199" y="18288"/>
                  </a:lnTo>
                  <a:close/>
                </a:path>
                <a:path w="260350" h="185420">
                  <a:moveTo>
                    <a:pt x="56641" y="0"/>
                  </a:moveTo>
                  <a:lnTo>
                    <a:pt x="14124" y="19129"/>
                  </a:lnTo>
                  <a:lnTo>
                    <a:pt x="2159" y="46990"/>
                  </a:lnTo>
                  <a:lnTo>
                    <a:pt x="24384" y="50927"/>
                  </a:lnTo>
                  <a:lnTo>
                    <a:pt x="26023" y="43312"/>
                  </a:lnTo>
                  <a:lnTo>
                    <a:pt x="28448" y="36687"/>
                  </a:lnTo>
                  <a:lnTo>
                    <a:pt x="31617" y="31115"/>
                  </a:lnTo>
                  <a:lnTo>
                    <a:pt x="35560" y="26543"/>
                  </a:lnTo>
                  <a:lnTo>
                    <a:pt x="41275" y="21082"/>
                  </a:lnTo>
                  <a:lnTo>
                    <a:pt x="48513" y="18288"/>
                  </a:lnTo>
                  <a:lnTo>
                    <a:pt x="99199" y="18288"/>
                  </a:lnTo>
                  <a:lnTo>
                    <a:pt x="95011" y="13906"/>
                  </a:lnTo>
                  <a:lnTo>
                    <a:pt x="63926" y="402"/>
                  </a:lnTo>
                  <a:lnTo>
                    <a:pt x="56641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388228" y="4718430"/>
              <a:ext cx="269240" cy="194183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733288" y="4697018"/>
              <a:ext cx="89763" cy="92659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747003" y="4716145"/>
              <a:ext cx="77724" cy="77724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830824" y="4696968"/>
              <a:ext cx="647471" cy="211709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844286" y="4716145"/>
              <a:ext cx="635508" cy="19634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347215" y="5004803"/>
              <a:ext cx="2272030" cy="257441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361820" y="5023993"/>
              <a:ext cx="2258441" cy="243459"/>
            </a:xfrm>
            <a:prstGeom prst="rect">
              <a:avLst/>
            </a:prstGeom>
          </p:spPr>
        </p:pic>
      </p:grpSp>
      <p:grpSp>
        <p:nvGrpSpPr>
          <p:cNvPr id="73" name="object 73"/>
          <p:cNvGrpSpPr/>
          <p:nvPr/>
        </p:nvGrpSpPr>
        <p:grpSpPr>
          <a:xfrm>
            <a:off x="7232904" y="0"/>
            <a:ext cx="4959350" cy="6858000"/>
            <a:chOff x="7232904" y="0"/>
            <a:chExt cx="4959350" cy="6858000"/>
          </a:xfrm>
        </p:grpSpPr>
        <p:pic>
          <p:nvPicPr>
            <p:cNvPr id="74" name="object 7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232904" y="0"/>
              <a:ext cx="4959096" cy="685799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552944" y="1197863"/>
              <a:ext cx="3995928" cy="39959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84</Words>
  <Application>Microsoft Office PowerPoint</Application>
  <PresentationFormat>Widescreen</PresentationFormat>
  <Paragraphs>18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 MT</vt:lpstr>
      <vt:lpstr>Calibri</vt:lpstr>
      <vt:lpstr>Georgia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بهاء الدين محمد عيسى خليفة</cp:lastModifiedBy>
  <cp:revision>2</cp:revision>
  <dcterms:created xsi:type="dcterms:W3CDTF">2025-04-13T11:39:21Z</dcterms:created>
  <dcterms:modified xsi:type="dcterms:W3CDTF">2025-04-13T12:11:37Z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2025-02-24T00:00:00Z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2025-04-13T00:00:00Z</vt:filetime>
  </property>
  <property fmtid="{D5CDD505-2E9C-101B-9397-08002B2CF9AE}" pid="5" name="Producer">
    <vt:lpwstr>www.ilovepdf.com</vt:lpwstr>
  </property>
</Properties>
</file>