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4"/>
  </p:notesMasterIdLst>
  <p:sldIdLst>
    <p:sldId id="256" r:id="rId5"/>
    <p:sldId id="313" r:id="rId6"/>
    <p:sldId id="314" r:id="rId7"/>
    <p:sldId id="315" r:id="rId8"/>
    <p:sldId id="317" r:id="rId9"/>
    <p:sldId id="316" r:id="rId10"/>
    <p:sldId id="325" r:id="rId11"/>
    <p:sldId id="326" r:id="rId12"/>
    <p:sldId id="330" r:id="rId13"/>
    <p:sldId id="320" r:id="rId14"/>
    <p:sldId id="323" r:id="rId15"/>
    <p:sldId id="327" r:id="rId16"/>
    <p:sldId id="328" r:id="rId17"/>
    <p:sldId id="304" r:id="rId18"/>
    <p:sldId id="305" r:id="rId19"/>
    <p:sldId id="306" r:id="rId20"/>
    <p:sldId id="307" r:id="rId21"/>
    <p:sldId id="310" r:id="rId22"/>
    <p:sldId id="312" r:id="rId2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7D9B22"/>
    <a:srgbClr val="00FF00"/>
    <a:srgbClr val="8DAE26"/>
    <a:srgbClr val="EAD399"/>
    <a:srgbClr val="EAD19B"/>
    <a:srgbClr val="E7D878"/>
    <a:srgbClr val="EAC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255"/>
    <p:restoredTop sz="94709"/>
  </p:normalViewPr>
  <p:slideViewPr>
    <p:cSldViewPr snapToGrid="0">
      <p:cViewPr varScale="1">
        <p:scale>
          <a:sx n="87" d="100"/>
          <a:sy n="87" d="100"/>
        </p:scale>
        <p:origin x="2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Nesrin R. Muafi" userId="S::drnesrin@mutah.edu.jo::f16d8992-28c9-474c-a98e-3e295194e5ac" providerId="AD" clId="Web-{30AD82F3-CCB4-4828-B0D2-5D62F0296D92}"/>
    <pc:docChg chg="modSld">
      <pc:chgData name="Dr. Nesrin R. Muafi" userId="S::drnesrin@mutah.edu.jo::f16d8992-28c9-474c-a98e-3e295194e5ac" providerId="AD" clId="Web-{30AD82F3-CCB4-4828-B0D2-5D62F0296D92}" dt="2020-10-31T14:13:09.739" v="9" actId="1076"/>
      <pc:docMkLst>
        <pc:docMk/>
      </pc:docMkLst>
      <pc:sldChg chg="delSp modSp">
        <pc:chgData name="Dr. Nesrin R. Muafi" userId="S::drnesrin@mutah.edu.jo::f16d8992-28c9-474c-a98e-3e295194e5ac" providerId="AD" clId="Web-{30AD82F3-CCB4-4828-B0D2-5D62F0296D92}" dt="2020-10-31T14:13:09.739" v="9" actId="1076"/>
        <pc:sldMkLst>
          <pc:docMk/>
          <pc:sldMk cId="615419962" sldId="305"/>
        </pc:sldMkLst>
        <pc:spChg chg="mod topLvl">
          <ac:chgData name="Dr. Nesrin R. Muafi" userId="S::drnesrin@mutah.edu.jo::f16d8992-28c9-474c-a98e-3e295194e5ac" providerId="AD" clId="Web-{30AD82F3-CCB4-4828-B0D2-5D62F0296D92}" dt="2020-10-31T14:12:55.535" v="8"/>
          <ac:spMkLst>
            <pc:docMk/>
            <pc:sldMk cId="615419962" sldId="305"/>
            <ac:spMk id="9" creationId="{00000000-0000-0000-0000-000000000000}"/>
          </ac:spMkLst>
        </pc:spChg>
        <pc:grpChg chg="del mod">
          <ac:chgData name="Dr. Nesrin R. Muafi" userId="S::drnesrin@mutah.edu.jo::f16d8992-28c9-474c-a98e-3e295194e5ac" providerId="AD" clId="Web-{30AD82F3-CCB4-4828-B0D2-5D62F0296D92}" dt="2020-10-31T14:12:55.535" v="8"/>
          <ac:grpSpMkLst>
            <pc:docMk/>
            <pc:sldMk cId="615419962" sldId="305"/>
            <ac:grpSpMk id="11" creationId="{00000000-0000-0000-0000-000000000000}"/>
          </ac:grpSpMkLst>
        </pc:grpChg>
        <pc:picChg chg="mod topLvl">
          <ac:chgData name="Dr. Nesrin R. Muafi" userId="S::drnesrin@mutah.edu.jo::f16d8992-28c9-474c-a98e-3e295194e5ac" providerId="AD" clId="Web-{30AD82F3-CCB4-4828-B0D2-5D62F0296D92}" dt="2020-10-31T14:13:09.739" v="9" actId="1076"/>
          <ac:picMkLst>
            <pc:docMk/>
            <pc:sldMk cId="615419962" sldId="305"/>
            <ac:picMk id="8" creationId="{00000000-0000-0000-0000-000000000000}"/>
          </ac:picMkLst>
        </pc:picChg>
      </pc:sldChg>
    </pc:docChg>
  </pc:docChgLst>
  <pc:docChgLst>
    <pc:chgData name="Dr. Nesrin R. Muafi" userId="S::drnesrin@mutah.edu.jo::f16d8992-28c9-474c-a98e-3e295194e5ac" providerId="AD" clId="Web-{623C0E0F-C7DC-4C26-BDCF-BD6CFD7D8D83}"/>
    <pc:docChg chg="modSld">
      <pc:chgData name="Dr. Nesrin R. Muafi" userId="S::drnesrin@mutah.edu.jo::f16d8992-28c9-474c-a98e-3e295194e5ac" providerId="AD" clId="Web-{623C0E0F-C7DC-4C26-BDCF-BD6CFD7D8D83}" dt="2020-10-31T14:19:20.133" v="42"/>
      <pc:docMkLst>
        <pc:docMk/>
      </pc:docMkLst>
      <pc:sldChg chg="addSp modSp addAnim delAnim modAnim">
        <pc:chgData name="Dr. Nesrin R. Muafi" userId="S::drnesrin@mutah.edu.jo::f16d8992-28c9-474c-a98e-3e295194e5ac" providerId="AD" clId="Web-{623C0E0F-C7DC-4C26-BDCF-BD6CFD7D8D83}" dt="2020-10-31T14:19:20.133" v="42"/>
        <pc:sldMkLst>
          <pc:docMk/>
          <pc:sldMk cId="615419962" sldId="305"/>
        </pc:sldMkLst>
        <pc:spChg chg="mod">
          <ac:chgData name="Dr. Nesrin R. Muafi" userId="S::drnesrin@mutah.edu.jo::f16d8992-28c9-474c-a98e-3e295194e5ac" providerId="AD" clId="Web-{623C0E0F-C7DC-4C26-BDCF-BD6CFD7D8D83}" dt="2020-10-31T14:17:17.926" v="20" actId="20577"/>
          <ac:spMkLst>
            <pc:docMk/>
            <pc:sldMk cId="615419962" sldId="305"/>
            <ac:spMk id="3" creationId="{00000000-0000-0000-0000-000000000000}"/>
          </ac:spMkLst>
        </pc:spChg>
        <pc:spChg chg="mod">
          <ac:chgData name="Dr. Nesrin R. Muafi" userId="S::drnesrin@mutah.edu.jo::f16d8992-28c9-474c-a98e-3e295194e5ac" providerId="AD" clId="Web-{623C0E0F-C7DC-4C26-BDCF-BD6CFD7D8D83}" dt="2020-10-31T14:17:53.677" v="32" actId="1076"/>
          <ac:spMkLst>
            <pc:docMk/>
            <pc:sldMk cId="615419962" sldId="305"/>
            <ac:spMk id="10" creationId="{00000000-0000-0000-0000-000000000000}"/>
          </ac:spMkLst>
        </pc:spChg>
        <pc:spChg chg="mod">
          <ac:chgData name="Dr. Nesrin R. Muafi" userId="S::drnesrin@mutah.edu.jo::f16d8992-28c9-474c-a98e-3e295194e5ac" providerId="AD" clId="Web-{623C0E0F-C7DC-4C26-BDCF-BD6CFD7D8D83}" dt="2020-10-31T14:17:31.802" v="25" actId="20577"/>
          <ac:spMkLst>
            <pc:docMk/>
            <pc:sldMk cId="615419962" sldId="305"/>
            <ac:spMk id="13" creationId="{00000000-0000-0000-0000-000000000000}"/>
          </ac:spMkLst>
        </pc:spChg>
        <pc:picChg chg="mod ord">
          <ac:chgData name="Dr. Nesrin R. Muafi" userId="S::drnesrin@mutah.edu.jo::f16d8992-28c9-474c-a98e-3e295194e5ac" providerId="AD" clId="Web-{623C0E0F-C7DC-4C26-BDCF-BD6CFD7D8D83}" dt="2020-10-31T14:15:48.815" v="9"/>
          <ac:picMkLst>
            <pc:docMk/>
            <pc:sldMk cId="615419962" sldId="305"/>
            <ac:picMk id="8" creationId="{00000000-0000-0000-0000-000000000000}"/>
          </ac:picMkLst>
        </pc:picChg>
        <pc:picChg chg="add mod ord">
          <ac:chgData name="Dr. Nesrin R. Muafi" userId="S::drnesrin@mutah.edu.jo::f16d8992-28c9-474c-a98e-3e295194e5ac" providerId="AD" clId="Web-{623C0E0F-C7DC-4C26-BDCF-BD6CFD7D8D83}" dt="2020-10-31T14:16:55.144" v="15" actId="1076"/>
          <ac:picMkLst>
            <pc:docMk/>
            <pc:sldMk cId="615419962" sldId="305"/>
            <ac:picMk id="14" creationId="{70C6032D-BC3B-4461-86A6-7274DAE4A9E4}"/>
          </ac:picMkLst>
        </pc:picChg>
      </pc:sldChg>
    </pc:docChg>
  </pc:docChgLst>
  <pc:docChgLst>
    <pc:chgData name="Dr. Nesrin R. Muafi" userId="S::drnesrin@mutah.edu.jo::f16d8992-28c9-474c-a98e-3e295194e5ac" providerId="AD" clId="Web-{C375AFA8-5F0A-48D5-8D55-2A14D8FDB51B}"/>
    <pc:docChg chg="addSld delSld modSld">
      <pc:chgData name="Dr. Nesrin R. Muafi" userId="S::drnesrin@mutah.edu.jo::f16d8992-28c9-474c-a98e-3e295194e5ac" providerId="AD" clId="Web-{C375AFA8-5F0A-48D5-8D55-2A14D8FDB51B}" dt="2020-10-31T13:44:33.356" v="492"/>
      <pc:docMkLst>
        <pc:docMk/>
      </pc:docMkLst>
      <pc:sldChg chg="modSp del">
        <pc:chgData name="Dr. Nesrin R. Muafi" userId="S::drnesrin@mutah.edu.jo::f16d8992-28c9-474c-a98e-3e295194e5ac" providerId="AD" clId="Web-{C375AFA8-5F0A-48D5-8D55-2A14D8FDB51B}" dt="2020-10-31T13:03:20.929" v="109"/>
        <pc:sldMkLst>
          <pc:docMk/>
          <pc:sldMk cId="1884167637" sldId="303"/>
        </pc:sldMkLst>
        <pc:spChg chg="mod">
          <ac:chgData name="Dr. Nesrin R. Muafi" userId="S::drnesrin@mutah.edu.jo::f16d8992-28c9-474c-a98e-3e295194e5ac" providerId="AD" clId="Web-{C375AFA8-5F0A-48D5-8D55-2A14D8FDB51B}" dt="2020-10-31T13:02:52.960" v="103" actId="20577"/>
          <ac:spMkLst>
            <pc:docMk/>
            <pc:sldMk cId="1884167637" sldId="303"/>
            <ac:spMk id="3" creationId="{00000000-0000-0000-0000-000000000000}"/>
          </ac:spMkLst>
        </pc:spChg>
      </pc:sldChg>
      <pc:sldChg chg="add del">
        <pc:chgData name="Dr. Nesrin R. Muafi" userId="S::drnesrin@mutah.edu.jo::f16d8992-28c9-474c-a98e-3e295194e5ac" providerId="AD" clId="Web-{C375AFA8-5F0A-48D5-8D55-2A14D8FDB51B}" dt="2020-10-31T13:44:33.356" v="492"/>
        <pc:sldMkLst>
          <pc:docMk/>
          <pc:sldMk cId="928096382" sldId="308"/>
        </pc:sldMkLst>
      </pc:sldChg>
      <pc:sldChg chg="add del">
        <pc:chgData name="Dr. Nesrin R. Muafi" userId="S::drnesrin@mutah.edu.jo::f16d8992-28c9-474c-a98e-3e295194e5ac" providerId="AD" clId="Web-{C375AFA8-5F0A-48D5-8D55-2A14D8FDB51B}" dt="2020-10-31T13:44:28.091" v="491"/>
        <pc:sldMkLst>
          <pc:docMk/>
          <pc:sldMk cId="373768766" sldId="309"/>
        </pc:sldMkLst>
      </pc:sldChg>
      <pc:sldChg chg="modSp">
        <pc:chgData name="Dr. Nesrin R. Muafi" userId="S::drnesrin@mutah.edu.jo::f16d8992-28c9-474c-a98e-3e295194e5ac" providerId="AD" clId="Web-{C375AFA8-5F0A-48D5-8D55-2A14D8FDB51B}" dt="2020-10-31T13:39:04.567" v="409" actId="20577"/>
        <pc:sldMkLst>
          <pc:docMk/>
          <pc:sldMk cId="1373183215" sldId="320"/>
        </pc:sldMkLst>
        <pc:spChg chg="mod">
          <ac:chgData name="Dr. Nesrin R. Muafi" userId="S::drnesrin@mutah.edu.jo::f16d8992-28c9-474c-a98e-3e295194e5ac" providerId="AD" clId="Web-{C375AFA8-5F0A-48D5-8D55-2A14D8FDB51B}" dt="2020-10-31T13:39:04.567" v="409" actId="20577"/>
          <ac:spMkLst>
            <pc:docMk/>
            <pc:sldMk cId="1373183215" sldId="320"/>
            <ac:spMk id="3" creationId="{00000000-0000-0000-0000-000000000000}"/>
          </ac:spMkLst>
        </pc:spChg>
      </pc:sldChg>
      <pc:sldChg chg="modSp">
        <pc:chgData name="Dr. Nesrin R. Muafi" userId="S::drnesrin@mutah.edu.jo::f16d8992-28c9-474c-a98e-3e295194e5ac" providerId="AD" clId="Web-{C375AFA8-5F0A-48D5-8D55-2A14D8FDB51B}" dt="2020-10-31T13:39:25.333" v="420" actId="20577"/>
        <pc:sldMkLst>
          <pc:docMk/>
          <pc:sldMk cId="943947739" sldId="323"/>
        </pc:sldMkLst>
        <pc:spChg chg="mod">
          <ac:chgData name="Dr. Nesrin R. Muafi" userId="S::drnesrin@mutah.edu.jo::f16d8992-28c9-474c-a98e-3e295194e5ac" providerId="AD" clId="Web-{C375AFA8-5F0A-48D5-8D55-2A14D8FDB51B}" dt="2020-10-31T13:39:25.333" v="420" actId="20577"/>
          <ac:spMkLst>
            <pc:docMk/>
            <pc:sldMk cId="943947739" sldId="323"/>
            <ac:spMk id="3" creationId="{00000000-0000-0000-0000-000000000000}"/>
          </ac:spMkLst>
        </pc:spChg>
      </pc:sldChg>
      <pc:sldChg chg="modSp">
        <pc:chgData name="Dr. Nesrin R. Muafi" userId="S::drnesrin@mutah.edu.jo::f16d8992-28c9-474c-a98e-3e295194e5ac" providerId="AD" clId="Web-{C375AFA8-5F0A-48D5-8D55-2A14D8FDB51B}" dt="2020-10-31T13:42:21.854" v="487" actId="20577"/>
        <pc:sldMkLst>
          <pc:docMk/>
          <pc:sldMk cId="2125023787" sldId="324"/>
        </pc:sldMkLst>
        <pc:spChg chg="mod">
          <ac:chgData name="Dr. Nesrin R. Muafi" userId="S::drnesrin@mutah.edu.jo::f16d8992-28c9-474c-a98e-3e295194e5ac" providerId="AD" clId="Web-{C375AFA8-5F0A-48D5-8D55-2A14D8FDB51B}" dt="2020-10-31T13:42:21.854" v="487" actId="20577"/>
          <ac:spMkLst>
            <pc:docMk/>
            <pc:sldMk cId="2125023787" sldId="324"/>
            <ac:spMk id="3" creationId="{00000000-0000-0000-0000-000000000000}"/>
          </ac:spMkLst>
        </pc:spChg>
      </pc:sldChg>
      <pc:sldChg chg="addSp modSp">
        <pc:chgData name="Dr. Nesrin R. Muafi" userId="S::drnesrin@mutah.edu.jo::f16d8992-28c9-474c-a98e-3e295194e5ac" providerId="AD" clId="Web-{C375AFA8-5F0A-48D5-8D55-2A14D8FDB51B}" dt="2020-10-31T13:06:07.448" v="130" actId="1076"/>
        <pc:sldMkLst>
          <pc:docMk/>
          <pc:sldMk cId="451304160" sldId="325"/>
        </pc:sldMkLst>
        <pc:spChg chg="mod">
          <ac:chgData name="Dr. Nesrin R. Muafi" userId="S::drnesrin@mutah.edu.jo::f16d8992-28c9-474c-a98e-3e295194e5ac" providerId="AD" clId="Web-{C375AFA8-5F0A-48D5-8D55-2A14D8FDB51B}" dt="2020-10-31T13:06:07.245" v="127" actId="20577"/>
          <ac:spMkLst>
            <pc:docMk/>
            <pc:sldMk cId="451304160" sldId="325"/>
            <ac:spMk id="3" creationId="{00000000-0000-0000-0000-000000000000}"/>
          </ac:spMkLst>
        </pc:spChg>
        <pc:picChg chg="add mod">
          <ac:chgData name="Dr. Nesrin R. Muafi" userId="S::drnesrin@mutah.edu.jo::f16d8992-28c9-474c-a98e-3e295194e5ac" providerId="AD" clId="Web-{C375AFA8-5F0A-48D5-8D55-2A14D8FDB51B}" dt="2020-10-31T13:06:07.448" v="130" actId="1076"/>
          <ac:picMkLst>
            <pc:docMk/>
            <pc:sldMk cId="451304160" sldId="325"/>
            <ac:picMk id="4" creationId="{34063B29-A258-4D58-ACA6-5705AC3F442E}"/>
          </ac:picMkLst>
        </pc:picChg>
      </pc:sldChg>
      <pc:sldChg chg="modSp add replId">
        <pc:chgData name="Dr. Nesrin R. Muafi" userId="S::drnesrin@mutah.edu.jo::f16d8992-28c9-474c-a98e-3e295194e5ac" providerId="AD" clId="Web-{C375AFA8-5F0A-48D5-8D55-2A14D8FDB51B}" dt="2020-10-31T13:25:24.082" v="266" actId="20577"/>
        <pc:sldMkLst>
          <pc:docMk/>
          <pc:sldMk cId="1928548714" sldId="326"/>
        </pc:sldMkLst>
        <pc:spChg chg="mod">
          <ac:chgData name="Dr. Nesrin R. Muafi" userId="S::drnesrin@mutah.edu.jo::f16d8992-28c9-474c-a98e-3e295194e5ac" providerId="AD" clId="Web-{C375AFA8-5F0A-48D5-8D55-2A14D8FDB51B}" dt="2020-10-31T13:25:24.082" v="266" actId="20577"/>
          <ac:spMkLst>
            <pc:docMk/>
            <pc:sldMk cId="1928548714" sldId="326"/>
            <ac:spMk id="3" creationId="{00000000-0000-0000-0000-000000000000}"/>
          </ac:spMkLst>
        </pc:spChg>
      </pc:sldChg>
      <pc:sldChg chg="add del replId">
        <pc:chgData name="Dr. Nesrin R. Muafi" userId="S::drnesrin@mutah.edu.jo::f16d8992-28c9-474c-a98e-3e295194e5ac" providerId="AD" clId="Web-{C375AFA8-5F0A-48D5-8D55-2A14D8FDB51B}" dt="2020-10-31T13:02:09.396" v="80"/>
        <pc:sldMkLst>
          <pc:docMk/>
          <pc:sldMk cId="3950578516" sldId="327"/>
        </pc:sldMkLst>
      </pc:sldChg>
    </pc:docChg>
  </pc:docChgLst>
  <pc:docChgLst>
    <pc:chgData name="Dr. Nesrin R. Muafi" userId="S::drnesrin@mutah.edu.jo::f16d8992-28c9-474c-a98e-3e295194e5ac" providerId="AD" clId="Web-{97B07CF7-C1A8-4C41-B8AA-CBE323444289}"/>
    <pc:docChg chg="addSld delSld modSld sldOrd">
      <pc:chgData name="Dr. Nesrin R. Muafi" userId="S::drnesrin@mutah.edu.jo::f16d8992-28c9-474c-a98e-3e295194e5ac" providerId="AD" clId="Web-{97B07CF7-C1A8-4C41-B8AA-CBE323444289}" dt="2020-10-31T12:52:53.223" v="311" actId="20577"/>
      <pc:docMkLst>
        <pc:docMk/>
      </pc:docMkLst>
      <pc:sldChg chg="addSp delSp modSp">
        <pc:chgData name="Dr. Nesrin R. Muafi" userId="S::drnesrin@mutah.edu.jo::f16d8992-28c9-474c-a98e-3e295194e5ac" providerId="AD" clId="Web-{97B07CF7-C1A8-4C41-B8AA-CBE323444289}" dt="2020-10-31T12:00:37" v="7" actId="1076"/>
        <pc:sldMkLst>
          <pc:docMk/>
          <pc:sldMk cId="0" sldId="256"/>
        </pc:sldMkLst>
        <pc:picChg chg="add mod">
          <ac:chgData name="Dr. Nesrin R. Muafi" userId="S::drnesrin@mutah.edu.jo::f16d8992-28c9-474c-a98e-3e295194e5ac" providerId="AD" clId="Web-{97B07CF7-C1A8-4C41-B8AA-CBE323444289}" dt="2020-10-31T12:00:37" v="7" actId="1076"/>
          <ac:picMkLst>
            <pc:docMk/>
            <pc:sldMk cId="0" sldId="256"/>
            <ac:picMk id="4" creationId="{B3098BF5-32F7-4A26-92F4-124102650827}"/>
          </ac:picMkLst>
        </pc:picChg>
        <pc:picChg chg="del">
          <ac:chgData name="Dr. Nesrin R. Muafi" userId="S::drnesrin@mutah.edu.jo::f16d8992-28c9-474c-a98e-3e295194e5ac" providerId="AD" clId="Web-{97B07CF7-C1A8-4C41-B8AA-CBE323444289}" dt="2020-10-31T12:00:27.625" v="5"/>
          <ac:picMkLst>
            <pc:docMk/>
            <pc:sldMk cId="0" sldId="256"/>
            <ac:picMk id="7" creationId="{00000000-0000-0000-0000-000000000000}"/>
          </ac:picMkLst>
        </pc:picChg>
      </pc:sldChg>
      <pc:sldChg chg="ord">
        <pc:chgData name="Dr. Nesrin R. Muafi" userId="S::drnesrin@mutah.edu.jo::f16d8992-28c9-474c-a98e-3e295194e5ac" providerId="AD" clId="Web-{97B07CF7-C1A8-4C41-B8AA-CBE323444289}" dt="2020-10-31T12:02:11.721" v="13"/>
        <pc:sldMkLst>
          <pc:docMk/>
          <pc:sldMk cId="1884167637" sldId="303"/>
        </pc:sldMkLst>
      </pc:sldChg>
      <pc:sldChg chg="ord">
        <pc:chgData name="Dr. Nesrin R. Muafi" userId="S::drnesrin@mutah.edu.jo::f16d8992-28c9-474c-a98e-3e295194e5ac" providerId="AD" clId="Web-{97B07CF7-C1A8-4C41-B8AA-CBE323444289}" dt="2020-10-31T12:01:22.220" v="8"/>
        <pc:sldMkLst>
          <pc:docMk/>
          <pc:sldMk cId="337245745" sldId="313"/>
        </pc:sldMkLst>
      </pc:sldChg>
      <pc:sldChg chg="ord">
        <pc:chgData name="Dr. Nesrin R. Muafi" userId="S::drnesrin@mutah.edu.jo::f16d8992-28c9-474c-a98e-3e295194e5ac" providerId="AD" clId="Web-{97B07CF7-C1A8-4C41-B8AA-CBE323444289}" dt="2020-10-31T12:01:37.345" v="9"/>
        <pc:sldMkLst>
          <pc:docMk/>
          <pc:sldMk cId="563582023" sldId="314"/>
        </pc:sldMkLst>
      </pc:sldChg>
      <pc:sldChg chg="ord">
        <pc:chgData name="Dr. Nesrin R. Muafi" userId="S::drnesrin@mutah.edu.jo::f16d8992-28c9-474c-a98e-3e295194e5ac" providerId="AD" clId="Web-{97B07CF7-C1A8-4C41-B8AA-CBE323444289}" dt="2020-10-31T12:02:11.721" v="16"/>
        <pc:sldMkLst>
          <pc:docMk/>
          <pc:sldMk cId="218884636" sldId="315"/>
        </pc:sldMkLst>
      </pc:sldChg>
      <pc:sldChg chg="modSp ord">
        <pc:chgData name="Dr. Nesrin R. Muafi" userId="S::drnesrin@mutah.edu.jo::f16d8992-28c9-474c-a98e-3e295194e5ac" providerId="AD" clId="Web-{97B07CF7-C1A8-4C41-B8AA-CBE323444289}" dt="2020-10-31T12:42:52.055" v="55" actId="1076"/>
        <pc:sldMkLst>
          <pc:docMk/>
          <pc:sldMk cId="264313265" sldId="316"/>
        </pc:sldMkLst>
        <pc:spChg chg="mod">
          <ac:chgData name="Dr. Nesrin R. Muafi" userId="S::drnesrin@mutah.edu.jo::f16d8992-28c9-474c-a98e-3e295194e5ac" providerId="AD" clId="Web-{97B07CF7-C1A8-4C41-B8AA-CBE323444289}" dt="2020-10-31T12:22:57.581" v="51" actId="20577"/>
          <ac:spMkLst>
            <pc:docMk/>
            <pc:sldMk cId="264313265" sldId="316"/>
            <ac:spMk id="3" creationId="{00000000-0000-0000-0000-000000000000}"/>
          </ac:spMkLst>
        </pc:spChg>
        <pc:grpChg chg="mod">
          <ac:chgData name="Dr. Nesrin R. Muafi" userId="S::drnesrin@mutah.edu.jo::f16d8992-28c9-474c-a98e-3e295194e5ac" providerId="AD" clId="Web-{97B07CF7-C1A8-4C41-B8AA-CBE323444289}" dt="2020-10-31T12:42:52.055" v="55" actId="1076"/>
          <ac:grpSpMkLst>
            <pc:docMk/>
            <pc:sldMk cId="264313265" sldId="316"/>
            <ac:grpSpMk id="15" creationId="{00000000-0000-0000-0000-000000000000}"/>
          </ac:grpSpMkLst>
        </pc:grpChg>
      </pc:sldChg>
      <pc:sldChg chg="ord">
        <pc:chgData name="Dr. Nesrin R. Muafi" userId="S::drnesrin@mutah.edu.jo::f16d8992-28c9-474c-a98e-3e295194e5ac" providerId="AD" clId="Web-{97B07CF7-C1A8-4C41-B8AA-CBE323444289}" dt="2020-10-31T12:02:11.721" v="15"/>
        <pc:sldMkLst>
          <pc:docMk/>
          <pc:sldMk cId="910461139" sldId="317"/>
        </pc:sldMkLst>
      </pc:sldChg>
      <pc:sldChg chg="ord">
        <pc:chgData name="Dr. Nesrin R. Muafi" userId="S::drnesrin@mutah.edu.jo::f16d8992-28c9-474c-a98e-3e295194e5ac" providerId="AD" clId="Web-{97B07CF7-C1A8-4C41-B8AA-CBE323444289}" dt="2020-10-31T12:02:11.721" v="11"/>
        <pc:sldMkLst>
          <pc:docMk/>
          <pc:sldMk cId="1373183215" sldId="320"/>
        </pc:sldMkLst>
      </pc:sldChg>
      <pc:sldChg chg="ord">
        <pc:chgData name="Dr. Nesrin R. Muafi" userId="S::drnesrin@mutah.edu.jo::f16d8992-28c9-474c-a98e-3e295194e5ac" providerId="AD" clId="Web-{97B07CF7-C1A8-4C41-B8AA-CBE323444289}" dt="2020-10-31T12:02:11.721" v="10"/>
        <pc:sldMkLst>
          <pc:docMk/>
          <pc:sldMk cId="943947739" sldId="323"/>
        </pc:sldMkLst>
      </pc:sldChg>
      <pc:sldChg chg="ord">
        <pc:chgData name="Dr. Nesrin R. Muafi" userId="S::drnesrin@mutah.edu.jo::f16d8992-28c9-474c-a98e-3e295194e5ac" providerId="AD" clId="Web-{97B07CF7-C1A8-4C41-B8AA-CBE323444289}" dt="2020-10-31T12:02:11.721" v="12"/>
        <pc:sldMkLst>
          <pc:docMk/>
          <pc:sldMk cId="2125023787" sldId="324"/>
        </pc:sldMkLst>
      </pc:sldChg>
      <pc:sldChg chg="delSp modSp add replId delAnim">
        <pc:chgData name="Dr. Nesrin R. Muafi" userId="S::drnesrin@mutah.edu.jo::f16d8992-28c9-474c-a98e-3e295194e5ac" providerId="AD" clId="Web-{97B07CF7-C1A8-4C41-B8AA-CBE323444289}" dt="2020-10-31T12:52:53.223" v="310" actId="20577"/>
        <pc:sldMkLst>
          <pc:docMk/>
          <pc:sldMk cId="451304160" sldId="325"/>
        </pc:sldMkLst>
        <pc:spChg chg="mod">
          <ac:chgData name="Dr. Nesrin R. Muafi" userId="S::drnesrin@mutah.edu.jo::f16d8992-28c9-474c-a98e-3e295194e5ac" providerId="AD" clId="Web-{97B07CF7-C1A8-4C41-B8AA-CBE323444289}" dt="2020-10-31T12:49:20" v="79" actId="20577"/>
          <ac:spMkLst>
            <pc:docMk/>
            <pc:sldMk cId="451304160" sldId="325"/>
            <ac:spMk id="2" creationId="{00000000-0000-0000-0000-000000000000}"/>
          </ac:spMkLst>
        </pc:spChg>
        <pc:spChg chg="mod">
          <ac:chgData name="Dr. Nesrin R. Muafi" userId="S::drnesrin@mutah.edu.jo::f16d8992-28c9-474c-a98e-3e295194e5ac" providerId="AD" clId="Web-{97B07CF7-C1A8-4C41-B8AA-CBE323444289}" dt="2020-10-31T12:52:53.223" v="310" actId="20577"/>
          <ac:spMkLst>
            <pc:docMk/>
            <pc:sldMk cId="451304160" sldId="325"/>
            <ac:spMk id="3" creationId="{00000000-0000-0000-0000-000000000000}"/>
          </ac:spMkLst>
        </pc:spChg>
        <pc:grpChg chg="del">
          <ac:chgData name="Dr. Nesrin R. Muafi" userId="S::drnesrin@mutah.edu.jo::f16d8992-28c9-474c-a98e-3e295194e5ac" providerId="AD" clId="Web-{97B07CF7-C1A8-4C41-B8AA-CBE323444289}" dt="2020-10-31T12:49:24.797" v="82"/>
          <ac:grpSpMkLst>
            <pc:docMk/>
            <pc:sldMk cId="451304160" sldId="325"/>
            <ac:grpSpMk id="15" creationId="{00000000-0000-0000-0000-000000000000}"/>
          </ac:grpSpMkLst>
        </pc:grpChg>
      </pc:sldChg>
      <pc:sldChg chg="add del replId">
        <pc:chgData name="Dr. Nesrin R. Muafi" userId="S::drnesrin@mutah.edu.jo::f16d8992-28c9-474c-a98e-3e295194e5ac" providerId="AD" clId="Web-{97B07CF7-C1A8-4C41-B8AA-CBE323444289}" dt="2020-10-31T12:50:19.329" v="173"/>
        <pc:sldMkLst>
          <pc:docMk/>
          <pc:sldMk cId="984413420" sldId="326"/>
        </pc:sldMkLst>
      </pc:sldChg>
    </pc:docChg>
  </pc:docChgLst>
  <pc:docChgLst>
    <pc:chgData name="Dr. Nesrin R. Muafi" userId="S::drnesrin@mutah.edu.jo::f16d8992-28c9-474c-a98e-3e295194e5ac" providerId="AD" clId="Web-{3FD6C610-E857-4C15-9FBE-25E90C6FB63C}"/>
    <pc:docChg chg="modSld">
      <pc:chgData name="Dr. Nesrin R. Muafi" userId="S::drnesrin@mutah.edu.jo::f16d8992-28c9-474c-a98e-3e295194e5ac" providerId="AD" clId="Web-{3FD6C610-E857-4C15-9FBE-25E90C6FB63C}" dt="2020-10-31T15:17:48.909" v="84"/>
      <pc:docMkLst>
        <pc:docMk/>
      </pc:docMkLst>
      <pc:sldChg chg="modSp">
        <pc:chgData name="Dr. Nesrin R. Muafi" userId="S::drnesrin@mutah.edu.jo::f16d8992-28c9-474c-a98e-3e295194e5ac" providerId="AD" clId="Web-{3FD6C610-E857-4C15-9FBE-25E90C6FB63C}" dt="2020-10-31T15:12:40.337" v="0" actId="14100"/>
        <pc:sldMkLst>
          <pc:docMk/>
          <pc:sldMk cId="615419962" sldId="305"/>
        </pc:sldMkLst>
        <pc:spChg chg="mod">
          <ac:chgData name="Dr. Nesrin R. Muafi" userId="S::drnesrin@mutah.edu.jo::f16d8992-28c9-474c-a98e-3e295194e5ac" providerId="AD" clId="Web-{3FD6C610-E857-4C15-9FBE-25E90C6FB63C}" dt="2020-10-31T15:12:40.337" v="0" actId="14100"/>
          <ac:spMkLst>
            <pc:docMk/>
            <pc:sldMk cId="615419962" sldId="305"/>
            <ac:spMk id="3" creationId="{00000000-0000-0000-0000-000000000000}"/>
          </ac:spMkLst>
        </pc:spChg>
      </pc:sldChg>
      <pc:sldChg chg="addSp modSp addAnim delAnim modAnim">
        <pc:chgData name="Dr. Nesrin R. Muafi" userId="S::drnesrin@mutah.edu.jo::f16d8992-28c9-474c-a98e-3e295194e5ac" providerId="AD" clId="Web-{3FD6C610-E857-4C15-9FBE-25E90C6FB63C}" dt="2020-10-31T15:17:48.909" v="84"/>
        <pc:sldMkLst>
          <pc:docMk/>
          <pc:sldMk cId="1912802551" sldId="306"/>
        </pc:sldMkLst>
        <pc:spChg chg="add mod">
          <ac:chgData name="Dr. Nesrin R. Muafi" userId="S::drnesrin@mutah.edu.jo::f16d8992-28c9-474c-a98e-3e295194e5ac" providerId="AD" clId="Web-{3FD6C610-E857-4C15-9FBE-25E90C6FB63C}" dt="2020-10-31T15:15:50.405" v="80" actId="20577"/>
          <ac:spMkLst>
            <pc:docMk/>
            <pc:sldMk cId="1912802551" sldId="306"/>
            <ac:spMk id="3" creationId="{2EC53D0E-3056-41DE-AE51-478AB2AC3290}"/>
          </ac:spMkLst>
        </pc:spChg>
        <pc:spChg chg="add mod">
          <ac:chgData name="Dr. Nesrin R. Muafi" userId="S::drnesrin@mutah.edu.jo::f16d8992-28c9-474c-a98e-3e295194e5ac" providerId="AD" clId="Web-{3FD6C610-E857-4C15-9FBE-25E90C6FB63C}" dt="2020-10-31T15:15:33.155" v="75" actId="1076"/>
          <ac:spMkLst>
            <pc:docMk/>
            <pc:sldMk cId="1912802551" sldId="306"/>
            <ac:spMk id="4" creationId="{6BEBD546-8899-43F9-88B3-A77B68D42295}"/>
          </ac:spMkLst>
        </pc:spChg>
        <pc:spChg chg="add mod">
          <ac:chgData name="Dr. Nesrin R. Muafi" userId="S::drnesrin@mutah.edu.jo::f16d8992-28c9-474c-a98e-3e295194e5ac" providerId="AD" clId="Web-{3FD6C610-E857-4C15-9FBE-25E90C6FB63C}" dt="2020-10-31T15:15:42.999" v="78"/>
          <ac:spMkLst>
            <pc:docMk/>
            <pc:sldMk cId="1912802551" sldId="306"/>
            <ac:spMk id="8" creationId="{52407BA7-1347-4268-9F3C-68B02733B812}"/>
          </ac:spMkLst>
        </pc:spChg>
        <pc:spChg chg="mod">
          <ac:chgData name="Dr. Nesrin R. Muafi" userId="S::drnesrin@mutah.edu.jo::f16d8992-28c9-474c-a98e-3e295194e5ac" providerId="AD" clId="Web-{3FD6C610-E857-4C15-9FBE-25E90C6FB63C}" dt="2020-10-31T15:13:29.620" v="5" actId="1076"/>
          <ac:spMkLst>
            <pc:docMk/>
            <pc:sldMk cId="1912802551" sldId="306"/>
            <ac:spMk id="18" creationId="{00000000-0000-0000-0000-000000000000}"/>
          </ac:spMkLst>
        </pc:spChg>
        <pc:spChg chg="mod">
          <ac:chgData name="Dr. Nesrin R. Muafi" userId="S::drnesrin@mutah.edu.jo::f16d8992-28c9-474c-a98e-3e295194e5ac" providerId="AD" clId="Web-{3FD6C610-E857-4C15-9FBE-25E90C6FB63C}" dt="2020-10-31T15:13:44.620" v="6" actId="1076"/>
          <ac:spMkLst>
            <pc:docMk/>
            <pc:sldMk cId="1912802551" sldId="306"/>
            <ac:spMk id="19" creationId="{00000000-0000-0000-0000-000000000000}"/>
          </ac:spMkLst>
        </pc:spChg>
        <pc:grpChg chg="add">
          <ac:chgData name="Dr. Nesrin R. Muafi" userId="S::drnesrin@mutah.edu.jo::f16d8992-28c9-474c-a98e-3e295194e5ac" providerId="AD" clId="Web-{3FD6C610-E857-4C15-9FBE-25E90C6FB63C}" dt="2020-10-31T15:17:04.986" v="82"/>
          <ac:grpSpMkLst>
            <pc:docMk/>
            <pc:sldMk cId="1912802551" sldId="306"/>
            <ac:grpSpMk id="9" creationId="{58859A49-FA77-415A-9F27-554F2F7433B8}"/>
          </ac:grpSpMkLst>
        </pc:grpChg>
        <pc:grpChg chg="mod">
          <ac:chgData name="Dr. Nesrin R. Muafi" userId="S::drnesrin@mutah.edu.jo::f16d8992-28c9-474c-a98e-3e295194e5ac" providerId="AD" clId="Web-{3FD6C610-E857-4C15-9FBE-25E90C6FB63C}" dt="2020-10-31T15:13:09.697" v="4" actId="14100"/>
          <ac:grpSpMkLst>
            <pc:docMk/>
            <pc:sldMk cId="1912802551" sldId="306"/>
            <ac:grpSpMk id="20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777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22‏/4‏/1445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878855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6000">
                <a:solidFill>
                  <a:srgbClr val="C00000"/>
                </a:solidFill>
              </a:rPr>
              <a:t>Amino Acids 2</a:t>
            </a:r>
            <a:endParaRPr lang="ar-JO" sz="600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14314" y="5157192"/>
            <a:ext cx="10144164" cy="1678312"/>
          </a:xfrm>
        </p:spPr>
        <p:txBody>
          <a:bodyPr>
            <a:normAutofit/>
          </a:bodyPr>
          <a:lstStyle/>
          <a:p>
            <a:pPr rtl="0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3098BF5-32F7-4A26-92F4-124102650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072" y="2518735"/>
            <a:ext cx="2273718" cy="24886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Non-protein Functions </a:t>
            </a:r>
            <a:endParaRPr lang="ar-JO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5285" y="1285860"/>
            <a:ext cx="8587309" cy="6250566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Some non-standard amino acids are not found in   proteins. Examples include the neurotransmitter gamma-aminobutyric acid (GABA)</a:t>
            </a:r>
          </a:p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Many amino acids are used to synthesize other molecules called amino acid derivatives, for examples:</a:t>
            </a: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Clr>
                <a:schemeClr val="tx1"/>
              </a:buClr>
              <a:buFont typeface="+mj-lt"/>
              <a:buAutoNum type="arabicParenR"/>
            </a:pPr>
            <a:r>
              <a:rPr lang="en-US" sz="2400" b="1" dirty="0">
                <a:solidFill>
                  <a:srgbClr val="7030A0"/>
                </a:solidFill>
                <a:latin typeface="Arial"/>
                <a:ea typeface="Arial" charset="0"/>
                <a:cs typeface="Arial"/>
              </a:rPr>
              <a:t>Tryptophan</a:t>
            </a:r>
            <a:r>
              <a:rPr lang="en-US" sz="2400" dirty="0">
                <a:latin typeface="Arial"/>
                <a:ea typeface="Arial" charset="0"/>
                <a:cs typeface="Arial"/>
              </a:rPr>
              <a:t> is a precursor of the neurotransmitter </a:t>
            </a:r>
          </a:p>
          <a:p>
            <a:pPr marL="0" indent="0" algn="l" rtl="0"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7030A0"/>
                </a:solidFill>
                <a:latin typeface="Arial"/>
                <a:ea typeface="Arial" charset="0"/>
                <a:cs typeface="Arial"/>
              </a:rPr>
              <a:t>       serotonin</a:t>
            </a:r>
          </a:p>
          <a:p>
            <a:pPr marL="457200" indent="-457200" algn="l" rtl="0">
              <a:buClr>
                <a:schemeClr val="tx1"/>
              </a:buClr>
              <a:buFont typeface="+mj-lt"/>
              <a:buAutoNum type="arabicParenR" startAt="2"/>
            </a:pPr>
            <a:r>
              <a:rPr lang="en-US" sz="2400" b="1" dirty="0">
                <a:solidFill>
                  <a:srgbClr val="00B050"/>
                </a:solidFill>
                <a:latin typeface="Arial"/>
                <a:ea typeface="Arial" charset="0"/>
                <a:cs typeface="Arial"/>
              </a:rPr>
              <a:t>Tyrosine</a:t>
            </a:r>
            <a:r>
              <a:rPr lang="en-US" sz="2400" dirty="0">
                <a:solidFill>
                  <a:srgbClr val="00B05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sz="2400" dirty="0">
                <a:latin typeface="Arial"/>
                <a:ea typeface="Arial" charset="0"/>
                <a:cs typeface="Arial"/>
              </a:rPr>
              <a:t>is a precursor of the </a:t>
            </a:r>
            <a:r>
              <a:rPr lang="en-US" sz="2400" b="1" dirty="0">
                <a:solidFill>
                  <a:srgbClr val="00B050"/>
                </a:solidFill>
                <a:latin typeface="Arial"/>
                <a:ea typeface="Arial" charset="0"/>
                <a:cs typeface="Arial"/>
              </a:rPr>
              <a:t>thyroxin</a:t>
            </a:r>
            <a:r>
              <a:rPr lang="en-US" sz="2400" dirty="0">
                <a:latin typeface="Arial"/>
                <a:ea typeface="Arial" charset="0"/>
                <a:cs typeface="Arial"/>
              </a:rPr>
              <a:t> (thyroid hormone)   and the catecholamine neurotransmitters like </a:t>
            </a:r>
            <a:r>
              <a:rPr lang="en-US" sz="2400" b="1" dirty="0">
                <a:solidFill>
                  <a:srgbClr val="00B050"/>
                </a:solidFill>
                <a:latin typeface="Arial"/>
                <a:ea typeface="Arial" charset="0"/>
                <a:cs typeface="Arial"/>
              </a:rPr>
              <a:t>dopamine</a:t>
            </a:r>
            <a:r>
              <a:rPr lang="en-US" sz="2400" dirty="0">
                <a:latin typeface="Arial"/>
                <a:ea typeface="Arial" charset="0"/>
                <a:cs typeface="Arial"/>
              </a:rPr>
              <a:t>, </a:t>
            </a:r>
            <a:r>
              <a:rPr lang="en-US" sz="2400" b="1" dirty="0">
                <a:solidFill>
                  <a:srgbClr val="00B050"/>
                </a:solidFill>
                <a:latin typeface="Arial"/>
                <a:ea typeface="Arial" charset="0"/>
                <a:cs typeface="Arial"/>
              </a:rPr>
              <a:t>adrenaline</a:t>
            </a:r>
            <a:r>
              <a:rPr lang="en-US" sz="2400" dirty="0">
                <a:latin typeface="Arial"/>
                <a:ea typeface="Arial" charset="0"/>
                <a:cs typeface="Arial"/>
              </a:rPr>
              <a:t> and </a:t>
            </a:r>
            <a:r>
              <a:rPr lang="en-US" sz="2400" b="1" dirty="0">
                <a:solidFill>
                  <a:srgbClr val="00B050"/>
                </a:solidFill>
                <a:latin typeface="Arial"/>
                <a:ea typeface="Arial" charset="0"/>
                <a:cs typeface="Arial"/>
              </a:rPr>
              <a:t>noradrenaline</a:t>
            </a:r>
          </a:p>
          <a:p>
            <a:pPr marL="514350" indent="-514350" algn="l" rtl="0">
              <a:buFont typeface="+mj-lt"/>
              <a:buAutoNum type="arabicParenR" startAt="2"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local mediator 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histamine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which is released during  allergy is derived from the decarboxylation of 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histidine</a:t>
            </a: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83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Non-protein Functions </a:t>
            </a:r>
            <a:endParaRPr lang="ar-JO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671532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514350" indent="-514350" algn="l" rtl="0">
              <a:buFont typeface="+mj-lt"/>
              <a:buAutoNum type="arabicParenR" startAt="4"/>
            </a:pPr>
            <a:r>
              <a:rPr lang="en-GB" sz="2400" b="1" dirty="0">
                <a:latin typeface="Arial" charset="0"/>
                <a:ea typeface="Arial" charset="0"/>
                <a:cs typeface="Arial" charset="0"/>
                <a:sym typeface="Symbol" charset="2"/>
              </a:rPr>
              <a:t>-</a:t>
            </a:r>
            <a:r>
              <a:rPr lang="en-GB" sz="2400" dirty="0">
                <a:latin typeface="Arial" charset="0"/>
                <a:ea typeface="Arial" charset="0"/>
                <a:cs typeface="Arial" charset="0"/>
                <a:sym typeface="Symbol" charset="2"/>
              </a:rPr>
              <a:t>aminobutyric acid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(GABA)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the major inhibitory NT in brain. It is nonstandard amino acid derived from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glutamate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634063" y="74095"/>
            <a:ext cx="9778063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Non-proteinogenic Non-standard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671532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Generally, nonproteinogenic nonstandard amino acids are </a:t>
            </a:r>
            <a:r>
              <a:rPr lang="en-US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derivatives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of standard amino acids:</a:t>
            </a:r>
          </a:p>
          <a:p>
            <a:pPr marL="857250" lvl="1" indent="-457200" algn="l" rtl="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Post translational modification process</a:t>
            </a:r>
          </a:p>
          <a:p>
            <a:pPr marL="857250" lvl="1" indent="-457200" algn="l" rtl="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Other enzymatic reactions</a:t>
            </a:r>
          </a:p>
          <a:p>
            <a:pPr marL="400050" lvl="1" indent="0" algn="l" rtl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Nonproteinogenic nonstandard amino acids may have protein role or nonprotein role (they are active by themselves and have a function</a:t>
            </a: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93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634063" y="74095"/>
            <a:ext cx="9778063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Proteinogenic Non-standard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671532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Proteinogenic nonstandard amino acids are also </a:t>
            </a:r>
            <a:r>
              <a:rPr lang="en-US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derivatives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of standard amino acids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6BF11-F3B0-A444-91DD-E7DDB548A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759" y="2546280"/>
            <a:ext cx="4503429" cy="3987143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0F0F58A-8DEA-6E40-9B48-375B938FC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19" y="2546280"/>
            <a:ext cx="3084286" cy="1765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B95060-115B-FB47-A9CE-A7C96F68E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03" y="4598526"/>
            <a:ext cx="3399971" cy="22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500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b="1">
                <a:solidFill>
                  <a:srgbClr val="C00000"/>
                </a:solidFill>
              </a:rPr>
              <a:t>Amphoteric property of Amino Acids</a:t>
            </a:r>
            <a:endParaRPr lang="ar-JO" sz="3600" b="1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40"/>
          </a:xfrm>
        </p:spPr>
        <p:txBody>
          <a:bodyPr>
            <a:normAutofit/>
          </a:bodyPr>
          <a:lstStyle/>
          <a:p>
            <a:pPr algn="l" rtl="0"/>
            <a:r>
              <a:rPr lang="en-US" sz="2800">
                <a:latin typeface="Arial" pitchFamily="34" charset="0"/>
                <a:cs typeface="Arial" pitchFamily="34" charset="0"/>
              </a:rPr>
              <a:t>Amino acids are amphoteric molecules (ampholytes) having both acidic (-COOH) and basic (-NH</a:t>
            </a:r>
            <a:r>
              <a:rPr lang="en-US" sz="2800" baseline="-25000">
                <a:latin typeface="Arial" pitchFamily="34" charset="0"/>
                <a:cs typeface="Arial" pitchFamily="34" charset="0"/>
              </a:rPr>
              <a:t>2</a:t>
            </a:r>
            <a:r>
              <a:rPr lang="en-US" sz="2800">
                <a:latin typeface="Arial" pitchFamily="34" charset="0"/>
                <a:cs typeface="Arial" pitchFamily="34" charset="0"/>
              </a:rPr>
              <a:t>) groups</a:t>
            </a:r>
          </a:p>
          <a:p>
            <a:pPr algn="l" rtl="0"/>
            <a:r>
              <a:rPr lang="en-GB" sz="2800">
                <a:latin typeface="Arial" charset="0"/>
                <a:ea typeface="Arial" charset="0"/>
                <a:cs typeface="Arial" charset="0"/>
                <a:sym typeface="Symbol" charset="2"/>
              </a:rPr>
              <a:t>-amino acids are ionized in aqueous solutions with the ionization state is dependent on the pH value</a:t>
            </a:r>
          </a:p>
          <a:p>
            <a:pPr marL="0" indent="0" algn="l" rtl="0">
              <a:buNone/>
            </a:pPr>
            <a:endParaRPr lang="en-GB" sz="260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GB" sz="260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endParaRPr lang="en-GB" sz="260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endParaRPr lang="en-GB" sz="260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endParaRPr lang="en-GB" sz="260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GB" sz="180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US" sz="260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3" b="4810"/>
          <a:stretch/>
        </p:blipFill>
        <p:spPr>
          <a:xfrm>
            <a:off x="827584" y="4103907"/>
            <a:ext cx="7740352" cy="21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82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44624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Ionization of Amino Acids</a:t>
            </a:r>
            <a:endParaRPr lang="ar-JO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9" y="2236205"/>
            <a:ext cx="8771016" cy="4285801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68760"/>
            <a:ext cx="8358246" cy="1927116"/>
          </a:xfrm>
        </p:spPr>
        <p:txBody>
          <a:bodyPr>
            <a:normAutofit/>
          </a:bodyPr>
          <a:lstStyle/>
          <a:p>
            <a:pPr algn="l" rtl="0"/>
            <a:r>
              <a:rPr lang="en-GB" sz="2400" dirty="0">
                <a:latin typeface="Arial" charset="0"/>
                <a:ea typeface="Arial" charset="0"/>
                <a:cs typeface="Arial" charset="0"/>
                <a:sym typeface="Symbol" charset="2"/>
              </a:rPr>
              <a:t>At very low pH values, these groups are fully protonated and at very high pH values, these groups are deprotonated. At intermediate pH, both are ionized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6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endParaRPr lang="en-GB" sz="26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GB" sz="18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797747" y="6362637"/>
            <a:ext cx="9861727" cy="78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C00000"/>
                </a:solidFill>
              </a:rPr>
              <a:t>State of glycine ionization in an acidic and an alkaline solution</a:t>
            </a:r>
            <a:endParaRPr lang="en-US" sz="2000" b="1" i="1">
              <a:solidFill>
                <a:srgbClr val="C00000"/>
              </a:solidFill>
              <a:cs typeface="Arial" pitchFamily="34" charset="0"/>
            </a:endParaRPr>
          </a:p>
          <a:p>
            <a:r>
              <a:rPr lang="en-US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4749" y="4615728"/>
            <a:ext cx="10055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Low pH</a:t>
            </a:r>
            <a:endParaRPr lang="en-US" sz="2000" b="1">
              <a:solidFill>
                <a:srgbClr val="C00000"/>
              </a:solidFill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4525" y="4576314"/>
            <a:ext cx="1026243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</a:rPr>
              <a:t>High pH</a:t>
            </a:r>
            <a:endParaRPr lang="en-US" sz="2000" b="1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14" descr="Timeline&#10;&#10;Description automatically generated">
            <a:extLst>
              <a:ext uri="{FF2B5EF4-FFF2-40B4-BE49-F238E27FC236}">
                <a16:creationId xmlns:a16="http://schemas.microsoft.com/office/drawing/2014/main" id="{70C6032D-BC3B-4461-86A6-7274DAE4A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866" y="3865802"/>
            <a:ext cx="2565839" cy="10248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6885" y="2768793"/>
            <a:ext cx="193052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Intermediate pH</a:t>
            </a:r>
            <a:endParaRPr lang="en-US" sz="2000" b="1">
              <a:solidFill>
                <a:srgbClr val="00B050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9769D4-4355-8146-A5F6-982D767E5664}"/>
              </a:ext>
            </a:extLst>
          </p:cNvPr>
          <p:cNvSpPr txBox="1"/>
          <p:nvPr/>
        </p:nvSpPr>
        <p:spPr>
          <a:xfrm>
            <a:off x="607246" y="4980740"/>
            <a:ext cx="161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Net charge= +1</a:t>
            </a:r>
          </a:p>
          <a:p>
            <a:pPr algn="ctr"/>
            <a:r>
              <a:rPr lang="en-US" b="1" dirty="0"/>
              <a:t>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408AF6-EA80-A04A-9567-50972CC2F705}"/>
              </a:ext>
            </a:extLst>
          </p:cNvPr>
          <p:cNvSpPr txBox="1"/>
          <p:nvPr/>
        </p:nvSpPr>
        <p:spPr>
          <a:xfrm>
            <a:off x="3354610" y="3053621"/>
            <a:ext cx="1990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Net charge= 0</a:t>
            </a:r>
          </a:p>
          <a:p>
            <a:pPr algn="ctr"/>
            <a:r>
              <a:rPr lang="en-US" b="1" dirty="0"/>
              <a:t>Neutral/Zwitterion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7F636-6106-CC4B-A00E-4E2F62A675DF}"/>
              </a:ext>
            </a:extLst>
          </p:cNvPr>
          <p:cNvSpPr txBox="1"/>
          <p:nvPr/>
        </p:nvSpPr>
        <p:spPr>
          <a:xfrm>
            <a:off x="6989008" y="4931585"/>
            <a:ext cx="157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Net charge= -1</a:t>
            </a:r>
          </a:p>
          <a:p>
            <a:pPr algn="ctr"/>
            <a:r>
              <a:rPr lang="en-US" b="1" dirty="0"/>
              <a:t>Anion</a:t>
            </a:r>
          </a:p>
        </p:txBody>
      </p:sp>
    </p:spTree>
    <p:extLst>
      <p:ext uri="{BB962C8B-B14F-4D97-AF65-F5344CB8AC3E}">
        <p14:creationId xmlns:p14="http://schemas.microsoft.com/office/powerpoint/2010/main" val="615419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44624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Amino Acids as Zwitterions</a:t>
            </a:r>
            <a:endParaRPr lang="ar-JO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68760"/>
            <a:ext cx="8358246" cy="1927116"/>
          </a:xfrm>
        </p:spPr>
        <p:txBody>
          <a:bodyPr>
            <a:normAutofit/>
          </a:bodyPr>
          <a:lstStyle/>
          <a:p>
            <a:pPr algn="l" rtl="0"/>
            <a:r>
              <a:rPr lang="en-GB" sz="2400" dirty="0">
                <a:latin typeface="Arial" charset="0"/>
                <a:ea typeface="Arial" charset="0"/>
                <a:cs typeface="Arial" charset="0"/>
                <a:sym typeface="Symbol" charset="2"/>
              </a:rPr>
              <a:t>Zwitterions (dipolar molecules) have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charged —NH</a:t>
            </a:r>
            <a:r>
              <a:rPr lang="en-US" altLang="en-US" sz="2400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altLang="en-US" sz="24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and COO</a:t>
            </a:r>
            <a:r>
              <a:rPr lang="en-US" altLang="en-US" sz="2400" baseline="30000" dirty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groups (both groups are ionized).</a:t>
            </a:r>
            <a:r>
              <a:rPr lang="en-GB" sz="2400" dirty="0">
                <a:latin typeface="Arial" charset="0"/>
                <a:ea typeface="Arial" charset="0"/>
                <a:cs typeface="Arial" charset="0"/>
                <a:sym typeface="Symbol" charset="2"/>
              </a:rPr>
              <a:t> Zwitterion is neutral as it carries + and - charges   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GB" sz="26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endParaRPr lang="en-GB" sz="26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GB" sz="18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859A49-FA77-415A-9F27-554F2F7433B8}"/>
              </a:ext>
            </a:extLst>
          </p:cNvPr>
          <p:cNvGrpSpPr/>
          <p:nvPr/>
        </p:nvGrpSpPr>
        <p:grpSpPr>
          <a:xfrm>
            <a:off x="1376715" y="2796125"/>
            <a:ext cx="5950043" cy="4017251"/>
            <a:chOff x="1376715" y="2796125"/>
            <a:chExt cx="5950043" cy="4017251"/>
          </a:xfrm>
        </p:grpSpPr>
        <p:grpSp>
          <p:nvGrpSpPr>
            <p:cNvPr id="20" name="Group 19"/>
            <p:cNvGrpSpPr/>
            <p:nvPr/>
          </p:nvGrpSpPr>
          <p:grpSpPr>
            <a:xfrm>
              <a:off x="1609453" y="3044187"/>
              <a:ext cx="5717305" cy="3769189"/>
              <a:chOff x="1609453" y="2636912"/>
              <a:chExt cx="6058891" cy="417646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609453" y="2771812"/>
                <a:ext cx="6058891" cy="4041564"/>
                <a:chOff x="1609453" y="2771812"/>
                <a:chExt cx="6058891" cy="4041564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812"/>
                <a:stretch/>
              </p:blipFill>
              <p:spPr>
                <a:xfrm>
                  <a:off x="1609453" y="2771812"/>
                  <a:ext cx="6058891" cy="4041564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1619672" y="3672062"/>
                  <a:ext cx="16085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Net charge= +1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851920" y="3677760"/>
                  <a:ext cx="1556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/>
                    <a:t>Net charge= 0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012160" y="3672062"/>
                  <a:ext cx="15745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/>
                    <a:t>Net charge= -1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3122705" y="263691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pK</a:t>
                </a:r>
                <a:r>
                  <a:rPr lang="en-US" baseline="-25000"/>
                  <a:t>1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381587" y="2636912"/>
                <a:ext cx="505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pK</a:t>
                </a:r>
                <a:r>
                  <a:rPr lang="en-US" baseline="-25000"/>
                  <a:t>2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C53D0E-3056-41DE-AE51-478AB2AC3290}"/>
                </a:ext>
              </a:extLst>
            </p:cNvPr>
            <p:cNvSpPr txBox="1"/>
            <p:nvPr/>
          </p:nvSpPr>
          <p:spPr>
            <a:xfrm>
              <a:off x="1376715" y="2848677"/>
              <a:ext cx="158358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Cationic </a:t>
              </a:r>
              <a:endParaRPr lang="en-US" sz="2400" dirty="0">
                <a:cs typeface="Calibri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EBD546-8899-43F9-88B3-A77B68D42295}"/>
                </a:ext>
              </a:extLst>
            </p:cNvPr>
            <p:cNvSpPr txBox="1"/>
            <p:nvPr/>
          </p:nvSpPr>
          <p:spPr>
            <a:xfrm>
              <a:off x="5567714" y="2796125"/>
              <a:ext cx="157044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1">
                  <a:solidFill>
                    <a:srgbClr val="7D9B22"/>
                  </a:solidFill>
                </a:rPr>
                <a:t>Anionic</a:t>
              </a:r>
              <a:r>
                <a:rPr lang="en-US" sz="2400" b="1" dirty="0">
                  <a:solidFill>
                    <a:srgbClr val="7D9B22"/>
                  </a:solidFill>
                </a:rPr>
                <a:t> </a:t>
              </a:r>
              <a:endParaRPr lang="en-US" sz="2400" dirty="0">
                <a:solidFill>
                  <a:srgbClr val="7D9B22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407BA7-1347-4268-9F3C-68B02733B812}"/>
                </a:ext>
              </a:extLst>
            </p:cNvPr>
            <p:cNvSpPr txBox="1"/>
            <p:nvPr/>
          </p:nvSpPr>
          <p:spPr>
            <a:xfrm>
              <a:off x="3618046" y="2797439"/>
              <a:ext cx="1399655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1">
                  <a:solidFill>
                    <a:srgbClr val="0000CC"/>
                  </a:solidFill>
                </a:rPr>
                <a:t>Neutral</a:t>
              </a:r>
              <a:r>
                <a:rPr lang="en-US" sz="2400" b="1" dirty="0">
                  <a:solidFill>
                    <a:srgbClr val="0000CC"/>
                  </a:solidFill>
                </a:rPr>
                <a:t> </a:t>
              </a:r>
              <a:endParaRPr lang="en-US" sz="2000">
                <a:solidFill>
                  <a:srgbClr val="0000CC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802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44624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Isoelectric Point (pI)</a:t>
            </a:r>
            <a:endParaRPr lang="ar-JO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68760"/>
            <a:ext cx="8358246" cy="54006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Isoelectric point is the pH at which a particular molecule carries no net electrical charge (overall charge = zero)</a:t>
            </a: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At pI, zwitterion is the dominant form of the amino acids</a:t>
            </a:r>
          </a:p>
          <a:p>
            <a:pPr marL="0" indent="0" algn="l" rtl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lvl="1" indent="0" algn="l" rtl="0">
              <a:buNone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             </a:t>
            </a:r>
            <a:endParaRPr lang="en-US" altLang="en-US" sz="1400" dirty="0">
              <a:latin typeface="Arial" charset="0"/>
              <a:ea typeface="Arial" charset="0"/>
              <a:cs typeface="Arial" charset="0"/>
            </a:endParaRPr>
          </a:p>
          <a:p>
            <a:pPr marL="0" lvl="1" indent="0" algn="l" rtl="0">
              <a:buNone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               pI = average of pK’s = ½ (pK</a:t>
            </a:r>
            <a:r>
              <a:rPr lang="en-US" altLang="en-US" sz="24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+ pK</a:t>
            </a:r>
            <a:r>
              <a:rPr lang="en-US" altLang="en-US" sz="24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lvl="1" indent="0" algn="l" rtl="0">
              <a:buNone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0" lvl="1" indent="0" algn="l" rtl="0">
              <a:buNone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0" lvl="1" indent="0" algn="l" rtl="0">
              <a:buNone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0" lvl="1" indent="0" algn="l" rtl="0"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Note: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altLang="en-US" sz="2000" dirty="0" err="1">
                <a:latin typeface="Arial" charset="0"/>
                <a:ea typeface="Arial" charset="0"/>
                <a:cs typeface="Arial" charset="0"/>
              </a:rPr>
              <a:t>pK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= -log [K]  where K</a:t>
            </a:r>
            <a:r>
              <a:rPr lang="en-US" altLang="en-US" sz="20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is the dissociation constant of a       </a:t>
            </a:r>
          </a:p>
          <a:p>
            <a:pPr marL="0" lvl="1" indent="0" algn="l" rtl="0">
              <a:buNone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                weak acid or base</a:t>
            </a:r>
          </a:p>
          <a:p>
            <a:pPr marL="0" lvl="1" indent="0" algn="l" rtl="0">
              <a:buNone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altLang="en-US" sz="2400" dirty="0" err="1">
                <a:latin typeface="Arial" charset="0"/>
                <a:ea typeface="Arial" charset="0"/>
                <a:cs typeface="Arial" charset="0"/>
              </a:rPr>
              <a:t>pK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is the pH value at which half of the acid is dissociated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GB" sz="26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endParaRPr lang="en-GB" sz="26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GB" sz="18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23864" y="3033486"/>
            <a:ext cx="5472608" cy="9355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82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44624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Isoelectric Point (pI)</a:t>
            </a:r>
            <a:endParaRPr lang="ar-JO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68760"/>
            <a:ext cx="8358246" cy="5400600"/>
          </a:xfrm>
        </p:spPr>
        <p:txBody>
          <a:bodyPr>
            <a:normAutofit/>
          </a:bodyPr>
          <a:lstStyle/>
          <a:p>
            <a:pPr marL="342900" lvl="1" indent="-342900" algn="l" rtl="0">
              <a:buFont typeface="Arial" charset="0"/>
              <a:buChar char="•"/>
            </a:pPr>
            <a:r>
              <a:rPr lang="en-US" altLang="en-US" sz="2400">
                <a:latin typeface="Arial" charset="0"/>
                <a:ea typeface="Arial" charset="0"/>
                <a:cs typeface="Arial" charset="0"/>
              </a:rPr>
              <a:t>For example, the simplest amino acid glycine has         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pK</a:t>
            </a:r>
            <a:r>
              <a:rPr lang="en-US" sz="2400" baseline="-2500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= 2.34 and pK</a:t>
            </a:r>
            <a:r>
              <a:rPr lang="en-US" sz="2400" baseline="-2500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= 9.6</a:t>
            </a:r>
          </a:p>
          <a:p>
            <a:pPr marL="342900" lvl="1" indent="-342900" algn="l" rtl="0">
              <a:buFont typeface="Arial" charset="0"/>
              <a:buChar char="•"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0" lvl="1" indent="0" algn="l" rtl="0">
              <a:buNone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                         pI = </a:t>
            </a:r>
            <a:r>
              <a:rPr lang="en-US" altLang="en-US" sz="2400">
                <a:latin typeface="Arial" charset="0"/>
                <a:ea typeface="Arial" charset="0"/>
                <a:cs typeface="Arial" charset="0"/>
              </a:rPr>
              <a:t>½ (pK</a:t>
            </a:r>
            <a:r>
              <a:rPr lang="en-US" altLang="en-US" sz="2400" baseline="-2500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altLang="en-US" sz="2400">
                <a:latin typeface="Arial" charset="0"/>
                <a:ea typeface="Arial" charset="0"/>
                <a:cs typeface="Arial" charset="0"/>
              </a:rPr>
              <a:t> + pK</a:t>
            </a:r>
            <a:r>
              <a:rPr lang="en-US" altLang="en-US" sz="2400" baseline="-2500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altLang="en-US" sz="2400"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0" lvl="1" indent="0" algn="l" rtl="0">
              <a:buNone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                             = </a:t>
            </a:r>
            <a:r>
              <a:rPr lang="en-US" altLang="en-US" sz="2400">
                <a:latin typeface="Arial" charset="0"/>
                <a:ea typeface="Arial" charset="0"/>
                <a:cs typeface="Arial" charset="0"/>
              </a:rPr>
              <a:t>½ (2.34 + 9.6)</a:t>
            </a: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0" lvl="1" indent="0" algn="l" rtl="0">
              <a:buNone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                             = 5.97</a:t>
            </a:r>
          </a:p>
          <a:p>
            <a:pPr marL="0" indent="0" algn="l" rtl="0">
              <a:buNone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GB" sz="260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endParaRPr lang="en-GB" sz="260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endParaRPr lang="en-GB" sz="180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endParaRPr lang="en-US" sz="260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80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31640" y="4293096"/>
            <a:ext cx="6612735" cy="2088232"/>
            <a:chOff x="1331640" y="4293096"/>
            <a:chExt cx="6612735" cy="2088232"/>
          </a:xfrm>
        </p:grpSpPr>
        <p:grpSp>
          <p:nvGrpSpPr>
            <p:cNvPr id="9" name="Group 8"/>
            <p:cNvGrpSpPr/>
            <p:nvPr/>
          </p:nvGrpSpPr>
          <p:grpSpPr>
            <a:xfrm>
              <a:off x="1331640" y="4293096"/>
              <a:ext cx="6612735" cy="2088232"/>
              <a:chOff x="1331640" y="4293096"/>
              <a:chExt cx="6612735" cy="208823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31640" y="4293096"/>
                <a:ext cx="6612735" cy="2088232"/>
                <a:chOff x="1331640" y="4293096"/>
                <a:chExt cx="6612735" cy="208823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40" y="4293096"/>
                  <a:ext cx="6612735" cy="2088232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3396438" y="4656078"/>
                  <a:ext cx="130924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5970132" y="4626098"/>
                <a:ext cx="7200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953244" y="4626098"/>
              <a:ext cx="13092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5620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44624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pKa values of Amino Acids</a:t>
            </a:r>
            <a:endParaRPr lang="ar-JO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19329" r="2900" b="6578"/>
          <a:stretch/>
        </p:blipFill>
        <p:spPr>
          <a:xfrm>
            <a:off x="428564" y="1556792"/>
            <a:ext cx="8605050" cy="50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886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Nutritional Classification </a:t>
            </a:r>
            <a:endParaRPr lang="ar-JO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algn="l" rtl="0"/>
            <a:r>
              <a:rPr lang="en-US" sz="2600">
                <a:latin typeface="Arial" pitchFamily="34" charset="0"/>
                <a:cs typeface="Arial" pitchFamily="34" charset="0"/>
              </a:rPr>
              <a:t>Standard amino acids are divided into three types according to the classification based on nutrition and body requirement: </a:t>
            </a:r>
          </a:p>
          <a:p>
            <a:pPr marL="0" indent="0" algn="l" rtl="0">
              <a:buNone/>
            </a:pPr>
            <a:endParaRPr lang="en-US" sz="140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600">
                <a:latin typeface="Arial" pitchFamily="34" charset="0"/>
                <a:cs typeface="Arial" pitchFamily="34" charset="0"/>
              </a:rPr>
              <a:t>Essential amino acids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600">
                <a:latin typeface="Arial" pitchFamily="34" charset="0"/>
                <a:cs typeface="Arial" pitchFamily="34" charset="0"/>
              </a:rPr>
              <a:t>Non-essential amino acids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600">
                <a:latin typeface="Arial" pitchFamily="34" charset="0"/>
                <a:cs typeface="Arial" pitchFamily="34" charset="0"/>
              </a:rPr>
              <a:t>Conditionally essential amino acids   </a:t>
            </a:r>
          </a:p>
          <a:p>
            <a:pPr algn="l" rtl="0">
              <a:buFont typeface="Arial" charset="0"/>
              <a:buChar char="•"/>
            </a:pPr>
            <a:endParaRPr lang="en-US" sz="260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5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Essential Amino Acids</a:t>
            </a:r>
            <a:endParaRPr lang="ar-JO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algn="l" rtl="0"/>
            <a:endParaRPr lang="en-US" sz="120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3600">
                <a:latin typeface="Arial" charset="0"/>
                <a:ea typeface="Arial" charset="0"/>
                <a:cs typeface="Arial" charset="0"/>
              </a:rPr>
              <a:t>Cannot be produced by the body</a:t>
            </a:r>
          </a:p>
          <a:p>
            <a:pPr algn="l" rtl="0">
              <a:buFont typeface="Arial" charset="0"/>
              <a:buChar char="•"/>
            </a:pPr>
            <a:r>
              <a:rPr lang="en-US" sz="3600">
                <a:latin typeface="Arial" charset="0"/>
                <a:ea typeface="Arial" charset="0"/>
                <a:cs typeface="Arial" charset="0"/>
              </a:rPr>
              <a:t>Must be supplied through diet</a:t>
            </a:r>
          </a:p>
          <a:p>
            <a:pPr algn="l" rtl="0">
              <a:buFont typeface="Arial" charset="0"/>
              <a:buChar char="•"/>
            </a:pPr>
            <a:r>
              <a:rPr lang="en-US" sz="3600">
                <a:latin typeface="Arial" charset="0"/>
                <a:ea typeface="Arial" charset="0"/>
                <a:cs typeface="Arial" charset="0"/>
              </a:rPr>
              <a:t>8 amino acids: </a:t>
            </a:r>
            <a:r>
              <a:rPr lang="en-US" altLang="en-US" sz="3600">
                <a:latin typeface="Arial" charset="0"/>
                <a:ea typeface="Arial" charset="0"/>
                <a:cs typeface="Arial" charset="0"/>
              </a:rPr>
              <a:t>valine, isoleucine, leucine, lysine, methionine, phenylalanine, threonine and tryptophan</a:t>
            </a:r>
          </a:p>
          <a:p>
            <a:pPr marL="0" indent="0" algn="l" rtl="0">
              <a:buNone/>
            </a:pPr>
            <a:r>
              <a:rPr lang="en-US" sz="360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 rtl="0">
              <a:buNone/>
            </a:pPr>
            <a:endParaRPr lang="en-US" sz="80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82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Non-essential Amino Acids</a:t>
            </a:r>
            <a:endParaRPr lang="ar-JO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6391612"/>
          </a:xfrm>
        </p:spPr>
        <p:txBody>
          <a:bodyPr>
            <a:normAutofit/>
          </a:bodyPr>
          <a:lstStyle/>
          <a:p>
            <a:pPr algn="l" rtl="0"/>
            <a:endParaRPr lang="en-US" sz="120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Can be synthesized by the body</a:t>
            </a:r>
            <a:endParaRPr lang="en-AU" altLang="en-US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400">
              <a:latin typeface="Arial" charset="0"/>
              <a:ea typeface="Arial" charset="0"/>
              <a:cs typeface="Arial" charset="0"/>
            </a:endParaRPr>
          </a:p>
          <a:p>
            <a:pPr algn="l" rtl="0">
              <a:buFont typeface="Arial" charset="0"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9 amino acids: </a:t>
            </a:r>
            <a:r>
              <a:rPr lang="en-US" altLang="en-US">
                <a:latin typeface="Arial" charset="0"/>
                <a:ea typeface="Arial" charset="0"/>
                <a:cs typeface="Arial" charset="0"/>
              </a:rPr>
              <a:t>Glycine, alanine, serine, cysteine, aspartic acid, glutamic acid, asparagine, glutamine and proline</a:t>
            </a:r>
          </a:p>
          <a:p>
            <a:pPr algn="l" rtl="0">
              <a:buFont typeface="Arial" charset="0"/>
              <a:buChar char="•"/>
            </a:pPr>
            <a:endParaRPr lang="en-US" sz="360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360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 rtl="0">
              <a:buNone/>
            </a:pPr>
            <a:endParaRPr lang="en-US" sz="80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4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>
                <a:solidFill>
                  <a:srgbClr val="C00000"/>
                </a:solidFill>
              </a:rPr>
              <a:t>Conditionally Essential Amino Acids</a:t>
            </a:r>
            <a:endParaRPr lang="ar-JO" sz="400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383500"/>
          </a:xfrm>
        </p:spPr>
        <p:txBody>
          <a:bodyPr>
            <a:normAutofit/>
          </a:bodyPr>
          <a:lstStyle/>
          <a:p>
            <a:pPr algn="l" rtl="0"/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Synthesized in the body in insufficient amounts so should be supplied in diet (r</a:t>
            </a: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equirements are higher than production rate)</a:t>
            </a:r>
          </a:p>
          <a:p>
            <a:pPr algn="l" rtl="0"/>
            <a:r>
              <a:rPr lang="en-AU" sz="2800" dirty="0">
                <a:latin typeface="Arial" charset="0"/>
                <a:ea typeface="Arial" charset="0"/>
                <a:cs typeface="Arial" charset="0"/>
              </a:rPr>
              <a:t>Essential only in certain cases: children, pregnant and lactating women. Also in certain genetic diseases. </a:t>
            </a:r>
          </a:p>
          <a:p>
            <a:pPr algn="l" rtl="0"/>
            <a:r>
              <a:rPr lang="en-AU" sz="2800" dirty="0">
                <a:latin typeface="Arial" charset="0"/>
                <a:ea typeface="Arial" charset="0"/>
                <a:cs typeface="Arial" charset="0"/>
              </a:rPr>
              <a:t>3 amino acids : Histidine, arginine and tyrosine. For example,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arginine and histidine are growth promoting factors and during growth are not synthesized in sufficient amounts so essential in growing children, pregnancy and lactation</a:t>
            </a:r>
            <a:r>
              <a:rPr lang="en-US" altLang="en-US" sz="26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61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95536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>
                <a:solidFill>
                  <a:srgbClr val="C00000"/>
                </a:solidFill>
              </a:rPr>
              <a:t>Conditionally Essential Amino Acids</a:t>
            </a:r>
            <a:endParaRPr lang="ar-JO" sz="400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64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altLang="en-US" sz="2400" dirty="0">
                <a:latin typeface="Arial"/>
                <a:ea typeface="Arial" charset="0"/>
                <a:cs typeface="Arial"/>
              </a:rPr>
              <a:t>On the other hand, tyrosine is produced from phenylalanine (essential amino acid), so if the diet is deficient in phenylalanine </a:t>
            </a:r>
            <a:r>
              <a:rPr lang="en-AU" altLang="ja-JP" sz="2400" dirty="0">
                <a:latin typeface="Arial"/>
                <a:ea typeface="Arial" charset="0"/>
                <a:cs typeface="Arial"/>
              </a:rPr>
              <a:t>or if an individual is deficient in an enzyme required to convert phenylalanine to tyrosine (the inherited disease / inborn error of metabolism called phenylketonuria PKU),</a:t>
            </a:r>
            <a:r>
              <a:rPr lang="en-US" altLang="en-US" sz="2400" dirty="0">
                <a:latin typeface="Arial"/>
                <a:ea typeface="Arial" charset="0"/>
                <a:cs typeface="Arial"/>
              </a:rPr>
              <a:t> tyrosine will be required as well.</a:t>
            </a:r>
          </a:p>
          <a:p>
            <a:pPr marL="0" indent="0" algn="l" rtl="0">
              <a:buNone/>
            </a:pPr>
            <a:r>
              <a:rPr lang="en-AU" sz="26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C58B53-2937-F945-8898-83805A90DE16}"/>
              </a:ext>
            </a:extLst>
          </p:cNvPr>
          <p:cNvGrpSpPr/>
          <p:nvPr/>
        </p:nvGrpSpPr>
        <p:grpSpPr>
          <a:xfrm>
            <a:off x="1743320" y="3602725"/>
            <a:ext cx="5996438" cy="2667315"/>
            <a:chOff x="1994036" y="3779701"/>
            <a:chExt cx="5996438" cy="2667315"/>
          </a:xfrm>
        </p:grpSpPr>
        <p:grpSp>
          <p:nvGrpSpPr>
            <p:cNvPr id="12" name="Group 11"/>
            <p:cNvGrpSpPr/>
            <p:nvPr/>
          </p:nvGrpSpPr>
          <p:grpSpPr>
            <a:xfrm>
              <a:off x="1994036" y="3809197"/>
              <a:ext cx="5996438" cy="2637819"/>
              <a:chOff x="1771192" y="4085533"/>
              <a:chExt cx="5681128" cy="24144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771192" y="4085533"/>
                <a:ext cx="5681128" cy="2414475"/>
                <a:chOff x="-29008" y="2924944"/>
                <a:chExt cx="5681128" cy="2414475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119" t="23578" r="44054" b="65840"/>
                <a:stretch/>
              </p:blipFill>
              <p:spPr>
                <a:xfrm>
                  <a:off x="5364088" y="4044820"/>
                  <a:ext cx="288032" cy="504056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6880" b="49313"/>
                <a:stretch/>
              </p:blipFill>
              <p:spPr>
                <a:xfrm>
                  <a:off x="-29008" y="2924944"/>
                  <a:ext cx="5413856" cy="2414475"/>
                </a:xfrm>
                <a:prstGeom prst="rect">
                  <a:avLst/>
                </a:prstGeom>
              </p:spPr>
            </p:pic>
          </p:grpSp>
          <p:sp>
            <p:nvSpPr>
              <p:cNvPr id="4" name="Rounded Rectangle 3"/>
              <p:cNvSpPr/>
              <p:nvPr/>
            </p:nvSpPr>
            <p:spPr>
              <a:xfrm>
                <a:off x="3491880" y="4755312"/>
                <a:ext cx="2232248" cy="34134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1D82A1-D7DC-0B48-A49B-9FB8CE1624D3}"/>
                </a:ext>
              </a:extLst>
            </p:cNvPr>
            <p:cNvSpPr/>
            <p:nvPr/>
          </p:nvSpPr>
          <p:spPr>
            <a:xfrm>
              <a:off x="2286000" y="3779701"/>
              <a:ext cx="3613355" cy="836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43132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95536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>
                <a:solidFill>
                  <a:srgbClr val="C00000"/>
                </a:solidFill>
                <a:cs typeface="Calibri"/>
              </a:rPr>
              <a:t>Phenylketonuria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64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altLang="en-US" sz="2800" dirty="0">
                <a:latin typeface="Arial"/>
                <a:ea typeface="Arial" charset="0"/>
                <a:cs typeface="Arial"/>
              </a:rPr>
              <a:t>The accumulated phenylalanine is toxic to brain and can lead to intellectual disability and mental disorders.</a:t>
            </a:r>
          </a:p>
          <a:p>
            <a:pPr algn="l" rtl="0"/>
            <a:r>
              <a:rPr lang="en-US" sz="2800" dirty="0">
                <a:latin typeface="Arial"/>
                <a:ea typeface="Arial" charset="0"/>
                <a:cs typeface="Arial"/>
              </a:rPr>
              <a:t>PKU is an autosomal recessive disease</a:t>
            </a:r>
            <a:r>
              <a:rPr lang="en-US" altLang="en-US" sz="2800" dirty="0">
                <a:latin typeface="Arial"/>
                <a:ea typeface="Arial" charset="0"/>
                <a:cs typeface="Arial"/>
              </a:rPr>
              <a:t> </a:t>
            </a:r>
            <a:endParaRPr lang="en-US" altLang="en-US" sz="2800" dirty="0">
              <a:latin typeface="Calibri"/>
              <a:ea typeface="Arial" charset="0"/>
              <a:cs typeface="Calibri"/>
            </a:endParaRPr>
          </a:p>
          <a:p>
            <a:pPr algn="l" rtl="0"/>
            <a:endParaRPr lang="en-US" sz="1100" dirty="0">
              <a:latin typeface="Arial"/>
              <a:ea typeface="Arial" charset="0"/>
              <a:cs typeface="Arial"/>
            </a:endParaRPr>
          </a:p>
          <a:p>
            <a:pPr marL="0" indent="0" algn="ctr">
              <a:buNone/>
            </a:pPr>
            <a:r>
              <a:rPr lang="en-US" sz="2400" dirty="0">
                <a:latin typeface="Arial"/>
                <a:ea typeface="Arial" charset="0"/>
                <a:cs typeface="Arial"/>
              </a:rPr>
              <a:t>Newborn screening program</a:t>
            </a:r>
            <a:endParaRPr lang="en-US" sz="2400" dirty="0">
              <a:ea typeface="+mn-lt"/>
              <a:cs typeface="+mn-lt"/>
            </a:endParaRPr>
          </a:p>
          <a:p>
            <a:pPr marL="0" indent="0" algn="l">
              <a:buNone/>
            </a:pPr>
            <a:endParaRPr lang="en-US" dirty="0">
              <a:cs typeface="Calibri"/>
            </a:endParaRPr>
          </a:p>
          <a:p>
            <a:pPr marL="0" indent="0" algn="l">
              <a:buNone/>
            </a:pPr>
            <a:endParaRPr lang="en-US" altLang="en-US" sz="2400" dirty="0">
              <a:latin typeface="Arial" charset="0"/>
              <a:ea typeface="Arial" charset="0"/>
              <a:cs typeface="Arial"/>
            </a:endParaRPr>
          </a:p>
          <a:p>
            <a:pPr marL="0" indent="0" algn="l" rtl="0">
              <a:buNone/>
            </a:pPr>
            <a:r>
              <a:rPr lang="en-AU" sz="26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6" descr="A close up of a baby&#10;&#10;Description automatically generated">
            <a:extLst>
              <a:ext uri="{FF2B5EF4-FFF2-40B4-BE49-F238E27FC236}">
                <a16:creationId xmlns:a16="http://schemas.microsoft.com/office/drawing/2014/main" id="{34063B29-A258-4D58-ACA6-5705AC3F4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477" y="3909036"/>
            <a:ext cx="5002924" cy="277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041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Amino Acid Derivatives </a:t>
            </a:r>
            <a:endParaRPr lang="ar-JO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64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en-US" sz="2600" dirty="0">
                <a:latin typeface="Arial" charset="0"/>
                <a:ea typeface="Arial" charset="0"/>
                <a:cs typeface="Arial" charset="0"/>
              </a:rPr>
              <a:t>non-standard/ non-proteinogenic amino acids are either not found in proteins (e.g. carnitine and GABA) or have protein role but added to polypeptide chain during post translational modification process (e.g. hydroxyproline)</a:t>
            </a:r>
          </a:p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Non-standard amino acids that are found in proteins are formed by post-translational modification. These modifications are often essential for the function or regulation of a protein: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carboxylation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n-US" sz="2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glutamate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occurring in proteins involved in blood-clotting cascade allows for better binding of calcium cations</a:t>
            </a:r>
          </a:p>
          <a:p>
            <a:pPr marL="0" indent="0" algn="l" rtl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48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>
                <a:solidFill>
                  <a:srgbClr val="C00000"/>
                </a:solidFill>
              </a:rPr>
              <a:t>Amino Acid Derivatives </a:t>
            </a:r>
            <a:endParaRPr lang="ar-JO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64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514350" indent="-514350" algn="l" rtl="0">
              <a:buFont typeface="+mj-lt"/>
              <a:buAutoNum type="arabicPeriod" startAt="2"/>
            </a:pPr>
            <a:r>
              <a:rPr lang="en-US" sz="2600" dirty="0">
                <a:latin typeface="Arial"/>
                <a:ea typeface="Arial" charset="0"/>
                <a:cs typeface="Arial"/>
              </a:rPr>
              <a:t>The </a:t>
            </a:r>
            <a:r>
              <a:rPr lang="en-US" sz="2600" b="1" dirty="0">
                <a:solidFill>
                  <a:srgbClr val="0000CC"/>
                </a:solidFill>
                <a:latin typeface="Arial"/>
                <a:ea typeface="Arial" charset="0"/>
                <a:cs typeface="Arial"/>
              </a:rPr>
              <a:t>hydroxylation</a:t>
            </a:r>
            <a:r>
              <a:rPr lang="en-US" sz="2600" dirty="0">
                <a:latin typeface="Arial"/>
                <a:ea typeface="Arial" charset="0"/>
                <a:cs typeface="Arial"/>
              </a:rPr>
              <a:t> of </a:t>
            </a:r>
            <a:r>
              <a:rPr lang="en-US" sz="2600" b="1" dirty="0">
                <a:solidFill>
                  <a:srgbClr val="0000CC"/>
                </a:solidFill>
                <a:latin typeface="Arial"/>
                <a:ea typeface="Arial" charset="0"/>
                <a:cs typeface="Arial"/>
              </a:rPr>
              <a:t>proline</a:t>
            </a:r>
            <a:r>
              <a:rPr lang="en-US" sz="2600" b="1" dirty="0">
                <a:solidFill>
                  <a:srgbClr val="FFC000"/>
                </a:solidFill>
                <a:latin typeface="Arial"/>
                <a:ea typeface="Arial" charset="0"/>
                <a:cs typeface="Arial"/>
              </a:rPr>
              <a:t> </a:t>
            </a:r>
            <a:r>
              <a:rPr lang="en-US" sz="2600" dirty="0">
                <a:latin typeface="Arial"/>
                <a:ea typeface="Arial" charset="0"/>
                <a:cs typeface="Arial"/>
              </a:rPr>
              <a:t>in</a:t>
            </a:r>
            <a:r>
              <a:rPr lang="en-US" sz="2600" b="1" dirty="0">
                <a:latin typeface="Arial"/>
                <a:ea typeface="Arial" charset="0"/>
                <a:cs typeface="Arial"/>
              </a:rPr>
              <a:t> </a:t>
            </a:r>
            <a:r>
              <a:rPr lang="en-US" sz="2600" dirty="0">
                <a:latin typeface="Arial"/>
                <a:ea typeface="Arial" charset="0"/>
                <a:cs typeface="Arial"/>
              </a:rPr>
              <a:t>collagen</a:t>
            </a:r>
            <a:r>
              <a:rPr lang="en-US" sz="2600" b="1" dirty="0">
                <a:solidFill>
                  <a:srgbClr val="FFC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sz="2600" dirty="0">
                <a:latin typeface="Arial"/>
                <a:ea typeface="Arial" charset="0"/>
                <a:cs typeface="Arial"/>
              </a:rPr>
              <a:t>protein</a:t>
            </a:r>
            <a:r>
              <a:rPr lang="en-US" sz="2600" b="1" dirty="0">
                <a:solidFill>
                  <a:srgbClr val="FFC000"/>
                </a:solidFill>
                <a:latin typeface="Arial"/>
                <a:ea typeface="Arial" charset="0"/>
                <a:cs typeface="Arial"/>
              </a:rPr>
              <a:t> </a:t>
            </a:r>
            <a:r>
              <a:rPr lang="en-US" sz="2600" dirty="0">
                <a:latin typeface="Arial"/>
                <a:ea typeface="Arial" charset="0"/>
                <a:cs typeface="Arial"/>
              </a:rPr>
              <a:t>is critical for maintaining connective tissues </a:t>
            </a:r>
            <a:endParaRPr lang="en-US" sz="2600" dirty="0">
              <a:latin typeface="Arial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F82A7-868F-9748-8452-498998EF3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0" t="3795" r="15549"/>
          <a:stretch/>
        </p:blipFill>
        <p:spPr>
          <a:xfrm>
            <a:off x="3361675" y="2641634"/>
            <a:ext cx="2891641" cy="39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244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6" ma:contentTypeDescription="إنشاء مستند جديد." ma:contentTypeScope="" ma:versionID="035a14113ca2d3b03418245a3285dce8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f076c69c3dc7b6926986005021bdaf3a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5B63FD-E589-4A1B-9950-32E8E0A52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BE2838-B2DB-41D2-8D40-84704CE5C7B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702BF64-B838-443D-A14A-1DB7DD637AA0}">
  <ds:schemaRefs>
    <ds:schemaRef ds:uri="e0585ad6-e60d-4dbf-9f0f-7ca5398387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874</Words>
  <Application>Microsoft Macintosh PowerPoint</Application>
  <PresentationFormat>On-screen Show (4:3)</PresentationFormat>
  <Paragraphs>153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سمة Office</vt:lpstr>
      <vt:lpstr>Amino Acids 2</vt:lpstr>
      <vt:lpstr>Nutritional Classification </vt:lpstr>
      <vt:lpstr>Essential Amino Acids</vt:lpstr>
      <vt:lpstr>Non-essential Amino Acids</vt:lpstr>
      <vt:lpstr>Conditionally Essential Amino Acids</vt:lpstr>
      <vt:lpstr>Conditionally Essential Amino Acids</vt:lpstr>
      <vt:lpstr>Phenylketonuria</vt:lpstr>
      <vt:lpstr>Amino Acid Derivatives </vt:lpstr>
      <vt:lpstr>Amino Acid Derivatives </vt:lpstr>
      <vt:lpstr>Non-protein Functions </vt:lpstr>
      <vt:lpstr>Non-protein Functions </vt:lpstr>
      <vt:lpstr>Non-proteinogenic Non-standard</vt:lpstr>
      <vt:lpstr>Proteinogenic Non-standard</vt:lpstr>
      <vt:lpstr>Amphoteric property of Amino Acids</vt:lpstr>
      <vt:lpstr>Ionization of Amino Acids</vt:lpstr>
      <vt:lpstr>Amino Acids as Zwitterions</vt:lpstr>
      <vt:lpstr>Isoelectric Point (pI)</vt:lpstr>
      <vt:lpstr>Isoelectric Point (pI)</vt:lpstr>
      <vt:lpstr>pKa values of Amino Acids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Dr. Nesrin R. Mwafi</cp:lastModifiedBy>
  <cp:revision>50</cp:revision>
  <dcterms:created xsi:type="dcterms:W3CDTF">2014-10-12T07:45:16Z</dcterms:created>
  <dcterms:modified xsi:type="dcterms:W3CDTF">2023-11-05T18:03:18Z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