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4"/>
  </p:notesMasterIdLst>
  <p:sldIdLst>
    <p:sldId id="256" r:id="rId2"/>
    <p:sldId id="265" r:id="rId3"/>
    <p:sldId id="258" r:id="rId4"/>
    <p:sldId id="310" r:id="rId5"/>
    <p:sldId id="266" r:id="rId6"/>
    <p:sldId id="261" r:id="rId7"/>
    <p:sldId id="260" r:id="rId8"/>
    <p:sldId id="259" r:id="rId9"/>
    <p:sldId id="272" r:id="rId10"/>
    <p:sldId id="262" r:id="rId11"/>
    <p:sldId id="263" r:id="rId12"/>
    <p:sldId id="264" r:id="rId13"/>
    <p:sldId id="296" r:id="rId14"/>
    <p:sldId id="257" r:id="rId15"/>
    <p:sldId id="267" r:id="rId16"/>
    <p:sldId id="268" r:id="rId17"/>
    <p:sldId id="269" r:id="rId18"/>
    <p:sldId id="297" r:id="rId19"/>
    <p:sldId id="271"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277" r:id="rId33"/>
  </p:sldIdLst>
  <p:sldSz cx="9144000" cy="5143500" type="screen16x9"/>
  <p:notesSz cx="6858000" cy="9144000"/>
  <p:embeddedFontLst>
    <p:embeddedFont>
      <p:font typeface="Actor" panose="020B0604020202020204" charset="0"/>
      <p:regular r:id="rId35"/>
    </p:embeddedFont>
    <p:embeddedFont>
      <p:font typeface="Archivo Black" panose="020B0604020202020204" charset="0"/>
      <p:regular r:id="rId36"/>
    </p:embeddedFont>
    <p:embeddedFont>
      <p:font typeface="Bebas Neue" panose="020B0606020202050201" pitchFamily="34" charset="0"/>
      <p:regular r:id="rId37"/>
    </p:embeddedFont>
    <p:embeddedFont>
      <p:font typeface="DM Sans" pitchFamily="2" charset="0"/>
      <p:regular r:id="rId38"/>
      <p:bold r:id="rId39"/>
      <p:italic r:id="rId40"/>
      <p:boldItalic r:id="rId41"/>
    </p:embeddedFont>
    <p:embeddedFont>
      <p:font typeface="Gill Sans MT" panose="020B0502020104020203" pitchFamily="34" charset="0"/>
      <p:regular r:id="rId42"/>
      <p:bold r:id="rId43"/>
      <p:italic r:id="rId44"/>
      <p:boldItalic r:id="rId45"/>
    </p:embeddedFont>
    <p:embeddedFont>
      <p:font typeface="PT Sans" panose="020B0503020203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A75576-DDF3-4C0C-A5C1-D5FCC76D0D39}">
  <a:tblStyle styleId="{56A75576-DDF3-4C0C-A5C1-D5FCC76D0D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3A665BC-0C5F-40F3-8705-DC8B2E694B9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2e570c967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22e570c967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22e570c96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22e570c96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2e570c967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2e570c967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2e570c96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2e570c96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1853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2d757ff86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22d757ff86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2e570c967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2e570c967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2e570c9677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22e570c967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22e570c967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22e570c967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2e570c96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2e570c96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239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22e570c9677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22e570c9677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2e570c967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22e570c967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2e570c96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2e570c96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844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1258269c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2e570c967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22e570c967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22e570c96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22e570c96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2d757ff86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22d757ff86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2e570c967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2e570c967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2e570c967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22e570c967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2e570c96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2e570c96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2e570c967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22e570c967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2d8b5c65a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22d8b5c65a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2d8b5c65a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22d8b5c65a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22e570c9677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22e570c9677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22e570c9677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22e570c9677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2e570c96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2e570c96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18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2e570c967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22e570c967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1258269c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2e570c96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2e570c96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22e570c9677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22e570c9677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4195186" flipH="1">
            <a:off x="-70505" y="111856"/>
            <a:ext cx="1271993" cy="691670"/>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5183490" y="-427808"/>
            <a:ext cx="962808" cy="962808"/>
            <a:chOff x="5987602" y="1417250"/>
            <a:chExt cx="456069" cy="456069"/>
          </a:xfrm>
        </p:grpSpPr>
        <p:sp>
          <p:nvSpPr>
            <p:cNvPr id="11" name="Google Shape;11;p2"/>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419885" y="4180342"/>
            <a:ext cx="962808" cy="962808"/>
            <a:chOff x="5987602" y="1417250"/>
            <a:chExt cx="456069" cy="456069"/>
          </a:xfrm>
        </p:grpSpPr>
        <p:sp>
          <p:nvSpPr>
            <p:cNvPr id="14" name="Google Shape;14;p2"/>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715100" y="1212300"/>
            <a:ext cx="4704300" cy="21243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7" name="Google Shape;17;p2"/>
          <p:cNvSpPr txBox="1">
            <a:spLocks noGrp="1"/>
          </p:cNvSpPr>
          <p:nvPr>
            <p:ph type="subTitle" idx="1"/>
          </p:nvPr>
        </p:nvSpPr>
        <p:spPr>
          <a:xfrm>
            <a:off x="715100" y="3527550"/>
            <a:ext cx="47043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2"/>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3"/>
        <p:cNvGrpSpPr/>
        <p:nvPr/>
      </p:nvGrpSpPr>
      <p:grpSpPr>
        <a:xfrm>
          <a:off x="0" y="0"/>
          <a:ext cx="0" cy="0"/>
          <a:chOff x="0" y="0"/>
          <a:chExt cx="0" cy="0"/>
        </a:xfrm>
      </p:grpSpPr>
      <p:sp>
        <p:nvSpPr>
          <p:cNvPr id="164" name="Google Shape;164;p11"/>
          <p:cNvSpPr txBox="1">
            <a:spLocks noGrp="1"/>
          </p:cNvSpPr>
          <p:nvPr>
            <p:ph type="title" hasCustomPrompt="1"/>
          </p:nvPr>
        </p:nvSpPr>
        <p:spPr>
          <a:xfrm>
            <a:off x="1533600" y="1504900"/>
            <a:ext cx="6076800" cy="1164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65" name="Google Shape;165;p11"/>
          <p:cNvSpPr txBox="1">
            <a:spLocks noGrp="1"/>
          </p:cNvSpPr>
          <p:nvPr>
            <p:ph type="subTitle" idx="1"/>
          </p:nvPr>
        </p:nvSpPr>
        <p:spPr>
          <a:xfrm>
            <a:off x="1533600" y="2593100"/>
            <a:ext cx="60768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66" name="Google Shape;166;p11"/>
          <p:cNvGrpSpPr/>
          <p:nvPr/>
        </p:nvGrpSpPr>
        <p:grpSpPr>
          <a:xfrm>
            <a:off x="7895500" y="157037"/>
            <a:ext cx="1066820" cy="953197"/>
            <a:chOff x="7806200" y="157037"/>
            <a:chExt cx="1066820" cy="953197"/>
          </a:xfrm>
        </p:grpSpPr>
        <p:sp>
          <p:nvSpPr>
            <p:cNvPr id="167" name="Google Shape;167;p11"/>
            <p:cNvSpPr/>
            <p:nvPr/>
          </p:nvSpPr>
          <p:spPr>
            <a:xfrm>
              <a:off x="8262016" y="858958"/>
              <a:ext cx="155187" cy="251277"/>
            </a:xfrm>
            <a:custGeom>
              <a:avLst/>
              <a:gdLst/>
              <a:ahLst/>
              <a:cxnLst/>
              <a:rect l="l" t="t" r="r" b="b"/>
              <a:pathLst>
                <a:path w="5160" h="8355" extrusionOk="0">
                  <a:moveTo>
                    <a:pt x="1" y="1"/>
                  </a:moveTo>
                  <a:cubicBezTo>
                    <a:pt x="320" y="686"/>
                    <a:pt x="549" y="1393"/>
                    <a:pt x="754" y="2078"/>
                  </a:cubicBezTo>
                  <a:cubicBezTo>
                    <a:pt x="845" y="2443"/>
                    <a:pt x="937" y="2786"/>
                    <a:pt x="1028" y="3128"/>
                  </a:cubicBezTo>
                  <a:cubicBezTo>
                    <a:pt x="1119" y="3470"/>
                    <a:pt x="1188" y="3836"/>
                    <a:pt x="1256" y="4178"/>
                  </a:cubicBezTo>
                  <a:cubicBezTo>
                    <a:pt x="1393" y="4863"/>
                    <a:pt x="1507" y="5570"/>
                    <a:pt x="1553" y="6255"/>
                  </a:cubicBezTo>
                  <a:cubicBezTo>
                    <a:pt x="1621" y="6963"/>
                    <a:pt x="1621" y="7647"/>
                    <a:pt x="1530" y="8355"/>
                  </a:cubicBezTo>
                  <a:lnTo>
                    <a:pt x="3630" y="8355"/>
                  </a:lnTo>
                  <a:cubicBezTo>
                    <a:pt x="3539" y="7647"/>
                    <a:pt x="3561" y="6963"/>
                    <a:pt x="3607" y="6255"/>
                  </a:cubicBezTo>
                  <a:cubicBezTo>
                    <a:pt x="3653" y="5570"/>
                    <a:pt x="3767" y="4863"/>
                    <a:pt x="3904" y="4178"/>
                  </a:cubicBezTo>
                  <a:cubicBezTo>
                    <a:pt x="3972" y="3836"/>
                    <a:pt x="4064" y="3470"/>
                    <a:pt x="4132" y="3128"/>
                  </a:cubicBezTo>
                  <a:cubicBezTo>
                    <a:pt x="4223" y="2786"/>
                    <a:pt x="4315" y="2443"/>
                    <a:pt x="4429" y="2078"/>
                  </a:cubicBezTo>
                  <a:cubicBezTo>
                    <a:pt x="4611" y="1393"/>
                    <a:pt x="4863" y="686"/>
                    <a:pt x="5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a:off x="7943492" y="794447"/>
              <a:ext cx="396148" cy="206284"/>
            </a:xfrm>
            <a:custGeom>
              <a:avLst/>
              <a:gdLst/>
              <a:ahLst/>
              <a:cxnLst/>
              <a:rect l="l" t="t" r="r" b="b"/>
              <a:pathLst>
                <a:path w="13172" h="6859" extrusionOk="0">
                  <a:moveTo>
                    <a:pt x="2534" y="0"/>
                  </a:moveTo>
                  <a:cubicBezTo>
                    <a:pt x="2534" y="0"/>
                    <a:pt x="1" y="4680"/>
                    <a:pt x="4360" y="6323"/>
                  </a:cubicBezTo>
                  <a:cubicBezTo>
                    <a:pt x="5303" y="6688"/>
                    <a:pt x="6393" y="6859"/>
                    <a:pt x="7448" y="6859"/>
                  </a:cubicBezTo>
                  <a:cubicBezTo>
                    <a:pt x="8771" y="6859"/>
                    <a:pt x="10038" y="6590"/>
                    <a:pt x="10888" y="6095"/>
                  </a:cubicBezTo>
                  <a:cubicBezTo>
                    <a:pt x="12212" y="5296"/>
                    <a:pt x="13125" y="3698"/>
                    <a:pt x="13171" y="1712"/>
                  </a:cubicBezTo>
                  <a:lnTo>
                    <a:pt x="2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a:off x="7990169" y="798056"/>
              <a:ext cx="364569" cy="69864"/>
            </a:xfrm>
            <a:custGeom>
              <a:avLst/>
              <a:gdLst/>
              <a:ahLst/>
              <a:cxnLst/>
              <a:rect l="l" t="t" r="r" b="b"/>
              <a:pathLst>
                <a:path w="12122" h="2323" extrusionOk="0">
                  <a:moveTo>
                    <a:pt x="155" y="1"/>
                  </a:moveTo>
                  <a:cubicBezTo>
                    <a:pt x="98" y="1"/>
                    <a:pt x="46" y="6"/>
                    <a:pt x="1" y="17"/>
                  </a:cubicBezTo>
                  <a:lnTo>
                    <a:pt x="47" y="200"/>
                  </a:lnTo>
                  <a:cubicBezTo>
                    <a:pt x="76" y="192"/>
                    <a:pt x="112" y="189"/>
                    <a:pt x="153" y="189"/>
                  </a:cubicBezTo>
                  <a:cubicBezTo>
                    <a:pt x="491" y="189"/>
                    <a:pt x="1210" y="439"/>
                    <a:pt x="2147" y="907"/>
                  </a:cubicBezTo>
                  <a:cubicBezTo>
                    <a:pt x="4064" y="1843"/>
                    <a:pt x="6027" y="2323"/>
                    <a:pt x="8218" y="2323"/>
                  </a:cubicBezTo>
                  <a:cubicBezTo>
                    <a:pt x="9451" y="2323"/>
                    <a:pt x="10729" y="2163"/>
                    <a:pt x="12121" y="1889"/>
                  </a:cubicBezTo>
                  <a:lnTo>
                    <a:pt x="12098" y="1706"/>
                  </a:lnTo>
                  <a:cubicBezTo>
                    <a:pt x="10726" y="1991"/>
                    <a:pt x="9457" y="2133"/>
                    <a:pt x="8257" y="2133"/>
                  </a:cubicBezTo>
                  <a:cubicBezTo>
                    <a:pt x="6086" y="2133"/>
                    <a:pt x="4141" y="1666"/>
                    <a:pt x="2215" y="725"/>
                  </a:cubicBezTo>
                  <a:cubicBezTo>
                    <a:pt x="1639" y="437"/>
                    <a:pt x="674" y="1"/>
                    <a:pt x="1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a:off x="7984003" y="841274"/>
              <a:ext cx="366614" cy="60300"/>
            </a:xfrm>
            <a:custGeom>
              <a:avLst/>
              <a:gdLst/>
              <a:ahLst/>
              <a:cxnLst/>
              <a:rect l="l" t="t" r="r" b="b"/>
              <a:pathLst>
                <a:path w="12190" h="2005" extrusionOk="0">
                  <a:moveTo>
                    <a:pt x="163" y="0"/>
                  </a:moveTo>
                  <a:cubicBezTo>
                    <a:pt x="102" y="0"/>
                    <a:pt x="47" y="6"/>
                    <a:pt x="0" y="18"/>
                  </a:cubicBezTo>
                  <a:lnTo>
                    <a:pt x="46" y="201"/>
                  </a:lnTo>
                  <a:cubicBezTo>
                    <a:pt x="78" y="193"/>
                    <a:pt x="117" y="189"/>
                    <a:pt x="163" y="189"/>
                  </a:cubicBezTo>
                  <a:cubicBezTo>
                    <a:pt x="505" y="189"/>
                    <a:pt x="1219" y="414"/>
                    <a:pt x="2146" y="817"/>
                  </a:cubicBezTo>
                  <a:cubicBezTo>
                    <a:pt x="3949" y="1616"/>
                    <a:pt x="5730" y="2004"/>
                    <a:pt x="7670" y="2004"/>
                  </a:cubicBezTo>
                  <a:cubicBezTo>
                    <a:pt x="9085" y="2004"/>
                    <a:pt x="10569" y="1799"/>
                    <a:pt x="12189" y="1388"/>
                  </a:cubicBezTo>
                  <a:lnTo>
                    <a:pt x="12144" y="1205"/>
                  </a:lnTo>
                  <a:cubicBezTo>
                    <a:pt x="10531" y="1611"/>
                    <a:pt x="9053" y="1816"/>
                    <a:pt x="7654" y="1816"/>
                  </a:cubicBezTo>
                  <a:cubicBezTo>
                    <a:pt x="5748" y="1816"/>
                    <a:pt x="3989" y="1434"/>
                    <a:pt x="2237" y="657"/>
                  </a:cubicBezTo>
                  <a:cubicBezTo>
                    <a:pt x="1647" y="393"/>
                    <a:pt x="674" y="0"/>
                    <a:pt x="1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a:off x="7977838" y="882897"/>
              <a:ext cx="367276" cy="53684"/>
            </a:xfrm>
            <a:custGeom>
              <a:avLst/>
              <a:gdLst/>
              <a:ahLst/>
              <a:cxnLst/>
              <a:rect l="l" t="t" r="r" b="b"/>
              <a:pathLst>
                <a:path w="12212" h="1785" extrusionOk="0">
                  <a:moveTo>
                    <a:pt x="205" y="1"/>
                  </a:moveTo>
                  <a:cubicBezTo>
                    <a:pt x="126" y="1"/>
                    <a:pt x="57" y="9"/>
                    <a:pt x="0" y="27"/>
                  </a:cubicBezTo>
                  <a:lnTo>
                    <a:pt x="46" y="209"/>
                  </a:lnTo>
                  <a:cubicBezTo>
                    <a:pt x="80" y="201"/>
                    <a:pt x="123" y="196"/>
                    <a:pt x="174" y="196"/>
                  </a:cubicBezTo>
                  <a:cubicBezTo>
                    <a:pt x="526" y="196"/>
                    <a:pt x="1254" y="401"/>
                    <a:pt x="2191" y="780"/>
                  </a:cubicBezTo>
                  <a:cubicBezTo>
                    <a:pt x="3858" y="1442"/>
                    <a:pt x="5524" y="1784"/>
                    <a:pt x="7281" y="1784"/>
                  </a:cubicBezTo>
                  <a:cubicBezTo>
                    <a:pt x="8833" y="1784"/>
                    <a:pt x="10454" y="1533"/>
                    <a:pt x="12212" y="1031"/>
                  </a:cubicBezTo>
                  <a:lnTo>
                    <a:pt x="12166" y="848"/>
                  </a:lnTo>
                  <a:cubicBezTo>
                    <a:pt x="10423" y="1345"/>
                    <a:pt x="8831" y="1592"/>
                    <a:pt x="7318" y="1592"/>
                  </a:cubicBezTo>
                  <a:cubicBezTo>
                    <a:pt x="5563" y="1592"/>
                    <a:pt x="3915" y="1259"/>
                    <a:pt x="2260" y="597"/>
                  </a:cubicBezTo>
                  <a:cubicBezTo>
                    <a:pt x="1685" y="359"/>
                    <a:pt x="730" y="1"/>
                    <a:pt x="20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a:off x="7971642" y="927799"/>
              <a:ext cx="368659" cy="43789"/>
            </a:xfrm>
            <a:custGeom>
              <a:avLst/>
              <a:gdLst/>
              <a:ahLst/>
              <a:cxnLst/>
              <a:rect l="l" t="t" r="r" b="b"/>
              <a:pathLst>
                <a:path w="12258" h="1456" extrusionOk="0">
                  <a:moveTo>
                    <a:pt x="271" y="1"/>
                  </a:moveTo>
                  <a:cubicBezTo>
                    <a:pt x="162" y="1"/>
                    <a:pt x="70" y="13"/>
                    <a:pt x="1" y="40"/>
                  </a:cubicBezTo>
                  <a:lnTo>
                    <a:pt x="69" y="223"/>
                  </a:lnTo>
                  <a:cubicBezTo>
                    <a:pt x="115" y="206"/>
                    <a:pt x="180" y="198"/>
                    <a:pt x="261" y="198"/>
                  </a:cubicBezTo>
                  <a:cubicBezTo>
                    <a:pt x="623" y="198"/>
                    <a:pt x="1320" y="362"/>
                    <a:pt x="2215" y="679"/>
                  </a:cubicBezTo>
                  <a:cubicBezTo>
                    <a:pt x="3698" y="1181"/>
                    <a:pt x="5159" y="1455"/>
                    <a:pt x="6688" y="1455"/>
                  </a:cubicBezTo>
                  <a:cubicBezTo>
                    <a:pt x="8446" y="1455"/>
                    <a:pt x="10249" y="1113"/>
                    <a:pt x="12258" y="428"/>
                  </a:cubicBezTo>
                  <a:lnTo>
                    <a:pt x="12189" y="246"/>
                  </a:lnTo>
                  <a:cubicBezTo>
                    <a:pt x="10204" y="928"/>
                    <a:pt x="8407" y="1265"/>
                    <a:pt x="6687" y="1265"/>
                  </a:cubicBezTo>
                  <a:cubicBezTo>
                    <a:pt x="5185" y="1265"/>
                    <a:pt x="3741" y="1007"/>
                    <a:pt x="2283" y="497"/>
                  </a:cubicBezTo>
                  <a:cubicBezTo>
                    <a:pt x="1715" y="288"/>
                    <a:pt x="800" y="1"/>
                    <a:pt x="27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8339610" y="794447"/>
              <a:ext cx="396118" cy="206284"/>
            </a:xfrm>
            <a:custGeom>
              <a:avLst/>
              <a:gdLst/>
              <a:ahLst/>
              <a:cxnLst/>
              <a:rect l="l" t="t" r="r" b="b"/>
              <a:pathLst>
                <a:path w="13171" h="6859" extrusionOk="0">
                  <a:moveTo>
                    <a:pt x="10637" y="0"/>
                  </a:moveTo>
                  <a:lnTo>
                    <a:pt x="0" y="1712"/>
                  </a:lnTo>
                  <a:cubicBezTo>
                    <a:pt x="46" y="3698"/>
                    <a:pt x="959" y="5296"/>
                    <a:pt x="2283" y="6095"/>
                  </a:cubicBezTo>
                  <a:cubicBezTo>
                    <a:pt x="3133" y="6590"/>
                    <a:pt x="4400" y="6859"/>
                    <a:pt x="5727" y="6859"/>
                  </a:cubicBezTo>
                  <a:cubicBezTo>
                    <a:pt x="6785" y="6859"/>
                    <a:pt x="7881" y="6688"/>
                    <a:pt x="8833" y="6323"/>
                  </a:cubicBezTo>
                  <a:cubicBezTo>
                    <a:pt x="13170" y="4680"/>
                    <a:pt x="10637" y="0"/>
                    <a:pt x="10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324482" y="798056"/>
              <a:ext cx="364569" cy="69864"/>
            </a:xfrm>
            <a:custGeom>
              <a:avLst/>
              <a:gdLst/>
              <a:ahLst/>
              <a:cxnLst/>
              <a:rect l="l" t="t" r="r" b="b"/>
              <a:pathLst>
                <a:path w="12122" h="2323" extrusionOk="0">
                  <a:moveTo>
                    <a:pt x="11973" y="1"/>
                  </a:moveTo>
                  <a:cubicBezTo>
                    <a:pt x="11466" y="1"/>
                    <a:pt x="10483" y="437"/>
                    <a:pt x="9907" y="725"/>
                  </a:cubicBezTo>
                  <a:cubicBezTo>
                    <a:pt x="7981" y="1666"/>
                    <a:pt x="6036" y="2133"/>
                    <a:pt x="3871" y="2133"/>
                  </a:cubicBezTo>
                  <a:cubicBezTo>
                    <a:pt x="2674" y="2133"/>
                    <a:pt x="1411" y="1991"/>
                    <a:pt x="47" y="1706"/>
                  </a:cubicBezTo>
                  <a:lnTo>
                    <a:pt x="1" y="1889"/>
                  </a:lnTo>
                  <a:cubicBezTo>
                    <a:pt x="1393" y="2163"/>
                    <a:pt x="2694" y="2323"/>
                    <a:pt x="3904" y="2323"/>
                  </a:cubicBezTo>
                  <a:cubicBezTo>
                    <a:pt x="6095" y="2323"/>
                    <a:pt x="8058" y="1843"/>
                    <a:pt x="9998" y="907"/>
                  </a:cubicBezTo>
                  <a:cubicBezTo>
                    <a:pt x="10915" y="439"/>
                    <a:pt x="11631" y="189"/>
                    <a:pt x="11969" y="189"/>
                  </a:cubicBezTo>
                  <a:cubicBezTo>
                    <a:pt x="12010" y="189"/>
                    <a:pt x="12046" y="192"/>
                    <a:pt x="12075" y="200"/>
                  </a:cubicBezTo>
                  <a:lnTo>
                    <a:pt x="12121" y="17"/>
                  </a:lnTo>
                  <a:cubicBezTo>
                    <a:pt x="12078" y="6"/>
                    <a:pt x="12028" y="1"/>
                    <a:pt x="1197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8329294" y="841274"/>
              <a:ext cx="365923" cy="60300"/>
            </a:xfrm>
            <a:custGeom>
              <a:avLst/>
              <a:gdLst/>
              <a:ahLst/>
              <a:cxnLst/>
              <a:rect l="l" t="t" r="r" b="b"/>
              <a:pathLst>
                <a:path w="12167" h="2005" extrusionOk="0">
                  <a:moveTo>
                    <a:pt x="12010" y="0"/>
                  </a:moveTo>
                  <a:cubicBezTo>
                    <a:pt x="11511" y="0"/>
                    <a:pt x="10520" y="393"/>
                    <a:pt x="9930" y="657"/>
                  </a:cubicBezTo>
                  <a:cubicBezTo>
                    <a:pt x="8178" y="1434"/>
                    <a:pt x="6419" y="1816"/>
                    <a:pt x="4517" y="1816"/>
                  </a:cubicBezTo>
                  <a:cubicBezTo>
                    <a:pt x="3122" y="1816"/>
                    <a:pt x="1649" y="1611"/>
                    <a:pt x="46" y="1205"/>
                  </a:cubicBezTo>
                  <a:lnTo>
                    <a:pt x="1" y="1388"/>
                  </a:lnTo>
                  <a:cubicBezTo>
                    <a:pt x="1621" y="1799"/>
                    <a:pt x="3105" y="2004"/>
                    <a:pt x="4497" y="2004"/>
                  </a:cubicBezTo>
                  <a:cubicBezTo>
                    <a:pt x="6437" y="2004"/>
                    <a:pt x="8241" y="1616"/>
                    <a:pt x="10021" y="817"/>
                  </a:cubicBezTo>
                  <a:cubicBezTo>
                    <a:pt x="10948" y="414"/>
                    <a:pt x="11662" y="189"/>
                    <a:pt x="12005" y="189"/>
                  </a:cubicBezTo>
                  <a:cubicBezTo>
                    <a:pt x="12050" y="189"/>
                    <a:pt x="12089" y="193"/>
                    <a:pt x="12121" y="201"/>
                  </a:cubicBezTo>
                  <a:lnTo>
                    <a:pt x="12167" y="18"/>
                  </a:lnTo>
                  <a:cubicBezTo>
                    <a:pt x="12122" y="6"/>
                    <a:pt x="12070" y="0"/>
                    <a:pt x="120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8334106" y="882897"/>
              <a:ext cx="367276" cy="53684"/>
            </a:xfrm>
            <a:custGeom>
              <a:avLst/>
              <a:gdLst/>
              <a:ahLst/>
              <a:cxnLst/>
              <a:rect l="l" t="t" r="r" b="b"/>
              <a:pathLst>
                <a:path w="12212" h="1785" extrusionOk="0">
                  <a:moveTo>
                    <a:pt x="12007" y="1"/>
                  </a:moveTo>
                  <a:cubicBezTo>
                    <a:pt x="11482" y="1"/>
                    <a:pt x="10527" y="359"/>
                    <a:pt x="9952" y="597"/>
                  </a:cubicBezTo>
                  <a:cubicBezTo>
                    <a:pt x="8297" y="1259"/>
                    <a:pt x="6655" y="1592"/>
                    <a:pt x="4903" y="1592"/>
                  </a:cubicBezTo>
                  <a:cubicBezTo>
                    <a:pt x="3392" y="1592"/>
                    <a:pt x="1800" y="1345"/>
                    <a:pt x="46" y="848"/>
                  </a:cubicBezTo>
                  <a:lnTo>
                    <a:pt x="0" y="1031"/>
                  </a:lnTo>
                  <a:cubicBezTo>
                    <a:pt x="1781" y="1533"/>
                    <a:pt x="3401" y="1784"/>
                    <a:pt x="4931" y="1784"/>
                  </a:cubicBezTo>
                  <a:cubicBezTo>
                    <a:pt x="6711" y="1784"/>
                    <a:pt x="8354" y="1442"/>
                    <a:pt x="10044" y="780"/>
                  </a:cubicBezTo>
                  <a:cubicBezTo>
                    <a:pt x="10961" y="401"/>
                    <a:pt x="11687" y="196"/>
                    <a:pt x="12038" y="196"/>
                  </a:cubicBezTo>
                  <a:cubicBezTo>
                    <a:pt x="12089" y="196"/>
                    <a:pt x="12132" y="201"/>
                    <a:pt x="12166" y="209"/>
                  </a:cubicBezTo>
                  <a:lnTo>
                    <a:pt x="12212" y="27"/>
                  </a:lnTo>
                  <a:cubicBezTo>
                    <a:pt x="12155" y="9"/>
                    <a:pt x="12086" y="1"/>
                    <a:pt x="1200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8918" y="927799"/>
              <a:ext cx="368659" cy="43789"/>
            </a:xfrm>
            <a:custGeom>
              <a:avLst/>
              <a:gdLst/>
              <a:ahLst/>
              <a:cxnLst/>
              <a:rect l="l" t="t" r="r" b="b"/>
              <a:pathLst>
                <a:path w="12258" h="1456" extrusionOk="0">
                  <a:moveTo>
                    <a:pt x="11987" y="1"/>
                  </a:moveTo>
                  <a:cubicBezTo>
                    <a:pt x="11458" y="1"/>
                    <a:pt x="10543" y="288"/>
                    <a:pt x="9975" y="497"/>
                  </a:cubicBezTo>
                  <a:cubicBezTo>
                    <a:pt x="8517" y="1007"/>
                    <a:pt x="7073" y="1265"/>
                    <a:pt x="5571" y="1265"/>
                  </a:cubicBezTo>
                  <a:cubicBezTo>
                    <a:pt x="3851" y="1265"/>
                    <a:pt x="2054" y="928"/>
                    <a:pt x="69" y="246"/>
                  </a:cubicBezTo>
                  <a:lnTo>
                    <a:pt x="0" y="428"/>
                  </a:lnTo>
                  <a:cubicBezTo>
                    <a:pt x="2009" y="1113"/>
                    <a:pt x="3835" y="1455"/>
                    <a:pt x="5570" y="1455"/>
                  </a:cubicBezTo>
                  <a:cubicBezTo>
                    <a:pt x="7099" y="1455"/>
                    <a:pt x="8560" y="1181"/>
                    <a:pt x="10043" y="679"/>
                  </a:cubicBezTo>
                  <a:cubicBezTo>
                    <a:pt x="10938" y="362"/>
                    <a:pt x="11635" y="198"/>
                    <a:pt x="11997" y="198"/>
                  </a:cubicBezTo>
                  <a:cubicBezTo>
                    <a:pt x="12078" y="198"/>
                    <a:pt x="12143" y="206"/>
                    <a:pt x="12189" y="223"/>
                  </a:cubicBezTo>
                  <a:lnTo>
                    <a:pt x="12257" y="40"/>
                  </a:lnTo>
                  <a:cubicBezTo>
                    <a:pt x="12188" y="13"/>
                    <a:pt x="12096" y="1"/>
                    <a:pt x="1198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806200" y="157037"/>
              <a:ext cx="1066820" cy="735725"/>
            </a:xfrm>
            <a:custGeom>
              <a:avLst/>
              <a:gdLst/>
              <a:ahLst/>
              <a:cxnLst/>
              <a:rect l="l" t="t" r="r" b="b"/>
              <a:pathLst>
                <a:path w="35472" h="24463" extrusionOk="0">
                  <a:moveTo>
                    <a:pt x="15137" y="0"/>
                  </a:moveTo>
                  <a:cubicBezTo>
                    <a:pt x="14960" y="0"/>
                    <a:pt x="14776" y="19"/>
                    <a:pt x="14586" y="58"/>
                  </a:cubicBezTo>
                  <a:cubicBezTo>
                    <a:pt x="13262" y="309"/>
                    <a:pt x="12098" y="1336"/>
                    <a:pt x="11664" y="2820"/>
                  </a:cubicBezTo>
                  <a:lnTo>
                    <a:pt x="11642" y="2820"/>
                  </a:lnTo>
                  <a:cubicBezTo>
                    <a:pt x="11550" y="2797"/>
                    <a:pt x="11459" y="2752"/>
                    <a:pt x="11368" y="2729"/>
                  </a:cubicBezTo>
                  <a:cubicBezTo>
                    <a:pt x="10992" y="2620"/>
                    <a:pt x="10612" y="2568"/>
                    <a:pt x="10237" y="2568"/>
                  </a:cubicBezTo>
                  <a:cubicBezTo>
                    <a:pt x="8335" y="2568"/>
                    <a:pt x="6549" y="3907"/>
                    <a:pt x="5958" y="5947"/>
                  </a:cubicBezTo>
                  <a:cubicBezTo>
                    <a:pt x="5912" y="6107"/>
                    <a:pt x="5867" y="6244"/>
                    <a:pt x="5844" y="6404"/>
                  </a:cubicBezTo>
                  <a:cubicBezTo>
                    <a:pt x="4269" y="6723"/>
                    <a:pt x="2877" y="7956"/>
                    <a:pt x="2375" y="9690"/>
                  </a:cubicBezTo>
                  <a:cubicBezTo>
                    <a:pt x="2123" y="10535"/>
                    <a:pt x="2101" y="11402"/>
                    <a:pt x="2283" y="12178"/>
                  </a:cubicBezTo>
                  <a:cubicBezTo>
                    <a:pt x="1576" y="12772"/>
                    <a:pt x="1005" y="13594"/>
                    <a:pt x="731" y="14552"/>
                  </a:cubicBezTo>
                  <a:cubicBezTo>
                    <a:pt x="1" y="16994"/>
                    <a:pt x="1279" y="19528"/>
                    <a:pt x="3539" y="20190"/>
                  </a:cubicBezTo>
                  <a:cubicBezTo>
                    <a:pt x="3915" y="20296"/>
                    <a:pt x="4297" y="20347"/>
                    <a:pt x="4672" y="20347"/>
                  </a:cubicBezTo>
                  <a:cubicBezTo>
                    <a:pt x="5026" y="20347"/>
                    <a:pt x="5375" y="20301"/>
                    <a:pt x="5707" y="20213"/>
                  </a:cubicBezTo>
                  <a:cubicBezTo>
                    <a:pt x="6141" y="21537"/>
                    <a:pt x="7122" y="22632"/>
                    <a:pt x="8515" y="23020"/>
                  </a:cubicBezTo>
                  <a:cubicBezTo>
                    <a:pt x="8893" y="23132"/>
                    <a:pt x="9275" y="23186"/>
                    <a:pt x="9654" y="23186"/>
                  </a:cubicBezTo>
                  <a:cubicBezTo>
                    <a:pt x="10510" y="23186"/>
                    <a:pt x="11347" y="22910"/>
                    <a:pt x="12075" y="22404"/>
                  </a:cubicBezTo>
                  <a:cubicBezTo>
                    <a:pt x="12577" y="23294"/>
                    <a:pt x="13422" y="24002"/>
                    <a:pt x="14449" y="24299"/>
                  </a:cubicBezTo>
                  <a:cubicBezTo>
                    <a:pt x="14821" y="24410"/>
                    <a:pt x="15164" y="24463"/>
                    <a:pt x="15487" y="24463"/>
                  </a:cubicBezTo>
                  <a:cubicBezTo>
                    <a:pt x="16295" y="24463"/>
                    <a:pt x="16986" y="24132"/>
                    <a:pt x="17736" y="23545"/>
                  </a:cubicBezTo>
                  <a:cubicBezTo>
                    <a:pt x="18486" y="24132"/>
                    <a:pt x="19177" y="24463"/>
                    <a:pt x="19985" y="24463"/>
                  </a:cubicBezTo>
                  <a:cubicBezTo>
                    <a:pt x="20308" y="24463"/>
                    <a:pt x="20651" y="24410"/>
                    <a:pt x="21023" y="24299"/>
                  </a:cubicBezTo>
                  <a:cubicBezTo>
                    <a:pt x="22073" y="24002"/>
                    <a:pt x="22895" y="23294"/>
                    <a:pt x="23420" y="22404"/>
                  </a:cubicBezTo>
                  <a:cubicBezTo>
                    <a:pt x="24132" y="22910"/>
                    <a:pt x="24964" y="23186"/>
                    <a:pt x="25826" y="23186"/>
                  </a:cubicBezTo>
                  <a:cubicBezTo>
                    <a:pt x="26208" y="23186"/>
                    <a:pt x="26595" y="23132"/>
                    <a:pt x="26980" y="23020"/>
                  </a:cubicBezTo>
                  <a:cubicBezTo>
                    <a:pt x="28350" y="22632"/>
                    <a:pt x="29354" y="21537"/>
                    <a:pt x="29765" y="20213"/>
                  </a:cubicBezTo>
                  <a:cubicBezTo>
                    <a:pt x="30108" y="20301"/>
                    <a:pt x="30457" y="20347"/>
                    <a:pt x="30809" y="20347"/>
                  </a:cubicBezTo>
                  <a:cubicBezTo>
                    <a:pt x="31181" y="20347"/>
                    <a:pt x="31557" y="20296"/>
                    <a:pt x="31933" y="20190"/>
                  </a:cubicBezTo>
                  <a:cubicBezTo>
                    <a:pt x="34216" y="19528"/>
                    <a:pt x="35471" y="16994"/>
                    <a:pt x="34741" y="14552"/>
                  </a:cubicBezTo>
                  <a:cubicBezTo>
                    <a:pt x="34467" y="13594"/>
                    <a:pt x="33896" y="12772"/>
                    <a:pt x="33189" y="12178"/>
                  </a:cubicBezTo>
                  <a:cubicBezTo>
                    <a:pt x="33371" y="11402"/>
                    <a:pt x="33349" y="10535"/>
                    <a:pt x="33120" y="9690"/>
                  </a:cubicBezTo>
                  <a:cubicBezTo>
                    <a:pt x="32595" y="7956"/>
                    <a:pt x="31203" y="6723"/>
                    <a:pt x="29628" y="6404"/>
                  </a:cubicBezTo>
                  <a:cubicBezTo>
                    <a:pt x="29605" y="6244"/>
                    <a:pt x="29560" y="6107"/>
                    <a:pt x="29514" y="5947"/>
                  </a:cubicBezTo>
                  <a:cubicBezTo>
                    <a:pt x="28923" y="3907"/>
                    <a:pt x="27137" y="2568"/>
                    <a:pt x="25235" y="2568"/>
                  </a:cubicBezTo>
                  <a:cubicBezTo>
                    <a:pt x="24860" y="2568"/>
                    <a:pt x="24480" y="2620"/>
                    <a:pt x="24104" y="2729"/>
                  </a:cubicBezTo>
                  <a:cubicBezTo>
                    <a:pt x="24013" y="2752"/>
                    <a:pt x="23922" y="2797"/>
                    <a:pt x="23830" y="2820"/>
                  </a:cubicBezTo>
                  <a:cubicBezTo>
                    <a:pt x="23397" y="1336"/>
                    <a:pt x="22210" y="309"/>
                    <a:pt x="20886" y="58"/>
                  </a:cubicBezTo>
                  <a:cubicBezTo>
                    <a:pt x="20696" y="19"/>
                    <a:pt x="20512" y="0"/>
                    <a:pt x="20335" y="0"/>
                  </a:cubicBezTo>
                  <a:cubicBezTo>
                    <a:pt x="18975" y="0"/>
                    <a:pt x="17998" y="1071"/>
                    <a:pt x="17736" y="1839"/>
                  </a:cubicBezTo>
                  <a:cubicBezTo>
                    <a:pt x="17474" y="1071"/>
                    <a:pt x="16497" y="0"/>
                    <a:pt x="15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7985657" y="336886"/>
              <a:ext cx="180781" cy="134766"/>
            </a:xfrm>
            <a:custGeom>
              <a:avLst/>
              <a:gdLst/>
              <a:ahLst/>
              <a:cxnLst/>
              <a:rect l="l" t="t" r="r" b="b"/>
              <a:pathLst>
                <a:path w="6011" h="4481" extrusionOk="0">
                  <a:moveTo>
                    <a:pt x="3520" y="0"/>
                  </a:moveTo>
                  <a:cubicBezTo>
                    <a:pt x="1421" y="0"/>
                    <a:pt x="0" y="2108"/>
                    <a:pt x="859" y="4464"/>
                  </a:cubicBezTo>
                  <a:cubicBezTo>
                    <a:pt x="859" y="4475"/>
                    <a:pt x="870" y="4481"/>
                    <a:pt x="881" y="4481"/>
                  </a:cubicBezTo>
                  <a:cubicBezTo>
                    <a:pt x="893" y="4481"/>
                    <a:pt x="904" y="4475"/>
                    <a:pt x="904" y="4464"/>
                  </a:cubicBezTo>
                  <a:cubicBezTo>
                    <a:pt x="813" y="3779"/>
                    <a:pt x="790" y="3071"/>
                    <a:pt x="973" y="2409"/>
                  </a:cubicBezTo>
                  <a:cubicBezTo>
                    <a:pt x="1155" y="1747"/>
                    <a:pt x="1543" y="1131"/>
                    <a:pt x="2137" y="766"/>
                  </a:cubicBezTo>
                  <a:cubicBezTo>
                    <a:pt x="2619" y="473"/>
                    <a:pt x="3192" y="328"/>
                    <a:pt x="3768" y="328"/>
                  </a:cubicBezTo>
                  <a:cubicBezTo>
                    <a:pt x="4580" y="328"/>
                    <a:pt x="5397" y="616"/>
                    <a:pt x="5971" y="1177"/>
                  </a:cubicBezTo>
                  <a:cubicBezTo>
                    <a:pt x="5978" y="1183"/>
                    <a:pt x="5985" y="1186"/>
                    <a:pt x="5990" y="1186"/>
                  </a:cubicBezTo>
                  <a:cubicBezTo>
                    <a:pt x="6004" y="1186"/>
                    <a:pt x="6010" y="1170"/>
                    <a:pt x="5994" y="1154"/>
                  </a:cubicBezTo>
                  <a:cubicBezTo>
                    <a:pt x="5812" y="857"/>
                    <a:pt x="5515" y="606"/>
                    <a:pt x="5195" y="424"/>
                  </a:cubicBezTo>
                  <a:cubicBezTo>
                    <a:pt x="4611" y="132"/>
                    <a:pt x="4045" y="0"/>
                    <a:pt x="352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8063642" y="669004"/>
              <a:ext cx="152210" cy="99729"/>
            </a:xfrm>
            <a:custGeom>
              <a:avLst/>
              <a:gdLst/>
              <a:ahLst/>
              <a:cxnLst/>
              <a:rect l="l" t="t" r="r" b="b"/>
              <a:pathLst>
                <a:path w="5061" h="3316" extrusionOk="0">
                  <a:moveTo>
                    <a:pt x="263" y="0"/>
                  </a:moveTo>
                  <a:cubicBezTo>
                    <a:pt x="257" y="0"/>
                    <a:pt x="251" y="6"/>
                    <a:pt x="251" y="17"/>
                  </a:cubicBezTo>
                  <a:cubicBezTo>
                    <a:pt x="0" y="1181"/>
                    <a:pt x="594" y="2459"/>
                    <a:pt x="1689" y="2984"/>
                  </a:cubicBezTo>
                  <a:cubicBezTo>
                    <a:pt x="2159" y="3193"/>
                    <a:pt x="2714" y="3316"/>
                    <a:pt x="3263" y="3316"/>
                  </a:cubicBezTo>
                  <a:cubicBezTo>
                    <a:pt x="3916" y="3316"/>
                    <a:pt x="4561" y="3142"/>
                    <a:pt x="5045" y="2733"/>
                  </a:cubicBezTo>
                  <a:cubicBezTo>
                    <a:pt x="5061" y="2717"/>
                    <a:pt x="5054" y="2701"/>
                    <a:pt x="5041" y="2701"/>
                  </a:cubicBezTo>
                  <a:cubicBezTo>
                    <a:pt x="5035" y="2701"/>
                    <a:pt x="5028" y="2704"/>
                    <a:pt x="5022" y="2711"/>
                  </a:cubicBezTo>
                  <a:cubicBezTo>
                    <a:pt x="4594" y="2971"/>
                    <a:pt x="4085" y="3084"/>
                    <a:pt x="3571" y="3084"/>
                  </a:cubicBezTo>
                  <a:cubicBezTo>
                    <a:pt x="2961" y="3084"/>
                    <a:pt x="2345" y="2925"/>
                    <a:pt x="1849" y="2665"/>
                  </a:cubicBezTo>
                  <a:cubicBezTo>
                    <a:pt x="890" y="2094"/>
                    <a:pt x="411" y="1158"/>
                    <a:pt x="274" y="17"/>
                  </a:cubicBezTo>
                  <a:cubicBezTo>
                    <a:pt x="274" y="6"/>
                    <a:pt x="268" y="0"/>
                    <a:pt x="2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139160" y="633125"/>
              <a:ext cx="146916" cy="124691"/>
            </a:xfrm>
            <a:custGeom>
              <a:avLst/>
              <a:gdLst/>
              <a:ahLst/>
              <a:cxnLst/>
              <a:rect l="l" t="t" r="r" b="b"/>
              <a:pathLst>
                <a:path w="4885" h="4146" extrusionOk="0">
                  <a:moveTo>
                    <a:pt x="205" y="0"/>
                  </a:moveTo>
                  <a:cubicBezTo>
                    <a:pt x="0" y="1050"/>
                    <a:pt x="457" y="2580"/>
                    <a:pt x="1392" y="3333"/>
                  </a:cubicBezTo>
                  <a:cubicBezTo>
                    <a:pt x="2052" y="3864"/>
                    <a:pt x="2927" y="4145"/>
                    <a:pt x="3794" y="4145"/>
                  </a:cubicBezTo>
                  <a:cubicBezTo>
                    <a:pt x="4157" y="4145"/>
                    <a:pt x="4518" y="4096"/>
                    <a:pt x="4862" y="3995"/>
                  </a:cubicBezTo>
                  <a:cubicBezTo>
                    <a:pt x="4885" y="3972"/>
                    <a:pt x="4885" y="3949"/>
                    <a:pt x="4862" y="3949"/>
                  </a:cubicBezTo>
                  <a:cubicBezTo>
                    <a:pt x="4650" y="3972"/>
                    <a:pt x="4446" y="3983"/>
                    <a:pt x="4250" y="3983"/>
                  </a:cubicBezTo>
                  <a:cubicBezTo>
                    <a:pt x="1897" y="3983"/>
                    <a:pt x="585" y="2381"/>
                    <a:pt x="20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105175" y="358389"/>
              <a:ext cx="167187" cy="106405"/>
            </a:xfrm>
            <a:custGeom>
              <a:avLst/>
              <a:gdLst/>
              <a:ahLst/>
              <a:cxnLst/>
              <a:rect l="l" t="t" r="r" b="b"/>
              <a:pathLst>
                <a:path w="5559" h="3538" extrusionOk="0">
                  <a:moveTo>
                    <a:pt x="3545" y="0"/>
                  </a:moveTo>
                  <a:cubicBezTo>
                    <a:pt x="3020" y="0"/>
                    <a:pt x="2488" y="139"/>
                    <a:pt x="2043" y="393"/>
                  </a:cubicBezTo>
                  <a:cubicBezTo>
                    <a:pt x="902" y="1010"/>
                    <a:pt x="103" y="2219"/>
                    <a:pt x="12" y="3520"/>
                  </a:cubicBezTo>
                  <a:cubicBezTo>
                    <a:pt x="0" y="3532"/>
                    <a:pt x="6" y="3537"/>
                    <a:pt x="14" y="3537"/>
                  </a:cubicBezTo>
                  <a:cubicBezTo>
                    <a:pt x="23" y="3537"/>
                    <a:pt x="34" y="3532"/>
                    <a:pt x="34" y="3520"/>
                  </a:cubicBezTo>
                  <a:cubicBezTo>
                    <a:pt x="416" y="1893"/>
                    <a:pt x="2102" y="303"/>
                    <a:pt x="3748" y="303"/>
                  </a:cubicBezTo>
                  <a:cubicBezTo>
                    <a:pt x="4366" y="303"/>
                    <a:pt x="4977" y="526"/>
                    <a:pt x="5512" y="1055"/>
                  </a:cubicBezTo>
                  <a:cubicBezTo>
                    <a:pt x="5519" y="1062"/>
                    <a:pt x="5526" y="1065"/>
                    <a:pt x="5532" y="1065"/>
                  </a:cubicBezTo>
                  <a:cubicBezTo>
                    <a:pt x="5547" y="1065"/>
                    <a:pt x="5558" y="1049"/>
                    <a:pt x="5558" y="1032"/>
                  </a:cubicBezTo>
                  <a:cubicBezTo>
                    <a:pt x="5118" y="318"/>
                    <a:pt x="4339" y="0"/>
                    <a:pt x="354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7883102" y="535651"/>
              <a:ext cx="58376" cy="151728"/>
            </a:xfrm>
            <a:custGeom>
              <a:avLst/>
              <a:gdLst/>
              <a:ahLst/>
              <a:cxnLst/>
              <a:rect l="l" t="t" r="r" b="b"/>
              <a:pathLst>
                <a:path w="1941" h="5045" extrusionOk="0">
                  <a:moveTo>
                    <a:pt x="1940" y="0"/>
                  </a:moveTo>
                  <a:cubicBezTo>
                    <a:pt x="1278" y="525"/>
                    <a:pt x="411" y="1666"/>
                    <a:pt x="251" y="2625"/>
                  </a:cubicBezTo>
                  <a:cubicBezTo>
                    <a:pt x="0" y="3629"/>
                    <a:pt x="594" y="4908"/>
                    <a:pt x="1712" y="5045"/>
                  </a:cubicBezTo>
                  <a:cubicBezTo>
                    <a:pt x="1735" y="5045"/>
                    <a:pt x="1735" y="4999"/>
                    <a:pt x="1712" y="4999"/>
                  </a:cubicBezTo>
                  <a:cubicBezTo>
                    <a:pt x="799" y="4657"/>
                    <a:pt x="388" y="3607"/>
                    <a:pt x="616" y="2694"/>
                  </a:cubicBezTo>
                  <a:cubicBezTo>
                    <a:pt x="799" y="1712"/>
                    <a:pt x="1461" y="890"/>
                    <a:pt x="194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140483" y="454509"/>
              <a:ext cx="146285" cy="144992"/>
            </a:xfrm>
            <a:custGeom>
              <a:avLst/>
              <a:gdLst/>
              <a:ahLst/>
              <a:cxnLst/>
              <a:rect l="l" t="t" r="r" b="b"/>
              <a:pathLst>
                <a:path w="4864" h="4821" extrusionOk="0">
                  <a:moveTo>
                    <a:pt x="3943" y="1"/>
                  </a:moveTo>
                  <a:cubicBezTo>
                    <a:pt x="1465" y="1"/>
                    <a:pt x="1" y="2796"/>
                    <a:pt x="1965" y="4821"/>
                  </a:cubicBezTo>
                  <a:cubicBezTo>
                    <a:pt x="582" y="2458"/>
                    <a:pt x="1835" y="138"/>
                    <a:pt x="4638" y="138"/>
                  </a:cubicBezTo>
                  <a:cubicBezTo>
                    <a:pt x="4705" y="138"/>
                    <a:pt x="4772" y="139"/>
                    <a:pt x="4841" y="142"/>
                  </a:cubicBezTo>
                  <a:cubicBezTo>
                    <a:pt x="4863" y="142"/>
                    <a:pt x="4863" y="119"/>
                    <a:pt x="4841" y="119"/>
                  </a:cubicBezTo>
                  <a:cubicBezTo>
                    <a:pt x="4530" y="38"/>
                    <a:pt x="4230" y="1"/>
                    <a:pt x="394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164543" y="244465"/>
              <a:ext cx="139398" cy="62616"/>
            </a:xfrm>
            <a:custGeom>
              <a:avLst/>
              <a:gdLst/>
              <a:ahLst/>
              <a:cxnLst/>
              <a:rect l="l" t="t" r="r" b="b"/>
              <a:pathLst>
                <a:path w="4635" h="2082" extrusionOk="0">
                  <a:moveTo>
                    <a:pt x="2660" y="0"/>
                  </a:moveTo>
                  <a:cubicBezTo>
                    <a:pt x="1462" y="0"/>
                    <a:pt x="289" y="740"/>
                    <a:pt x="1" y="2081"/>
                  </a:cubicBezTo>
                  <a:cubicBezTo>
                    <a:pt x="726" y="948"/>
                    <a:pt x="1661" y="345"/>
                    <a:pt x="2767" y="345"/>
                  </a:cubicBezTo>
                  <a:cubicBezTo>
                    <a:pt x="3332" y="345"/>
                    <a:pt x="3941" y="502"/>
                    <a:pt x="4588" y="826"/>
                  </a:cubicBezTo>
                  <a:cubicBezTo>
                    <a:pt x="4611" y="826"/>
                    <a:pt x="4634" y="803"/>
                    <a:pt x="4611" y="780"/>
                  </a:cubicBezTo>
                  <a:cubicBezTo>
                    <a:pt x="4065" y="251"/>
                    <a:pt x="3358" y="0"/>
                    <a:pt x="266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7968695" y="503080"/>
              <a:ext cx="107338" cy="123548"/>
            </a:xfrm>
            <a:custGeom>
              <a:avLst/>
              <a:gdLst/>
              <a:ahLst/>
              <a:cxnLst/>
              <a:rect l="l" t="t" r="r" b="b"/>
              <a:pathLst>
                <a:path w="3569" h="4108" extrusionOk="0">
                  <a:moveTo>
                    <a:pt x="1500" y="1"/>
                  </a:moveTo>
                  <a:cubicBezTo>
                    <a:pt x="1495" y="1"/>
                    <a:pt x="1491" y="4"/>
                    <a:pt x="1491" y="10"/>
                  </a:cubicBezTo>
                  <a:cubicBezTo>
                    <a:pt x="0" y="1711"/>
                    <a:pt x="846" y="4107"/>
                    <a:pt x="2981" y="4107"/>
                  </a:cubicBezTo>
                  <a:cubicBezTo>
                    <a:pt x="3167" y="4107"/>
                    <a:pt x="3363" y="4089"/>
                    <a:pt x="3568" y="4050"/>
                  </a:cubicBezTo>
                  <a:cubicBezTo>
                    <a:pt x="1240" y="3754"/>
                    <a:pt x="509" y="2202"/>
                    <a:pt x="1514" y="33"/>
                  </a:cubicBezTo>
                  <a:cubicBezTo>
                    <a:pt x="1530" y="17"/>
                    <a:pt x="1512" y="1"/>
                    <a:pt x="15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8512782" y="344976"/>
              <a:ext cx="163909" cy="126165"/>
            </a:xfrm>
            <a:custGeom>
              <a:avLst/>
              <a:gdLst/>
              <a:ahLst/>
              <a:cxnLst/>
              <a:rect l="l" t="t" r="r" b="b"/>
              <a:pathLst>
                <a:path w="5450" h="4195" extrusionOk="0">
                  <a:moveTo>
                    <a:pt x="2291" y="1"/>
                  </a:moveTo>
                  <a:cubicBezTo>
                    <a:pt x="1449" y="1"/>
                    <a:pt x="600" y="302"/>
                    <a:pt x="17" y="885"/>
                  </a:cubicBezTo>
                  <a:cubicBezTo>
                    <a:pt x="1" y="901"/>
                    <a:pt x="19" y="917"/>
                    <a:pt x="31" y="917"/>
                  </a:cubicBezTo>
                  <a:cubicBezTo>
                    <a:pt x="36" y="917"/>
                    <a:pt x="40" y="914"/>
                    <a:pt x="40" y="908"/>
                  </a:cubicBezTo>
                  <a:cubicBezTo>
                    <a:pt x="608" y="512"/>
                    <a:pt x="1324" y="311"/>
                    <a:pt x="2032" y="311"/>
                  </a:cubicBezTo>
                  <a:cubicBezTo>
                    <a:pt x="2630" y="311"/>
                    <a:pt x="3223" y="455"/>
                    <a:pt x="3715" y="748"/>
                  </a:cubicBezTo>
                  <a:cubicBezTo>
                    <a:pt x="4833" y="1456"/>
                    <a:pt x="5061" y="2916"/>
                    <a:pt x="5107" y="4195"/>
                  </a:cubicBezTo>
                  <a:cubicBezTo>
                    <a:pt x="5449" y="3031"/>
                    <a:pt x="5130" y="1182"/>
                    <a:pt x="3920" y="428"/>
                  </a:cubicBezTo>
                  <a:cubicBezTo>
                    <a:pt x="3438" y="141"/>
                    <a:pt x="2866" y="1"/>
                    <a:pt x="229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8463369" y="669004"/>
              <a:ext cx="170856" cy="106135"/>
            </a:xfrm>
            <a:custGeom>
              <a:avLst/>
              <a:gdLst/>
              <a:ahLst/>
              <a:cxnLst/>
              <a:rect l="l" t="t" r="r" b="b"/>
              <a:pathLst>
                <a:path w="5681" h="3529" extrusionOk="0">
                  <a:moveTo>
                    <a:pt x="4810" y="0"/>
                  </a:moveTo>
                  <a:cubicBezTo>
                    <a:pt x="4798" y="0"/>
                    <a:pt x="4787" y="6"/>
                    <a:pt x="4787" y="17"/>
                  </a:cubicBezTo>
                  <a:cubicBezTo>
                    <a:pt x="5015" y="1181"/>
                    <a:pt x="4399" y="2391"/>
                    <a:pt x="3349" y="2916"/>
                  </a:cubicBezTo>
                  <a:cubicBezTo>
                    <a:pt x="2880" y="3140"/>
                    <a:pt x="2322" y="3269"/>
                    <a:pt x="1770" y="3269"/>
                  </a:cubicBezTo>
                  <a:cubicBezTo>
                    <a:pt x="1138" y="3269"/>
                    <a:pt x="514" y="3100"/>
                    <a:pt x="39" y="2711"/>
                  </a:cubicBezTo>
                  <a:cubicBezTo>
                    <a:pt x="39" y="2704"/>
                    <a:pt x="35" y="2701"/>
                    <a:pt x="30" y="2701"/>
                  </a:cubicBezTo>
                  <a:cubicBezTo>
                    <a:pt x="18" y="2701"/>
                    <a:pt x="0" y="2717"/>
                    <a:pt x="16" y="2733"/>
                  </a:cubicBezTo>
                  <a:cubicBezTo>
                    <a:pt x="199" y="2984"/>
                    <a:pt x="473" y="3144"/>
                    <a:pt x="747" y="3258"/>
                  </a:cubicBezTo>
                  <a:cubicBezTo>
                    <a:pt x="1156" y="3443"/>
                    <a:pt x="1598" y="3529"/>
                    <a:pt x="2037" y="3529"/>
                  </a:cubicBezTo>
                  <a:cubicBezTo>
                    <a:pt x="3880" y="3529"/>
                    <a:pt x="5680" y="2026"/>
                    <a:pt x="4833" y="17"/>
                  </a:cubicBezTo>
                  <a:cubicBezTo>
                    <a:pt x="4833" y="6"/>
                    <a:pt x="4821" y="0"/>
                    <a:pt x="48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8393143" y="632613"/>
              <a:ext cx="163397" cy="130255"/>
            </a:xfrm>
            <a:custGeom>
              <a:avLst/>
              <a:gdLst/>
              <a:ahLst/>
              <a:cxnLst/>
              <a:rect l="l" t="t" r="r" b="b"/>
              <a:pathLst>
                <a:path w="5433" h="4331" extrusionOk="0">
                  <a:moveTo>
                    <a:pt x="4702" y="0"/>
                  </a:moveTo>
                  <a:cubicBezTo>
                    <a:pt x="4691" y="0"/>
                    <a:pt x="4680" y="6"/>
                    <a:pt x="4680" y="17"/>
                  </a:cubicBezTo>
                  <a:cubicBezTo>
                    <a:pt x="4702" y="611"/>
                    <a:pt x="4634" y="1227"/>
                    <a:pt x="4451" y="1798"/>
                  </a:cubicBezTo>
                  <a:cubicBezTo>
                    <a:pt x="4009" y="3255"/>
                    <a:pt x="2538" y="4116"/>
                    <a:pt x="1074" y="4116"/>
                  </a:cubicBezTo>
                  <a:cubicBezTo>
                    <a:pt x="727" y="4116"/>
                    <a:pt x="379" y="4067"/>
                    <a:pt x="46" y="3966"/>
                  </a:cubicBezTo>
                  <a:cubicBezTo>
                    <a:pt x="23" y="3966"/>
                    <a:pt x="0" y="3989"/>
                    <a:pt x="23" y="4012"/>
                  </a:cubicBezTo>
                  <a:cubicBezTo>
                    <a:pt x="511" y="4230"/>
                    <a:pt x="1007" y="4330"/>
                    <a:pt x="1488" y="4330"/>
                  </a:cubicBezTo>
                  <a:cubicBezTo>
                    <a:pt x="3618" y="4330"/>
                    <a:pt x="5433" y="2364"/>
                    <a:pt x="4725" y="17"/>
                  </a:cubicBezTo>
                  <a:cubicBezTo>
                    <a:pt x="4725" y="6"/>
                    <a:pt x="4714" y="0"/>
                    <a:pt x="470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8407549" y="350389"/>
              <a:ext cx="168209" cy="114405"/>
            </a:xfrm>
            <a:custGeom>
              <a:avLst/>
              <a:gdLst/>
              <a:ahLst/>
              <a:cxnLst/>
              <a:rect l="l" t="t" r="r" b="b"/>
              <a:pathLst>
                <a:path w="5593" h="3804" extrusionOk="0">
                  <a:moveTo>
                    <a:pt x="2139" y="0"/>
                  </a:moveTo>
                  <a:cubicBezTo>
                    <a:pt x="1223" y="0"/>
                    <a:pt x="319" y="402"/>
                    <a:pt x="1" y="1298"/>
                  </a:cubicBezTo>
                  <a:cubicBezTo>
                    <a:pt x="544" y="606"/>
                    <a:pt x="1237" y="313"/>
                    <a:pt x="1947" y="313"/>
                  </a:cubicBezTo>
                  <a:cubicBezTo>
                    <a:pt x="3622" y="313"/>
                    <a:pt x="5389" y="1943"/>
                    <a:pt x="5502" y="3786"/>
                  </a:cubicBezTo>
                  <a:cubicBezTo>
                    <a:pt x="5502" y="3798"/>
                    <a:pt x="5507" y="3803"/>
                    <a:pt x="5516" y="3803"/>
                  </a:cubicBezTo>
                  <a:cubicBezTo>
                    <a:pt x="5524" y="3803"/>
                    <a:pt x="5536" y="3798"/>
                    <a:pt x="5547" y="3786"/>
                  </a:cubicBezTo>
                  <a:cubicBezTo>
                    <a:pt x="5593" y="3467"/>
                    <a:pt x="5547" y="3124"/>
                    <a:pt x="5479" y="2782"/>
                  </a:cubicBezTo>
                  <a:cubicBezTo>
                    <a:pt x="5228" y="1778"/>
                    <a:pt x="4566" y="888"/>
                    <a:pt x="3630" y="385"/>
                  </a:cubicBezTo>
                  <a:cubicBezTo>
                    <a:pt x="3203" y="134"/>
                    <a:pt x="2669" y="0"/>
                    <a:pt x="2139"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8737051" y="534960"/>
              <a:ext cx="69022" cy="152691"/>
            </a:xfrm>
            <a:custGeom>
              <a:avLst/>
              <a:gdLst/>
              <a:ahLst/>
              <a:cxnLst/>
              <a:rect l="l" t="t" r="r" b="b"/>
              <a:pathLst>
                <a:path w="2295" h="5077" extrusionOk="0">
                  <a:moveTo>
                    <a:pt x="47" y="0"/>
                  </a:moveTo>
                  <a:cubicBezTo>
                    <a:pt x="47" y="0"/>
                    <a:pt x="1" y="23"/>
                    <a:pt x="24" y="23"/>
                  </a:cubicBezTo>
                  <a:cubicBezTo>
                    <a:pt x="731" y="799"/>
                    <a:pt x="1462" y="1621"/>
                    <a:pt x="1644" y="2648"/>
                  </a:cubicBezTo>
                  <a:cubicBezTo>
                    <a:pt x="1895" y="3652"/>
                    <a:pt x="1348" y="4885"/>
                    <a:pt x="252" y="5022"/>
                  </a:cubicBezTo>
                  <a:cubicBezTo>
                    <a:pt x="229" y="5022"/>
                    <a:pt x="229" y="5068"/>
                    <a:pt x="252" y="5068"/>
                  </a:cubicBezTo>
                  <a:cubicBezTo>
                    <a:pt x="305" y="5073"/>
                    <a:pt x="357" y="5076"/>
                    <a:pt x="408" y="5076"/>
                  </a:cubicBezTo>
                  <a:cubicBezTo>
                    <a:pt x="1573" y="5076"/>
                    <a:pt x="2295" y="3629"/>
                    <a:pt x="2032" y="2580"/>
                  </a:cubicBezTo>
                  <a:cubicBezTo>
                    <a:pt x="1804" y="1461"/>
                    <a:pt x="982" y="617"/>
                    <a:pt x="47"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8392482" y="457637"/>
              <a:ext cx="117383" cy="142195"/>
            </a:xfrm>
            <a:custGeom>
              <a:avLst/>
              <a:gdLst/>
              <a:ahLst/>
              <a:cxnLst/>
              <a:rect l="l" t="t" r="r" b="b"/>
              <a:pathLst>
                <a:path w="3903" h="4728" extrusionOk="0">
                  <a:moveTo>
                    <a:pt x="355" y="1"/>
                  </a:moveTo>
                  <a:cubicBezTo>
                    <a:pt x="244" y="1"/>
                    <a:pt x="133" y="5"/>
                    <a:pt x="22" y="15"/>
                  </a:cubicBezTo>
                  <a:cubicBezTo>
                    <a:pt x="4" y="15"/>
                    <a:pt x="0" y="44"/>
                    <a:pt x="11" y="44"/>
                  </a:cubicBezTo>
                  <a:cubicBezTo>
                    <a:pt x="14" y="44"/>
                    <a:pt x="18" y="42"/>
                    <a:pt x="22" y="38"/>
                  </a:cubicBezTo>
                  <a:cubicBezTo>
                    <a:pt x="2624" y="403"/>
                    <a:pt x="3903" y="2161"/>
                    <a:pt x="2876" y="4717"/>
                  </a:cubicBezTo>
                  <a:cubicBezTo>
                    <a:pt x="2860" y="4717"/>
                    <a:pt x="2876" y="4727"/>
                    <a:pt x="2887" y="4727"/>
                  </a:cubicBezTo>
                  <a:cubicBezTo>
                    <a:pt x="2893" y="4727"/>
                    <a:pt x="2898" y="4725"/>
                    <a:pt x="2898" y="4717"/>
                  </a:cubicBezTo>
                  <a:cubicBezTo>
                    <a:pt x="3241" y="4238"/>
                    <a:pt x="3469" y="3667"/>
                    <a:pt x="3515" y="3074"/>
                  </a:cubicBezTo>
                  <a:cubicBezTo>
                    <a:pt x="3751" y="1164"/>
                    <a:pt x="2091" y="1"/>
                    <a:pt x="3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8375279" y="252946"/>
              <a:ext cx="139849" cy="54436"/>
            </a:xfrm>
            <a:custGeom>
              <a:avLst/>
              <a:gdLst/>
              <a:ahLst/>
              <a:cxnLst/>
              <a:rect l="l" t="t" r="r" b="b"/>
              <a:pathLst>
                <a:path w="4650" h="1810" extrusionOk="0">
                  <a:moveTo>
                    <a:pt x="1922" y="1"/>
                  </a:moveTo>
                  <a:cubicBezTo>
                    <a:pt x="1264" y="1"/>
                    <a:pt x="613" y="212"/>
                    <a:pt x="24" y="498"/>
                  </a:cubicBezTo>
                  <a:cubicBezTo>
                    <a:pt x="1" y="521"/>
                    <a:pt x="24" y="544"/>
                    <a:pt x="47" y="544"/>
                  </a:cubicBezTo>
                  <a:cubicBezTo>
                    <a:pt x="576" y="420"/>
                    <a:pt x="1069" y="352"/>
                    <a:pt x="1533" y="352"/>
                  </a:cubicBezTo>
                  <a:cubicBezTo>
                    <a:pt x="2688" y="352"/>
                    <a:pt x="3667" y="773"/>
                    <a:pt x="4612" y="1799"/>
                  </a:cubicBezTo>
                  <a:cubicBezTo>
                    <a:pt x="4612" y="1807"/>
                    <a:pt x="4617" y="1810"/>
                    <a:pt x="4623" y="1810"/>
                  </a:cubicBezTo>
                  <a:cubicBezTo>
                    <a:pt x="4634" y="1810"/>
                    <a:pt x="4650" y="1799"/>
                    <a:pt x="4634" y="1799"/>
                  </a:cubicBezTo>
                  <a:cubicBezTo>
                    <a:pt x="4224" y="1001"/>
                    <a:pt x="3516" y="316"/>
                    <a:pt x="2626" y="87"/>
                  </a:cubicBezTo>
                  <a:cubicBezTo>
                    <a:pt x="2392" y="28"/>
                    <a:pt x="2156" y="1"/>
                    <a:pt x="192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8602526" y="503080"/>
              <a:ext cx="87187" cy="121834"/>
            </a:xfrm>
            <a:custGeom>
              <a:avLst/>
              <a:gdLst/>
              <a:ahLst/>
              <a:cxnLst/>
              <a:rect l="l" t="t" r="r" b="b"/>
              <a:pathLst>
                <a:path w="2899" h="4051" extrusionOk="0">
                  <a:moveTo>
                    <a:pt x="2103" y="1"/>
                  </a:moveTo>
                  <a:cubicBezTo>
                    <a:pt x="2089" y="1"/>
                    <a:pt x="2077" y="17"/>
                    <a:pt x="2077" y="33"/>
                  </a:cubicBezTo>
                  <a:cubicBezTo>
                    <a:pt x="2511" y="2133"/>
                    <a:pt x="2237" y="3343"/>
                    <a:pt x="23" y="4005"/>
                  </a:cubicBezTo>
                  <a:cubicBezTo>
                    <a:pt x="0" y="4005"/>
                    <a:pt x="0" y="4050"/>
                    <a:pt x="23" y="4050"/>
                  </a:cubicBezTo>
                  <a:cubicBezTo>
                    <a:pt x="502" y="4028"/>
                    <a:pt x="959" y="3914"/>
                    <a:pt x="1392" y="3708"/>
                  </a:cubicBezTo>
                  <a:cubicBezTo>
                    <a:pt x="2899" y="3023"/>
                    <a:pt x="2762" y="1266"/>
                    <a:pt x="2123" y="10"/>
                  </a:cubicBezTo>
                  <a:cubicBezTo>
                    <a:pt x="2116" y="4"/>
                    <a:pt x="2109" y="1"/>
                    <a:pt x="210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8331369" y="212315"/>
              <a:ext cx="16481" cy="652868"/>
            </a:xfrm>
            <a:custGeom>
              <a:avLst/>
              <a:gdLst/>
              <a:ahLst/>
              <a:cxnLst/>
              <a:rect l="l" t="t" r="r" b="b"/>
              <a:pathLst>
                <a:path w="548" h="21708" extrusionOk="0">
                  <a:moveTo>
                    <a:pt x="274" y="1"/>
                  </a:moveTo>
                  <a:cubicBezTo>
                    <a:pt x="46" y="3538"/>
                    <a:pt x="137" y="7282"/>
                    <a:pt x="91" y="10843"/>
                  </a:cubicBezTo>
                  <a:cubicBezTo>
                    <a:pt x="114" y="14472"/>
                    <a:pt x="0" y="18101"/>
                    <a:pt x="274" y="21707"/>
                  </a:cubicBezTo>
                  <a:cubicBezTo>
                    <a:pt x="548" y="18101"/>
                    <a:pt x="434" y="14472"/>
                    <a:pt x="457" y="10843"/>
                  </a:cubicBezTo>
                  <a:cubicBezTo>
                    <a:pt x="411" y="7282"/>
                    <a:pt x="502" y="3538"/>
                    <a:pt x="27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1"/>
            <p:cNvGrpSpPr/>
            <p:nvPr/>
          </p:nvGrpSpPr>
          <p:grpSpPr>
            <a:xfrm>
              <a:off x="8262025" y="393506"/>
              <a:ext cx="314505" cy="314505"/>
              <a:chOff x="6471687" y="1760184"/>
              <a:chExt cx="456069" cy="456069"/>
            </a:xfrm>
          </p:grpSpPr>
          <p:sp>
            <p:nvSpPr>
              <p:cNvPr id="197" name="Google Shape;197;p11"/>
              <p:cNvSpPr/>
              <p:nvPr/>
            </p:nvSpPr>
            <p:spPr>
              <a:xfrm>
                <a:off x="6541717" y="1830214"/>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6471687" y="1760184"/>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 name="Google Shape;199;p11"/>
          <p:cNvGrpSpPr/>
          <p:nvPr/>
        </p:nvGrpSpPr>
        <p:grpSpPr>
          <a:xfrm flipH="1">
            <a:off x="263927" y="180461"/>
            <a:ext cx="902335" cy="906318"/>
            <a:chOff x="6027649" y="1576942"/>
            <a:chExt cx="1474886" cy="1481396"/>
          </a:xfrm>
        </p:grpSpPr>
        <p:sp>
          <p:nvSpPr>
            <p:cNvPr id="200" name="Google Shape;200;p11"/>
            <p:cNvSpPr/>
            <p:nvPr/>
          </p:nvSpPr>
          <p:spPr>
            <a:xfrm>
              <a:off x="6421378" y="2658109"/>
              <a:ext cx="317373" cy="400228"/>
            </a:xfrm>
            <a:custGeom>
              <a:avLst/>
              <a:gdLst/>
              <a:ahLst/>
              <a:cxnLst/>
              <a:rect l="l" t="t" r="r" b="b"/>
              <a:pathLst>
                <a:path w="6734" h="8492" extrusionOk="0">
                  <a:moveTo>
                    <a:pt x="5045" y="0"/>
                  </a:moveTo>
                  <a:cubicBezTo>
                    <a:pt x="4953" y="754"/>
                    <a:pt x="4794" y="1461"/>
                    <a:pt x="4474" y="2100"/>
                  </a:cubicBezTo>
                  <a:cubicBezTo>
                    <a:pt x="4177" y="2739"/>
                    <a:pt x="3744" y="3287"/>
                    <a:pt x="3173" y="3835"/>
                  </a:cubicBezTo>
                  <a:cubicBezTo>
                    <a:pt x="2625" y="4406"/>
                    <a:pt x="1986" y="4953"/>
                    <a:pt x="1393" y="5638"/>
                  </a:cubicBezTo>
                  <a:cubicBezTo>
                    <a:pt x="822" y="6300"/>
                    <a:pt x="320" y="7099"/>
                    <a:pt x="0" y="7943"/>
                  </a:cubicBezTo>
                  <a:lnTo>
                    <a:pt x="891" y="8491"/>
                  </a:lnTo>
                  <a:cubicBezTo>
                    <a:pt x="1187" y="7807"/>
                    <a:pt x="1621" y="7236"/>
                    <a:pt x="2078" y="6620"/>
                  </a:cubicBezTo>
                  <a:cubicBezTo>
                    <a:pt x="2808" y="5661"/>
                    <a:pt x="3926" y="5159"/>
                    <a:pt x="4520" y="4657"/>
                  </a:cubicBezTo>
                  <a:cubicBezTo>
                    <a:pt x="5136" y="4132"/>
                    <a:pt x="5615" y="3538"/>
                    <a:pt x="5958" y="2831"/>
                  </a:cubicBezTo>
                  <a:cubicBezTo>
                    <a:pt x="6391" y="1986"/>
                    <a:pt x="6620" y="1096"/>
                    <a:pt x="6734" y="206"/>
                  </a:cubicBezTo>
                  <a:lnTo>
                    <a:pt x="50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6117998" y="2607539"/>
              <a:ext cx="577720" cy="284807"/>
            </a:xfrm>
            <a:custGeom>
              <a:avLst/>
              <a:gdLst/>
              <a:ahLst/>
              <a:cxnLst/>
              <a:rect l="l" t="t" r="r" b="b"/>
              <a:pathLst>
                <a:path w="12258" h="6043" extrusionOk="0">
                  <a:moveTo>
                    <a:pt x="1964" y="1"/>
                  </a:moveTo>
                  <a:cubicBezTo>
                    <a:pt x="1964" y="1"/>
                    <a:pt x="1" y="4634"/>
                    <a:pt x="4246" y="5798"/>
                  </a:cubicBezTo>
                  <a:cubicBezTo>
                    <a:pt x="4879" y="5965"/>
                    <a:pt x="5570" y="6043"/>
                    <a:pt x="6265" y="6043"/>
                  </a:cubicBezTo>
                  <a:cubicBezTo>
                    <a:pt x="7850" y="6043"/>
                    <a:pt x="9450" y="5636"/>
                    <a:pt x="10386" y="4954"/>
                  </a:cubicBezTo>
                  <a:cubicBezTo>
                    <a:pt x="11573" y="4086"/>
                    <a:pt x="12258" y="2488"/>
                    <a:pt x="12121" y="617"/>
                  </a:cubicBezTo>
                  <a:lnTo>
                    <a:pt x="19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6027649" y="1678979"/>
              <a:ext cx="1474886" cy="1023428"/>
            </a:xfrm>
            <a:custGeom>
              <a:avLst/>
              <a:gdLst/>
              <a:ahLst/>
              <a:cxnLst/>
              <a:rect l="l" t="t" r="r" b="b"/>
              <a:pathLst>
                <a:path w="31294" h="21715" extrusionOk="0">
                  <a:moveTo>
                    <a:pt x="16371" y="0"/>
                  </a:moveTo>
                  <a:cubicBezTo>
                    <a:pt x="14871" y="0"/>
                    <a:pt x="13577" y="829"/>
                    <a:pt x="12897" y="2059"/>
                  </a:cubicBezTo>
                  <a:cubicBezTo>
                    <a:pt x="12326" y="1488"/>
                    <a:pt x="11550" y="1100"/>
                    <a:pt x="10683" y="1054"/>
                  </a:cubicBezTo>
                  <a:cubicBezTo>
                    <a:pt x="10640" y="1053"/>
                    <a:pt x="10598" y="1052"/>
                    <a:pt x="10556" y="1052"/>
                  </a:cubicBezTo>
                  <a:cubicBezTo>
                    <a:pt x="8785" y="1052"/>
                    <a:pt x="7303" y="2443"/>
                    <a:pt x="7236" y="4227"/>
                  </a:cubicBezTo>
                  <a:cubicBezTo>
                    <a:pt x="7145" y="4227"/>
                    <a:pt x="7053" y="4227"/>
                    <a:pt x="6962" y="4204"/>
                  </a:cubicBezTo>
                  <a:cubicBezTo>
                    <a:pt x="6905" y="4202"/>
                    <a:pt x="6849" y="4201"/>
                    <a:pt x="6793" y="4201"/>
                  </a:cubicBezTo>
                  <a:cubicBezTo>
                    <a:pt x="4676" y="4201"/>
                    <a:pt x="2920" y="5859"/>
                    <a:pt x="2831" y="7993"/>
                  </a:cubicBezTo>
                  <a:cubicBezTo>
                    <a:pt x="2831" y="8130"/>
                    <a:pt x="2831" y="8267"/>
                    <a:pt x="2831" y="8381"/>
                  </a:cubicBezTo>
                  <a:cubicBezTo>
                    <a:pt x="1484" y="8975"/>
                    <a:pt x="525" y="10299"/>
                    <a:pt x="457" y="11851"/>
                  </a:cubicBezTo>
                  <a:cubicBezTo>
                    <a:pt x="434" y="12604"/>
                    <a:pt x="617" y="13311"/>
                    <a:pt x="959" y="13928"/>
                  </a:cubicBezTo>
                  <a:cubicBezTo>
                    <a:pt x="434" y="14567"/>
                    <a:pt x="114" y="15366"/>
                    <a:pt x="92" y="16233"/>
                  </a:cubicBezTo>
                  <a:cubicBezTo>
                    <a:pt x="0" y="18424"/>
                    <a:pt x="1689" y="20273"/>
                    <a:pt x="3881" y="20364"/>
                  </a:cubicBezTo>
                  <a:cubicBezTo>
                    <a:pt x="3924" y="20366"/>
                    <a:pt x="3967" y="20367"/>
                    <a:pt x="4010" y="20367"/>
                  </a:cubicBezTo>
                  <a:cubicBezTo>
                    <a:pt x="4649" y="20367"/>
                    <a:pt x="5265" y="20209"/>
                    <a:pt x="5821" y="19931"/>
                  </a:cubicBezTo>
                  <a:cubicBezTo>
                    <a:pt x="6506" y="20958"/>
                    <a:pt x="7647" y="21665"/>
                    <a:pt x="8948" y="21711"/>
                  </a:cubicBezTo>
                  <a:cubicBezTo>
                    <a:pt x="9001" y="21713"/>
                    <a:pt x="9054" y="21714"/>
                    <a:pt x="9106" y="21714"/>
                  </a:cubicBezTo>
                  <a:cubicBezTo>
                    <a:pt x="10253" y="21714"/>
                    <a:pt x="11286" y="21242"/>
                    <a:pt x="12006" y="20479"/>
                  </a:cubicBezTo>
                  <a:cubicBezTo>
                    <a:pt x="12668" y="21095"/>
                    <a:pt x="13559" y="21506"/>
                    <a:pt x="14563" y="21551"/>
                  </a:cubicBezTo>
                  <a:cubicBezTo>
                    <a:pt x="14634" y="21555"/>
                    <a:pt x="14704" y="21557"/>
                    <a:pt x="14774" y="21557"/>
                  </a:cubicBezTo>
                  <a:cubicBezTo>
                    <a:pt x="15946" y="21557"/>
                    <a:pt x="17003" y="21022"/>
                    <a:pt x="17736" y="20182"/>
                  </a:cubicBezTo>
                  <a:cubicBezTo>
                    <a:pt x="18261" y="20570"/>
                    <a:pt x="18900" y="20821"/>
                    <a:pt x="19607" y="20867"/>
                  </a:cubicBezTo>
                  <a:cubicBezTo>
                    <a:pt x="19656" y="20869"/>
                    <a:pt x="19705" y="20870"/>
                    <a:pt x="19754" y="20870"/>
                  </a:cubicBezTo>
                  <a:cubicBezTo>
                    <a:pt x="21244" y="20870"/>
                    <a:pt x="22519" y="19863"/>
                    <a:pt x="22917" y="18493"/>
                  </a:cubicBezTo>
                  <a:cubicBezTo>
                    <a:pt x="23396" y="18812"/>
                    <a:pt x="23967" y="18995"/>
                    <a:pt x="24583" y="19018"/>
                  </a:cubicBezTo>
                  <a:cubicBezTo>
                    <a:pt x="24639" y="19021"/>
                    <a:pt x="24695" y="19022"/>
                    <a:pt x="24750" y="19022"/>
                  </a:cubicBezTo>
                  <a:cubicBezTo>
                    <a:pt x="26502" y="19022"/>
                    <a:pt x="27941" y="17638"/>
                    <a:pt x="28007" y="15868"/>
                  </a:cubicBezTo>
                  <a:cubicBezTo>
                    <a:pt x="28030" y="15731"/>
                    <a:pt x="28030" y="15594"/>
                    <a:pt x="28007" y="15480"/>
                  </a:cubicBezTo>
                  <a:cubicBezTo>
                    <a:pt x="29765" y="15137"/>
                    <a:pt x="31134" y="13631"/>
                    <a:pt x="31225" y="11759"/>
                  </a:cubicBezTo>
                  <a:cubicBezTo>
                    <a:pt x="31294" y="10139"/>
                    <a:pt x="30358" y="8678"/>
                    <a:pt x="28966" y="8016"/>
                  </a:cubicBezTo>
                  <a:cubicBezTo>
                    <a:pt x="28988" y="7856"/>
                    <a:pt x="29011" y="7696"/>
                    <a:pt x="29034" y="7537"/>
                  </a:cubicBezTo>
                  <a:cubicBezTo>
                    <a:pt x="29103" y="5482"/>
                    <a:pt x="27619" y="3725"/>
                    <a:pt x="25656" y="3451"/>
                  </a:cubicBezTo>
                  <a:cubicBezTo>
                    <a:pt x="25154" y="1922"/>
                    <a:pt x="23739" y="780"/>
                    <a:pt x="22050" y="712"/>
                  </a:cubicBezTo>
                  <a:cubicBezTo>
                    <a:pt x="21989" y="709"/>
                    <a:pt x="21928" y="708"/>
                    <a:pt x="21868" y="708"/>
                  </a:cubicBezTo>
                  <a:cubicBezTo>
                    <a:pt x="20979" y="708"/>
                    <a:pt x="20154" y="1019"/>
                    <a:pt x="19470" y="1511"/>
                  </a:cubicBezTo>
                  <a:cubicBezTo>
                    <a:pt x="18786" y="643"/>
                    <a:pt x="17736" y="73"/>
                    <a:pt x="16549" y="4"/>
                  </a:cubicBezTo>
                  <a:cubicBezTo>
                    <a:pt x="16489" y="2"/>
                    <a:pt x="16430" y="0"/>
                    <a:pt x="16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6031938" y="2170783"/>
              <a:ext cx="1468477" cy="531626"/>
            </a:xfrm>
            <a:custGeom>
              <a:avLst/>
              <a:gdLst/>
              <a:ahLst/>
              <a:cxnLst/>
              <a:rect l="l" t="t" r="r" b="b"/>
              <a:pathLst>
                <a:path w="31158" h="11280" extrusionOk="0">
                  <a:moveTo>
                    <a:pt x="30952" y="0"/>
                  </a:moveTo>
                  <a:lnTo>
                    <a:pt x="30952" y="0"/>
                  </a:lnTo>
                  <a:cubicBezTo>
                    <a:pt x="30975" y="366"/>
                    <a:pt x="30929" y="731"/>
                    <a:pt x="30838" y="1119"/>
                  </a:cubicBezTo>
                  <a:cubicBezTo>
                    <a:pt x="30381" y="2899"/>
                    <a:pt x="29012" y="3972"/>
                    <a:pt x="27163" y="4269"/>
                  </a:cubicBezTo>
                  <a:cubicBezTo>
                    <a:pt x="27371" y="5779"/>
                    <a:pt x="26352" y="7341"/>
                    <a:pt x="24487" y="7341"/>
                  </a:cubicBezTo>
                  <a:cubicBezTo>
                    <a:pt x="23899" y="7341"/>
                    <a:pt x="23227" y="7186"/>
                    <a:pt x="22484" y="6825"/>
                  </a:cubicBezTo>
                  <a:cubicBezTo>
                    <a:pt x="22281" y="8182"/>
                    <a:pt x="20981" y="9155"/>
                    <a:pt x="19551" y="9155"/>
                  </a:cubicBezTo>
                  <a:cubicBezTo>
                    <a:pt x="18889" y="9155"/>
                    <a:pt x="18198" y="8946"/>
                    <a:pt x="17576" y="8469"/>
                  </a:cubicBezTo>
                  <a:cubicBezTo>
                    <a:pt x="17127" y="9156"/>
                    <a:pt x="15989" y="9705"/>
                    <a:pt x="14735" y="9705"/>
                  </a:cubicBezTo>
                  <a:cubicBezTo>
                    <a:pt x="13822" y="9705"/>
                    <a:pt x="12847" y="9414"/>
                    <a:pt x="12030" y="8674"/>
                  </a:cubicBezTo>
                  <a:cubicBezTo>
                    <a:pt x="11604" y="9337"/>
                    <a:pt x="10371" y="9992"/>
                    <a:pt x="9058" y="9992"/>
                  </a:cubicBezTo>
                  <a:cubicBezTo>
                    <a:pt x="7973" y="9992"/>
                    <a:pt x="6834" y="9545"/>
                    <a:pt x="6049" y="8286"/>
                  </a:cubicBezTo>
                  <a:cubicBezTo>
                    <a:pt x="5422" y="8563"/>
                    <a:pt x="4783" y="8686"/>
                    <a:pt x="4163" y="8686"/>
                  </a:cubicBezTo>
                  <a:cubicBezTo>
                    <a:pt x="2280" y="8686"/>
                    <a:pt x="585" y="7549"/>
                    <a:pt x="1" y="6140"/>
                  </a:cubicBezTo>
                  <a:lnTo>
                    <a:pt x="1" y="6140"/>
                  </a:lnTo>
                  <a:cubicBezTo>
                    <a:pt x="69" y="8172"/>
                    <a:pt x="1713" y="9838"/>
                    <a:pt x="3790" y="9929"/>
                  </a:cubicBezTo>
                  <a:cubicBezTo>
                    <a:pt x="3833" y="9931"/>
                    <a:pt x="3876" y="9932"/>
                    <a:pt x="3919" y="9932"/>
                  </a:cubicBezTo>
                  <a:cubicBezTo>
                    <a:pt x="4558" y="9932"/>
                    <a:pt x="5174" y="9774"/>
                    <a:pt x="5730" y="9496"/>
                  </a:cubicBezTo>
                  <a:cubicBezTo>
                    <a:pt x="6415" y="10523"/>
                    <a:pt x="7556" y="11230"/>
                    <a:pt x="8857" y="11276"/>
                  </a:cubicBezTo>
                  <a:cubicBezTo>
                    <a:pt x="8910" y="11278"/>
                    <a:pt x="8963" y="11279"/>
                    <a:pt x="9015" y="11279"/>
                  </a:cubicBezTo>
                  <a:cubicBezTo>
                    <a:pt x="10162" y="11279"/>
                    <a:pt x="11195" y="10807"/>
                    <a:pt x="11915" y="10044"/>
                  </a:cubicBezTo>
                  <a:cubicBezTo>
                    <a:pt x="12577" y="10660"/>
                    <a:pt x="13468" y="11071"/>
                    <a:pt x="14472" y="11116"/>
                  </a:cubicBezTo>
                  <a:cubicBezTo>
                    <a:pt x="14543" y="11120"/>
                    <a:pt x="14613" y="11122"/>
                    <a:pt x="14683" y="11122"/>
                  </a:cubicBezTo>
                  <a:cubicBezTo>
                    <a:pt x="15857" y="11122"/>
                    <a:pt x="16934" y="10587"/>
                    <a:pt x="17645" y="9747"/>
                  </a:cubicBezTo>
                  <a:cubicBezTo>
                    <a:pt x="18170" y="10135"/>
                    <a:pt x="18809" y="10386"/>
                    <a:pt x="19516" y="10432"/>
                  </a:cubicBezTo>
                  <a:cubicBezTo>
                    <a:pt x="19565" y="10434"/>
                    <a:pt x="19614" y="10435"/>
                    <a:pt x="19663" y="10435"/>
                  </a:cubicBezTo>
                  <a:cubicBezTo>
                    <a:pt x="21153" y="10435"/>
                    <a:pt x="22428" y="9428"/>
                    <a:pt x="22826" y="8058"/>
                  </a:cubicBezTo>
                  <a:cubicBezTo>
                    <a:pt x="23305" y="8377"/>
                    <a:pt x="23876" y="8560"/>
                    <a:pt x="24492" y="8583"/>
                  </a:cubicBezTo>
                  <a:cubicBezTo>
                    <a:pt x="24535" y="8584"/>
                    <a:pt x="24578" y="8585"/>
                    <a:pt x="24621" y="8585"/>
                  </a:cubicBezTo>
                  <a:cubicBezTo>
                    <a:pt x="26390" y="8585"/>
                    <a:pt x="27849" y="7216"/>
                    <a:pt x="27916" y="5433"/>
                  </a:cubicBezTo>
                  <a:cubicBezTo>
                    <a:pt x="27939" y="5296"/>
                    <a:pt x="27939" y="5159"/>
                    <a:pt x="27916" y="5045"/>
                  </a:cubicBezTo>
                  <a:cubicBezTo>
                    <a:pt x="29674" y="4702"/>
                    <a:pt x="31043" y="3196"/>
                    <a:pt x="31134" y="1324"/>
                  </a:cubicBezTo>
                  <a:cubicBezTo>
                    <a:pt x="31157" y="868"/>
                    <a:pt x="31089" y="411"/>
                    <a:pt x="3095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7097184" y="1965483"/>
              <a:ext cx="181309" cy="181686"/>
            </a:xfrm>
            <a:custGeom>
              <a:avLst/>
              <a:gdLst/>
              <a:ahLst/>
              <a:cxnLst/>
              <a:rect l="l" t="t" r="r" b="b"/>
              <a:pathLst>
                <a:path w="3847" h="3855" extrusionOk="0">
                  <a:moveTo>
                    <a:pt x="1181" y="1"/>
                  </a:moveTo>
                  <a:cubicBezTo>
                    <a:pt x="781" y="1"/>
                    <a:pt x="379" y="78"/>
                    <a:pt x="19" y="225"/>
                  </a:cubicBezTo>
                  <a:cubicBezTo>
                    <a:pt x="0" y="225"/>
                    <a:pt x="11" y="254"/>
                    <a:pt x="28" y="254"/>
                  </a:cubicBezTo>
                  <a:cubicBezTo>
                    <a:pt x="32" y="254"/>
                    <a:pt x="37" y="252"/>
                    <a:pt x="41" y="248"/>
                  </a:cubicBezTo>
                  <a:cubicBezTo>
                    <a:pt x="313" y="201"/>
                    <a:pt x="572" y="178"/>
                    <a:pt x="816" y="178"/>
                  </a:cubicBezTo>
                  <a:cubicBezTo>
                    <a:pt x="2809" y="178"/>
                    <a:pt x="3847" y="1699"/>
                    <a:pt x="3237" y="3854"/>
                  </a:cubicBezTo>
                  <a:cubicBezTo>
                    <a:pt x="3785" y="3078"/>
                    <a:pt x="3808" y="1595"/>
                    <a:pt x="3077" y="773"/>
                  </a:cubicBezTo>
                  <a:cubicBezTo>
                    <a:pt x="2609" y="246"/>
                    <a:pt x="1897" y="1"/>
                    <a:pt x="118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6903336" y="2385131"/>
              <a:ext cx="226224" cy="140919"/>
            </a:xfrm>
            <a:custGeom>
              <a:avLst/>
              <a:gdLst/>
              <a:ahLst/>
              <a:cxnLst/>
              <a:rect l="l" t="t" r="r" b="b"/>
              <a:pathLst>
                <a:path w="4800" h="2990" extrusionOk="0">
                  <a:moveTo>
                    <a:pt x="4052" y="0"/>
                  </a:moveTo>
                  <a:cubicBezTo>
                    <a:pt x="4046" y="0"/>
                    <a:pt x="4040" y="6"/>
                    <a:pt x="4040" y="18"/>
                  </a:cubicBezTo>
                  <a:cubicBezTo>
                    <a:pt x="4223" y="999"/>
                    <a:pt x="3721" y="2026"/>
                    <a:pt x="2830" y="2483"/>
                  </a:cubicBezTo>
                  <a:cubicBezTo>
                    <a:pt x="2427" y="2663"/>
                    <a:pt x="1954" y="2770"/>
                    <a:pt x="1487" y="2770"/>
                  </a:cubicBezTo>
                  <a:cubicBezTo>
                    <a:pt x="952" y="2770"/>
                    <a:pt x="426" y="2629"/>
                    <a:pt x="23" y="2300"/>
                  </a:cubicBezTo>
                  <a:cubicBezTo>
                    <a:pt x="23" y="2292"/>
                    <a:pt x="20" y="2290"/>
                    <a:pt x="17" y="2290"/>
                  </a:cubicBezTo>
                  <a:cubicBezTo>
                    <a:pt x="10" y="2290"/>
                    <a:pt x="0" y="2300"/>
                    <a:pt x="0" y="2300"/>
                  </a:cubicBezTo>
                  <a:cubicBezTo>
                    <a:pt x="160" y="2528"/>
                    <a:pt x="388" y="2665"/>
                    <a:pt x="639" y="2757"/>
                  </a:cubicBezTo>
                  <a:cubicBezTo>
                    <a:pt x="984" y="2916"/>
                    <a:pt x="1357" y="2989"/>
                    <a:pt x="1729" y="2989"/>
                  </a:cubicBezTo>
                  <a:cubicBezTo>
                    <a:pt x="3279" y="2989"/>
                    <a:pt x="4799" y="1711"/>
                    <a:pt x="4063" y="18"/>
                  </a:cubicBezTo>
                  <a:cubicBezTo>
                    <a:pt x="4063" y="6"/>
                    <a:pt x="4057" y="0"/>
                    <a:pt x="405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6809735" y="2336728"/>
              <a:ext cx="216374" cy="172826"/>
            </a:xfrm>
            <a:custGeom>
              <a:avLst/>
              <a:gdLst/>
              <a:ahLst/>
              <a:cxnLst/>
              <a:rect l="l" t="t" r="r" b="b"/>
              <a:pathLst>
                <a:path w="4591" h="3667" extrusionOk="0">
                  <a:moveTo>
                    <a:pt x="3972" y="0"/>
                  </a:moveTo>
                  <a:cubicBezTo>
                    <a:pt x="3961" y="0"/>
                    <a:pt x="3949" y="6"/>
                    <a:pt x="3949" y="17"/>
                  </a:cubicBezTo>
                  <a:cubicBezTo>
                    <a:pt x="3972" y="542"/>
                    <a:pt x="3926" y="1045"/>
                    <a:pt x="3767" y="1524"/>
                  </a:cubicBezTo>
                  <a:cubicBezTo>
                    <a:pt x="3381" y="2754"/>
                    <a:pt x="2153" y="3482"/>
                    <a:pt x="916" y="3482"/>
                  </a:cubicBezTo>
                  <a:cubicBezTo>
                    <a:pt x="615" y="3482"/>
                    <a:pt x="313" y="3439"/>
                    <a:pt x="23" y="3350"/>
                  </a:cubicBezTo>
                  <a:cubicBezTo>
                    <a:pt x="23" y="3350"/>
                    <a:pt x="0" y="3373"/>
                    <a:pt x="23" y="3396"/>
                  </a:cubicBezTo>
                  <a:cubicBezTo>
                    <a:pt x="441" y="3581"/>
                    <a:pt x="864" y="3666"/>
                    <a:pt x="1273" y="3666"/>
                  </a:cubicBezTo>
                  <a:cubicBezTo>
                    <a:pt x="3077" y="3666"/>
                    <a:pt x="4590" y="2009"/>
                    <a:pt x="3995" y="17"/>
                  </a:cubicBezTo>
                  <a:cubicBezTo>
                    <a:pt x="3995" y="6"/>
                    <a:pt x="3983" y="0"/>
                    <a:pt x="397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6405259" y="2425239"/>
              <a:ext cx="224857" cy="123763"/>
            </a:xfrm>
            <a:custGeom>
              <a:avLst/>
              <a:gdLst/>
              <a:ahLst/>
              <a:cxnLst/>
              <a:rect l="l" t="t" r="r" b="b"/>
              <a:pathLst>
                <a:path w="4771" h="2626" extrusionOk="0">
                  <a:moveTo>
                    <a:pt x="364" y="1"/>
                  </a:moveTo>
                  <a:cubicBezTo>
                    <a:pt x="358" y="1"/>
                    <a:pt x="350" y="3"/>
                    <a:pt x="342" y="11"/>
                  </a:cubicBezTo>
                  <a:cubicBezTo>
                    <a:pt x="0" y="1084"/>
                    <a:pt x="845" y="2248"/>
                    <a:pt x="1895" y="2522"/>
                  </a:cubicBezTo>
                  <a:cubicBezTo>
                    <a:pt x="2135" y="2591"/>
                    <a:pt x="2390" y="2626"/>
                    <a:pt x="2648" y="2626"/>
                  </a:cubicBezTo>
                  <a:cubicBezTo>
                    <a:pt x="3490" y="2626"/>
                    <a:pt x="4351" y="2257"/>
                    <a:pt x="4771" y="1540"/>
                  </a:cubicBezTo>
                  <a:lnTo>
                    <a:pt x="4771" y="1540"/>
                  </a:lnTo>
                  <a:cubicBezTo>
                    <a:pt x="4223" y="1999"/>
                    <a:pt x="3443" y="2308"/>
                    <a:pt x="2653" y="2308"/>
                  </a:cubicBezTo>
                  <a:cubicBezTo>
                    <a:pt x="2422" y="2308"/>
                    <a:pt x="2190" y="2282"/>
                    <a:pt x="1963" y="2225"/>
                  </a:cubicBezTo>
                  <a:cubicBezTo>
                    <a:pt x="1004" y="1997"/>
                    <a:pt x="228" y="1015"/>
                    <a:pt x="388" y="11"/>
                  </a:cubicBezTo>
                  <a:cubicBezTo>
                    <a:pt x="388" y="11"/>
                    <a:pt x="378" y="1"/>
                    <a:pt x="36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6372975" y="2357136"/>
              <a:ext cx="229193" cy="101047"/>
            </a:xfrm>
            <a:custGeom>
              <a:avLst/>
              <a:gdLst/>
              <a:ahLst/>
              <a:cxnLst/>
              <a:rect l="l" t="t" r="r" b="b"/>
              <a:pathLst>
                <a:path w="4863" h="2144" extrusionOk="0">
                  <a:moveTo>
                    <a:pt x="12" y="1"/>
                  </a:moveTo>
                  <a:cubicBezTo>
                    <a:pt x="6" y="1"/>
                    <a:pt x="0" y="7"/>
                    <a:pt x="0" y="18"/>
                  </a:cubicBezTo>
                  <a:cubicBezTo>
                    <a:pt x="0" y="1114"/>
                    <a:pt x="1073" y="1981"/>
                    <a:pt x="2123" y="2118"/>
                  </a:cubicBezTo>
                  <a:cubicBezTo>
                    <a:pt x="2237" y="2135"/>
                    <a:pt x="2352" y="2143"/>
                    <a:pt x="2466" y="2143"/>
                  </a:cubicBezTo>
                  <a:cubicBezTo>
                    <a:pt x="3423" y="2143"/>
                    <a:pt x="4350" y="1564"/>
                    <a:pt x="4839" y="748"/>
                  </a:cubicBezTo>
                  <a:cubicBezTo>
                    <a:pt x="4862" y="748"/>
                    <a:pt x="4839" y="726"/>
                    <a:pt x="4816" y="726"/>
                  </a:cubicBezTo>
                  <a:cubicBezTo>
                    <a:pt x="4451" y="1068"/>
                    <a:pt x="4063" y="1365"/>
                    <a:pt x="3607" y="1570"/>
                  </a:cubicBezTo>
                  <a:cubicBezTo>
                    <a:pt x="3240" y="1735"/>
                    <a:pt x="2843" y="1812"/>
                    <a:pt x="2441" y="1812"/>
                  </a:cubicBezTo>
                  <a:cubicBezTo>
                    <a:pt x="2343" y="1812"/>
                    <a:pt x="2244" y="1807"/>
                    <a:pt x="2146" y="1798"/>
                  </a:cubicBezTo>
                  <a:cubicBezTo>
                    <a:pt x="1187" y="1707"/>
                    <a:pt x="183" y="1000"/>
                    <a:pt x="23" y="18"/>
                  </a:cubicBezTo>
                  <a:cubicBezTo>
                    <a:pt x="23" y="7"/>
                    <a:pt x="17" y="1"/>
                    <a:pt x="1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6946366" y="1938525"/>
              <a:ext cx="235226" cy="173957"/>
            </a:xfrm>
            <a:custGeom>
              <a:avLst/>
              <a:gdLst/>
              <a:ahLst/>
              <a:cxnLst/>
              <a:rect l="l" t="t" r="r" b="b"/>
              <a:pathLst>
                <a:path w="4991" h="3691" extrusionOk="0">
                  <a:moveTo>
                    <a:pt x="1632" y="1"/>
                  </a:moveTo>
                  <a:cubicBezTo>
                    <a:pt x="1097" y="1"/>
                    <a:pt x="541" y="148"/>
                    <a:pt x="23" y="478"/>
                  </a:cubicBezTo>
                  <a:cubicBezTo>
                    <a:pt x="0" y="500"/>
                    <a:pt x="0" y="523"/>
                    <a:pt x="23" y="523"/>
                  </a:cubicBezTo>
                  <a:cubicBezTo>
                    <a:pt x="503" y="356"/>
                    <a:pt x="984" y="246"/>
                    <a:pt x="1481" y="246"/>
                  </a:cubicBezTo>
                  <a:cubicBezTo>
                    <a:pt x="1528" y="246"/>
                    <a:pt x="1574" y="247"/>
                    <a:pt x="1621" y="249"/>
                  </a:cubicBezTo>
                  <a:cubicBezTo>
                    <a:pt x="3378" y="295"/>
                    <a:pt x="4542" y="2007"/>
                    <a:pt x="4017" y="3673"/>
                  </a:cubicBezTo>
                  <a:cubicBezTo>
                    <a:pt x="4017" y="3684"/>
                    <a:pt x="4023" y="3690"/>
                    <a:pt x="4029" y="3690"/>
                  </a:cubicBezTo>
                  <a:cubicBezTo>
                    <a:pt x="4035" y="3690"/>
                    <a:pt x="4040" y="3684"/>
                    <a:pt x="4040" y="3673"/>
                  </a:cubicBezTo>
                  <a:cubicBezTo>
                    <a:pt x="4990" y="1667"/>
                    <a:pt x="3431" y="1"/>
                    <a:pt x="163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6752707" y="2056350"/>
              <a:ext cx="169008" cy="165850"/>
            </a:xfrm>
            <a:custGeom>
              <a:avLst/>
              <a:gdLst/>
              <a:ahLst/>
              <a:cxnLst/>
              <a:rect l="l" t="t" r="r" b="b"/>
              <a:pathLst>
                <a:path w="3586" h="3519" extrusionOk="0">
                  <a:moveTo>
                    <a:pt x="1000" y="1"/>
                  </a:moveTo>
                  <a:cubicBezTo>
                    <a:pt x="674" y="1"/>
                    <a:pt x="343" y="49"/>
                    <a:pt x="23" y="146"/>
                  </a:cubicBezTo>
                  <a:cubicBezTo>
                    <a:pt x="1" y="146"/>
                    <a:pt x="23" y="169"/>
                    <a:pt x="46" y="169"/>
                  </a:cubicBezTo>
                  <a:cubicBezTo>
                    <a:pt x="180" y="159"/>
                    <a:pt x="310" y="154"/>
                    <a:pt x="436" y="154"/>
                  </a:cubicBezTo>
                  <a:cubicBezTo>
                    <a:pt x="2435" y="154"/>
                    <a:pt x="3585" y="1333"/>
                    <a:pt x="3242" y="3501"/>
                  </a:cubicBezTo>
                  <a:cubicBezTo>
                    <a:pt x="3242" y="3513"/>
                    <a:pt x="3247" y="3518"/>
                    <a:pt x="3253" y="3518"/>
                  </a:cubicBezTo>
                  <a:cubicBezTo>
                    <a:pt x="3259" y="3518"/>
                    <a:pt x="3265" y="3513"/>
                    <a:pt x="3265" y="3501"/>
                  </a:cubicBezTo>
                  <a:cubicBezTo>
                    <a:pt x="3447" y="3045"/>
                    <a:pt x="3539" y="2543"/>
                    <a:pt x="3470" y="2040"/>
                  </a:cubicBezTo>
                  <a:cubicBezTo>
                    <a:pt x="3344" y="673"/>
                    <a:pt x="2211" y="1"/>
                    <a:pt x="10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6299828" y="2002952"/>
              <a:ext cx="180744" cy="165096"/>
            </a:xfrm>
            <a:custGeom>
              <a:avLst/>
              <a:gdLst/>
              <a:ahLst/>
              <a:cxnLst/>
              <a:rect l="l" t="t" r="r" b="b"/>
              <a:pathLst>
                <a:path w="3835" h="3503" extrusionOk="0">
                  <a:moveTo>
                    <a:pt x="2690" y="1"/>
                  </a:moveTo>
                  <a:cubicBezTo>
                    <a:pt x="2577" y="1"/>
                    <a:pt x="2464" y="8"/>
                    <a:pt x="2351" y="24"/>
                  </a:cubicBezTo>
                  <a:cubicBezTo>
                    <a:pt x="616" y="206"/>
                    <a:pt x="0" y="1987"/>
                    <a:pt x="479" y="3493"/>
                  </a:cubicBezTo>
                  <a:cubicBezTo>
                    <a:pt x="479" y="3500"/>
                    <a:pt x="483" y="3502"/>
                    <a:pt x="488" y="3502"/>
                  </a:cubicBezTo>
                  <a:cubicBezTo>
                    <a:pt x="500" y="3502"/>
                    <a:pt x="518" y="3486"/>
                    <a:pt x="502" y="3470"/>
                  </a:cubicBezTo>
                  <a:cubicBezTo>
                    <a:pt x="339" y="1469"/>
                    <a:pt x="1272" y="198"/>
                    <a:pt x="3122" y="198"/>
                  </a:cubicBezTo>
                  <a:cubicBezTo>
                    <a:pt x="3339" y="198"/>
                    <a:pt x="3569" y="216"/>
                    <a:pt x="3812" y="252"/>
                  </a:cubicBezTo>
                  <a:cubicBezTo>
                    <a:pt x="3835" y="252"/>
                    <a:pt x="3835" y="229"/>
                    <a:pt x="3812" y="229"/>
                  </a:cubicBezTo>
                  <a:cubicBezTo>
                    <a:pt x="3458" y="87"/>
                    <a:pt x="3077" y="1"/>
                    <a:pt x="269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6148115" y="2262828"/>
              <a:ext cx="143134" cy="199690"/>
            </a:xfrm>
            <a:custGeom>
              <a:avLst/>
              <a:gdLst/>
              <a:ahLst/>
              <a:cxnLst/>
              <a:rect l="l" t="t" r="r" b="b"/>
              <a:pathLst>
                <a:path w="3037" h="4237" extrusionOk="0">
                  <a:moveTo>
                    <a:pt x="1476" y="1"/>
                  </a:moveTo>
                  <a:cubicBezTo>
                    <a:pt x="1473" y="1"/>
                    <a:pt x="1468" y="4"/>
                    <a:pt x="1462" y="10"/>
                  </a:cubicBezTo>
                  <a:cubicBezTo>
                    <a:pt x="1051" y="284"/>
                    <a:pt x="708" y="695"/>
                    <a:pt x="571" y="1197"/>
                  </a:cubicBezTo>
                  <a:cubicBezTo>
                    <a:pt x="105" y="2685"/>
                    <a:pt x="1388" y="4237"/>
                    <a:pt x="2886" y="4237"/>
                  </a:cubicBezTo>
                  <a:cubicBezTo>
                    <a:pt x="2929" y="4237"/>
                    <a:pt x="2971" y="4236"/>
                    <a:pt x="3014" y="4233"/>
                  </a:cubicBezTo>
                  <a:cubicBezTo>
                    <a:pt x="3037" y="4233"/>
                    <a:pt x="3037" y="4210"/>
                    <a:pt x="3014" y="4210"/>
                  </a:cubicBezTo>
                  <a:cubicBezTo>
                    <a:pt x="1028" y="3891"/>
                    <a:pt x="1" y="1563"/>
                    <a:pt x="1484" y="33"/>
                  </a:cubicBezTo>
                  <a:cubicBezTo>
                    <a:pt x="1484" y="17"/>
                    <a:pt x="1484" y="1"/>
                    <a:pt x="1476"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6717217" y="1812640"/>
              <a:ext cx="185080" cy="87568"/>
            </a:xfrm>
            <a:custGeom>
              <a:avLst/>
              <a:gdLst/>
              <a:ahLst/>
              <a:cxnLst/>
              <a:rect l="l" t="t" r="r" b="b"/>
              <a:pathLst>
                <a:path w="3927" h="1858" extrusionOk="0">
                  <a:moveTo>
                    <a:pt x="1788" y="0"/>
                  </a:moveTo>
                  <a:cubicBezTo>
                    <a:pt x="1126" y="0"/>
                    <a:pt x="452" y="265"/>
                    <a:pt x="0" y="752"/>
                  </a:cubicBezTo>
                  <a:cubicBezTo>
                    <a:pt x="0" y="768"/>
                    <a:pt x="12" y="784"/>
                    <a:pt x="27" y="784"/>
                  </a:cubicBezTo>
                  <a:cubicBezTo>
                    <a:pt x="33" y="784"/>
                    <a:pt x="39" y="781"/>
                    <a:pt x="46" y="775"/>
                  </a:cubicBezTo>
                  <a:cubicBezTo>
                    <a:pt x="541" y="458"/>
                    <a:pt x="1086" y="300"/>
                    <a:pt x="1611" y="300"/>
                  </a:cubicBezTo>
                  <a:cubicBezTo>
                    <a:pt x="2563" y="300"/>
                    <a:pt x="3454" y="818"/>
                    <a:pt x="3881" y="1847"/>
                  </a:cubicBezTo>
                  <a:cubicBezTo>
                    <a:pt x="3888" y="1855"/>
                    <a:pt x="3896" y="1858"/>
                    <a:pt x="3903" y="1858"/>
                  </a:cubicBezTo>
                  <a:cubicBezTo>
                    <a:pt x="3916" y="1858"/>
                    <a:pt x="3926" y="1847"/>
                    <a:pt x="3926" y="1847"/>
                  </a:cubicBezTo>
                  <a:cubicBezTo>
                    <a:pt x="3858" y="1414"/>
                    <a:pt x="3675" y="1026"/>
                    <a:pt x="3401" y="706"/>
                  </a:cubicBezTo>
                  <a:cubicBezTo>
                    <a:pt x="2996" y="225"/>
                    <a:pt x="2397" y="0"/>
                    <a:pt x="178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6387161" y="1897663"/>
              <a:ext cx="177350" cy="112876"/>
            </a:xfrm>
            <a:custGeom>
              <a:avLst/>
              <a:gdLst/>
              <a:ahLst/>
              <a:cxnLst/>
              <a:rect l="l" t="t" r="r" b="b"/>
              <a:pathLst>
                <a:path w="3763" h="2395" extrusionOk="0">
                  <a:moveTo>
                    <a:pt x="2214" y="0"/>
                  </a:moveTo>
                  <a:cubicBezTo>
                    <a:pt x="997" y="0"/>
                    <a:pt x="1" y="1160"/>
                    <a:pt x="42" y="2394"/>
                  </a:cubicBezTo>
                  <a:lnTo>
                    <a:pt x="64" y="2394"/>
                  </a:lnTo>
                  <a:cubicBezTo>
                    <a:pt x="270" y="1573"/>
                    <a:pt x="749" y="865"/>
                    <a:pt x="1457" y="477"/>
                  </a:cubicBezTo>
                  <a:cubicBezTo>
                    <a:pt x="1768" y="357"/>
                    <a:pt x="2128" y="285"/>
                    <a:pt x="2486" y="285"/>
                  </a:cubicBezTo>
                  <a:cubicBezTo>
                    <a:pt x="2942" y="285"/>
                    <a:pt x="3394" y="401"/>
                    <a:pt x="3739" y="683"/>
                  </a:cubicBezTo>
                  <a:cubicBezTo>
                    <a:pt x="3739" y="683"/>
                    <a:pt x="3762" y="683"/>
                    <a:pt x="3762" y="660"/>
                  </a:cubicBezTo>
                  <a:cubicBezTo>
                    <a:pt x="3511" y="272"/>
                    <a:pt x="3055" y="112"/>
                    <a:pt x="2621" y="43"/>
                  </a:cubicBezTo>
                  <a:cubicBezTo>
                    <a:pt x="2483" y="14"/>
                    <a:pt x="2347" y="0"/>
                    <a:pt x="2214"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183009" y="2198731"/>
              <a:ext cx="131304" cy="161090"/>
            </a:xfrm>
            <a:custGeom>
              <a:avLst/>
              <a:gdLst/>
              <a:ahLst/>
              <a:cxnLst/>
              <a:rect l="l" t="t" r="r" b="b"/>
              <a:pathLst>
                <a:path w="2786" h="3418" extrusionOk="0">
                  <a:moveTo>
                    <a:pt x="1895" y="1"/>
                  </a:moveTo>
                  <a:cubicBezTo>
                    <a:pt x="1872" y="1"/>
                    <a:pt x="1850" y="24"/>
                    <a:pt x="1872" y="24"/>
                  </a:cubicBezTo>
                  <a:cubicBezTo>
                    <a:pt x="2420" y="686"/>
                    <a:pt x="2420" y="1576"/>
                    <a:pt x="2123" y="2306"/>
                  </a:cubicBezTo>
                  <a:cubicBezTo>
                    <a:pt x="1726" y="2990"/>
                    <a:pt x="924" y="3312"/>
                    <a:pt x="128" y="3312"/>
                  </a:cubicBezTo>
                  <a:cubicBezTo>
                    <a:pt x="101" y="3312"/>
                    <a:pt x="74" y="3311"/>
                    <a:pt x="46" y="3311"/>
                  </a:cubicBezTo>
                  <a:cubicBezTo>
                    <a:pt x="24" y="3311"/>
                    <a:pt x="1" y="3333"/>
                    <a:pt x="24" y="3333"/>
                  </a:cubicBezTo>
                  <a:cubicBezTo>
                    <a:pt x="218" y="3390"/>
                    <a:pt x="421" y="3417"/>
                    <a:pt x="625" y="3417"/>
                  </a:cubicBezTo>
                  <a:cubicBezTo>
                    <a:pt x="1332" y="3417"/>
                    <a:pt x="2043" y="3086"/>
                    <a:pt x="2397" y="2466"/>
                  </a:cubicBezTo>
                  <a:cubicBezTo>
                    <a:pt x="2785" y="1667"/>
                    <a:pt x="2648" y="549"/>
                    <a:pt x="189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6535387" y="2157445"/>
              <a:ext cx="156047" cy="138185"/>
            </a:xfrm>
            <a:custGeom>
              <a:avLst/>
              <a:gdLst/>
              <a:ahLst/>
              <a:cxnLst/>
              <a:rect l="l" t="t" r="r" b="b"/>
              <a:pathLst>
                <a:path w="3311" h="2932" extrusionOk="0">
                  <a:moveTo>
                    <a:pt x="408" y="0"/>
                  </a:moveTo>
                  <a:cubicBezTo>
                    <a:pt x="402" y="0"/>
                    <a:pt x="396" y="3"/>
                    <a:pt x="389" y="10"/>
                  </a:cubicBezTo>
                  <a:cubicBezTo>
                    <a:pt x="1" y="808"/>
                    <a:pt x="92" y="1904"/>
                    <a:pt x="800" y="2498"/>
                  </a:cubicBezTo>
                  <a:cubicBezTo>
                    <a:pt x="1167" y="2770"/>
                    <a:pt x="1645" y="2932"/>
                    <a:pt x="2116" y="2932"/>
                  </a:cubicBezTo>
                  <a:cubicBezTo>
                    <a:pt x="2552" y="2932"/>
                    <a:pt x="2981" y="2793"/>
                    <a:pt x="3311" y="2475"/>
                  </a:cubicBezTo>
                  <a:cubicBezTo>
                    <a:pt x="3311" y="2459"/>
                    <a:pt x="3299" y="2442"/>
                    <a:pt x="3292" y="2442"/>
                  </a:cubicBezTo>
                  <a:cubicBezTo>
                    <a:pt x="3290" y="2442"/>
                    <a:pt x="3288" y="2445"/>
                    <a:pt x="3288" y="2452"/>
                  </a:cubicBezTo>
                  <a:cubicBezTo>
                    <a:pt x="2988" y="2615"/>
                    <a:pt x="2666" y="2689"/>
                    <a:pt x="2348" y="2689"/>
                  </a:cubicBezTo>
                  <a:cubicBezTo>
                    <a:pt x="1866" y="2689"/>
                    <a:pt x="1390" y="2521"/>
                    <a:pt x="1005" y="2246"/>
                  </a:cubicBezTo>
                  <a:cubicBezTo>
                    <a:pt x="389" y="1721"/>
                    <a:pt x="229" y="831"/>
                    <a:pt x="435" y="32"/>
                  </a:cubicBezTo>
                  <a:cubicBezTo>
                    <a:pt x="435" y="16"/>
                    <a:pt x="423" y="0"/>
                    <a:pt x="40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6159944" y="1669458"/>
              <a:ext cx="417478" cy="417478"/>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6067427" y="1576942"/>
              <a:ext cx="602510" cy="602510"/>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11"/>
          <p:cNvSpPr/>
          <p:nvPr/>
        </p:nvSpPr>
        <p:spPr>
          <a:xfrm rot="-2927220">
            <a:off x="7580292" y="-16788"/>
            <a:ext cx="479439" cy="260704"/>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rot="6205845">
            <a:off x="8634429" y="1240159"/>
            <a:ext cx="479448" cy="260709"/>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rot="2927220" flipH="1">
            <a:off x="1396265" y="135862"/>
            <a:ext cx="479439" cy="260704"/>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rot="-6205845" flipH="1">
            <a:off x="94219" y="1133134"/>
            <a:ext cx="479448" cy="260709"/>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11"/>
          <p:cNvGrpSpPr/>
          <p:nvPr/>
        </p:nvGrpSpPr>
        <p:grpSpPr>
          <a:xfrm flipH="1">
            <a:off x="4817438" y="-367845"/>
            <a:ext cx="962808" cy="962808"/>
            <a:chOff x="5987602" y="1417250"/>
            <a:chExt cx="456069" cy="456069"/>
          </a:xfrm>
        </p:grpSpPr>
        <p:sp>
          <p:nvSpPr>
            <p:cNvPr id="224" name="Google Shape;224;p11"/>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11"/>
          <p:cNvSpPr/>
          <p:nvPr/>
        </p:nvSpPr>
        <p:spPr>
          <a:xfrm rot="-6231921">
            <a:off x="8271391" y="3642899"/>
            <a:ext cx="1355346" cy="737015"/>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rot="6231921" flipH="1">
            <a:off x="-343721" y="3806949"/>
            <a:ext cx="1355346" cy="737015"/>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11"/>
          <p:cNvGrpSpPr/>
          <p:nvPr/>
        </p:nvGrpSpPr>
        <p:grpSpPr>
          <a:xfrm flipH="1">
            <a:off x="3163088" y="4535830"/>
            <a:ext cx="962808" cy="962808"/>
            <a:chOff x="5987602" y="1417250"/>
            <a:chExt cx="456069" cy="456069"/>
          </a:xfrm>
        </p:grpSpPr>
        <p:sp>
          <p:nvSpPr>
            <p:cNvPr id="229" name="Google Shape;229;p11"/>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32"/>
        <p:cNvGrpSpPr/>
        <p:nvPr/>
      </p:nvGrpSpPr>
      <p:grpSpPr>
        <a:xfrm>
          <a:off x="0" y="0"/>
          <a:ext cx="0" cy="0"/>
          <a:chOff x="0" y="0"/>
          <a:chExt cx="0" cy="0"/>
        </a:xfrm>
      </p:grpSpPr>
      <p:sp>
        <p:nvSpPr>
          <p:cNvPr id="233" name="Google Shape;233;p13"/>
          <p:cNvSpPr/>
          <p:nvPr/>
        </p:nvSpPr>
        <p:spPr>
          <a:xfrm rot="-7942829" flipH="1">
            <a:off x="-410104" y="432127"/>
            <a:ext cx="1272008" cy="691678"/>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rot="-5400000" flipH="1">
            <a:off x="8218146" y="3610640"/>
            <a:ext cx="1272009" cy="691678"/>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13"/>
          <p:cNvGrpSpPr/>
          <p:nvPr/>
        </p:nvGrpSpPr>
        <p:grpSpPr>
          <a:xfrm>
            <a:off x="-377435" y="3906542"/>
            <a:ext cx="962808" cy="962808"/>
            <a:chOff x="5987602" y="1417250"/>
            <a:chExt cx="456069" cy="456069"/>
          </a:xfrm>
        </p:grpSpPr>
        <p:sp>
          <p:nvSpPr>
            <p:cNvPr id="236" name="Google Shape;236;p13"/>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9" name="Google Shape;239;p13"/>
          <p:cNvSpPr txBox="1">
            <a:spLocks noGrp="1"/>
          </p:cNvSpPr>
          <p:nvPr>
            <p:ph type="title" idx="2" hasCustomPrompt="1"/>
          </p:nvPr>
        </p:nvSpPr>
        <p:spPr>
          <a:xfrm>
            <a:off x="1564200" y="138890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3"/>
          <p:cNvSpPr txBox="1">
            <a:spLocks noGrp="1"/>
          </p:cNvSpPr>
          <p:nvPr>
            <p:ph type="title" idx="3" hasCustomPrompt="1"/>
          </p:nvPr>
        </p:nvSpPr>
        <p:spPr>
          <a:xfrm>
            <a:off x="1564200" y="308729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1" name="Google Shape;241;p13"/>
          <p:cNvSpPr txBox="1">
            <a:spLocks noGrp="1"/>
          </p:cNvSpPr>
          <p:nvPr>
            <p:ph type="title" idx="4" hasCustomPrompt="1"/>
          </p:nvPr>
        </p:nvSpPr>
        <p:spPr>
          <a:xfrm>
            <a:off x="4204675" y="138890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2" name="Google Shape;242;p13"/>
          <p:cNvSpPr txBox="1">
            <a:spLocks noGrp="1"/>
          </p:cNvSpPr>
          <p:nvPr>
            <p:ph type="title" idx="5" hasCustomPrompt="1"/>
          </p:nvPr>
        </p:nvSpPr>
        <p:spPr>
          <a:xfrm>
            <a:off x="4204675" y="308729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3" name="Google Shape;243;p13"/>
          <p:cNvSpPr txBox="1">
            <a:spLocks noGrp="1"/>
          </p:cNvSpPr>
          <p:nvPr>
            <p:ph type="title" idx="6" hasCustomPrompt="1"/>
          </p:nvPr>
        </p:nvSpPr>
        <p:spPr>
          <a:xfrm>
            <a:off x="6835288" y="138890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4" name="Google Shape;244;p13"/>
          <p:cNvSpPr txBox="1">
            <a:spLocks noGrp="1"/>
          </p:cNvSpPr>
          <p:nvPr>
            <p:ph type="title" idx="7" hasCustomPrompt="1"/>
          </p:nvPr>
        </p:nvSpPr>
        <p:spPr>
          <a:xfrm>
            <a:off x="6835188" y="308729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5" name="Google Shape;245;p13"/>
          <p:cNvSpPr txBox="1">
            <a:spLocks noGrp="1"/>
          </p:cNvSpPr>
          <p:nvPr>
            <p:ph type="subTitle" idx="1"/>
          </p:nvPr>
        </p:nvSpPr>
        <p:spPr>
          <a:xfrm>
            <a:off x="720000" y="2056575"/>
            <a:ext cx="24234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6" name="Google Shape;246;p13"/>
          <p:cNvSpPr txBox="1">
            <a:spLocks noGrp="1"/>
          </p:cNvSpPr>
          <p:nvPr>
            <p:ph type="subTitle" idx="8"/>
          </p:nvPr>
        </p:nvSpPr>
        <p:spPr>
          <a:xfrm>
            <a:off x="3360325" y="2056575"/>
            <a:ext cx="24234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7" name="Google Shape;247;p13"/>
          <p:cNvSpPr txBox="1">
            <a:spLocks noGrp="1"/>
          </p:cNvSpPr>
          <p:nvPr>
            <p:ph type="subTitle" idx="9"/>
          </p:nvPr>
        </p:nvSpPr>
        <p:spPr>
          <a:xfrm>
            <a:off x="6000650" y="2056575"/>
            <a:ext cx="24234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8" name="Google Shape;248;p13"/>
          <p:cNvSpPr txBox="1">
            <a:spLocks noGrp="1"/>
          </p:cNvSpPr>
          <p:nvPr>
            <p:ph type="subTitle" idx="13"/>
          </p:nvPr>
        </p:nvSpPr>
        <p:spPr>
          <a:xfrm>
            <a:off x="720000" y="3815500"/>
            <a:ext cx="24234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9" name="Google Shape;249;p13"/>
          <p:cNvSpPr txBox="1">
            <a:spLocks noGrp="1"/>
          </p:cNvSpPr>
          <p:nvPr>
            <p:ph type="subTitle" idx="14"/>
          </p:nvPr>
        </p:nvSpPr>
        <p:spPr>
          <a:xfrm>
            <a:off x="3360325" y="3815500"/>
            <a:ext cx="24234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0" name="Google Shape;250;p13"/>
          <p:cNvSpPr txBox="1">
            <a:spLocks noGrp="1"/>
          </p:cNvSpPr>
          <p:nvPr>
            <p:ph type="subTitle" idx="15"/>
          </p:nvPr>
        </p:nvSpPr>
        <p:spPr>
          <a:xfrm>
            <a:off x="6000650" y="3815500"/>
            <a:ext cx="24234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51" name="Google Shape;251;p13"/>
          <p:cNvGrpSpPr/>
          <p:nvPr/>
        </p:nvGrpSpPr>
        <p:grpSpPr>
          <a:xfrm>
            <a:off x="7954600" y="157019"/>
            <a:ext cx="1245400" cy="1565904"/>
            <a:chOff x="7954600" y="157019"/>
            <a:chExt cx="1245400" cy="1565904"/>
          </a:xfrm>
        </p:grpSpPr>
        <p:grpSp>
          <p:nvGrpSpPr>
            <p:cNvPr id="252" name="Google Shape;252;p13"/>
            <p:cNvGrpSpPr/>
            <p:nvPr/>
          </p:nvGrpSpPr>
          <p:grpSpPr>
            <a:xfrm>
              <a:off x="7954600" y="157037"/>
              <a:ext cx="1245400" cy="1565885"/>
              <a:chOff x="8289750" y="453425"/>
              <a:chExt cx="1035245" cy="1301650"/>
            </a:xfrm>
          </p:grpSpPr>
          <p:sp>
            <p:nvSpPr>
              <p:cNvPr id="253" name="Google Shape;253;p13"/>
              <p:cNvSpPr/>
              <p:nvPr/>
            </p:nvSpPr>
            <p:spPr>
              <a:xfrm>
                <a:off x="8668650" y="1036900"/>
                <a:ext cx="129000" cy="208875"/>
              </a:xfrm>
              <a:custGeom>
                <a:avLst/>
                <a:gdLst/>
                <a:ahLst/>
                <a:cxnLst/>
                <a:rect l="l" t="t" r="r" b="b"/>
                <a:pathLst>
                  <a:path w="5160" h="8355" extrusionOk="0">
                    <a:moveTo>
                      <a:pt x="1" y="1"/>
                    </a:moveTo>
                    <a:cubicBezTo>
                      <a:pt x="320" y="686"/>
                      <a:pt x="549" y="1393"/>
                      <a:pt x="754" y="2078"/>
                    </a:cubicBezTo>
                    <a:cubicBezTo>
                      <a:pt x="845" y="2443"/>
                      <a:pt x="937" y="2786"/>
                      <a:pt x="1028" y="3128"/>
                    </a:cubicBezTo>
                    <a:cubicBezTo>
                      <a:pt x="1119" y="3470"/>
                      <a:pt x="1188" y="3836"/>
                      <a:pt x="1256" y="4178"/>
                    </a:cubicBezTo>
                    <a:cubicBezTo>
                      <a:pt x="1393" y="4863"/>
                      <a:pt x="1507" y="5570"/>
                      <a:pt x="1553" y="6255"/>
                    </a:cubicBezTo>
                    <a:cubicBezTo>
                      <a:pt x="1621" y="6963"/>
                      <a:pt x="1621" y="7647"/>
                      <a:pt x="1530" y="8355"/>
                    </a:cubicBezTo>
                    <a:lnTo>
                      <a:pt x="3630" y="8355"/>
                    </a:lnTo>
                    <a:cubicBezTo>
                      <a:pt x="3539" y="7647"/>
                      <a:pt x="3561" y="6963"/>
                      <a:pt x="3607" y="6255"/>
                    </a:cubicBezTo>
                    <a:cubicBezTo>
                      <a:pt x="3653" y="5570"/>
                      <a:pt x="3767" y="4863"/>
                      <a:pt x="3904" y="4178"/>
                    </a:cubicBezTo>
                    <a:cubicBezTo>
                      <a:pt x="3972" y="3836"/>
                      <a:pt x="4064" y="3470"/>
                      <a:pt x="4132" y="3128"/>
                    </a:cubicBezTo>
                    <a:cubicBezTo>
                      <a:pt x="4223" y="2786"/>
                      <a:pt x="4315" y="2443"/>
                      <a:pt x="4429" y="2078"/>
                    </a:cubicBezTo>
                    <a:cubicBezTo>
                      <a:pt x="4611" y="1393"/>
                      <a:pt x="4863" y="686"/>
                      <a:pt x="5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8403875" y="983275"/>
                <a:ext cx="329300" cy="171475"/>
              </a:xfrm>
              <a:custGeom>
                <a:avLst/>
                <a:gdLst/>
                <a:ahLst/>
                <a:cxnLst/>
                <a:rect l="l" t="t" r="r" b="b"/>
                <a:pathLst>
                  <a:path w="13172" h="6859" extrusionOk="0">
                    <a:moveTo>
                      <a:pt x="2534" y="0"/>
                    </a:moveTo>
                    <a:cubicBezTo>
                      <a:pt x="2534" y="0"/>
                      <a:pt x="1" y="4680"/>
                      <a:pt x="4360" y="6323"/>
                    </a:cubicBezTo>
                    <a:cubicBezTo>
                      <a:pt x="5303" y="6688"/>
                      <a:pt x="6393" y="6859"/>
                      <a:pt x="7448" y="6859"/>
                    </a:cubicBezTo>
                    <a:cubicBezTo>
                      <a:pt x="8771" y="6859"/>
                      <a:pt x="10038" y="6590"/>
                      <a:pt x="10888" y="6095"/>
                    </a:cubicBezTo>
                    <a:cubicBezTo>
                      <a:pt x="12212" y="5296"/>
                      <a:pt x="13125" y="3698"/>
                      <a:pt x="13171" y="1712"/>
                    </a:cubicBezTo>
                    <a:lnTo>
                      <a:pt x="2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8442675" y="986275"/>
                <a:ext cx="303050" cy="58075"/>
              </a:xfrm>
              <a:custGeom>
                <a:avLst/>
                <a:gdLst/>
                <a:ahLst/>
                <a:cxnLst/>
                <a:rect l="l" t="t" r="r" b="b"/>
                <a:pathLst>
                  <a:path w="12122" h="2323" extrusionOk="0">
                    <a:moveTo>
                      <a:pt x="155" y="1"/>
                    </a:moveTo>
                    <a:cubicBezTo>
                      <a:pt x="98" y="1"/>
                      <a:pt x="46" y="6"/>
                      <a:pt x="1" y="17"/>
                    </a:cubicBezTo>
                    <a:lnTo>
                      <a:pt x="47" y="200"/>
                    </a:lnTo>
                    <a:cubicBezTo>
                      <a:pt x="76" y="192"/>
                      <a:pt x="112" y="189"/>
                      <a:pt x="153" y="189"/>
                    </a:cubicBezTo>
                    <a:cubicBezTo>
                      <a:pt x="491" y="189"/>
                      <a:pt x="1210" y="439"/>
                      <a:pt x="2147" y="907"/>
                    </a:cubicBezTo>
                    <a:cubicBezTo>
                      <a:pt x="4064" y="1843"/>
                      <a:pt x="6027" y="2323"/>
                      <a:pt x="8218" y="2323"/>
                    </a:cubicBezTo>
                    <a:cubicBezTo>
                      <a:pt x="9451" y="2323"/>
                      <a:pt x="10729" y="2163"/>
                      <a:pt x="12121" y="1889"/>
                    </a:cubicBezTo>
                    <a:lnTo>
                      <a:pt x="12098" y="1706"/>
                    </a:lnTo>
                    <a:cubicBezTo>
                      <a:pt x="10726" y="1991"/>
                      <a:pt x="9457" y="2133"/>
                      <a:pt x="8257" y="2133"/>
                    </a:cubicBezTo>
                    <a:cubicBezTo>
                      <a:pt x="6086" y="2133"/>
                      <a:pt x="4141" y="1666"/>
                      <a:pt x="2215" y="725"/>
                    </a:cubicBezTo>
                    <a:cubicBezTo>
                      <a:pt x="1639" y="437"/>
                      <a:pt x="674" y="1"/>
                      <a:pt x="1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8437550" y="1022200"/>
                <a:ext cx="304750" cy="50125"/>
              </a:xfrm>
              <a:custGeom>
                <a:avLst/>
                <a:gdLst/>
                <a:ahLst/>
                <a:cxnLst/>
                <a:rect l="l" t="t" r="r" b="b"/>
                <a:pathLst>
                  <a:path w="12190" h="2005" extrusionOk="0">
                    <a:moveTo>
                      <a:pt x="163" y="0"/>
                    </a:moveTo>
                    <a:cubicBezTo>
                      <a:pt x="102" y="0"/>
                      <a:pt x="47" y="6"/>
                      <a:pt x="0" y="18"/>
                    </a:cubicBezTo>
                    <a:lnTo>
                      <a:pt x="46" y="201"/>
                    </a:lnTo>
                    <a:cubicBezTo>
                      <a:pt x="78" y="193"/>
                      <a:pt x="117" y="189"/>
                      <a:pt x="163" y="189"/>
                    </a:cubicBezTo>
                    <a:cubicBezTo>
                      <a:pt x="505" y="189"/>
                      <a:pt x="1219" y="414"/>
                      <a:pt x="2146" y="817"/>
                    </a:cubicBezTo>
                    <a:cubicBezTo>
                      <a:pt x="3949" y="1616"/>
                      <a:pt x="5730" y="2004"/>
                      <a:pt x="7670" y="2004"/>
                    </a:cubicBezTo>
                    <a:cubicBezTo>
                      <a:pt x="9085" y="2004"/>
                      <a:pt x="10569" y="1799"/>
                      <a:pt x="12189" y="1388"/>
                    </a:cubicBezTo>
                    <a:lnTo>
                      <a:pt x="12144" y="1205"/>
                    </a:lnTo>
                    <a:cubicBezTo>
                      <a:pt x="10531" y="1611"/>
                      <a:pt x="9053" y="1816"/>
                      <a:pt x="7654" y="1816"/>
                    </a:cubicBezTo>
                    <a:cubicBezTo>
                      <a:pt x="5748" y="1816"/>
                      <a:pt x="3989" y="1434"/>
                      <a:pt x="2237" y="657"/>
                    </a:cubicBezTo>
                    <a:cubicBezTo>
                      <a:pt x="1647" y="393"/>
                      <a:pt x="674" y="0"/>
                      <a:pt x="1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8432425" y="1056800"/>
                <a:ext cx="305300" cy="44625"/>
              </a:xfrm>
              <a:custGeom>
                <a:avLst/>
                <a:gdLst/>
                <a:ahLst/>
                <a:cxnLst/>
                <a:rect l="l" t="t" r="r" b="b"/>
                <a:pathLst>
                  <a:path w="12212" h="1785" extrusionOk="0">
                    <a:moveTo>
                      <a:pt x="205" y="1"/>
                    </a:moveTo>
                    <a:cubicBezTo>
                      <a:pt x="126" y="1"/>
                      <a:pt x="57" y="9"/>
                      <a:pt x="0" y="27"/>
                    </a:cubicBezTo>
                    <a:lnTo>
                      <a:pt x="46" y="209"/>
                    </a:lnTo>
                    <a:cubicBezTo>
                      <a:pt x="80" y="201"/>
                      <a:pt x="123" y="196"/>
                      <a:pt x="174" y="196"/>
                    </a:cubicBezTo>
                    <a:cubicBezTo>
                      <a:pt x="526" y="196"/>
                      <a:pt x="1254" y="401"/>
                      <a:pt x="2191" y="780"/>
                    </a:cubicBezTo>
                    <a:cubicBezTo>
                      <a:pt x="3858" y="1442"/>
                      <a:pt x="5524" y="1784"/>
                      <a:pt x="7281" y="1784"/>
                    </a:cubicBezTo>
                    <a:cubicBezTo>
                      <a:pt x="8833" y="1784"/>
                      <a:pt x="10454" y="1533"/>
                      <a:pt x="12212" y="1031"/>
                    </a:cubicBezTo>
                    <a:lnTo>
                      <a:pt x="12166" y="848"/>
                    </a:lnTo>
                    <a:cubicBezTo>
                      <a:pt x="10423" y="1345"/>
                      <a:pt x="8831" y="1592"/>
                      <a:pt x="7318" y="1592"/>
                    </a:cubicBezTo>
                    <a:cubicBezTo>
                      <a:pt x="5563" y="1592"/>
                      <a:pt x="3915" y="1259"/>
                      <a:pt x="2260" y="597"/>
                    </a:cubicBezTo>
                    <a:cubicBezTo>
                      <a:pt x="1685" y="359"/>
                      <a:pt x="730" y="1"/>
                      <a:pt x="20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8427275" y="1094125"/>
                <a:ext cx="306450" cy="36400"/>
              </a:xfrm>
              <a:custGeom>
                <a:avLst/>
                <a:gdLst/>
                <a:ahLst/>
                <a:cxnLst/>
                <a:rect l="l" t="t" r="r" b="b"/>
                <a:pathLst>
                  <a:path w="12258" h="1456" extrusionOk="0">
                    <a:moveTo>
                      <a:pt x="271" y="1"/>
                    </a:moveTo>
                    <a:cubicBezTo>
                      <a:pt x="162" y="1"/>
                      <a:pt x="70" y="13"/>
                      <a:pt x="1" y="40"/>
                    </a:cubicBezTo>
                    <a:lnTo>
                      <a:pt x="69" y="223"/>
                    </a:lnTo>
                    <a:cubicBezTo>
                      <a:pt x="115" y="206"/>
                      <a:pt x="180" y="198"/>
                      <a:pt x="261" y="198"/>
                    </a:cubicBezTo>
                    <a:cubicBezTo>
                      <a:pt x="623" y="198"/>
                      <a:pt x="1320" y="362"/>
                      <a:pt x="2215" y="679"/>
                    </a:cubicBezTo>
                    <a:cubicBezTo>
                      <a:pt x="3698" y="1181"/>
                      <a:pt x="5159" y="1455"/>
                      <a:pt x="6688" y="1455"/>
                    </a:cubicBezTo>
                    <a:cubicBezTo>
                      <a:pt x="8446" y="1455"/>
                      <a:pt x="10249" y="1113"/>
                      <a:pt x="12258" y="428"/>
                    </a:cubicBezTo>
                    <a:lnTo>
                      <a:pt x="12189" y="246"/>
                    </a:lnTo>
                    <a:cubicBezTo>
                      <a:pt x="10204" y="928"/>
                      <a:pt x="8407" y="1265"/>
                      <a:pt x="6687" y="1265"/>
                    </a:cubicBezTo>
                    <a:cubicBezTo>
                      <a:pt x="5185" y="1265"/>
                      <a:pt x="3741" y="1007"/>
                      <a:pt x="2283" y="497"/>
                    </a:cubicBezTo>
                    <a:cubicBezTo>
                      <a:pt x="1715" y="288"/>
                      <a:pt x="800" y="1"/>
                      <a:pt x="27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8733150" y="983275"/>
                <a:ext cx="329275" cy="171475"/>
              </a:xfrm>
              <a:custGeom>
                <a:avLst/>
                <a:gdLst/>
                <a:ahLst/>
                <a:cxnLst/>
                <a:rect l="l" t="t" r="r" b="b"/>
                <a:pathLst>
                  <a:path w="13171" h="6859" extrusionOk="0">
                    <a:moveTo>
                      <a:pt x="10637" y="0"/>
                    </a:moveTo>
                    <a:lnTo>
                      <a:pt x="0" y="1712"/>
                    </a:lnTo>
                    <a:cubicBezTo>
                      <a:pt x="46" y="3698"/>
                      <a:pt x="959" y="5296"/>
                      <a:pt x="2283" y="6095"/>
                    </a:cubicBezTo>
                    <a:cubicBezTo>
                      <a:pt x="3133" y="6590"/>
                      <a:pt x="4400" y="6859"/>
                      <a:pt x="5727" y="6859"/>
                    </a:cubicBezTo>
                    <a:cubicBezTo>
                      <a:pt x="6785" y="6859"/>
                      <a:pt x="7881" y="6688"/>
                      <a:pt x="8833" y="6323"/>
                    </a:cubicBezTo>
                    <a:cubicBezTo>
                      <a:pt x="13170" y="4680"/>
                      <a:pt x="10637" y="0"/>
                      <a:pt x="10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8720575" y="986275"/>
                <a:ext cx="303050" cy="58075"/>
              </a:xfrm>
              <a:custGeom>
                <a:avLst/>
                <a:gdLst/>
                <a:ahLst/>
                <a:cxnLst/>
                <a:rect l="l" t="t" r="r" b="b"/>
                <a:pathLst>
                  <a:path w="12122" h="2323" extrusionOk="0">
                    <a:moveTo>
                      <a:pt x="11973" y="1"/>
                    </a:moveTo>
                    <a:cubicBezTo>
                      <a:pt x="11466" y="1"/>
                      <a:pt x="10483" y="437"/>
                      <a:pt x="9907" y="725"/>
                    </a:cubicBezTo>
                    <a:cubicBezTo>
                      <a:pt x="7981" y="1666"/>
                      <a:pt x="6036" y="2133"/>
                      <a:pt x="3871" y="2133"/>
                    </a:cubicBezTo>
                    <a:cubicBezTo>
                      <a:pt x="2674" y="2133"/>
                      <a:pt x="1411" y="1991"/>
                      <a:pt x="47" y="1706"/>
                    </a:cubicBezTo>
                    <a:lnTo>
                      <a:pt x="1" y="1889"/>
                    </a:lnTo>
                    <a:cubicBezTo>
                      <a:pt x="1393" y="2163"/>
                      <a:pt x="2694" y="2323"/>
                      <a:pt x="3904" y="2323"/>
                    </a:cubicBezTo>
                    <a:cubicBezTo>
                      <a:pt x="6095" y="2323"/>
                      <a:pt x="8058" y="1843"/>
                      <a:pt x="9998" y="907"/>
                    </a:cubicBezTo>
                    <a:cubicBezTo>
                      <a:pt x="10915" y="439"/>
                      <a:pt x="11631" y="189"/>
                      <a:pt x="11969" y="189"/>
                    </a:cubicBezTo>
                    <a:cubicBezTo>
                      <a:pt x="12010" y="189"/>
                      <a:pt x="12046" y="192"/>
                      <a:pt x="12075" y="200"/>
                    </a:cubicBezTo>
                    <a:lnTo>
                      <a:pt x="12121" y="17"/>
                    </a:lnTo>
                    <a:cubicBezTo>
                      <a:pt x="12078" y="6"/>
                      <a:pt x="12028" y="1"/>
                      <a:pt x="1197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8724575" y="1022200"/>
                <a:ext cx="304175" cy="50125"/>
              </a:xfrm>
              <a:custGeom>
                <a:avLst/>
                <a:gdLst/>
                <a:ahLst/>
                <a:cxnLst/>
                <a:rect l="l" t="t" r="r" b="b"/>
                <a:pathLst>
                  <a:path w="12167" h="2005" extrusionOk="0">
                    <a:moveTo>
                      <a:pt x="12010" y="0"/>
                    </a:moveTo>
                    <a:cubicBezTo>
                      <a:pt x="11511" y="0"/>
                      <a:pt x="10520" y="393"/>
                      <a:pt x="9930" y="657"/>
                    </a:cubicBezTo>
                    <a:cubicBezTo>
                      <a:pt x="8178" y="1434"/>
                      <a:pt x="6419" y="1816"/>
                      <a:pt x="4517" y="1816"/>
                    </a:cubicBezTo>
                    <a:cubicBezTo>
                      <a:pt x="3122" y="1816"/>
                      <a:pt x="1649" y="1611"/>
                      <a:pt x="46" y="1205"/>
                    </a:cubicBezTo>
                    <a:lnTo>
                      <a:pt x="1" y="1388"/>
                    </a:lnTo>
                    <a:cubicBezTo>
                      <a:pt x="1621" y="1799"/>
                      <a:pt x="3105" y="2004"/>
                      <a:pt x="4497" y="2004"/>
                    </a:cubicBezTo>
                    <a:cubicBezTo>
                      <a:pt x="6437" y="2004"/>
                      <a:pt x="8241" y="1616"/>
                      <a:pt x="10021" y="817"/>
                    </a:cubicBezTo>
                    <a:cubicBezTo>
                      <a:pt x="10948" y="414"/>
                      <a:pt x="11662" y="189"/>
                      <a:pt x="12005" y="189"/>
                    </a:cubicBezTo>
                    <a:cubicBezTo>
                      <a:pt x="12050" y="189"/>
                      <a:pt x="12089" y="193"/>
                      <a:pt x="12121" y="201"/>
                    </a:cubicBezTo>
                    <a:lnTo>
                      <a:pt x="12167" y="18"/>
                    </a:lnTo>
                    <a:cubicBezTo>
                      <a:pt x="12122" y="6"/>
                      <a:pt x="12070" y="0"/>
                      <a:pt x="120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8728575" y="1056800"/>
                <a:ext cx="305300" cy="44625"/>
              </a:xfrm>
              <a:custGeom>
                <a:avLst/>
                <a:gdLst/>
                <a:ahLst/>
                <a:cxnLst/>
                <a:rect l="l" t="t" r="r" b="b"/>
                <a:pathLst>
                  <a:path w="12212" h="1785" extrusionOk="0">
                    <a:moveTo>
                      <a:pt x="12007" y="1"/>
                    </a:moveTo>
                    <a:cubicBezTo>
                      <a:pt x="11482" y="1"/>
                      <a:pt x="10527" y="359"/>
                      <a:pt x="9952" y="597"/>
                    </a:cubicBezTo>
                    <a:cubicBezTo>
                      <a:pt x="8297" y="1259"/>
                      <a:pt x="6655" y="1592"/>
                      <a:pt x="4903" y="1592"/>
                    </a:cubicBezTo>
                    <a:cubicBezTo>
                      <a:pt x="3392" y="1592"/>
                      <a:pt x="1800" y="1345"/>
                      <a:pt x="46" y="848"/>
                    </a:cubicBezTo>
                    <a:lnTo>
                      <a:pt x="0" y="1031"/>
                    </a:lnTo>
                    <a:cubicBezTo>
                      <a:pt x="1781" y="1533"/>
                      <a:pt x="3401" y="1784"/>
                      <a:pt x="4931" y="1784"/>
                    </a:cubicBezTo>
                    <a:cubicBezTo>
                      <a:pt x="6711" y="1784"/>
                      <a:pt x="8354" y="1442"/>
                      <a:pt x="10044" y="780"/>
                    </a:cubicBezTo>
                    <a:cubicBezTo>
                      <a:pt x="10961" y="401"/>
                      <a:pt x="11687" y="196"/>
                      <a:pt x="12038" y="196"/>
                    </a:cubicBezTo>
                    <a:cubicBezTo>
                      <a:pt x="12089" y="196"/>
                      <a:pt x="12132" y="201"/>
                      <a:pt x="12166" y="209"/>
                    </a:cubicBezTo>
                    <a:lnTo>
                      <a:pt x="12212" y="27"/>
                    </a:lnTo>
                    <a:cubicBezTo>
                      <a:pt x="12155" y="9"/>
                      <a:pt x="12086" y="1"/>
                      <a:pt x="1200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8732575" y="1094125"/>
                <a:ext cx="306450" cy="36400"/>
              </a:xfrm>
              <a:custGeom>
                <a:avLst/>
                <a:gdLst/>
                <a:ahLst/>
                <a:cxnLst/>
                <a:rect l="l" t="t" r="r" b="b"/>
                <a:pathLst>
                  <a:path w="12258" h="1456" extrusionOk="0">
                    <a:moveTo>
                      <a:pt x="11987" y="1"/>
                    </a:moveTo>
                    <a:cubicBezTo>
                      <a:pt x="11458" y="1"/>
                      <a:pt x="10543" y="288"/>
                      <a:pt x="9975" y="497"/>
                    </a:cubicBezTo>
                    <a:cubicBezTo>
                      <a:pt x="8517" y="1007"/>
                      <a:pt x="7073" y="1265"/>
                      <a:pt x="5571" y="1265"/>
                    </a:cubicBezTo>
                    <a:cubicBezTo>
                      <a:pt x="3851" y="1265"/>
                      <a:pt x="2054" y="928"/>
                      <a:pt x="69" y="246"/>
                    </a:cubicBezTo>
                    <a:lnTo>
                      <a:pt x="0" y="428"/>
                    </a:lnTo>
                    <a:cubicBezTo>
                      <a:pt x="2009" y="1113"/>
                      <a:pt x="3835" y="1455"/>
                      <a:pt x="5570" y="1455"/>
                    </a:cubicBezTo>
                    <a:cubicBezTo>
                      <a:pt x="7099" y="1455"/>
                      <a:pt x="8560" y="1181"/>
                      <a:pt x="10043" y="679"/>
                    </a:cubicBezTo>
                    <a:cubicBezTo>
                      <a:pt x="10938" y="362"/>
                      <a:pt x="11635" y="198"/>
                      <a:pt x="11997" y="198"/>
                    </a:cubicBezTo>
                    <a:cubicBezTo>
                      <a:pt x="12078" y="198"/>
                      <a:pt x="12143" y="206"/>
                      <a:pt x="12189" y="223"/>
                    </a:cubicBezTo>
                    <a:lnTo>
                      <a:pt x="12257" y="40"/>
                    </a:lnTo>
                    <a:cubicBezTo>
                      <a:pt x="12188" y="13"/>
                      <a:pt x="12096" y="1"/>
                      <a:pt x="1198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8289750" y="453425"/>
                <a:ext cx="886800" cy="611575"/>
              </a:xfrm>
              <a:custGeom>
                <a:avLst/>
                <a:gdLst/>
                <a:ahLst/>
                <a:cxnLst/>
                <a:rect l="l" t="t" r="r" b="b"/>
                <a:pathLst>
                  <a:path w="35472" h="24463" extrusionOk="0">
                    <a:moveTo>
                      <a:pt x="15137" y="0"/>
                    </a:moveTo>
                    <a:cubicBezTo>
                      <a:pt x="14960" y="0"/>
                      <a:pt x="14776" y="19"/>
                      <a:pt x="14586" y="58"/>
                    </a:cubicBezTo>
                    <a:cubicBezTo>
                      <a:pt x="13262" y="309"/>
                      <a:pt x="12098" y="1336"/>
                      <a:pt x="11664" y="2820"/>
                    </a:cubicBezTo>
                    <a:lnTo>
                      <a:pt x="11642" y="2820"/>
                    </a:lnTo>
                    <a:cubicBezTo>
                      <a:pt x="11550" y="2797"/>
                      <a:pt x="11459" y="2752"/>
                      <a:pt x="11368" y="2729"/>
                    </a:cubicBezTo>
                    <a:cubicBezTo>
                      <a:pt x="10992" y="2620"/>
                      <a:pt x="10612" y="2568"/>
                      <a:pt x="10237" y="2568"/>
                    </a:cubicBezTo>
                    <a:cubicBezTo>
                      <a:pt x="8335" y="2568"/>
                      <a:pt x="6549" y="3907"/>
                      <a:pt x="5958" y="5947"/>
                    </a:cubicBezTo>
                    <a:cubicBezTo>
                      <a:pt x="5912" y="6107"/>
                      <a:pt x="5867" y="6244"/>
                      <a:pt x="5844" y="6404"/>
                    </a:cubicBezTo>
                    <a:cubicBezTo>
                      <a:pt x="4269" y="6723"/>
                      <a:pt x="2877" y="7956"/>
                      <a:pt x="2375" y="9690"/>
                    </a:cubicBezTo>
                    <a:cubicBezTo>
                      <a:pt x="2123" y="10535"/>
                      <a:pt x="2101" y="11402"/>
                      <a:pt x="2283" y="12178"/>
                    </a:cubicBezTo>
                    <a:cubicBezTo>
                      <a:pt x="1576" y="12772"/>
                      <a:pt x="1005" y="13594"/>
                      <a:pt x="731" y="14552"/>
                    </a:cubicBezTo>
                    <a:cubicBezTo>
                      <a:pt x="1" y="16994"/>
                      <a:pt x="1279" y="19528"/>
                      <a:pt x="3539" y="20190"/>
                    </a:cubicBezTo>
                    <a:cubicBezTo>
                      <a:pt x="3915" y="20296"/>
                      <a:pt x="4297" y="20347"/>
                      <a:pt x="4672" y="20347"/>
                    </a:cubicBezTo>
                    <a:cubicBezTo>
                      <a:pt x="5026" y="20347"/>
                      <a:pt x="5375" y="20301"/>
                      <a:pt x="5707" y="20213"/>
                    </a:cubicBezTo>
                    <a:cubicBezTo>
                      <a:pt x="6141" y="21537"/>
                      <a:pt x="7122" y="22632"/>
                      <a:pt x="8515" y="23020"/>
                    </a:cubicBezTo>
                    <a:cubicBezTo>
                      <a:pt x="8893" y="23132"/>
                      <a:pt x="9275" y="23186"/>
                      <a:pt x="9654" y="23186"/>
                    </a:cubicBezTo>
                    <a:cubicBezTo>
                      <a:pt x="10510" y="23186"/>
                      <a:pt x="11347" y="22910"/>
                      <a:pt x="12075" y="22404"/>
                    </a:cubicBezTo>
                    <a:cubicBezTo>
                      <a:pt x="12577" y="23294"/>
                      <a:pt x="13422" y="24002"/>
                      <a:pt x="14449" y="24299"/>
                    </a:cubicBezTo>
                    <a:cubicBezTo>
                      <a:pt x="14821" y="24410"/>
                      <a:pt x="15164" y="24463"/>
                      <a:pt x="15487" y="24463"/>
                    </a:cubicBezTo>
                    <a:cubicBezTo>
                      <a:pt x="16295" y="24463"/>
                      <a:pt x="16986" y="24132"/>
                      <a:pt x="17736" y="23545"/>
                    </a:cubicBezTo>
                    <a:cubicBezTo>
                      <a:pt x="18486" y="24132"/>
                      <a:pt x="19177" y="24463"/>
                      <a:pt x="19985" y="24463"/>
                    </a:cubicBezTo>
                    <a:cubicBezTo>
                      <a:pt x="20308" y="24463"/>
                      <a:pt x="20651" y="24410"/>
                      <a:pt x="21023" y="24299"/>
                    </a:cubicBezTo>
                    <a:cubicBezTo>
                      <a:pt x="22073" y="24002"/>
                      <a:pt x="22895" y="23294"/>
                      <a:pt x="23420" y="22404"/>
                    </a:cubicBezTo>
                    <a:cubicBezTo>
                      <a:pt x="24132" y="22910"/>
                      <a:pt x="24964" y="23186"/>
                      <a:pt x="25826" y="23186"/>
                    </a:cubicBezTo>
                    <a:cubicBezTo>
                      <a:pt x="26208" y="23186"/>
                      <a:pt x="26595" y="23132"/>
                      <a:pt x="26980" y="23020"/>
                    </a:cubicBezTo>
                    <a:cubicBezTo>
                      <a:pt x="28350" y="22632"/>
                      <a:pt x="29354" y="21537"/>
                      <a:pt x="29765" y="20213"/>
                    </a:cubicBezTo>
                    <a:cubicBezTo>
                      <a:pt x="30108" y="20301"/>
                      <a:pt x="30457" y="20347"/>
                      <a:pt x="30809" y="20347"/>
                    </a:cubicBezTo>
                    <a:cubicBezTo>
                      <a:pt x="31181" y="20347"/>
                      <a:pt x="31557" y="20296"/>
                      <a:pt x="31933" y="20190"/>
                    </a:cubicBezTo>
                    <a:cubicBezTo>
                      <a:pt x="34216" y="19528"/>
                      <a:pt x="35471" y="16994"/>
                      <a:pt x="34741" y="14552"/>
                    </a:cubicBezTo>
                    <a:cubicBezTo>
                      <a:pt x="34467" y="13594"/>
                      <a:pt x="33896" y="12772"/>
                      <a:pt x="33189" y="12178"/>
                    </a:cubicBezTo>
                    <a:cubicBezTo>
                      <a:pt x="33371" y="11402"/>
                      <a:pt x="33349" y="10535"/>
                      <a:pt x="33120" y="9690"/>
                    </a:cubicBezTo>
                    <a:cubicBezTo>
                      <a:pt x="32595" y="7956"/>
                      <a:pt x="31203" y="6723"/>
                      <a:pt x="29628" y="6404"/>
                    </a:cubicBezTo>
                    <a:cubicBezTo>
                      <a:pt x="29605" y="6244"/>
                      <a:pt x="29560" y="6107"/>
                      <a:pt x="29514" y="5947"/>
                    </a:cubicBezTo>
                    <a:cubicBezTo>
                      <a:pt x="28923" y="3907"/>
                      <a:pt x="27137" y="2568"/>
                      <a:pt x="25235" y="2568"/>
                    </a:cubicBezTo>
                    <a:cubicBezTo>
                      <a:pt x="24860" y="2568"/>
                      <a:pt x="24480" y="2620"/>
                      <a:pt x="24104" y="2729"/>
                    </a:cubicBezTo>
                    <a:cubicBezTo>
                      <a:pt x="24013" y="2752"/>
                      <a:pt x="23922" y="2797"/>
                      <a:pt x="23830" y="2820"/>
                    </a:cubicBezTo>
                    <a:cubicBezTo>
                      <a:pt x="23397" y="1336"/>
                      <a:pt x="22210" y="309"/>
                      <a:pt x="20886" y="58"/>
                    </a:cubicBezTo>
                    <a:cubicBezTo>
                      <a:pt x="20696" y="19"/>
                      <a:pt x="20512" y="0"/>
                      <a:pt x="20335" y="0"/>
                    </a:cubicBezTo>
                    <a:cubicBezTo>
                      <a:pt x="18975" y="0"/>
                      <a:pt x="17998" y="1071"/>
                      <a:pt x="17736" y="1839"/>
                    </a:cubicBezTo>
                    <a:cubicBezTo>
                      <a:pt x="17474" y="1071"/>
                      <a:pt x="16497" y="0"/>
                      <a:pt x="15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8438925" y="602925"/>
                <a:ext cx="150275" cy="112025"/>
              </a:xfrm>
              <a:custGeom>
                <a:avLst/>
                <a:gdLst/>
                <a:ahLst/>
                <a:cxnLst/>
                <a:rect l="l" t="t" r="r" b="b"/>
                <a:pathLst>
                  <a:path w="6011" h="4481" extrusionOk="0">
                    <a:moveTo>
                      <a:pt x="3520" y="0"/>
                    </a:moveTo>
                    <a:cubicBezTo>
                      <a:pt x="1421" y="0"/>
                      <a:pt x="0" y="2108"/>
                      <a:pt x="859" y="4464"/>
                    </a:cubicBezTo>
                    <a:cubicBezTo>
                      <a:pt x="859" y="4475"/>
                      <a:pt x="870" y="4481"/>
                      <a:pt x="881" y="4481"/>
                    </a:cubicBezTo>
                    <a:cubicBezTo>
                      <a:pt x="893" y="4481"/>
                      <a:pt x="904" y="4475"/>
                      <a:pt x="904" y="4464"/>
                    </a:cubicBezTo>
                    <a:cubicBezTo>
                      <a:pt x="813" y="3779"/>
                      <a:pt x="790" y="3071"/>
                      <a:pt x="973" y="2409"/>
                    </a:cubicBezTo>
                    <a:cubicBezTo>
                      <a:pt x="1155" y="1747"/>
                      <a:pt x="1543" y="1131"/>
                      <a:pt x="2137" y="766"/>
                    </a:cubicBezTo>
                    <a:cubicBezTo>
                      <a:pt x="2619" y="473"/>
                      <a:pt x="3192" y="328"/>
                      <a:pt x="3768" y="328"/>
                    </a:cubicBezTo>
                    <a:cubicBezTo>
                      <a:pt x="4580" y="328"/>
                      <a:pt x="5397" y="616"/>
                      <a:pt x="5971" y="1177"/>
                    </a:cubicBezTo>
                    <a:cubicBezTo>
                      <a:pt x="5978" y="1183"/>
                      <a:pt x="5985" y="1186"/>
                      <a:pt x="5990" y="1186"/>
                    </a:cubicBezTo>
                    <a:cubicBezTo>
                      <a:pt x="6004" y="1186"/>
                      <a:pt x="6010" y="1170"/>
                      <a:pt x="5994" y="1154"/>
                    </a:cubicBezTo>
                    <a:cubicBezTo>
                      <a:pt x="5812" y="857"/>
                      <a:pt x="5515" y="606"/>
                      <a:pt x="5195" y="424"/>
                    </a:cubicBezTo>
                    <a:cubicBezTo>
                      <a:pt x="4611" y="132"/>
                      <a:pt x="4045" y="0"/>
                      <a:pt x="352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8503750" y="879000"/>
                <a:ext cx="126525" cy="82900"/>
              </a:xfrm>
              <a:custGeom>
                <a:avLst/>
                <a:gdLst/>
                <a:ahLst/>
                <a:cxnLst/>
                <a:rect l="l" t="t" r="r" b="b"/>
                <a:pathLst>
                  <a:path w="5061" h="3316" extrusionOk="0">
                    <a:moveTo>
                      <a:pt x="263" y="0"/>
                    </a:moveTo>
                    <a:cubicBezTo>
                      <a:pt x="257" y="0"/>
                      <a:pt x="251" y="6"/>
                      <a:pt x="251" y="17"/>
                    </a:cubicBezTo>
                    <a:cubicBezTo>
                      <a:pt x="0" y="1181"/>
                      <a:pt x="594" y="2459"/>
                      <a:pt x="1689" y="2984"/>
                    </a:cubicBezTo>
                    <a:cubicBezTo>
                      <a:pt x="2159" y="3193"/>
                      <a:pt x="2714" y="3316"/>
                      <a:pt x="3263" y="3316"/>
                    </a:cubicBezTo>
                    <a:cubicBezTo>
                      <a:pt x="3916" y="3316"/>
                      <a:pt x="4561" y="3142"/>
                      <a:pt x="5045" y="2733"/>
                    </a:cubicBezTo>
                    <a:cubicBezTo>
                      <a:pt x="5061" y="2717"/>
                      <a:pt x="5054" y="2701"/>
                      <a:pt x="5041" y="2701"/>
                    </a:cubicBezTo>
                    <a:cubicBezTo>
                      <a:pt x="5035" y="2701"/>
                      <a:pt x="5028" y="2704"/>
                      <a:pt x="5022" y="2711"/>
                    </a:cubicBezTo>
                    <a:cubicBezTo>
                      <a:pt x="4594" y="2971"/>
                      <a:pt x="4085" y="3084"/>
                      <a:pt x="3571" y="3084"/>
                    </a:cubicBezTo>
                    <a:cubicBezTo>
                      <a:pt x="2961" y="3084"/>
                      <a:pt x="2345" y="2925"/>
                      <a:pt x="1849" y="2665"/>
                    </a:cubicBezTo>
                    <a:cubicBezTo>
                      <a:pt x="890" y="2094"/>
                      <a:pt x="411" y="1158"/>
                      <a:pt x="274" y="17"/>
                    </a:cubicBezTo>
                    <a:cubicBezTo>
                      <a:pt x="274" y="6"/>
                      <a:pt x="268" y="0"/>
                      <a:pt x="2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8566525" y="849175"/>
                <a:ext cx="122125" cy="103650"/>
              </a:xfrm>
              <a:custGeom>
                <a:avLst/>
                <a:gdLst/>
                <a:ahLst/>
                <a:cxnLst/>
                <a:rect l="l" t="t" r="r" b="b"/>
                <a:pathLst>
                  <a:path w="4885" h="4146" extrusionOk="0">
                    <a:moveTo>
                      <a:pt x="205" y="0"/>
                    </a:moveTo>
                    <a:cubicBezTo>
                      <a:pt x="0" y="1050"/>
                      <a:pt x="457" y="2580"/>
                      <a:pt x="1392" y="3333"/>
                    </a:cubicBezTo>
                    <a:cubicBezTo>
                      <a:pt x="2052" y="3864"/>
                      <a:pt x="2927" y="4145"/>
                      <a:pt x="3794" y="4145"/>
                    </a:cubicBezTo>
                    <a:cubicBezTo>
                      <a:pt x="4157" y="4145"/>
                      <a:pt x="4518" y="4096"/>
                      <a:pt x="4862" y="3995"/>
                    </a:cubicBezTo>
                    <a:cubicBezTo>
                      <a:pt x="4885" y="3972"/>
                      <a:pt x="4885" y="3949"/>
                      <a:pt x="4862" y="3949"/>
                    </a:cubicBezTo>
                    <a:cubicBezTo>
                      <a:pt x="4650" y="3972"/>
                      <a:pt x="4446" y="3983"/>
                      <a:pt x="4250" y="3983"/>
                    </a:cubicBezTo>
                    <a:cubicBezTo>
                      <a:pt x="1897" y="3983"/>
                      <a:pt x="585" y="2381"/>
                      <a:pt x="20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8538275" y="620800"/>
                <a:ext cx="138975" cy="88450"/>
              </a:xfrm>
              <a:custGeom>
                <a:avLst/>
                <a:gdLst/>
                <a:ahLst/>
                <a:cxnLst/>
                <a:rect l="l" t="t" r="r" b="b"/>
                <a:pathLst>
                  <a:path w="5559" h="3538" extrusionOk="0">
                    <a:moveTo>
                      <a:pt x="3545" y="0"/>
                    </a:moveTo>
                    <a:cubicBezTo>
                      <a:pt x="3020" y="0"/>
                      <a:pt x="2488" y="139"/>
                      <a:pt x="2043" y="393"/>
                    </a:cubicBezTo>
                    <a:cubicBezTo>
                      <a:pt x="902" y="1010"/>
                      <a:pt x="103" y="2219"/>
                      <a:pt x="12" y="3520"/>
                    </a:cubicBezTo>
                    <a:cubicBezTo>
                      <a:pt x="0" y="3532"/>
                      <a:pt x="6" y="3537"/>
                      <a:pt x="14" y="3537"/>
                    </a:cubicBezTo>
                    <a:cubicBezTo>
                      <a:pt x="23" y="3537"/>
                      <a:pt x="34" y="3532"/>
                      <a:pt x="34" y="3520"/>
                    </a:cubicBezTo>
                    <a:cubicBezTo>
                      <a:pt x="416" y="1893"/>
                      <a:pt x="2102" y="303"/>
                      <a:pt x="3748" y="303"/>
                    </a:cubicBezTo>
                    <a:cubicBezTo>
                      <a:pt x="4366" y="303"/>
                      <a:pt x="4977" y="526"/>
                      <a:pt x="5512" y="1055"/>
                    </a:cubicBezTo>
                    <a:cubicBezTo>
                      <a:pt x="5519" y="1062"/>
                      <a:pt x="5526" y="1065"/>
                      <a:pt x="5532" y="1065"/>
                    </a:cubicBezTo>
                    <a:cubicBezTo>
                      <a:pt x="5547" y="1065"/>
                      <a:pt x="5558" y="1049"/>
                      <a:pt x="5558" y="1032"/>
                    </a:cubicBezTo>
                    <a:cubicBezTo>
                      <a:pt x="5118" y="318"/>
                      <a:pt x="4339" y="0"/>
                      <a:pt x="354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8353675" y="768150"/>
                <a:ext cx="48525" cy="126125"/>
              </a:xfrm>
              <a:custGeom>
                <a:avLst/>
                <a:gdLst/>
                <a:ahLst/>
                <a:cxnLst/>
                <a:rect l="l" t="t" r="r" b="b"/>
                <a:pathLst>
                  <a:path w="1941" h="5045" extrusionOk="0">
                    <a:moveTo>
                      <a:pt x="1940" y="0"/>
                    </a:moveTo>
                    <a:cubicBezTo>
                      <a:pt x="1278" y="525"/>
                      <a:pt x="411" y="1666"/>
                      <a:pt x="251" y="2625"/>
                    </a:cubicBezTo>
                    <a:cubicBezTo>
                      <a:pt x="0" y="3629"/>
                      <a:pt x="594" y="4908"/>
                      <a:pt x="1712" y="5045"/>
                    </a:cubicBezTo>
                    <a:cubicBezTo>
                      <a:pt x="1735" y="5045"/>
                      <a:pt x="1735" y="4999"/>
                      <a:pt x="1712" y="4999"/>
                    </a:cubicBezTo>
                    <a:cubicBezTo>
                      <a:pt x="799" y="4657"/>
                      <a:pt x="388" y="3607"/>
                      <a:pt x="616" y="2694"/>
                    </a:cubicBezTo>
                    <a:cubicBezTo>
                      <a:pt x="799" y="1712"/>
                      <a:pt x="1461" y="890"/>
                      <a:pt x="194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8567625" y="700700"/>
                <a:ext cx="121600" cy="120525"/>
              </a:xfrm>
              <a:custGeom>
                <a:avLst/>
                <a:gdLst/>
                <a:ahLst/>
                <a:cxnLst/>
                <a:rect l="l" t="t" r="r" b="b"/>
                <a:pathLst>
                  <a:path w="4864" h="4821" extrusionOk="0">
                    <a:moveTo>
                      <a:pt x="3943" y="1"/>
                    </a:moveTo>
                    <a:cubicBezTo>
                      <a:pt x="1465" y="1"/>
                      <a:pt x="1" y="2796"/>
                      <a:pt x="1965" y="4821"/>
                    </a:cubicBezTo>
                    <a:cubicBezTo>
                      <a:pt x="582" y="2458"/>
                      <a:pt x="1835" y="138"/>
                      <a:pt x="4638" y="138"/>
                    </a:cubicBezTo>
                    <a:cubicBezTo>
                      <a:pt x="4705" y="138"/>
                      <a:pt x="4772" y="139"/>
                      <a:pt x="4841" y="142"/>
                    </a:cubicBezTo>
                    <a:cubicBezTo>
                      <a:pt x="4863" y="142"/>
                      <a:pt x="4863" y="119"/>
                      <a:pt x="4841" y="119"/>
                    </a:cubicBezTo>
                    <a:cubicBezTo>
                      <a:pt x="4530" y="38"/>
                      <a:pt x="4230" y="1"/>
                      <a:pt x="394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8587625" y="526100"/>
                <a:ext cx="115875" cy="52050"/>
              </a:xfrm>
              <a:custGeom>
                <a:avLst/>
                <a:gdLst/>
                <a:ahLst/>
                <a:cxnLst/>
                <a:rect l="l" t="t" r="r" b="b"/>
                <a:pathLst>
                  <a:path w="4635" h="2082" extrusionOk="0">
                    <a:moveTo>
                      <a:pt x="2660" y="0"/>
                    </a:moveTo>
                    <a:cubicBezTo>
                      <a:pt x="1462" y="0"/>
                      <a:pt x="289" y="740"/>
                      <a:pt x="1" y="2081"/>
                    </a:cubicBezTo>
                    <a:cubicBezTo>
                      <a:pt x="726" y="948"/>
                      <a:pt x="1661" y="345"/>
                      <a:pt x="2767" y="345"/>
                    </a:cubicBezTo>
                    <a:cubicBezTo>
                      <a:pt x="3332" y="345"/>
                      <a:pt x="3941" y="502"/>
                      <a:pt x="4588" y="826"/>
                    </a:cubicBezTo>
                    <a:cubicBezTo>
                      <a:pt x="4611" y="826"/>
                      <a:pt x="4634" y="803"/>
                      <a:pt x="4611" y="780"/>
                    </a:cubicBezTo>
                    <a:cubicBezTo>
                      <a:pt x="4065" y="251"/>
                      <a:pt x="3358" y="0"/>
                      <a:pt x="266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8424825" y="741075"/>
                <a:ext cx="89225" cy="102700"/>
              </a:xfrm>
              <a:custGeom>
                <a:avLst/>
                <a:gdLst/>
                <a:ahLst/>
                <a:cxnLst/>
                <a:rect l="l" t="t" r="r" b="b"/>
                <a:pathLst>
                  <a:path w="3569" h="4108" extrusionOk="0">
                    <a:moveTo>
                      <a:pt x="1500" y="1"/>
                    </a:moveTo>
                    <a:cubicBezTo>
                      <a:pt x="1495" y="1"/>
                      <a:pt x="1491" y="4"/>
                      <a:pt x="1491" y="10"/>
                    </a:cubicBezTo>
                    <a:cubicBezTo>
                      <a:pt x="0" y="1711"/>
                      <a:pt x="846" y="4107"/>
                      <a:pt x="2981" y="4107"/>
                    </a:cubicBezTo>
                    <a:cubicBezTo>
                      <a:pt x="3167" y="4107"/>
                      <a:pt x="3363" y="4089"/>
                      <a:pt x="3568" y="4050"/>
                    </a:cubicBezTo>
                    <a:cubicBezTo>
                      <a:pt x="1240" y="3754"/>
                      <a:pt x="509" y="2202"/>
                      <a:pt x="1514" y="33"/>
                    </a:cubicBezTo>
                    <a:cubicBezTo>
                      <a:pt x="1530" y="17"/>
                      <a:pt x="1512" y="1"/>
                      <a:pt x="15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8877100" y="609650"/>
                <a:ext cx="136250" cy="104875"/>
              </a:xfrm>
              <a:custGeom>
                <a:avLst/>
                <a:gdLst/>
                <a:ahLst/>
                <a:cxnLst/>
                <a:rect l="l" t="t" r="r" b="b"/>
                <a:pathLst>
                  <a:path w="5450" h="4195" extrusionOk="0">
                    <a:moveTo>
                      <a:pt x="2291" y="1"/>
                    </a:moveTo>
                    <a:cubicBezTo>
                      <a:pt x="1449" y="1"/>
                      <a:pt x="600" y="302"/>
                      <a:pt x="17" y="885"/>
                    </a:cubicBezTo>
                    <a:cubicBezTo>
                      <a:pt x="1" y="901"/>
                      <a:pt x="19" y="917"/>
                      <a:pt x="31" y="917"/>
                    </a:cubicBezTo>
                    <a:cubicBezTo>
                      <a:pt x="36" y="917"/>
                      <a:pt x="40" y="914"/>
                      <a:pt x="40" y="908"/>
                    </a:cubicBezTo>
                    <a:cubicBezTo>
                      <a:pt x="608" y="512"/>
                      <a:pt x="1324" y="311"/>
                      <a:pt x="2032" y="311"/>
                    </a:cubicBezTo>
                    <a:cubicBezTo>
                      <a:pt x="2630" y="311"/>
                      <a:pt x="3223" y="455"/>
                      <a:pt x="3715" y="748"/>
                    </a:cubicBezTo>
                    <a:cubicBezTo>
                      <a:pt x="4833" y="1456"/>
                      <a:pt x="5061" y="2916"/>
                      <a:pt x="5107" y="4195"/>
                    </a:cubicBezTo>
                    <a:cubicBezTo>
                      <a:pt x="5449" y="3031"/>
                      <a:pt x="5130" y="1182"/>
                      <a:pt x="3920" y="428"/>
                    </a:cubicBezTo>
                    <a:cubicBezTo>
                      <a:pt x="3438" y="141"/>
                      <a:pt x="2866" y="1"/>
                      <a:pt x="229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8836025" y="879000"/>
                <a:ext cx="142025" cy="88225"/>
              </a:xfrm>
              <a:custGeom>
                <a:avLst/>
                <a:gdLst/>
                <a:ahLst/>
                <a:cxnLst/>
                <a:rect l="l" t="t" r="r" b="b"/>
                <a:pathLst>
                  <a:path w="5681" h="3529" extrusionOk="0">
                    <a:moveTo>
                      <a:pt x="4810" y="0"/>
                    </a:moveTo>
                    <a:cubicBezTo>
                      <a:pt x="4798" y="0"/>
                      <a:pt x="4787" y="6"/>
                      <a:pt x="4787" y="17"/>
                    </a:cubicBezTo>
                    <a:cubicBezTo>
                      <a:pt x="5015" y="1181"/>
                      <a:pt x="4399" y="2391"/>
                      <a:pt x="3349" y="2916"/>
                    </a:cubicBezTo>
                    <a:cubicBezTo>
                      <a:pt x="2880" y="3140"/>
                      <a:pt x="2322" y="3269"/>
                      <a:pt x="1770" y="3269"/>
                    </a:cubicBezTo>
                    <a:cubicBezTo>
                      <a:pt x="1138" y="3269"/>
                      <a:pt x="514" y="3100"/>
                      <a:pt x="39" y="2711"/>
                    </a:cubicBezTo>
                    <a:cubicBezTo>
                      <a:pt x="39" y="2704"/>
                      <a:pt x="35" y="2701"/>
                      <a:pt x="30" y="2701"/>
                    </a:cubicBezTo>
                    <a:cubicBezTo>
                      <a:pt x="18" y="2701"/>
                      <a:pt x="0" y="2717"/>
                      <a:pt x="16" y="2733"/>
                    </a:cubicBezTo>
                    <a:cubicBezTo>
                      <a:pt x="199" y="2984"/>
                      <a:pt x="473" y="3144"/>
                      <a:pt x="747" y="3258"/>
                    </a:cubicBezTo>
                    <a:cubicBezTo>
                      <a:pt x="1156" y="3443"/>
                      <a:pt x="1598" y="3529"/>
                      <a:pt x="2037" y="3529"/>
                    </a:cubicBezTo>
                    <a:cubicBezTo>
                      <a:pt x="3880" y="3529"/>
                      <a:pt x="5680" y="2026"/>
                      <a:pt x="4833" y="17"/>
                    </a:cubicBezTo>
                    <a:cubicBezTo>
                      <a:pt x="4833" y="6"/>
                      <a:pt x="4821" y="0"/>
                      <a:pt x="48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8777650" y="848750"/>
                <a:ext cx="135825" cy="108275"/>
              </a:xfrm>
              <a:custGeom>
                <a:avLst/>
                <a:gdLst/>
                <a:ahLst/>
                <a:cxnLst/>
                <a:rect l="l" t="t" r="r" b="b"/>
                <a:pathLst>
                  <a:path w="5433" h="4331" extrusionOk="0">
                    <a:moveTo>
                      <a:pt x="4702" y="0"/>
                    </a:moveTo>
                    <a:cubicBezTo>
                      <a:pt x="4691" y="0"/>
                      <a:pt x="4680" y="6"/>
                      <a:pt x="4680" y="17"/>
                    </a:cubicBezTo>
                    <a:cubicBezTo>
                      <a:pt x="4702" y="611"/>
                      <a:pt x="4634" y="1227"/>
                      <a:pt x="4451" y="1798"/>
                    </a:cubicBezTo>
                    <a:cubicBezTo>
                      <a:pt x="4009" y="3255"/>
                      <a:pt x="2538" y="4116"/>
                      <a:pt x="1074" y="4116"/>
                    </a:cubicBezTo>
                    <a:cubicBezTo>
                      <a:pt x="727" y="4116"/>
                      <a:pt x="379" y="4067"/>
                      <a:pt x="46" y="3966"/>
                    </a:cubicBezTo>
                    <a:cubicBezTo>
                      <a:pt x="23" y="3966"/>
                      <a:pt x="0" y="3989"/>
                      <a:pt x="23" y="4012"/>
                    </a:cubicBezTo>
                    <a:cubicBezTo>
                      <a:pt x="511" y="4230"/>
                      <a:pt x="1007" y="4330"/>
                      <a:pt x="1488" y="4330"/>
                    </a:cubicBezTo>
                    <a:cubicBezTo>
                      <a:pt x="3618" y="4330"/>
                      <a:pt x="5433" y="2364"/>
                      <a:pt x="4725" y="17"/>
                    </a:cubicBezTo>
                    <a:cubicBezTo>
                      <a:pt x="4725" y="6"/>
                      <a:pt x="4714" y="0"/>
                      <a:pt x="470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789625" y="614150"/>
                <a:ext cx="139825" cy="95100"/>
              </a:xfrm>
              <a:custGeom>
                <a:avLst/>
                <a:gdLst/>
                <a:ahLst/>
                <a:cxnLst/>
                <a:rect l="l" t="t" r="r" b="b"/>
                <a:pathLst>
                  <a:path w="5593" h="3804" extrusionOk="0">
                    <a:moveTo>
                      <a:pt x="2139" y="0"/>
                    </a:moveTo>
                    <a:cubicBezTo>
                      <a:pt x="1223" y="0"/>
                      <a:pt x="319" y="402"/>
                      <a:pt x="1" y="1298"/>
                    </a:cubicBezTo>
                    <a:cubicBezTo>
                      <a:pt x="544" y="606"/>
                      <a:pt x="1237" y="313"/>
                      <a:pt x="1947" y="313"/>
                    </a:cubicBezTo>
                    <a:cubicBezTo>
                      <a:pt x="3622" y="313"/>
                      <a:pt x="5389" y="1943"/>
                      <a:pt x="5502" y="3786"/>
                    </a:cubicBezTo>
                    <a:cubicBezTo>
                      <a:pt x="5502" y="3798"/>
                      <a:pt x="5507" y="3803"/>
                      <a:pt x="5516" y="3803"/>
                    </a:cubicBezTo>
                    <a:cubicBezTo>
                      <a:pt x="5524" y="3803"/>
                      <a:pt x="5536" y="3798"/>
                      <a:pt x="5547" y="3786"/>
                    </a:cubicBezTo>
                    <a:cubicBezTo>
                      <a:pt x="5593" y="3467"/>
                      <a:pt x="5547" y="3124"/>
                      <a:pt x="5479" y="2782"/>
                    </a:cubicBezTo>
                    <a:cubicBezTo>
                      <a:pt x="5228" y="1778"/>
                      <a:pt x="4566" y="888"/>
                      <a:pt x="3630" y="385"/>
                    </a:cubicBezTo>
                    <a:cubicBezTo>
                      <a:pt x="3203" y="134"/>
                      <a:pt x="2669" y="0"/>
                      <a:pt x="2139"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9063525" y="767575"/>
                <a:ext cx="57375" cy="126925"/>
              </a:xfrm>
              <a:custGeom>
                <a:avLst/>
                <a:gdLst/>
                <a:ahLst/>
                <a:cxnLst/>
                <a:rect l="l" t="t" r="r" b="b"/>
                <a:pathLst>
                  <a:path w="2295" h="5077" extrusionOk="0">
                    <a:moveTo>
                      <a:pt x="47" y="0"/>
                    </a:moveTo>
                    <a:cubicBezTo>
                      <a:pt x="47" y="0"/>
                      <a:pt x="1" y="23"/>
                      <a:pt x="24" y="23"/>
                    </a:cubicBezTo>
                    <a:cubicBezTo>
                      <a:pt x="731" y="799"/>
                      <a:pt x="1462" y="1621"/>
                      <a:pt x="1644" y="2648"/>
                    </a:cubicBezTo>
                    <a:cubicBezTo>
                      <a:pt x="1895" y="3652"/>
                      <a:pt x="1348" y="4885"/>
                      <a:pt x="252" y="5022"/>
                    </a:cubicBezTo>
                    <a:cubicBezTo>
                      <a:pt x="229" y="5022"/>
                      <a:pt x="229" y="5068"/>
                      <a:pt x="252" y="5068"/>
                    </a:cubicBezTo>
                    <a:cubicBezTo>
                      <a:pt x="305" y="5073"/>
                      <a:pt x="357" y="5076"/>
                      <a:pt x="408" y="5076"/>
                    </a:cubicBezTo>
                    <a:cubicBezTo>
                      <a:pt x="1573" y="5076"/>
                      <a:pt x="2295" y="3629"/>
                      <a:pt x="2032" y="2580"/>
                    </a:cubicBezTo>
                    <a:cubicBezTo>
                      <a:pt x="1804" y="1461"/>
                      <a:pt x="982" y="617"/>
                      <a:pt x="47"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8777100" y="703300"/>
                <a:ext cx="97575" cy="118200"/>
              </a:xfrm>
              <a:custGeom>
                <a:avLst/>
                <a:gdLst/>
                <a:ahLst/>
                <a:cxnLst/>
                <a:rect l="l" t="t" r="r" b="b"/>
                <a:pathLst>
                  <a:path w="3903" h="4728" extrusionOk="0">
                    <a:moveTo>
                      <a:pt x="355" y="1"/>
                    </a:moveTo>
                    <a:cubicBezTo>
                      <a:pt x="244" y="1"/>
                      <a:pt x="133" y="5"/>
                      <a:pt x="22" y="15"/>
                    </a:cubicBezTo>
                    <a:cubicBezTo>
                      <a:pt x="4" y="15"/>
                      <a:pt x="0" y="44"/>
                      <a:pt x="11" y="44"/>
                    </a:cubicBezTo>
                    <a:cubicBezTo>
                      <a:pt x="14" y="44"/>
                      <a:pt x="18" y="42"/>
                      <a:pt x="22" y="38"/>
                    </a:cubicBezTo>
                    <a:cubicBezTo>
                      <a:pt x="2624" y="403"/>
                      <a:pt x="3903" y="2161"/>
                      <a:pt x="2876" y="4717"/>
                    </a:cubicBezTo>
                    <a:cubicBezTo>
                      <a:pt x="2860" y="4717"/>
                      <a:pt x="2876" y="4727"/>
                      <a:pt x="2887" y="4727"/>
                    </a:cubicBezTo>
                    <a:cubicBezTo>
                      <a:pt x="2893" y="4727"/>
                      <a:pt x="2898" y="4725"/>
                      <a:pt x="2898" y="4717"/>
                    </a:cubicBezTo>
                    <a:cubicBezTo>
                      <a:pt x="3241" y="4238"/>
                      <a:pt x="3469" y="3667"/>
                      <a:pt x="3515" y="3074"/>
                    </a:cubicBezTo>
                    <a:cubicBezTo>
                      <a:pt x="3751" y="1164"/>
                      <a:pt x="2091" y="1"/>
                      <a:pt x="3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8762800" y="533150"/>
                <a:ext cx="116250" cy="45250"/>
              </a:xfrm>
              <a:custGeom>
                <a:avLst/>
                <a:gdLst/>
                <a:ahLst/>
                <a:cxnLst/>
                <a:rect l="l" t="t" r="r" b="b"/>
                <a:pathLst>
                  <a:path w="4650" h="1810" extrusionOk="0">
                    <a:moveTo>
                      <a:pt x="1922" y="1"/>
                    </a:moveTo>
                    <a:cubicBezTo>
                      <a:pt x="1264" y="1"/>
                      <a:pt x="613" y="212"/>
                      <a:pt x="24" y="498"/>
                    </a:cubicBezTo>
                    <a:cubicBezTo>
                      <a:pt x="1" y="521"/>
                      <a:pt x="24" y="544"/>
                      <a:pt x="47" y="544"/>
                    </a:cubicBezTo>
                    <a:cubicBezTo>
                      <a:pt x="576" y="420"/>
                      <a:pt x="1069" y="352"/>
                      <a:pt x="1533" y="352"/>
                    </a:cubicBezTo>
                    <a:cubicBezTo>
                      <a:pt x="2688" y="352"/>
                      <a:pt x="3667" y="773"/>
                      <a:pt x="4612" y="1799"/>
                    </a:cubicBezTo>
                    <a:cubicBezTo>
                      <a:pt x="4612" y="1807"/>
                      <a:pt x="4617" y="1810"/>
                      <a:pt x="4623" y="1810"/>
                    </a:cubicBezTo>
                    <a:cubicBezTo>
                      <a:pt x="4634" y="1810"/>
                      <a:pt x="4650" y="1799"/>
                      <a:pt x="4634" y="1799"/>
                    </a:cubicBezTo>
                    <a:cubicBezTo>
                      <a:pt x="4224" y="1001"/>
                      <a:pt x="3516" y="316"/>
                      <a:pt x="2626" y="87"/>
                    </a:cubicBezTo>
                    <a:cubicBezTo>
                      <a:pt x="2392" y="28"/>
                      <a:pt x="2156" y="1"/>
                      <a:pt x="192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8951700" y="741075"/>
                <a:ext cx="72475" cy="101275"/>
              </a:xfrm>
              <a:custGeom>
                <a:avLst/>
                <a:gdLst/>
                <a:ahLst/>
                <a:cxnLst/>
                <a:rect l="l" t="t" r="r" b="b"/>
                <a:pathLst>
                  <a:path w="2899" h="4051" extrusionOk="0">
                    <a:moveTo>
                      <a:pt x="2103" y="1"/>
                    </a:moveTo>
                    <a:cubicBezTo>
                      <a:pt x="2089" y="1"/>
                      <a:pt x="2077" y="17"/>
                      <a:pt x="2077" y="33"/>
                    </a:cubicBezTo>
                    <a:cubicBezTo>
                      <a:pt x="2511" y="2133"/>
                      <a:pt x="2237" y="3343"/>
                      <a:pt x="23" y="4005"/>
                    </a:cubicBezTo>
                    <a:cubicBezTo>
                      <a:pt x="0" y="4005"/>
                      <a:pt x="0" y="4050"/>
                      <a:pt x="23" y="4050"/>
                    </a:cubicBezTo>
                    <a:cubicBezTo>
                      <a:pt x="502" y="4028"/>
                      <a:pt x="959" y="3914"/>
                      <a:pt x="1392" y="3708"/>
                    </a:cubicBezTo>
                    <a:cubicBezTo>
                      <a:pt x="2899" y="3023"/>
                      <a:pt x="2762" y="1266"/>
                      <a:pt x="2123" y="10"/>
                    </a:cubicBezTo>
                    <a:cubicBezTo>
                      <a:pt x="2116" y="4"/>
                      <a:pt x="2109" y="1"/>
                      <a:pt x="210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8726300" y="499375"/>
                <a:ext cx="13700" cy="542700"/>
              </a:xfrm>
              <a:custGeom>
                <a:avLst/>
                <a:gdLst/>
                <a:ahLst/>
                <a:cxnLst/>
                <a:rect l="l" t="t" r="r" b="b"/>
                <a:pathLst>
                  <a:path w="548" h="21708" extrusionOk="0">
                    <a:moveTo>
                      <a:pt x="274" y="1"/>
                    </a:moveTo>
                    <a:cubicBezTo>
                      <a:pt x="46" y="3538"/>
                      <a:pt x="137" y="7282"/>
                      <a:pt x="91" y="10843"/>
                    </a:cubicBezTo>
                    <a:cubicBezTo>
                      <a:pt x="114" y="14472"/>
                      <a:pt x="0" y="18101"/>
                      <a:pt x="274" y="21707"/>
                    </a:cubicBezTo>
                    <a:cubicBezTo>
                      <a:pt x="548" y="18101"/>
                      <a:pt x="434" y="14472"/>
                      <a:pt x="457" y="10843"/>
                    </a:cubicBezTo>
                    <a:cubicBezTo>
                      <a:pt x="411" y="7282"/>
                      <a:pt x="502" y="3538"/>
                      <a:pt x="27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rot="7084774">
                <a:off x="8978216" y="1319735"/>
                <a:ext cx="232276" cy="398902"/>
              </a:xfrm>
              <a:custGeom>
                <a:avLst/>
                <a:gdLst/>
                <a:ahLst/>
                <a:cxnLst/>
                <a:rect l="l" t="t" r="r" b="b"/>
                <a:pathLst>
                  <a:path w="9291" h="15956" extrusionOk="0">
                    <a:moveTo>
                      <a:pt x="7898" y="1"/>
                    </a:moveTo>
                    <a:lnTo>
                      <a:pt x="69" y="9701"/>
                    </a:lnTo>
                    <a:lnTo>
                      <a:pt x="4452" y="10021"/>
                    </a:lnTo>
                    <a:lnTo>
                      <a:pt x="1" y="15956"/>
                    </a:lnTo>
                    <a:lnTo>
                      <a:pt x="9291" y="8514"/>
                    </a:lnTo>
                    <a:lnTo>
                      <a:pt x="5479" y="7213"/>
                    </a:lnTo>
                    <a:lnTo>
                      <a:pt x="78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rot="7084774">
                <a:off x="8718563" y="1492041"/>
                <a:ext cx="312752" cy="170076"/>
              </a:xfrm>
              <a:custGeom>
                <a:avLst/>
                <a:gdLst/>
                <a:ahLst/>
                <a:cxnLst/>
                <a:rect l="l" t="t" r="r" b="b"/>
                <a:pathLst>
                  <a:path w="12510" h="6803" extrusionOk="0">
                    <a:moveTo>
                      <a:pt x="12509" y="1"/>
                    </a:moveTo>
                    <a:lnTo>
                      <a:pt x="2900" y="2740"/>
                    </a:lnTo>
                    <a:lnTo>
                      <a:pt x="5639" y="4977"/>
                    </a:lnTo>
                    <a:lnTo>
                      <a:pt x="1" y="6803"/>
                    </a:lnTo>
                    <a:lnTo>
                      <a:pt x="9496" y="6209"/>
                    </a:lnTo>
                    <a:lnTo>
                      <a:pt x="7602" y="3607"/>
                    </a:lnTo>
                    <a:lnTo>
                      <a:pt x="12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13"/>
            <p:cNvGrpSpPr/>
            <p:nvPr/>
          </p:nvGrpSpPr>
          <p:grpSpPr>
            <a:xfrm>
              <a:off x="8076600" y="157019"/>
              <a:ext cx="314505" cy="314505"/>
              <a:chOff x="5987602" y="1417250"/>
              <a:chExt cx="456069" cy="456069"/>
            </a:xfrm>
          </p:grpSpPr>
          <p:sp>
            <p:nvSpPr>
              <p:cNvPr id="285" name="Google Shape;285;p13"/>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287"/>
        <p:cNvGrpSpPr/>
        <p:nvPr/>
      </p:nvGrpSpPr>
      <p:grpSpPr>
        <a:xfrm>
          <a:off x="0" y="0"/>
          <a:ext cx="0" cy="0"/>
          <a:chOff x="0" y="0"/>
          <a:chExt cx="0" cy="0"/>
        </a:xfrm>
      </p:grpSpPr>
      <p:sp>
        <p:nvSpPr>
          <p:cNvPr id="288" name="Google Shape;288;p14"/>
          <p:cNvSpPr txBox="1">
            <a:spLocks noGrp="1"/>
          </p:cNvSpPr>
          <p:nvPr>
            <p:ph type="title"/>
          </p:nvPr>
        </p:nvSpPr>
        <p:spPr>
          <a:xfrm>
            <a:off x="720000" y="825625"/>
            <a:ext cx="3852000" cy="572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14"/>
          <p:cNvSpPr txBox="1">
            <a:spLocks noGrp="1"/>
          </p:cNvSpPr>
          <p:nvPr>
            <p:ph type="subTitle" idx="1"/>
          </p:nvPr>
        </p:nvSpPr>
        <p:spPr>
          <a:xfrm>
            <a:off x="720000" y="1377775"/>
            <a:ext cx="3852000" cy="8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0" name="Google Shape;290;p14"/>
          <p:cNvSpPr>
            <a:spLocks noGrp="1"/>
          </p:cNvSpPr>
          <p:nvPr>
            <p:ph type="pic" idx="2"/>
          </p:nvPr>
        </p:nvSpPr>
        <p:spPr>
          <a:xfrm>
            <a:off x="5402510" y="535000"/>
            <a:ext cx="3026400" cy="4073400"/>
          </a:xfrm>
          <a:prstGeom prst="roundRect">
            <a:avLst>
              <a:gd name="adj" fmla="val 16667"/>
            </a:avLst>
          </a:prstGeom>
          <a:noFill/>
          <a:ln w="152400" cap="flat" cmpd="sng">
            <a:solidFill>
              <a:schemeClr val="lt2"/>
            </a:solidFill>
            <a:prstDash val="solid"/>
            <a:round/>
            <a:headEnd type="none" w="sm" len="sm"/>
            <a:tailEnd type="none" w="sm" len="sm"/>
          </a:ln>
        </p:spPr>
      </p:sp>
      <p:sp>
        <p:nvSpPr>
          <p:cNvPr id="291" name="Google Shape;291;p14"/>
          <p:cNvSpPr>
            <a:spLocks noGrp="1"/>
          </p:cNvSpPr>
          <p:nvPr>
            <p:ph type="pic" idx="3"/>
          </p:nvPr>
        </p:nvSpPr>
        <p:spPr>
          <a:xfrm>
            <a:off x="878925" y="2481450"/>
            <a:ext cx="3930000" cy="2127000"/>
          </a:xfrm>
          <a:prstGeom prst="roundRect">
            <a:avLst>
              <a:gd name="adj" fmla="val 16667"/>
            </a:avLst>
          </a:prstGeom>
          <a:noFill/>
          <a:ln w="152400" cap="flat" cmpd="sng">
            <a:solidFill>
              <a:schemeClr val="lt2"/>
            </a:solidFill>
            <a:prstDash val="solid"/>
            <a:round/>
            <a:headEnd type="none" w="sm" len="sm"/>
            <a:tailEnd type="none" w="sm" len="sm"/>
          </a:ln>
        </p:spPr>
      </p:sp>
      <p:sp>
        <p:nvSpPr>
          <p:cNvPr id="292" name="Google Shape;292;p14"/>
          <p:cNvSpPr/>
          <p:nvPr/>
        </p:nvSpPr>
        <p:spPr>
          <a:xfrm rot="-2927220">
            <a:off x="7580292" y="-16788"/>
            <a:ext cx="479439" cy="260704"/>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rot="6205845">
            <a:off x="8634429" y="1240159"/>
            <a:ext cx="479448" cy="260709"/>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14"/>
          <p:cNvGrpSpPr/>
          <p:nvPr/>
        </p:nvGrpSpPr>
        <p:grpSpPr>
          <a:xfrm flipH="1">
            <a:off x="4312338" y="-583020"/>
            <a:ext cx="962808" cy="962808"/>
            <a:chOff x="5987602" y="1417250"/>
            <a:chExt cx="456069" cy="456069"/>
          </a:xfrm>
        </p:grpSpPr>
        <p:sp>
          <p:nvSpPr>
            <p:cNvPr id="295" name="Google Shape;295;p14"/>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14"/>
          <p:cNvSpPr/>
          <p:nvPr/>
        </p:nvSpPr>
        <p:spPr>
          <a:xfrm rot="-3499024">
            <a:off x="8357987" y="3945972"/>
            <a:ext cx="1355353" cy="737012"/>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rot="6231921" flipH="1">
            <a:off x="-477846" y="9874"/>
            <a:ext cx="1355346" cy="737015"/>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14"/>
          <p:cNvGrpSpPr/>
          <p:nvPr/>
        </p:nvGrpSpPr>
        <p:grpSpPr>
          <a:xfrm flipH="1">
            <a:off x="-401587" y="4608405"/>
            <a:ext cx="962808" cy="962808"/>
            <a:chOff x="5987602" y="1417250"/>
            <a:chExt cx="456069" cy="456069"/>
          </a:xfrm>
        </p:grpSpPr>
        <p:sp>
          <p:nvSpPr>
            <p:cNvPr id="300" name="Google Shape;300;p14"/>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302"/>
        <p:cNvGrpSpPr/>
        <p:nvPr/>
      </p:nvGrpSpPr>
      <p:grpSpPr>
        <a:xfrm>
          <a:off x="0" y="0"/>
          <a:ext cx="0" cy="0"/>
          <a:chOff x="0" y="0"/>
          <a:chExt cx="0" cy="0"/>
        </a:xfrm>
      </p:grpSpPr>
      <p:sp>
        <p:nvSpPr>
          <p:cNvPr id="303" name="Google Shape;303;p15"/>
          <p:cNvSpPr txBox="1">
            <a:spLocks noGrp="1"/>
          </p:cNvSpPr>
          <p:nvPr>
            <p:ph type="title" hasCustomPrompt="1"/>
          </p:nvPr>
        </p:nvSpPr>
        <p:spPr>
          <a:xfrm>
            <a:off x="4936288" y="2037825"/>
            <a:ext cx="34926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04" name="Google Shape;304;p15"/>
          <p:cNvSpPr txBox="1">
            <a:spLocks noGrp="1"/>
          </p:cNvSpPr>
          <p:nvPr>
            <p:ph type="subTitle" idx="1"/>
          </p:nvPr>
        </p:nvSpPr>
        <p:spPr>
          <a:xfrm>
            <a:off x="4936300" y="2764349"/>
            <a:ext cx="3492600" cy="38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305" name="Google Shape;305;p15"/>
          <p:cNvSpPr txBox="1">
            <a:spLocks noGrp="1"/>
          </p:cNvSpPr>
          <p:nvPr>
            <p:ph type="title" idx="2" hasCustomPrompt="1"/>
          </p:nvPr>
        </p:nvSpPr>
        <p:spPr>
          <a:xfrm>
            <a:off x="4936300" y="577377"/>
            <a:ext cx="34926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06" name="Google Shape;306;p15"/>
          <p:cNvSpPr txBox="1">
            <a:spLocks noGrp="1"/>
          </p:cNvSpPr>
          <p:nvPr>
            <p:ph type="subTitle" idx="3"/>
          </p:nvPr>
        </p:nvSpPr>
        <p:spPr>
          <a:xfrm>
            <a:off x="4936300" y="1303913"/>
            <a:ext cx="3492600" cy="38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307" name="Google Shape;307;p15"/>
          <p:cNvSpPr txBox="1">
            <a:spLocks noGrp="1"/>
          </p:cNvSpPr>
          <p:nvPr>
            <p:ph type="title" idx="4" hasCustomPrompt="1"/>
          </p:nvPr>
        </p:nvSpPr>
        <p:spPr>
          <a:xfrm>
            <a:off x="4936288" y="3498288"/>
            <a:ext cx="34926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08" name="Google Shape;308;p15"/>
          <p:cNvSpPr txBox="1">
            <a:spLocks noGrp="1"/>
          </p:cNvSpPr>
          <p:nvPr>
            <p:ph type="subTitle" idx="5"/>
          </p:nvPr>
        </p:nvSpPr>
        <p:spPr>
          <a:xfrm>
            <a:off x="4936300" y="4224812"/>
            <a:ext cx="3492600" cy="38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grpSp>
        <p:nvGrpSpPr>
          <p:cNvPr id="309" name="Google Shape;309;p15"/>
          <p:cNvGrpSpPr/>
          <p:nvPr/>
        </p:nvGrpSpPr>
        <p:grpSpPr>
          <a:xfrm flipH="1">
            <a:off x="-75562" y="-175683"/>
            <a:ext cx="962808" cy="962808"/>
            <a:chOff x="5987602" y="1417250"/>
            <a:chExt cx="456069" cy="456069"/>
          </a:xfrm>
        </p:grpSpPr>
        <p:sp>
          <p:nvSpPr>
            <p:cNvPr id="310" name="Google Shape;310;p15"/>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5"/>
          <p:cNvSpPr/>
          <p:nvPr/>
        </p:nvSpPr>
        <p:spPr>
          <a:xfrm rot="-2927210">
            <a:off x="-390867" y="4582353"/>
            <a:ext cx="1355346" cy="73700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rot="6343747">
            <a:off x="8142485" y="28627"/>
            <a:ext cx="1355347" cy="737011"/>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15"/>
          <p:cNvGrpSpPr/>
          <p:nvPr/>
        </p:nvGrpSpPr>
        <p:grpSpPr>
          <a:xfrm flipH="1">
            <a:off x="8692638" y="3645692"/>
            <a:ext cx="962808" cy="962808"/>
            <a:chOff x="5987602" y="1417250"/>
            <a:chExt cx="456069" cy="456069"/>
          </a:xfrm>
        </p:grpSpPr>
        <p:sp>
          <p:nvSpPr>
            <p:cNvPr id="315" name="Google Shape;315;p15"/>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17"/>
        <p:cNvGrpSpPr/>
        <p:nvPr/>
      </p:nvGrpSpPr>
      <p:grpSpPr>
        <a:xfrm>
          <a:off x="0" y="0"/>
          <a:ext cx="0" cy="0"/>
          <a:chOff x="0" y="0"/>
          <a:chExt cx="0" cy="0"/>
        </a:xfrm>
      </p:grpSpPr>
      <p:sp>
        <p:nvSpPr>
          <p:cNvPr id="318" name="Google Shape;318;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9" name="Google Shape;319;p16"/>
          <p:cNvSpPr txBox="1">
            <a:spLocks noGrp="1"/>
          </p:cNvSpPr>
          <p:nvPr>
            <p:ph type="subTitle" idx="1"/>
          </p:nvPr>
        </p:nvSpPr>
        <p:spPr>
          <a:xfrm>
            <a:off x="1045500" y="2270300"/>
            <a:ext cx="1841100" cy="18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20" name="Google Shape;320;p16"/>
          <p:cNvSpPr txBox="1">
            <a:spLocks noGrp="1"/>
          </p:cNvSpPr>
          <p:nvPr>
            <p:ph type="subTitle" idx="2"/>
          </p:nvPr>
        </p:nvSpPr>
        <p:spPr>
          <a:xfrm>
            <a:off x="3651457" y="2270300"/>
            <a:ext cx="1841100" cy="18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21" name="Google Shape;321;p16"/>
          <p:cNvSpPr txBox="1">
            <a:spLocks noGrp="1"/>
          </p:cNvSpPr>
          <p:nvPr>
            <p:ph type="subTitle" idx="3"/>
          </p:nvPr>
        </p:nvSpPr>
        <p:spPr>
          <a:xfrm>
            <a:off x="6257402" y="2270300"/>
            <a:ext cx="1841100" cy="18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22" name="Google Shape;322;p16"/>
          <p:cNvSpPr txBox="1">
            <a:spLocks noGrp="1"/>
          </p:cNvSpPr>
          <p:nvPr>
            <p:ph type="subTitle" idx="4"/>
          </p:nvPr>
        </p:nvSpPr>
        <p:spPr>
          <a:xfrm>
            <a:off x="1045500" y="1832925"/>
            <a:ext cx="18411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3" name="Google Shape;323;p16"/>
          <p:cNvSpPr txBox="1">
            <a:spLocks noGrp="1"/>
          </p:cNvSpPr>
          <p:nvPr>
            <p:ph type="subTitle" idx="5"/>
          </p:nvPr>
        </p:nvSpPr>
        <p:spPr>
          <a:xfrm>
            <a:off x="3651462" y="1832925"/>
            <a:ext cx="18411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4" name="Google Shape;324;p16"/>
          <p:cNvSpPr txBox="1">
            <a:spLocks noGrp="1"/>
          </p:cNvSpPr>
          <p:nvPr>
            <p:ph type="subTitle" idx="6"/>
          </p:nvPr>
        </p:nvSpPr>
        <p:spPr>
          <a:xfrm>
            <a:off x="6257408" y="1832925"/>
            <a:ext cx="18411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25" name="Google Shape;325;p16"/>
          <p:cNvGrpSpPr/>
          <p:nvPr/>
        </p:nvGrpSpPr>
        <p:grpSpPr>
          <a:xfrm flipH="1">
            <a:off x="8154290" y="46373"/>
            <a:ext cx="902335" cy="906318"/>
            <a:chOff x="6027649" y="1576942"/>
            <a:chExt cx="1474886" cy="1481396"/>
          </a:xfrm>
        </p:grpSpPr>
        <p:sp>
          <p:nvSpPr>
            <p:cNvPr id="326" name="Google Shape;326;p16"/>
            <p:cNvSpPr/>
            <p:nvPr/>
          </p:nvSpPr>
          <p:spPr>
            <a:xfrm>
              <a:off x="6421378" y="2658109"/>
              <a:ext cx="317373" cy="400228"/>
            </a:xfrm>
            <a:custGeom>
              <a:avLst/>
              <a:gdLst/>
              <a:ahLst/>
              <a:cxnLst/>
              <a:rect l="l" t="t" r="r" b="b"/>
              <a:pathLst>
                <a:path w="6734" h="8492" extrusionOk="0">
                  <a:moveTo>
                    <a:pt x="5045" y="0"/>
                  </a:moveTo>
                  <a:cubicBezTo>
                    <a:pt x="4953" y="754"/>
                    <a:pt x="4794" y="1461"/>
                    <a:pt x="4474" y="2100"/>
                  </a:cubicBezTo>
                  <a:cubicBezTo>
                    <a:pt x="4177" y="2739"/>
                    <a:pt x="3744" y="3287"/>
                    <a:pt x="3173" y="3835"/>
                  </a:cubicBezTo>
                  <a:cubicBezTo>
                    <a:pt x="2625" y="4406"/>
                    <a:pt x="1986" y="4953"/>
                    <a:pt x="1393" y="5638"/>
                  </a:cubicBezTo>
                  <a:cubicBezTo>
                    <a:pt x="822" y="6300"/>
                    <a:pt x="320" y="7099"/>
                    <a:pt x="0" y="7943"/>
                  </a:cubicBezTo>
                  <a:lnTo>
                    <a:pt x="891" y="8491"/>
                  </a:lnTo>
                  <a:cubicBezTo>
                    <a:pt x="1187" y="7807"/>
                    <a:pt x="1621" y="7236"/>
                    <a:pt x="2078" y="6620"/>
                  </a:cubicBezTo>
                  <a:cubicBezTo>
                    <a:pt x="2808" y="5661"/>
                    <a:pt x="3926" y="5159"/>
                    <a:pt x="4520" y="4657"/>
                  </a:cubicBezTo>
                  <a:cubicBezTo>
                    <a:pt x="5136" y="4132"/>
                    <a:pt x="5615" y="3538"/>
                    <a:pt x="5958" y="2831"/>
                  </a:cubicBezTo>
                  <a:cubicBezTo>
                    <a:pt x="6391" y="1986"/>
                    <a:pt x="6620" y="1096"/>
                    <a:pt x="6734" y="206"/>
                  </a:cubicBezTo>
                  <a:lnTo>
                    <a:pt x="50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6117998" y="2607539"/>
              <a:ext cx="577720" cy="284807"/>
            </a:xfrm>
            <a:custGeom>
              <a:avLst/>
              <a:gdLst/>
              <a:ahLst/>
              <a:cxnLst/>
              <a:rect l="l" t="t" r="r" b="b"/>
              <a:pathLst>
                <a:path w="12258" h="6043" extrusionOk="0">
                  <a:moveTo>
                    <a:pt x="1964" y="1"/>
                  </a:moveTo>
                  <a:cubicBezTo>
                    <a:pt x="1964" y="1"/>
                    <a:pt x="1" y="4634"/>
                    <a:pt x="4246" y="5798"/>
                  </a:cubicBezTo>
                  <a:cubicBezTo>
                    <a:pt x="4879" y="5965"/>
                    <a:pt x="5570" y="6043"/>
                    <a:pt x="6265" y="6043"/>
                  </a:cubicBezTo>
                  <a:cubicBezTo>
                    <a:pt x="7850" y="6043"/>
                    <a:pt x="9450" y="5636"/>
                    <a:pt x="10386" y="4954"/>
                  </a:cubicBezTo>
                  <a:cubicBezTo>
                    <a:pt x="11573" y="4086"/>
                    <a:pt x="12258" y="2488"/>
                    <a:pt x="12121" y="617"/>
                  </a:cubicBezTo>
                  <a:lnTo>
                    <a:pt x="19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6027649" y="1678979"/>
              <a:ext cx="1474886" cy="1023428"/>
            </a:xfrm>
            <a:custGeom>
              <a:avLst/>
              <a:gdLst/>
              <a:ahLst/>
              <a:cxnLst/>
              <a:rect l="l" t="t" r="r" b="b"/>
              <a:pathLst>
                <a:path w="31294" h="21715" extrusionOk="0">
                  <a:moveTo>
                    <a:pt x="16371" y="0"/>
                  </a:moveTo>
                  <a:cubicBezTo>
                    <a:pt x="14871" y="0"/>
                    <a:pt x="13577" y="829"/>
                    <a:pt x="12897" y="2059"/>
                  </a:cubicBezTo>
                  <a:cubicBezTo>
                    <a:pt x="12326" y="1488"/>
                    <a:pt x="11550" y="1100"/>
                    <a:pt x="10683" y="1054"/>
                  </a:cubicBezTo>
                  <a:cubicBezTo>
                    <a:pt x="10640" y="1053"/>
                    <a:pt x="10598" y="1052"/>
                    <a:pt x="10556" y="1052"/>
                  </a:cubicBezTo>
                  <a:cubicBezTo>
                    <a:pt x="8785" y="1052"/>
                    <a:pt x="7303" y="2443"/>
                    <a:pt x="7236" y="4227"/>
                  </a:cubicBezTo>
                  <a:cubicBezTo>
                    <a:pt x="7145" y="4227"/>
                    <a:pt x="7053" y="4227"/>
                    <a:pt x="6962" y="4204"/>
                  </a:cubicBezTo>
                  <a:cubicBezTo>
                    <a:pt x="6905" y="4202"/>
                    <a:pt x="6849" y="4201"/>
                    <a:pt x="6793" y="4201"/>
                  </a:cubicBezTo>
                  <a:cubicBezTo>
                    <a:pt x="4676" y="4201"/>
                    <a:pt x="2920" y="5859"/>
                    <a:pt x="2831" y="7993"/>
                  </a:cubicBezTo>
                  <a:cubicBezTo>
                    <a:pt x="2831" y="8130"/>
                    <a:pt x="2831" y="8267"/>
                    <a:pt x="2831" y="8381"/>
                  </a:cubicBezTo>
                  <a:cubicBezTo>
                    <a:pt x="1484" y="8975"/>
                    <a:pt x="525" y="10299"/>
                    <a:pt x="457" y="11851"/>
                  </a:cubicBezTo>
                  <a:cubicBezTo>
                    <a:pt x="434" y="12604"/>
                    <a:pt x="617" y="13311"/>
                    <a:pt x="959" y="13928"/>
                  </a:cubicBezTo>
                  <a:cubicBezTo>
                    <a:pt x="434" y="14567"/>
                    <a:pt x="114" y="15366"/>
                    <a:pt x="92" y="16233"/>
                  </a:cubicBezTo>
                  <a:cubicBezTo>
                    <a:pt x="0" y="18424"/>
                    <a:pt x="1689" y="20273"/>
                    <a:pt x="3881" y="20364"/>
                  </a:cubicBezTo>
                  <a:cubicBezTo>
                    <a:pt x="3924" y="20366"/>
                    <a:pt x="3967" y="20367"/>
                    <a:pt x="4010" y="20367"/>
                  </a:cubicBezTo>
                  <a:cubicBezTo>
                    <a:pt x="4649" y="20367"/>
                    <a:pt x="5265" y="20209"/>
                    <a:pt x="5821" y="19931"/>
                  </a:cubicBezTo>
                  <a:cubicBezTo>
                    <a:pt x="6506" y="20958"/>
                    <a:pt x="7647" y="21665"/>
                    <a:pt x="8948" y="21711"/>
                  </a:cubicBezTo>
                  <a:cubicBezTo>
                    <a:pt x="9001" y="21713"/>
                    <a:pt x="9054" y="21714"/>
                    <a:pt x="9106" y="21714"/>
                  </a:cubicBezTo>
                  <a:cubicBezTo>
                    <a:pt x="10253" y="21714"/>
                    <a:pt x="11286" y="21242"/>
                    <a:pt x="12006" y="20479"/>
                  </a:cubicBezTo>
                  <a:cubicBezTo>
                    <a:pt x="12668" y="21095"/>
                    <a:pt x="13559" y="21506"/>
                    <a:pt x="14563" y="21551"/>
                  </a:cubicBezTo>
                  <a:cubicBezTo>
                    <a:pt x="14634" y="21555"/>
                    <a:pt x="14704" y="21557"/>
                    <a:pt x="14774" y="21557"/>
                  </a:cubicBezTo>
                  <a:cubicBezTo>
                    <a:pt x="15946" y="21557"/>
                    <a:pt x="17003" y="21022"/>
                    <a:pt x="17736" y="20182"/>
                  </a:cubicBezTo>
                  <a:cubicBezTo>
                    <a:pt x="18261" y="20570"/>
                    <a:pt x="18900" y="20821"/>
                    <a:pt x="19607" y="20867"/>
                  </a:cubicBezTo>
                  <a:cubicBezTo>
                    <a:pt x="19656" y="20869"/>
                    <a:pt x="19705" y="20870"/>
                    <a:pt x="19754" y="20870"/>
                  </a:cubicBezTo>
                  <a:cubicBezTo>
                    <a:pt x="21244" y="20870"/>
                    <a:pt x="22519" y="19863"/>
                    <a:pt x="22917" y="18493"/>
                  </a:cubicBezTo>
                  <a:cubicBezTo>
                    <a:pt x="23396" y="18812"/>
                    <a:pt x="23967" y="18995"/>
                    <a:pt x="24583" y="19018"/>
                  </a:cubicBezTo>
                  <a:cubicBezTo>
                    <a:pt x="24639" y="19021"/>
                    <a:pt x="24695" y="19022"/>
                    <a:pt x="24750" y="19022"/>
                  </a:cubicBezTo>
                  <a:cubicBezTo>
                    <a:pt x="26502" y="19022"/>
                    <a:pt x="27941" y="17638"/>
                    <a:pt x="28007" y="15868"/>
                  </a:cubicBezTo>
                  <a:cubicBezTo>
                    <a:pt x="28030" y="15731"/>
                    <a:pt x="28030" y="15594"/>
                    <a:pt x="28007" y="15480"/>
                  </a:cubicBezTo>
                  <a:cubicBezTo>
                    <a:pt x="29765" y="15137"/>
                    <a:pt x="31134" y="13631"/>
                    <a:pt x="31225" y="11759"/>
                  </a:cubicBezTo>
                  <a:cubicBezTo>
                    <a:pt x="31294" y="10139"/>
                    <a:pt x="30358" y="8678"/>
                    <a:pt x="28966" y="8016"/>
                  </a:cubicBezTo>
                  <a:cubicBezTo>
                    <a:pt x="28988" y="7856"/>
                    <a:pt x="29011" y="7696"/>
                    <a:pt x="29034" y="7537"/>
                  </a:cubicBezTo>
                  <a:cubicBezTo>
                    <a:pt x="29103" y="5482"/>
                    <a:pt x="27619" y="3725"/>
                    <a:pt x="25656" y="3451"/>
                  </a:cubicBezTo>
                  <a:cubicBezTo>
                    <a:pt x="25154" y="1922"/>
                    <a:pt x="23739" y="780"/>
                    <a:pt x="22050" y="712"/>
                  </a:cubicBezTo>
                  <a:cubicBezTo>
                    <a:pt x="21989" y="709"/>
                    <a:pt x="21928" y="708"/>
                    <a:pt x="21868" y="708"/>
                  </a:cubicBezTo>
                  <a:cubicBezTo>
                    <a:pt x="20979" y="708"/>
                    <a:pt x="20154" y="1019"/>
                    <a:pt x="19470" y="1511"/>
                  </a:cubicBezTo>
                  <a:cubicBezTo>
                    <a:pt x="18786" y="643"/>
                    <a:pt x="17736" y="73"/>
                    <a:pt x="16549" y="4"/>
                  </a:cubicBezTo>
                  <a:cubicBezTo>
                    <a:pt x="16489" y="2"/>
                    <a:pt x="16430" y="0"/>
                    <a:pt x="16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6031938" y="2170783"/>
              <a:ext cx="1468477" cy="531626"/>
            </a:xfrm>
            <a:custGeom>
              <a:avLst/>
              <a:gdLst/>
              <a:ahLst/>
              <a:cxnLst/>
              <a:rect l="l" t="t" r="r" b="b"/>
              <a:pathLst>
                <a:path w="31158" h="11280" extrusionOk="0">
                  <a:moveTo>
                    <a:pt x="30952" y="0"/>
                  </a:moveTo>
                  <a:lnTo>
                    <a:pt x="30952" y="0"/>
                  </a:lnTo>
                  <a:cubicBezTo>
                    <a:pt x="30975" y="366"/>
                    <a:pt x="30929" y="731"/>
                    <a:pt x="30838" y="1119"/>
                  </a:cubicBezTo>
                  <a:cubicBezTo>
                    <a:pt x="30381" y="2899"/>
                    <a:pt x="29012" y="3972"/>
                    <a:pt x="27163" y="4269"/>
                  </a:cubicBezTo>
                  <a:cubicBezTo>
                    <a:pt x="27371" y="5779"/>
                    <a:pt x="26352" y="7341"/>
                    <a:pt x="24487" y="7341"/>
                  </a:cubicBezTo>
                  <a:cubicBezTo>
                    <a:pt x="23899" y="7341"/>
                    <a:pt x="23227" y="7186"/>
                    <a:pt x="22484" y="6825"/>
                  </a:cubicBezTo>
                  <a:cubicBezTo>
                    <a:pt x="22281" y="8182"/>
                    <a:pt x="20981" y="9155"/>
                    <a:pt x="19551" y="9155"/>
                  </a:cubicBezTo>
                  <a:cubicBezTo>
                    <a:pt x="18889" y="9155"/>
                    <a:pt x="18198" y="8946"/>
                    <a:pt x="17576" y="8469"/>
                  </a:cubicBezTo>
                  <a:cubicBezTo>
                    <a:pt x="17127" y="9156"/>
                    <a:pt x="15989" y="9705"/>
                    <a:pt x="14735" y="9705"/>
                  </a:cubicBezTo>
                  <a:cubicBezTo>
                    <a:pt x="13822" y="9705"/>
                    <a:pt x="12847" y="9414"/>
                    <a:pt x="12030" y="8674"/>
                  </a:cubicBezTo>
                  <a:cubicBezTo>
                    <a:pt x="11604" y="9337"/>
                    <a:pt x="10371" y="9992"/>
                    <a:pt x="9058" y="9992"/>
                  </a:cubicBezTo>
                  <a:cubicBezTo>
                    <a:pt x="7973" y="9992"/>
                    <a:pt x="6834" y="9545"/>
                    <a:pt x="6049" y="8286"/>
                  </a:cubicBezTo>
                  <a:cubicBezTo>
                    <a:pt x="5422" y="8563"/>
                    <a:pt x="4783" y="8686"/>
                    <a:pt x="4163" y="8686"/>
                  </a:cubicBezTo>
                  <a:cubicBezTo>
                    <a:pt x="2280" y="8686"/>
                    <a:pt x="585" y="7549"/>
                    <a:pt x="1" y="6140"/>
                  </a:cubicBezTo>
                  <a:lnTo>
                    <a:pt x="1" y="6140"/>
                  </a:lnTo>
                  <a:cubicBezTo>
                    <a:pt x="69" y="8172"/>
                    <a:pt x="1713" y="9838"/>
                    <a:pt x="3790" y="9929"/>
                  </a:cubicBezTo>
                  <a:cubicBezTo>
                    <a:pt x="3833" y="9931"/>
                    <a:pt x="3876" y="9932"/>
                    <a:pt x="3919" y="9932"/>
                  </a:cubicBezTo>
                  <a:cubicBezTo>
                    <a:pt x="4558" y="9932"/>
                    <a:pt x="5174" y="9774"/>
                    <a:pt x="5730" y="9496"/>
                  </a:cubicBezTo>
                  <a:cubicBezTo>
                    <a:pt x="6415" y="10523"/>
                    <a:pt x="7556" y="11230"/>
                    <a:pt x="8857" y="11276"/>
                  </a:cubicBezTo>
                  <a:cubicBezTo>
                    <a:pt x="8910" y="11278"/>
                    <a:pt x="8963" y="11279"/>
                    <a:pt x="9015" y="11279"/>
                  </a:cubicBezTo>
                  <a:cubicBezTo>
                    <a:pt x="10162" y="11279"/>
                    <a:pt x="11195" y="10807"/>
                    <a:pt x="11915" y="10044"/>
                  </a:cubicBezTo>
                  <a:cubicBezTo>
                    <a:pt x="12577" y="10660"/>
                    <a:pt x="13468" y="11071"/>
                    <a:pt x="14472" y="11116"/>
                  </a:cubicBezTo>
                  <a:cubicBezTo>
                    <a:pt x="14543" y="11120"/>
                    <a:pt x="14613" y="11122"/>
                    <a:pt x="14683" y="11122"/>
                  </a:cubicBezTo>
                  <a:cubicBezTo>
                    <a:pt x="15857" y="11122"/>
                    <a:pt x="16934" y="10587"/>
                    <a:pt x="17645" y="9747"/>
                  </a:cubicBezTo>
                  <a:cubicBezTo>
                    <a:pt x="18170" y="10135"/>
                    <a:pt x="18809" y="10386"/>
                    <a:pt x="19516" y="10432"/>
                  </a:cubicBezTo>
                  <a:cubicBezTo>
                    <a:pt x="19565" y="10434"/>
                    <a:pt x="19614" y="10435"/>
                    <a:pt x="19663" y="10435"/>
                  </a:cubicBezTo>
                  <a:cubicBezTo>
                    <a:pt x="21153" y="10435"/>
                    <a:pt x="22428" y="9428"/>
                    <a:pt x="22826" y="8058"/>
                  </a:cubicBezTo>
                  <a:cubicBezTo>
                    <a:pt x="23305" y="8377"/>
                    <a:pt x="23876" y="8560"/>
                    <a:pt x="24492" y="8583"/>
                  </a:cubicBezTo>
                  <a:cubicBezTo>
                    <a:pt x="24535" y="8584"/>
                    <a:pt x="24578" y="8585"/>
                    <a:pt x="24621" y="8585"/>
                  </a:cubicBezTo>
                  <a:cubicBezTo>
                    <a:pt x="26390" y="8585"/>
                    <a:pt x="27849" y="7216"/>
                    <a:pt x="27916" y="5433"/>
                  </a:cubicBezTo>
                  <a:cubicBezTo>
                    <a:pt x="27939" y="5296"/>
                    <a:pt x="27939" y="5159"/>
                    <a:pt x="27916" y="5045"/>
                  </a:cubicBezTo>
                  <a:cubicBezTo>
                    <a:pt x="29674" y="4702"/>
                    <a:pt x="31043" y="3196"/>
                    <a:pt x="31134" y="1324"/>
                  </a:cubicBezTo>
                  <a:cubicBezTo>
                    <a:pt x="31157" y="868"/>
                    <a:pt x="31089" y="411"/>
                    <a:pt x="3095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7097184" y="1965483"/>
              <a:ext cx="181309" cy="181686"/>
            </a:xfrm>
            <a:custGeom>
              <a:avLst/>
              <a:gdLst/>
              <a:ahLst/>
              <a:cxnLst/>
              <a:rect l="l" t="t" r="r" b="b"/>
              <a:pathLst>
                <a:path w="3847" h="3855" extrusionOk="0">
                  <a:moveTo>
                    <a:pt x="1181" y="1"/>
                  </a:moveTo>
                  <a:cubicBezTo>
                    <a:pt x="781" y="1"/>
                    <a:pt x="379" y="78"/>
                    <a:pt x="19" y="225"/>
                  </a:cubicBezTo>
                  <a:cubicBezTo>
                    <a:pt x="0" y="225"/>
                    <a:pt x="11" y="254"/>
                    <a:pt x="28" y="254"/>
                  </a:cubicBezTo>
                  <a:cubicBezTo>
                    <a:pt x="32" y="254"/>
                    <a:pt x="37" y="252"/>
                    <a:pt x="41" y="248"/>
                  </a:cubicBezTo>
                  <a:cubicBezTo>
                    <a:pt x="313" y="201"/>
                    <a:pt x="572" y="178"/>
                    <a:pt x="816" y="178"/>
                  </a:cubicBezTo>
                  <a:cubicBezTo>
                    <a:pt x="2809" y="178"/>
                    <a:pt x="3847" y="1699"/>
                    <a:pt x="3237" y="3854"/>
                  </a:cubicBezTo>
                  <a:cubicBezTo>
                    <a:pt x="3785" y="3078"/>
                    <a:pt x="3808" y="1595"/>
                    <a:pt x="3077" y="773"/>
                  </a:cubicBezTo>
                  <a:cubicBezTo>
                    <a:pt x="2609" y="246"/>
                    <a:pt x="1897" y="1"/>
                    <a:pt x="118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6903336" y="2385131"/>
              <a:ext cx="226224" cy="140919"/>
            </a:xfrm>
            <a:custGeom>
              <a:avLst/>
              <a:gdLst/>
              <a:ahLst/>
              <a:cxnLst/>
              <a:rect l="l" t="t" r="r" b="b"/>
              <a:pathLst>
                <a:path w="4800" h="2990" extrusionOk="0">
                  <a:moveTo>
                    <a:pt x="4052" y="0"/>
                  </a:moveTo>
                  <a:cubicBezTo>
                    <a:pt x="4046" y="0"/>
                    <a:pt x="4040" y="6"/>
                    <a:pt x="4040" y="18"/>
                  </a:cubicBezTo>
                  <a:cubicBezTo>
                    <a:pt x="4223" y="999"/>
                    <a:pt x="3721" y="2026"/>
                    <a:pt x="2830" y="2483"/>
                  </a:cubicBezTo>
                  <a:cubicBezTo>
                    <a:pt x="2427" y="2663"/>
                    <a:pt x="1954" y="2770"/>
                    <a:pt x="1487" y="2770"/>
                  </a:cubicBezTo>
                  <a:cubicBezTo>
                    <a:pt x="952" y="2770"/>
                    <a:pt x="426" y="2629"/>
                    <a:pt x="23" y="2300"/>
                  </a:cubicBezTo>
                  <a:cubicBezTo>
                    <a:pt x="23" y="2292"/>
                    <a:pt x="20" y="2290"/>
                    <a:pt x="17" y="2290"/>
                  </a:cubicBezTo>
                  <a:cubicBezTo>
                    <a:pt x="10" y="2290"/>
                    <a:pt x="0" y="2300"/>
                    <a:pt x="0" y="2300"/>
                  </a:cubicBezTo>
                  <a:cubicBezTo>
                    <a:pt x="160" y="2528"/>
                    <a:pt x="388" y="2665"/>
                    <a:pt x="639" y="2757"/>
                  </a:cubicBezTo>
                  <a:cubicBezTo>
                    <a:pt x="984" y="2916"/>
                    <a:pt x="1357" y="2989"/>
                    <a:pt x="1729" y="2989"/>
                  </a:cubicBezTo>
                  <a:cubicBezTo>
                    <a:pt x="3279" y="2989"/>
                    <a:pt x="4799" y="1711"/>
                    <a:pt x="4063" y="18"/>
                  </a:cubicBezTo>
                  <a:cubicBezTo>
                    <a:pt x="4063" y="6"/>
                    <a:pt x="4057" y="0"/>
                    <a:pt x="405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6809735" y="2336728"/>
              <a:ext cx="216374" cy="172826"/>
            </a:xfrm>
            <a:custGeom>
              <a:avLst/>
              <a:gdLst/>
              <a:ahLst/>
              <a:cxnLst/>
              <a:rect l="l" t="t" r="r" b="b"/>
              <a:pathLst>
                <a:path w="4591" h="3667" extrusionOk="0">
                  <a:moveTo>
                    <a:pt x="3972" y="0"/>
                  </a:moveTo>
                  <a:cubicBezTo>
                    <a:pt x="3961" y="0"/>
                    <a:pt x="3949" y="6"/>
                    <a:pt x="3949" y="17"/>
                  </a:cubicBezTo>
                  <a:cubicBezTo>
                    <a:pt x="3972" y="542"/>
                    <a:pt x="3926" y="1045"/>
                    <a:pt x="3767" y="1524"/>
                  </a:cubicBezTo>
                  <a:cubicBezTo>
                    <a:pt x="3381" y="2754"/>
                    <a:pt x="2153" y="3482"/>
                    <a:pt x="916" y="3482"/>
                  </a:cubicBezTo>
                  <a:cubicBezTo>
                    <a:pt x="615" y="3482"/>
                    <a:pt x="313" y="3439"/>
                    <a:pt x="23" y="3350"/>
                  </a:cubicBezTo>
                  <a:cubicBezTo>
                    <a:pt x="23" y="3350"/>
                    <a:pt x="0" y="3373"/>
                    <a:pt x="23" y="3396"/>
                  </a:cubicBezTo>
                  <a:cubicBezTo>
                    <a:pt x="441" y="3581"/>
                    <a:pt x="864" y="3666"/>
                    <a:pt x="1273" y="3666"/>
                  </a:cubicBezTo>
                  <a:cubicBezTo>
                    <a:pt x="3077" y="3666"/>
                    <a:pt x="4590" y="2009"/>
                    <a:pt x="3995" y="17"/>
                  </a:cubicBezTo>
                  <a:cubicBezTo>
                    <a:pt x="3995" y="6"/>
                    <a:pt x="3983" y="0"/>
                    <a:pt x="397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6405259" y="2425239"/>
              <a:ext cx="224857" cy="123763"/>
            </a:xfrm>
            <a:custGeom>
              <a:avLst/>
              <a:gdLst/>
              <a:ahLst/>
              <a:cxnLst/>
              <a:rect l="l" t="t" r="r" b="b"/>
              <a:pathLst>
                <a:path w="4771" h="2626" extrusionOk="0">
                  <a:moveTo>
                    <a:pt x="364" y="1"/>
                  </a:moveTo>
                  <a:cubicBezTo>
                    <a:pt x="358" y="1"/>
                    <a:pt x="350" y="3"/>
                    <a:pt x="342" y="11"/>
                  </a:cubicBezTo>
                  <a:cubicBezTo>
                    <a:pt x="0" y="1084"/>
                    <a:pt x="845" y="2248"/>
                    <a:pt x="1895" y="2522"/>
                  </a:cubicBezTo>
                  <a:cubicBezTo>
                    <a:pt x="2135" y="2591"/>
                    <a:pt x="2390" y="2626"/>
                    <a:pt x="2648" y="2626"/>
                  </a:cubicBezTo>
                  <a:cubicBezTo>
                    <a:pt x="3490" y="2626"/>
                    <a:pt x="4351" y="2257"/>
                    <a:pt x="4771" y="1540"/>
                  </a:cubicBezTo>
                  <a:lnTo>
                    <a:pt x="4771" y="1540"/>
                  </a:lnTo>
                  <a:cubicBezTo>
                    <a:pt x="4223" y="1999"/>
                    <a:pt x="3443" y="2308"/>
                    <a:pt x="2653" y="2308"/>
                  </a:cubicBezTo>
                  <a:cubicBezTo>
                    <a:pt x="2422" y="2308"/>
                    <a:pt x="2190" y="2282"/>
                    <a:pt x="1963" y="2225"/>
                  </a:cubicBezTo>
                  <a:cubicBezTo>
                    <a:pt x="1004" y="1997"/>
                    <a:pt x="228" y="1015"/>
                    <a:pt x="388" y="11"/>
                  </a:cubicBezTo>
                  <a:cubicBezTo>
                    <a:pt x="388" y="11"/>
                    <a:pt x="378" y="1"/>
                    <a:pt x="36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6372975" y="2357136"/>
              <a:ext cx="229193" cy="101047"/>
            </a:xfrm>
            <a:custGeom>
              <a:avLst/>
              <a:gdLst/>
              <a:ahLst/>
              <a:cxnLst/>
              <a:rect l="l" t="t" r="r" b="b"/>
              <a:pathLst>
                <a:path w="4863" h="2144" extrusionOk="0">
                  <a:moveTo>
                    <a:pt x="12" y="1"/>
                  </a:moveTo>
                  <a:cubicBezTo>
                    <a:pt x="6" y="1"/>
                    <a:pt x="0" y="7"/>
                    <a:pt x="0" y="18"/>
                  </a:cubicBezTo>
                  <a:cubicBezTo>
                    <a:pt x="0" y="1114"/>
                    <a:pt x="1073" y="1981"/>
                    <a:pt x="2123" y="2118"/>
                  </a:cubicBezTo>
                  <a:cubicBezTo>
                    <a:pt x="2237" y="2135"/>
                    <a:pt x="2352" y="2143"/>
                    <a:pt x="2466" y="2143"/>
                  </a:cubicBezTo>
                  <a:cubicBezTo>
                    <a:pt x="3423" y="2143"/>
                    <a:pt x="4350" y="1564"/>
                    <a:pt x="4839" y="748"/>
                  </a:cubicBezTo>
                  <a:cubicBezTo>
                    <a:pt x="4862" y="748"/>
                    <a:pt x="4839" y="726"/>
                    <a:pt x="4816" y="726"/>
                  </a:cubicBezTo>
                  <a:cubicBezTo>
                    <a:pt x="4451" y="1068"/>
                    <a:pt x="4063" y="1365"/>
                    <a:pt x="3607" y="1570"/>
                  </a:cubicBezTo>
                  <a:cubicBezTo>
                    <a:pt x="3240" y="1735"/>
                    <a:pt x="2843" y="1812"/>
                    <a:pt x="2441" y="1812"/>
                  </a:cubicBezTo>
                  <a:cubicBezTo>
                    <a:pt x="2343" y="1812"/>
                    <a:pt x="2244" y="1807"/>
                    <a:pt x="2146" y="1798"/>
                  </a:cubicBezTo>
                  <a:cubicBezTo>
                    <a:pt x="1187" y="1707"/>
                    <a:pt x="183" y="1000"/>
                    <a:pt x="23" y="18"/>
                  </a:cubicBezTo>
                  <a:cubicBezTo>
                    <a:pt x="23" y="7"/>
                    <a:pt x="17" y="1"/>
                    <a:pt x="1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6946366" y="1938525"/>
              <a:ext cx="235226" cy="173957"/>
            </a:xfrm>
            <a:custGeom>
              <a:avLst/>
              <a:gdLst/>
              <a:ahLst/>
              <a:cxnLst/>
              <a:rect l="l" t="t" r="r" b="b"/>
              <a:pathLst>
                <a:path w="4991" h="3691" extrusionOk="0">
                  <a:moveTo>
                    <a:pt x="1632" y="1"/>
                  </a:moveTo>
                  <a:cubicBezTo>
                    <a:pt x="1097" y="1"/>
                    <a:pt x="541" y="148"/>
                    <a:pt x="23" y="478"/>
                  </a:cubicBezTo>
                  <a:cubicBezTo>
                    <a:pt x="0" y="500"/>
                    <a:pt x="0" y="523"/>
                    <a:pt x="23" y="523"/>
                  </a:cubicBezTo>
                  <a:cubicBezTo>
                    <a:pt x="503" y="356"/>
                    <a:pt x="984" y="246"/>
                    <a:pt x="1481" y="246"/>
                  </a:cubicBezTo>
                  <a:cubicBezTo>
                    <a:pt x="1528" y="246"/>
                    <a:pt x="1574" y="247"/>
                    <a:pt x="1621" y="249"/>
                  </a:cubicBezTo>
                  <a:cubicBezTo>
                    <a:pt x="3378" y="295"/>
                    <a:pt x="4542" y="2007"/>
                    <a:pt x="4017" y="3673"/>
                  </a:cubicBezTo>
                  <a:cubicBezTo>
                    <a:pt x="4017" y="3684"/>
                    <a:pt x="4023" y="3690"/>
                    <a:pt x="4029" y="3690"/>
                  </a:cubicBezTo>
                  <a:cubicBezTo>
                    <a:pt x="4035" y="3690"/>
                    <a:pt x="4040" y="3684"/>
                    <a:pt x="4040" y="3673"/>
                  </a:cubicBezTo>
                  <a:cubicBezTo>
                    <a:pt x="4990" y="1667"/>
                    <a:pt x="3431" y="1"/>
                    <a:pt x="163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6752707" y="2056350"/>
              <a:ext cx="169008" cy="165850"/>
            </a:xfrm>
            <a:custGeom>
              <a:avLst/>
              <a:gdLst/>
              <a:ahLst/>
              <a:cxnLst/>
              <a:rect l="l" t="t" r="r" b="b"/>
              <a:pathLst>
                <a:path w="3586" h="3519" extrusionOk="0">
                  <a:moveTo>
                    <a:pt x="1000" y="1"/>
                  </a:moveTo>
                  <a:cubicBezTo>
                    <a:pt x="674" y="1"/>
                    <a:pt x="343" y="49"/>
                    <a:pt x="23" y="146"/>
                  </a:cubicBezTo>
                  <a:cubicBezTo>
                    <a:pt x="1" y="146"/>
                    <a:pt x="23" y="169"/>
                    <a:pt x="46" y="169"/>
                  </a:cubicBezTo>
                  <a:cubicBezTo>
                    <a:pt x="180" y="159"/>
                    <a:pt x="310" y="154"/>
                    <a:pt x="436" y="154"/>
                  </a:cubicBezTo>
                  <a:cubicBezTo>
                    <a:pt x="2435" y="154"/>
                    <a:pt x="3585" y="1333"/>
                    <a:pt x="3242" y="3501"/>
                  </a:cubicBezTo>
                  <a:cubicBezTo>
                    <a:pt x="3242" y="3513"/>
                    <a:pt x="3247" y="3518"/>
                    <a:pt x="3253" y="3518"/>
                  </a:cubicBezTo>
                  <a:cubicBezTo>
                    <a:pt x="3259" y="3518"/>
                    <a:pt x="3265" y="3513"/>
                    <a:pt x="3265" y="3501"/>
                  </a:cubicBezTo>
                  <a:cubicBezTo>
                    <a:pt x="3447" y="3045"/>
                    <a:pt x="3539" y="2543"/>
                    <a:pt x="3470" y="2040"/>
                  </a:cubicBezTo>
                  <a:cubicBezTo>
                    <a:pt x="3344" y="673"/>
                    <a:pt x="2211" y="1"/>
                    <a:pt x="10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6299828" y="2002952"/>
              <a:ext cx="180744" cy="165096"/>
            </a:xfrm>
            <a:custGeom>
              <a:avLst/>
              <a:gdLst/>
              <a:ahLst/>
              <a:cxnLst/>
              <a:rect l="l" t="t" r="r" b="b"/>
              <a:pathLst>
                <a:path w="3835" h="3503" extrusionOk="0">
                  <a:moveTo>
                    <a:pt x="2690" y="1"/>
                  </a:moveTo>
                  <a:cubicBezTo>
                    <a:pt x="2577" y="1"/>
                    <a:pt x="2464" y="8"/>
                    <a:pt x="2351" y="24"/>
                  </a:cubicBezTo>
                  <a:cubicBezTo>
                    <a:pt x="616" y="206"/>
                    <a:pt x="0" y="1987"/>
                    <a:pt x="479" y="3493"/>
                  </a:cubicBezTo>
                  <a:cubicBezTo>
                    <a:pt x="479" y="3500"/>
                    <a:pt x="483" y="3502"/>
                    <a:pt x="488" y="3502"/>
                  </a:cubicBezTo>
                  <a:cubicBezTo>
                    <a:pt x="500" y="3502"/>
                    <a:pt x="518" y="3486"/>
                    <a:pt x="502" y="3470"/>
                  </a:cubicBezTo>
                  <a:cubicBezTo>
                    <a:pt x="339" y="1469"/>
                    <a:pt x="1272" y="198"/>
                    <a:pt x="3122" y="198"/>
                  </a:cubicBezTo>
                  <a:cubicBezTo>
                    <a:pt x="3339" y="198"/>
                    <a:pt x="3569" y="216"/>
                    <a:pt x="3812" y="252"/>
                  </a:cubicBezTo>
                  <a:cubicBezTo>
                    <a:pt x="3835" y="252"/>
                    <a:pt x="3835" y="229"/>
                    <a:pt x="3812" y="229"/>
                  </a:cubicBezTo>
                  <a:cubicBezTo>
                    <a:pt x="3458" y="87"/>
                    <a:pt x="3077" y="1"/>
                    <a:pt x="269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6148115" y="2262828"/>
              <a:ext cx="143134" cy="199690"/>
            </a:xfrm>
            <a:custGeom>
              <a:avLst/>
              <a:gdLst/>
              <a:ahLst/>
              <a:cxnLst/>
              <a:rect l="l" t="t" r="r" b="b"/>
              <a:pathLst>
                <a:path w="3037" h="4237" extrusionOk="0">
                  <a:moveTo>
                    <a:pt x="1476" y="1"/>
                  </a:moveTo>
                  <a:cubicBezTo>
                    <a:pt x="1473" y="1"/>
                    <a:pt x="1468" y="4"/>
                    <a:pt x="1462" y="10"/>
                  </a:cubicBezTo>
                  <a:cubicBezTo>
                    <a:pt x="1051" y="284"/>
                    <a:pt x="708" y="695"/>
                    <a:pt x="571" y="1197"/>
                  </a:cubicBezTo>
                  <a:cubicBezTo>
                    <a:pt x="105" y="2685"/>
                    <a:pt x="1388" y="4237"/>
                    <a:pt x="2886" y="4237"/>
                  </a:cubicBezTo>
                  <a:cubicBezTo>
                    <a:pt x="2929" y="4237"/>
                    <a:pt x="2971" y="4236"/>
                    <a:pt x="3014" y="4233"/>
                  </a:cubicBezTo>
                  <a:cubicBezTo>
                    <a:pt x="3037" y="4233"/>
                    <a:pt x="3037" y="4210"/>
                    <a:pt x="3014" y="4210"/>
                  </a:cubicBezTo>
                  <a:cubicBezTo>
                    <a:pt x="1028" y="3891"/>
                    <a:pt x="1" y="1563"/>
                    <a:pt x="1484" y="33"/>
                  </a:cubicBezTo>
                  <a:cubicBezTo>
                    <a:pt x="1484" y="17"/>
                    <a:pt x="1484" y="1"/>
                    <a:pt x="1476"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6717217" y="1812640"/>
              <a:ext cx="185080" cy="87568"/>
            </a:xfrm>
            <a:custGeom>
              <a:avLst/>
              <a:gdLst/>
              <a:ahLst/>
              <a:cxnLst/>
              <a:rect l="l" t="t" r="r" b="b"/>
              <a:pathLst>
                <a:path w="3927" h="1858" extrusionOk="0">
                  <a:moveTo>
                    <a:pt x="1788" y="0"/>
                  </a:moveTo>
                  <a:cubicBezTo>
                    <a:pt x="1126" y="0"/>
                    <a:pt x="452" y="265"/>
                    <a:pt x="0" y="752"/>
                  </a:cubicBezTo>
                  <a:cubicBezTo>
                    <a:pt x="0" y="768"/>
                    <a:pt x="12" y="784"/>
                    <a:pt x="27" y="784"/>
                  </a:cubicBezTo>
                  <a:cubicBezTo>
                    <a:pt x="33" y="784"/>
                    <a:pt x="39" y="781"/>
                    <a:pt x="46" y="775"/>
                  </a:cubicBezTo>
                  <a:cubicBezTo>
                    <a:pt x="541" y="458"/>
                    <a:pt x="1086" y="300"/>
                    <a:pt x="1611" y="300"/>
                  </a:cubicBezTo>
                  <a:cubicBezTo>
                    <a:pt x="2563" y="300"/>
                    <a:pt x="3454" y="818"/>
                    <a:pt x="3881" y="1847"/>
                  </a:cubicBezTo>
                  <a:cubicBezTo>
                    <a:pt x="3888" y="1855"/>
                    <a:pt x="3896" y="1858"/>
                    <a:pt x="3903" y="1858"/>
                  </a:cubicBezTo>
                  <a:cubicBezTo>
                    <a:pt x="3916" y="1858"/>
                    <a:pt x="3926" y="1847"/>
                    <a:pt x="3926" y="1847"/>
                  </a:cubicBezTo>
                  <a:cubicBezTo>
                    <a:pt x="3858" y="1414"/>
                    <a:pt x="3675" y="1026"/>
                    <a:pt x="3401" y="706"/>
                  </a:cubicBezTo>
                  <a:cubicBezTo>
                    <a:pt x="2996" y="225"/>
                    <a:pt x="2397" y="0"/>
                    <a:pt x="178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6387161" y="1897663"/>
              <a:ext cx="177350" cy="112876"/>
            </a:xfrm>
            <a:custGeom>
              <a:avLst/>
              <a:gdLst/>
              <a:ahLst/>
              <a:cxnLst/>
              <a:rect l="l" t="t" r="r" b="b"/>
              <a:pathLst>
                <a:path w="3763" h="2395" extrusionOk="0">
                  <a:moveTo>
                    <a:pt x="2214" y="0"/>
                  </a:moveTo>
                  <a:cubicBezTo>
                    <a:pt x="997" y="0"/>
                    <a:pt x="1" y="1160"/>
                    <a:pt x="42" y="2394"/>
                  </a:cubicBezTo>
                  <a:lnTo>
                    <a:pt x="64" y="2394"/>
                  </a:lnTo>
                  <a:cubicBezTo>
                    <a:pt x="270" y="1573"/>
                    <a:pt x="749" y="865"/>
                    <a:pt x="1457" y="477"/>
                  </a:cubicBezTo>
                  <a:cubicBezTo>
                    <a:pt x="1768" y="357"/>
                    <a:pt x="2128" y="285"/>
                    <a:pt x="2486" y="285"/>
                  </a:cubicBezTo>
                  <a:cubicBezTo>
                    <a:pt x="2942" y="285"/>
                    <a:pt x="3394" y="401"/>
                    <a:pt x="3739" y="683"/>
                  </a:cubicBezTo>
                  <a:cubicBezTo>
                    <a:pt x="3739" y="683"/>
                    <a:pt x="3762" y="683"/>
                    <a:pt x="3762" y="660"/>
                  </a:cubicBezTo>
                  <a:cubicBezTo>
                    <a:pt x="3511" y="272"/>
                    <a:pt x="3055" y="112"/>
                    <a:pt x="2621" y="43"/>
                  </a:cubicBezTo>
                  <a:cubicBezTo>
                    <a:pt x="2483" y="14"/>
                    <a:pt x="2347" y="0"/>
                    <a:pt x="2214"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7183009" y="2198731"/>
              <a:ext cx="131304" cy="161090"/>
            </a:xfrm>
            <a:custGeom>
              <a:avLst/>
              <a:gdLst/>
              <a:ahLst/>
              <a:cxnLst/>
              <a:rect l="l" t="t" r="r" b="b"/>
              <a:pathLst>
                <a:path w="2786" h="3418" extrusionOk="0">
                  <a:moveTo>
                    <a:pt x="1895" y="1"/>
                  </a:moveTo>
                  <a:cubicBezTo>
                    <a:pt x="1872" y="1"/>
                    <a:pt x="1850" y="24"/>
                    <a:pt x="1872" y="24"/>
                  </a:cubicBezTo>
                  <a:cubicBezTo>
                    <a:pt x="2420" y="686"/>
                    <a:pt x="2420" y="1576"/>
                    <a:pt x="2123" y="2306"/>
                  </a:cubicBezTo>
                  <a:cubicBezTo>
                    <a:pt x="1726" y="2990"/>
                    <a:pt x="924" y="3312"/>
                    <a:pt x="128" y="3312"/>
                  </a:cubicBezTo>
                  <a:cubicBezTo>
                    <a:pt x="101" y="3312"/>
                    <a:pt x="74" y="3311"/>
                    <a:pt x="46" y="3311"/>
                  </a:cubicBezTo>
                  <a:cubicBezTo>
                    <a:pt x="24" y="3311"/>
                    <a:pt x="1" y="3333"/>
                    <a:pt x="24" y="3333"/>
                  </a:cubicBezTo>
                  <a:cubicBezTo>
                    <a:pt x="218" y="3390"/>
                    <a:pt x="421" y="3417"/>
                    <a:pt x="625" y="3417"/>
                  </a:cubicBezTo>
                  <a:cubicBezTo>
                    <a:pt x="1332" y="3417"/>
                    <a:pt x="2043" y="3086"/>
                    <a:pt x="2397" y="2466"/>
                  </a:cubicBezTo>
                  <a:cubicBezTo>
                    <a:pt x="2785" y="1667"/>
                    <a:pt x="2648" y="549"/>
                    <a:pt x="189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6535387" y="2157445"/>
              <a:ext cx="156047" cy="138185"/>
            </a:xfrm>
            <a:custGeom>
              <a:avLst/>
              <a:gdLst/>
              <a:ahLst/>
              <a:cxnLst/>
              <a:rect l="l" t="t" r="r" b="b"/>
              <a:pathLst>
                <a:path w="3311" h="2932" extrusionOk="0">
                  <a:moveTo>
                    <a:pt x="408" y="0"/>
                  </a:moveTo>
                  <a:cubicBezTo>
                    <a:pt x="402" y="0"/>
                    <a:pt x="396" y="3"/>
                    <a:pt x="389" y="10"/>
                  </a:cubicBezTo>
                  <a:cubicBezTo>
                    <a:pt x="1" y="808"/>
                    <a:pt x="92" y="1904"/>
                    <a:pt x="800" y="2498"/>
                  </a:cubicBezTo>
                  <a:cubicBezTo>
                    <a:pt x="1167" y="2770"/>
                    <a:pt x="1645" y="2932"/>
                    <a:pt x="2116" y="2932"/>
                  </a:cubicBezTo>
                  <a:cubicBezTo>
                    <a:pt x="2552" y="2932"/>
                    <a:pt x="2981" y="2793"/>
                    <a:pt x="3311" y="2475"/>
                  </a:cubicBezTo>
                  <a:cubicBezTo>
                    <a:pt x="3311" y="2459"/>
                    <a:pt x="3299" y="2442"/>
                    <a:pt x="3292" y="2442"/>
                  </a:cubicBezTo>
                  <a:cubicBezTo>
                    <a:pt x="3290" y="2442"/>
                    <a:pt x="3288" y="2445"/>
                    <a:pt x="3288" y="2452"/>
                  </a:cubicBezTo>
                  <a:cubicBezTo>
                    <a:pt x="2988" y="2615"/>
                    <a:pt x="2666" y="2689"/>
                    <a:pt x="2348" y="2689"/>
                  </a:cubicBezTo>
                  <a:cubicBezTo>
                    <a:pt x="1866" y="2689"/>
                    <a:pt x="1390" y="2521"/>
                    <a:pt x="1005" y="2246"/>
                  </a:cubicBezTo>
                  <a:cubicBezTo>
                    <a:pt x="389" y="1721"/>
                    <a:pt x="229" y="831"/>
                    <a:pt x="435" y="32"/>
                  </a:cubicBezTo>
                  <a:cubicBezTo>
                    <a:pt x="435" y="16"/>
                    <a:pt x="423" y="0"/>
                    <a:pt x="40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6159944" y="1669458"/>
              <a:ext cx="417478" cy="417478"/>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6067427" y="1576942"/>
              <a:ext cx="602510" cy="602510"/>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16"/>
          <p:cNvSpPr/>
          <p:nvPr/>
        </p:nvSpPr>
        <p:spPr>
          <a:xfrm rot="-2927220">
            <a:off x="8560917" y="1202987"/>
            <a:ext cx="479439" cy="260704"/>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rot="-2927210">
            <a:off x="-549317" y="4240003"/>
            <a:ext cx="1355346" cy="73700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6"/>
          <p:cNvGrpSpPr/>
          <p:nvPr/>
        </p:nvGrpSpPr>
        <p:grpSpPr>
          <a:xfrm flipH="1">
            <a:off x="163288" y="-330483"/>
            <a:ext cx="962808" cy="962808"/>
            <a:chOff x="5987602" y="1417250"/>
            <a:chExt cx="456069" cy="456069"/>
          </a:xfrm>
        </p:grpSpPr>
        <p:sp>
          <p:nvSpPr>
            <p:cNvPr id="348" name="Google Shape;348;p16"/>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6"/>
          <p:cNvGrpSpPr/>
          <p:nvPr/>
        </p:nvGrpSpPr>
        <p:grpSpPr>
          <a:xfrm flipH="1">
            <a:off x="4457026" y="4608492"/>
            <a:ext cx="962808" cy="962808"/>
            <a:chOff x="5987602" y="1417250"/>
            <a:chExt cx="456069" cy="456069"/>
          </a:xfrm>
        </p:grpSpPr>
        <p:sp>
          <p:nvSpPr>
            <p:cNvPr id="351" name="Google Shape;351;p16"/>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16"/>
          <p:cNvSpPr/>
          <p:nvPr/>
        </p:nvSpPr>
        <p:spPr>
          <a:xfrm rot="2927210" flipH="1">
            <a:off x="8364033" y="3670153"/>
            <a:ext cx="1355346" cy="73700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54"/>
        <p:cNvGrpSpPr/>
        <p:nvPr/>
      </p:nvGrpSpPr>
      <p:grpSpPr>
        <a:xfrm>
          <a:off x="0" y="0"/>
          <a:ext cx="0" cy="0"/>
          <a:chOff x="0" y="0"/>
          <a:chExt cx="0" cy="0"/>
        </a:xfrm>
      </p:grpSpPr>
      <p:grpSp>
        <p:nvGrpSpPr>
          <p:cNvPr id="355" name="Google Shape;355;p17"/>
          <p:cNvGrpSpPr/>
          <p:nvPr/>
        </p:nvGrpSpPr>
        <p:grpSpPr>
          <a:xfrm flipH="1">
            <a:off x="0" y="1295240"/>
            <a:ext cx="720225" cy="519982"/>
            <a:chOff x="8726304" y="1322837"/>
            <a:chExt cx="598690" cy="432238"/>
          </a:xfrm>
        </p:grpSpPr>
        <p:sp>
          <p:nvSpPr>
            <p:cNvPr id="356" name="Google Shape;356;p17"/>
            <p:cNvSpPr/>
            <p:nvPr/>
          </p:nvSpPr>
          <p:spPr>
            <a:xfrm rot="7084774">
              <a:off x="8978216" y="1319735"/>
              <a:ext cx="232276" cy="398902"/>
            </a:xfrm>
            <a:custGeom>
              <a:avLst/>
              <a:gdLst/>
              <a:ahLst/>
              <a:cxnLst/>
              <a:rect l="l" t="t" r="r" b="b"/>
              <a:pathLst>
                <a:path w="9291" h="15956" extrusionOk="0">
                  <a:moveTo>
                    <a:pt x="7898" y="1"/>
                  </a:moveTo>
                  <a:lnTo>
                    <a:pt x="69" y="9701"/>
                  </a:lnTo>
                  <a:lnTo>
                    <a:pt x="4452" y="10021"/>
                  </a:lnTo>
                  <a:lnTo>
                    <a:pt x="1" y="15956"/>
                  </a:lnTo>
                  <a:lnTo>
                    <a:pt x="9291" y="8514"/>
                  </a:lnTo>
                  <a:lnTo>
                    <a:pt x="5479" y="7213"/>
                  </a:lnTo>
                  <a:lnTo>
                    <a:pt x="78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rot="7084774">
              <a:off x="8718563" y="1492041"/>
              <a:ext cx="312752" cy="170076"/>
            </a:xfrm>
            <a:custGeom>
              <a:avLst/>
              <a:gdLst/>
              <a:ahLst/>
              <a:cxnLst/>
              <a:rect l="l" t="t" r="r" b="b"/>
              <a:pathLst>
                <a:path w="12510" h="6803" extrusionOk="0">
                  <a:moveTo>
                    <a:pt x="12509" y="1"/>
                  </a:moveTo>
                  <a:lnTo>
                    <a:pt x="2900" y="2740"/>
                  </a:lnTo>
                  <a:lnTo>
                    <a:pt x="5639" y="4977"/>
                  </a:lnTo>
                  <a:lnTo>
                    <a:pt x="1" y="6803"/>
                  </a:lnTo>
                  <a:lnTo>
                    <a:pt x="9496" y="6209"/>
                  </a:lnTo>
                  <a:lnTo>
                    <a:pt x="7602" y="3607"/>
                  </a:lnTo>
                  <a:lnTo>
                    <a:pt x="12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7"/>
          <p:cNvSpPr/>
          <p:nvPr/>
        </p:nvSpPr>
        <p:spPr>
          <a:xfrm rot="10093215" flipH="1">
            <a:off x="1384072" y="193278"/>
            <a:ext cx="376250" cy="204606"/>
          </a:xfrm>
          <a:custGeom>
            <a:avLst/>
            <a:gdLst/>
            <a:ahLst/>
            <a:cxnLst/>
            <a:rect l="l" t="t" r="r" b="b"/>
            <a:pathLst>
              <a:path w="12510" h="6803" extrusionOk="0">
                <a:moveTo>
                  <a:pt x="12509" y="1"/>
                </a:moveTo>
                <a:lnTo>
                  <a:pt x="2900" y="2740"/>
                </a:lnTo>
                <a:lnTo>
                  <a:pt x="5639" y="4977"/>
                </a:lnTo>
                <a:lnTo>
                  <a:pt x="1" y="6803"/>
                </a:lnTo>
                <a:lnTo>
                  <a:pt x="9496" y="6209"/>
                </a:lnTo>
                <a:lnTo>
                  <a:pt x="7602" y="3607"/>
                </a:lnTo>
                <a:lnTo>
                  <a:pt x="12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rot="-2927210">
            <a:off x="-549317" y="4240003"/>
            <a:ext cx="1355346" cy="73700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17"/>
          <p:cNvGrpSpPr/>
          <p:nvPr/>
        </p:nvGrpSpPr>
        <p:grpSpPr>
          <a:xfrm flipH="1">
            <a:off x="8344363" y="249967"/>
            <a:ext cx="962808" cy="962808"/>
            <a:chOff x="5987602" y="1417250"/>
            <a:chExt cx="456069" cy="456069"/>
          </a:xfrm>
        </p:grpSpPr>
        <p:sp>
          <p:nvSpPr>
            <p:cNvPr id="361" name="Google Shape;361;p17"/>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17"/>
          <p:cNvSpPr/>
          <p:nvPr/>
        </p:nvSpPr>
        <p:spPr>
          <a:xfrm rot="5907751">
            <a:off x="8323313" y="3798951"/>
            <a:ext cx="1355346" cy="737011"/>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5" name="Google Shape;365;p17"/>
          <p:cNvSpPr txBox="1">
            <a:spLocks noGrp="1"/>
          </p:cNvSpPr>
          <p:nvPr>
            <p:ph type="subTitle" idx="1"/>
          </p:nvPr>
        </p:nvSpPr>
        <p:spPr>
          <a:xfrm>
            <a:off x="1163725" y="1470500"/>
            <a:ext cx="29670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6" name="Google Shape;366;p17"/>
          <p:cNvSpPr txBox="1">
            <a:spLocks noGrp="1"/>
          </p:cNvSpPr>
          <p:nvPr>
            <p:ph type="subTitle" idx="2"/>
          </p:nvPr>
        </p:nvSpPr>
        <p:spPr>
          <a:xfrm>
            <a:off x="1163726" y="1920200"/>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67" name="Google Shape;367;p17"/>
          <p:cNvSpPr txBox="1">
            <a:spLocks noGrp="1"/>
          </p:cNvSpPr>
          <p:nvPr>
            <p:ph type="subTitle" idx="3"/>
          </p:nvPr>
        </p:nvSpPr>
        <p:spPr>
          <a:xfrm>
            <a:off x="5013252" y="1920200"/>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68" name="Google Shape;368;p17"/>
          <p:cNvSpPr txBox="1">
            <a:spLocks noGrp="1"/>
          </p:cNvSpPr>
          <p:nvPr>
            <p:ph type="subTitle" idx="4"/>
          </p:nvPr>
        </p:nvSpPr>
        <p:spPr>
          <a:xfrm>
            <a:off x="1163726" y="3471700"/>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69" name="Google Shape;369;p17"/>
          <p:cNvSpPr txBox="1">
            <a:spLocks noGrp="1"/>
          </p:cNvSpPr>
          <p:nvPr>
            <p:ph type="subTitle" idx="5"/>
          </p:nvPr>
        </p:nvSpPr>
        <p:spPr>
          <a:xfrm>
            <a:off x="5013252" y="3471700"/>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70" name="Google Shape;370;p17"/>
          <p:cNvSpPr txBox="1">
            <a:spLocks noGrp="1"/>
          </p:cNvSpPr>
          <p:nvPr>
            <p:ph type="subTitle" idx="6"/>
          </p:nvPr>
        </p:nvSpPr>
        <p:spPr>
          <a:xfrm>
            <a:off x="1163725" y="3022000"/>
            <a:ext cx="29670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71" name="Google Shape;371;p17"/>
          <p:cNvSpPr txBox="1">
            <a:spLocks noGrp="1"/>
          </p:cNvSpPr>
          <p:nvPr>
            <p:ph type="subTitle" idx="7"/>
          </p:nvPr>
        </p:nvSpPr>
        <p:spPr>
          <a:xfrm>
            <a:off x="5013250" y="1470500"/>
            <a:ext cx="29670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72" name="Google Shape;372;p17"/>
          <p:cNvSpPr txBox="1">
            <a:spLocks noGrp="1"/>
          </p:cNvSpPr>
          <p:nvPr>
            <p:ph type="subTitle" idx="8"/>
          </p:nvPr>
        </p:nvSpPr>
        <p:spPr>
          <a:xfrm>
            <a:off x="5013250" y="3022000"/>
            <a:ext cx="29670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373" name="Google Shape;373;p17"/>
          <p:cNvGrpSpPr/>
          <p:nvPr/>
        </p:nvGrpSpPr>
        <p:grpSpPr>
          <a:xfrm>
            <a:off x="181687" y="157037"/>
            <a:ext cx="1066820" cy="953197"/>
            <a:chOff x="7806200" y="157037"/>
            <a:chExt cx="1066820" cy="953197"/>
          </a:xfrm>
        </p:grpSpPr>
        <p:sp>
          <p:nvSpPr>
            <p:cNvPr id="374" name="Google Shape;374;p17"/>
            <p:cNvSpPr/>
            <p:nvPr/>
          </p:nvSpPr>
          <p:spPr>
            <a:xfrm>
              <a:off x="8262016" y="858958"/>
              <a:ext cx="155187" cy="251277"/>
            </a:xfrm>
            <a:custGeom>
              <a:avLst/>
              <a:gdLst/>
              <a:ahLst/>
              <a:cxnLst/>
              <a:rect l="l" t="t" r="r" b="b"/>
              <a:pathLst>
                <a:path w="5160" h="8355" extrusionOk="0">
                  <a:moveTo>
                    <a:pt x="1" y="1"/>
                  </a:moveTo>
                  <a:cubicBezTo>
                    <a:pt x="320" y="686"/>
                    <a:pt x="549" y="1393"/>
                    <a:pt x="754" y="2078"/>
                  </a:cubicBezTo>
                  <a:cubicBezTo>
                    <a:pt x="845" y="2443"/>
                    <a:pt x="937" y="2786"/>
                    <a:pt x="1028" y="3128"/>
                  </a:cubicBezTo>
                  <a:cubicBezTo>
                    <a:pt x="1119" y="3470"/>
                    <a:pt x="1188" y="3836"/>
                    <a:pt x="1256" y="4178"/>
                  </a:cubicBezTo>
                  <a:cubicBezTo>
                    <a:pt x="1393" y="4863"/>
                    <a:pt x="1507" y="5570"/>
                    <a:pt x="1553" y="6255"/>
                  </a:cubicBezTo>
                  <a:cubicBezTo>
                    <a:pt x="1621" y="6963"/>
                    <a:pt x="1621" y="7647"/>
                    <a:pt x="1530" y="8355"/>
                  </a:cubicBezTo>
                  <a:lnTo>
                    <a:pt x="3630" y="8355"/>
                  </a:lnTo>
                  <a:cubicBezTo>
                    <a:pt x="3539" y="7647"/>
                    <a:pt x="3561" y="6963"/>
                    <a:pt x="3607" y="6255"/>
                  </a:cubicBezTo>
                  <a:cubicBezTo>
                    <a:pt x="3653" y="5570"/>
                    <a:pt x="3767" y="4863"/>
                    <a:pt x="3904" y="4178"/>
                  </a:cubicBezTo>
                  <a:cubicBezTo>
                    <a:pt x="3972" y="3836"/>
                    <a:pt x="4064" y="3470"/>
                    <a:pt x="4132" y="3128"/>
                  </a:cubicBezTo>
                  <a:cubicBezTo>
                    <a:pt x="4223" y="2786"/>
                    <a:pt x="4315" y="2443"/>
                    <a:pt x="4429" y="2078"/>
                  </a:cubicBezTo>
                  <a:cubicBezTo>
                    <a:pt x="4611" y="1393"/>
                    <a:pt x="4863" y="686"/>
                    <a:pt x="5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7"/>
            <p:cNvSpPr/>
            <p:nvPr/>
          </p:nvSpPr>
          <p:spPr>
            <a:xfrm>
              <a:off x="7943492" y="794447"/>
              <a:ext cx="396148" cy="206284"/>
            </a:xfrm>
            <a:custGeom>
              <a:avLst/>
              <a:gdLst/>
              <a:ahLst/>
              <a:cxnLst/>
              <a:rect l="l" t="t" r="r" b="b"/>
              <a:pathLst>
                <a:path w="13172" h="6859" extrusionOk="0">
                  <a:moveTo>
                    <a:pt x="2534" y="0"/>
                  </a:moveTo>
                  <a:cubicBezTo>
                    <a:pt x="2534" y="0"/>
                    <a:pt x="1" y="4680"/>
                    <a:pt x="4360" y="6323"/>
                  </a:cubicBezTo>
                  <a:cubicBezTo>
                    <a:pt x="5303" y="6688"/>
                    <a:pt x="6393" y="6859"/>
                    <a:pt x="7448" y="6859"/>
                  </a:cubicBezTo>
                  <a:cubicBezTo>
                    <a:pt x="8771" y="6859"/>
                    <a:pt x="10038" y="6590"/>
                    <a:pt x="10888" y="6095"/>
                  </a:cubicBezTo>
                  <a:cubicBezTo>
                    <a:pt x="12212" y="5296"/>
                    <a:pt x="13125" y="3698"/>
                    <a:pt x="13171" y="1712"/>
                  </a:cubicBezTo>
                  <a:lnTo>
                    <a:pt x="2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7"/>
            <p:cNvSpPr/>
            <p:nvPr/>
          </p:nvSpPr>
          <p:spPr>
            <a:xfrm>
              <a:off x="7990169" y="798056"/>
              <a:ext cx="364569" cy="69864"/>
            </a:xfrm>
            <a:custGeom>
              <a:avLst/>
              <a:gdLst/>
              <a:ahLst/>
              <a:cxnLst/>
              <a:rect l="l" t="t" r="r" b="b"/>
              <a:pathLst>
                <a:path w="12122" h="2323" extrusionOk="0">
                  <a:moveTo>
                    <a:pt x="155" y="1"/>
                  </a:moveTo>
                  <a:cubicBezTo>
                    <a:pt x="98" y="1"/>
                    <a:pt x="46" y="6"/>
                    <a:pt x="1" y="17"/>
                  </a:cubicBezTo>
                  <a:lnTo>
                    <a:pt x="47" y="200"/>
                  </a:lnTo>
                  <a:cubicBezTo>
                    <a:pt x="76" y="192"/>
                    <a:pt x="112" y="189"/>
                    <a:pt x="153" y="189"/>
                  </a:cubicBezTo>
                  <a:cubicBezTo>
                    <a:pt x="491" y="189"/>
                    <a:pt x="1210" y="439"/>
                    <a:pt x="2147" y="907"/>
                  </a:cubicBezTo>
                  <a:cubicBezTo>
                    <a:pt x="4064" y="1843"/>
                    <a:pt x="6027" y="2323"/>
                    <a:pt x="8218" y="2323"/>
                  </a:cubicBezTo>
                  <a:cubicBezTo>
                    <a:pt x="9451" y="2323"/>
                    <a:pt x="10729" y="2163"/>
                    <a:pt x="12121" y="1889"/>
                  </a:cubicBezTo>
                  <a:lnTo>
                    <a:pt x="12098" y="1706"/>
                  </a:lnTo>
                  <a:cubicBezTo>
                    <a:pt x="10726" y="1991"/>
                    <a:pt x="9457" y="2133"/>
                    <a:pt x="8257" y="2133"/>
                  </a:cubicBezTo>
                  <a:cubicBezTo>
                    <a:pt x="6086" y="2133"/>
                    <a:pt x="4141" y="1666"/>
                    <a:pt x="2215" y="725"/>
                  </a:cubicBezTo>
                  <a:cubicBezTo>
                    <a:pt x="1639" y="437"/>
                    <a:pt x="674" y="1"/>
                    <a:pt x="1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7"/>
            <p:cNvSpPr/>
            <p:nvPr/>
          </p:nvSpPr>
          <p:spPr>
            <a:xfrm>
              <a:off x="7984003" y="841274"/>
              <a:ext cx="366614" cy="60300"/>
            </a:xfrm>
            <a:custGeom>
              <a:avLst/>
              <a:gdLst/>
              <a:ahLst/>
              <a:cxnLst/>
              <a:rect l="l" t="t" r="r" b="b"/>
              <a:pathLst>
                <a:path w="12190" h="2005" extrusionOk="0">
                  <a:moveTo>
                    <a:pt x="163" y="0"/>
                  </a:moveTo>
                  <a:cubicBezTo>
                    <a:pt x="102" y="0"/>
                    <a:pt x="47" y="6"/>
                    <a:pt x="0" y="18"/>
                  </a:cubicBezTo>
                  <a:lnTo>
                    <a:pt x="46" y="201"/>
                  </a:lnTo>
                  <a:cubicBezTo>
                    <a:pt x="78" y="193"/>
                    <a:pt x="117" y="189"/>
                    <a:pt x="163" y="189"/>
                  </a:cubicBezTo>
                  <a:cubicBezTo>
                    <a:pt x="505" y="189"/>
                    <a:pt x="1219" y="414"/>
                    <a:pt x="2146" y="817"/>
                  </a:cubicBezTo>
                  <a:cubicBezTo>
                    <a:pt x="3949" y="1616"/>
                    <a:pt x="5730" y="2004"/>
                    <a:pt x="7670" y="2004"/>
                  </a:cubicBezTo>
                  <a:cubicBezTo>
                    <a:pt x="9085" y="2004"/>
                    <a:pt x="10569" y="1799"/>
                    <a:pt x="12189" y="1388"/>
                  </a:cubicBezTo>
                  <a:lnTo>
                    <a:pt x="12144" y="1205"/>
                  </a:lnTo>
                  <a:cubicBezTo>
                    <a:pt x="10531" y="1611"/>
                    <a:pt x="9053" y="1816"/>
                    <a:pt x="7654" y="1816"/>
                  </a:cubicBezTo>
                  <a:cubicBezTo>
                    <a:pt x="5748" y="1816"/>
                    <a:pt x="3989" y="1434"/>
                    <a:pt x="2237" y="657"/>
                  </a:cubicBezTo>
                  <a:cubicBezTo>
                    <a:pt x="1647" y="393"/>
                    <a:pt x="674" y="0"/>
                    <a:pt x="1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7"/>
            <p:cNvSpPr/>
            <p:nvPr/>
          </p:nvSpPr>
          <p:spPr>
            <a:xfrm>
              <a:off x="7977838" y="882897"/>
              <a:ext cx="367276" cy="53684"/>
            </a:xfrm>
            <a:custGeom>
              <a:avLst/>
              <a:gdLst/>
              <a:ahLst/>
              <a:cxnLst/>
              <a:rect l="l" t="t" r="r" b="b"/>
              <a:pathLst>
                <a:path w="12212" h="1785" extrusionOk="0">
                  <a:moveTo>
                    <a:pt x="205" y="1"/>
                  </a:moveTo>
                  <a:cubicBezTo>
                    <a:pt x="126" y="1"/>
                    <a:pt x="57" y="9"/>
                    <a:pt x="0" y="27"/>
                  </a:cubicBezTo>
                  <a:lnTo>
                    <a:pt x="46" y="209"/>
                  </a:lnTo>
                  <a:cubicBezTo>
                    <a:pt x="80" y="201"/>
                    <a:pt x="123" y="196"/>
                    <a:pt x="174" y="196"/>
                  </a:cubicBezTo>
                  <a:cubicBezTo>
                    <a:pt x="526" y="196"/>
                    <a:pt x="1254" y="401"/>
                    <a:pt x="2191" y="780"/>
                  </a:cubicBezTo>
                  <a:cubicBezTo>
                    <a:pt x="3858" y="1442"/>
                    <a:pt x="5524" y="1784"/>
                    <a:pt x="7281" y="1784"/>
                  </a:cubicBezTo>
                  <a:cubicBezTo>
                    <a:pt x="8833" y="1784"/>
                    <a:pt x="10454" y="1533"/>
                    <a:pt x="12212" y="1031"/>
                  </a:cubicBezTo>
                  <a:lnTo>
                    <a:pt x="12166" y="848"/>
                  </a:lnTo>
                  <a:cubicBezTo>
                    <a:pt x="10423" y="1345"/>
                    <a:pt x="8831" y="1592"/>
                    <a:pt x="7318" y="1592"/>
                  </a:cubicBezTo>
                  <a:cubicBezTo>
                    <a:pt x="5563" y="1592"/>
                    <a:pt x="3915" y="1259"/>
                    <a:pt x="2260" y="597"/>
                  </a:cubicBezTo>
                  <a:cubicBezTo>
                    <a:pt x="1685" y="359"/>
                    <a:pt x="730" y="1"/>
                    <a:pt x="20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7"/>
            <p:cNvSpPr/>
            <p:nvPr/>
          </p:nvSpPr>
          <p:spPr>
            <a:xfrm>
              <a:off x="7971642" y="927799"/>
              <a:ext cx="368659" cy="43789"/>
            </a:xfrm>
            <a:custGeom>
              <a:avLst/>
              <a:gdLst/>
              <a:ahLst/>
              <a:cxnLst/>
              <a:rect l="l" t="t" r="r" b="b"/>
              <a:pathLst>
                <a:path w="12258" h="1456" extrusionOk="0">
                  <a:moveTo>
                    <a:pt x="271" y="1"/>
                  </a:moveTo>
                  <a:cubicBezTo>
                    <a:pt x="162" y="1"/>
                    <a:pt x="70" y="13"/>
                    <a:pt x="1" y="40"/>
                  </a:cubicBezTo>
                  <a:lnTo>
                    <a:pt x="69" y="223"/>
                  </a:lnTo>
                  <a:cubicBezTo>
                    <a:pt x="115" y="206"/>
                    <a:pt x="180" y="198"/>
                    <a:pt x="261" y="198"/>
                  </a:cubicBezTo>
                  <a:cubicBezTo>
                    <a:pt x="623" y="198"/>
                    <a:pt x="1320" y="362"/>
                    <a:pt x="2215" y="679"/>
                  </a:cubicBezTo>
                  <a:cubicBezTo>
                    <a:pt x="3698" y="1181"/>
                    <a:pt x="5159" y="1455"/>
                    <a:pt x="6688" y="1455"/>
                  </a:cubicBezTo>
                  <a:cubicBezTo>
                    <a:pt x="8446" y="1455"/>
                    <a:pt x="10249" y="1113"/>
                    <a:pt x="12258" y="428"/>
                  </a:cubicBezTo>
                  <a:lnTo>
                    <a:pt x="12189" y="246"/>
                  </a:lnTo>
                  <a:cubicBezTo>
                    <a:pt x="10204" y="928"/>
                    <a:pt x="8407" y="1265"/>
                    <a:pt x="6687" y="1265"/>
                  </a:cubicBezTo>
                  <a:cubicBezTo>
                    <a:pt x="5185" y="1265"/>
                    <a:pt x="3741" y="1007"/>
                    <a:pt x="2283" y="497"/>
                  </a:cubicBezTo>
                  <a:cubicBezTo>
                    <a:pt x="1715" y="288"/>
                    <a:pt x="800" y="1"/>
                    <a:pt x="27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7"/>
            <p:cNvSpPr/>
            <p:nvPr/>
          </p:nvSpPr>
          <p:spPr>
            <a:xfrm>
              <a:off x="8339610" y="794447"/>
              <a:ext cx="396118" cy="206284"/>
            </a:xfrm>
            <a:custGeom>
              <a:avLst/>
              <a:gdLst/>
              <a:ahLst/>
              <a:cxnLst/>
              <a:rect l="l" t="t" r="r" b="b"/>
              <a:pathLst>
                <a:path w="13171" h="6859" extrusionOk="0">
                  <a:moveTo>
                    <a:pt x="10637" y="0"/>
                  </a:moveTo>
                  <a:lnTo>
                    <a:pt x="0" y="1712"/>
                  </a:lnTo>
                  <a:cubicBezTo>
                    <a:pt x="46" y="3698"/>
                    <a:pt x="959" y="5296"/>
                    <a:pt x="2283" y="6095"/>
                  </a:cubicBezTo>
                  <a:cubicBezTo>
                    <a:pt x="3133" y="6590"/>
                    <a:pt x="4400" y="6859"/>
                    <a:pt x="5727" y="6859"/>
                  </a:cubicBezTo>
                  <a:cubicBezTo>
                    <a:pt x="6785" y="6859"/>
                    <a:pt x="7881" y="6688"/>
                    <a:pt x="8833" y="6323"/>
                  </a:cubicBezTo>
                  <a:cubicBezTo>
                    <a:pt x="13170" y="4680"/>
                    <a:pt x="10637" y="0"/>
                    <a:pt x="10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7"/>
            <p:cNvSpPr/>
            <p:nvPr/>
          </p:nvSpPr>
          <p:spPr>
            <a:xfrm>
              <a:off x="8324482" y="798056"/>
              <a:ext cx="364569" cy="69864"/>
            </a:xfrm>
            <a:custGeom>
              <a:avLst/>
              <a:gdLst/>
              <a:ahLst/>
              <a:cxnLst/>
              <a:rect l="l" t="t" r="r" b="b"/>
              <a:pathLst>
                <a:path w="12122" h="2323" extrusionOk="0">
                  <a:moveTo>
                    <a:pt x="11973" y="1"/>
                  </a:moveTo>
                  <a:cubicBezTo>
                    <a:pt x="11466" y="1"/>
                    <a:pt x="10483" y="437"/>
                    <a:pt x="9907" y="725"/>
                  </a:cubicBezTo>
                  <a:cubicBezTo>
                    <a:pt x="7981" y="1666"/>
                    <a:pt x="6036" y="2133"/>
                    <a:pt x="3871" y="2133"/>
                  </a:cubicBezTo>
                  <a:cubicBezTo>
                    <a:pt x="2674" y="2133"/>
                    <a:pt x="1411" y="1991"/>
                    <a:pt x="47" y="1706"/>
                  </a:cubicBezTo>
                  <a:lnTo>
                    <a:pt x="1" y="1889"/>
                  </a:lnTo>
                  <a:cubicBezTo>
                    <a:pt x="1393" y="2163"/>
                    <a:pt x="2694" y="2323"/>
                    <a:pt x="3904" y="2323"/>
                  </a:cubicBezTo>
                  <a:cubicBezTo>
                    <a:pt x="6095" y="2323"/>
                    <a:pt x="8058" y="1843"/>
                    <a:pt x="9998" y="907"/>
                  </a:cubicBezTo>
                  <a:cubicBezTo>
                    <a:pt x="10915" y="439"/>
                    <a:pt x="11631" y="189"/>
                    <a:pt x="11969" y="189"/>
                  </a:cubicBezTo>
                  <a:cubicBezTo>
                    <a:pt x="12010" y="189"/>
                    <a:pt x="12046" y="192"/>
                    <a:pt x="12075" y="200"/>
                  </a:cubicBezTo>
                  <a:lnTo>
                    <a:pt x="12121" y="17"/>
                  </a:lnTo>
                  <a:cubicBezTo>
                    <a:pt x="12078" y="6"/>
                    <a:pt x="12028" y="1"/>
                    <a:pt x="1197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7"/>
            <p:cNvSpPr/>
            <p:nvPr/>
          </p:nvSpPr>
          <p:spPr>
            <a:xfrm>
              <a:off x="8329294" y="841274"/>
              <a:ext cx="365923" cy="60300"/>
            </a:xfrm>
            <a:custGeom>
              <a:avLst/>
              <a:gdLst/>
              <a:ahLst/>
              <a:cxnLst/>
              <a:rect l="l" t="t" r="r" b="b"/>
              <a:pathLst>
                <a:path w="12167" h="2005" extrusionOk="0">
                  <a:moveTo>
                    <a:pt x="12010" y="0"/>
                  </a:moveTo>
                  <a:cubicBezTo>
                    <a:pt x="11511" y="0"/>
                    <a:pt x="10520" y="393"/>
                    <a:pt x="9930" y="657"/>
                  </a:cubicBezTo>
                  <a:cubicBezTo>
                    <a:pt x="8178" y="1434"/>
                    <a:pt x="6419" y="1816"/>
                    <a:pt x="4517" y="1816"/>
                  </a:cubicBezTo>
                  <a:cubicBezTo>
                    <a:pt x="3122" y="1816"/>
                    <a:pt x="1649" y="1611"/>
                    <a:pt x="46" y="1205"/>
                  </a:cubicBezTo>
                  <a:lnTo>
                    <a:pt x="1" y="1388"/>
                  </a:lnTo>
                  <a:cubicBezTo>
                    <a:pt x="1621" y="1799"/>
                    <a:pt x="3105" y="2004"/>
                    <a:pt x="4497" y="2004"/>
                  </a:cubicBezTo>
                  <a:cubicBezTo>
                    <a:pt x="6437" y="2004"/>
                    <a:pt x="8241" y="1616"/>
                    <a:pt x="10021" y="817"/>
                  </a:cubicBezTo>
                  <a:cubicBezTo>
                    <a:pt x="10948" y="414"/>
                    <a:pt x="11662" y="189"/>
                    <a:pt x="12005" y="189"/>
                  </a:cubicBezTo>
                  <a:cubicBezTo>
                    <a:pt x="12050" y="189"/>
                    <a:pt x="12089" y="193"/>
                    <a:pt x="12121" y="201"/>
                  </a:cubicBezTo>
                  <a:lnTo>
                    <a:pt x="12167" y="18"/>
                  </a:lnTo>
                  <a:cubicBezTo>
                    <a:pt x="12122" y="6"/>
                    <a:pt x="12070" y="0"/>
                    <a:pt x="120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7"/>
            <p:cNvSpPr/>
            <p:nvPr/>
          </p:nvSpPr>
          <p:spPr>
            <a:xfrm>
              <a:off x="8334106" y="882897"/>
              <a:ext cx="367276" cy="53684"/>
            </a:xfrm>
            <a:custGeom>
              <a:avLst/>
              <a:gdLst/>
              <a:ahLst/>
              <a:cxnLst/>
              <a:rect l="l" t="t" r="r" b="b"/>
              <a:pathLst>
                <a:path w="12212" h="1785" extrusionOk="0">
                  <a:moveTo>
                    <a:pt x="12007" y="1"/>
                  </a:moveTo>
                  <a:cubicBezTo>
                    <a:pt x="11482" y="1"/>
                    <a:pt x="10527" y="359"/>
                    <a:pt x="9952" y="597"/>
                  </a:cubicBezTo>
                  <a:cubicBezTo>
                    <a:pt x="8297" y="1259"/>
                    <a:pt x="6655" y="1592"/>
                    <a:pt x="4903" y="1592"/>
                  </a:cubicBezTo>
                  <a:cubicBezTo>
                    <a:pt x="3392" y="1592"/>
                    <a:pt x="1800" y="1345"/>
                    <a:pt x="46" y="848"/>
                  </a:cubicBezTo>
                  <a:lnTo>
                    <a:pt x="0" y="1031"/>
                  </a:lnTo>
                  <a:cubicBezTo>
                    <a:pt x="1781" y="1533"/>
                    <a:pt x="3401" y="1784"/>
                    <a:pt x="4931" y="1784"/>
                  </a:cubicBezTo>
                  <a:cubicBezTo>
                    <a:pt x="6711" y="1784"/>
                    <a:pt x="8354" y="1442"/>
                    <a:pt x="10044" y="780"/>
                  </a:cubicBezTo>
                  <a:cubicBezTo>
                    <a:pt x="10961" y="401"/>
                    <a:pt x="11687" y="196"/>
                    <a:pt x="12038" y="196"/>
                  </a:cubicBezTo>
                  <a:cubicBezTo>
                    <a:pt x="12089" y="196"/>
                    <a:pt x="12132" y="201"/>
                    <a:pt x="12166" y="209"/>
                  </a:cubicBezTo>
                  <a:lnTo>
                    <a:pt x="12212" y="27"/>
                  </a:lnTo>
                  <a:cubicBezTo>
                    <a:pt x="12155" y="9"/>
                    <a:pt x="12086" y="1"/>
                    <a:pt x="1200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p:nvPr/>
          </p:nvSpPr>
          <p:spPr>
            <a:xfrm>
              <a:off x="8338918" y="927799"/>
              <a:ext cx="368659" cy="43789"/>
            </a:xfrm>
            <a:custGeom>
              <a:avLst/>
              <a:gdLst/>
              <a:ahLst/>
              <a:cxnLst/>
              <a:rect l="l" t="t" r="r" b="b"/>
              <a:pathLst>
                <a:path w="12258" h="1456" extrusionOk="0">
                  <a:moveTo>
                    <a:pt x="11987" y="1"/>
                  </a:moveTo>
                  <a:cubicBezTo>
                    <a:pt x="11458" y="1"/>
                    <a:pt x="10543" y="288"/>
                    <a:pt x="9975" y="497"/>
                  </a:cubicBezTo>
                  <a:cubicBezTo>
                    <a:pt x="8517" y="1007"/>
                    <a:pt x="7073" y="1265"/>
                    <a:pt x="5571" y="1265"/>
                  </a:cubicBezTo>
                  <a:cubicBezTo>
                    <a:pt x="3851" y="1265"/>
                    <a:pt x="2054" y="928"/>
                    <a:pt x="69" y="246"/>
                  </a:cubicBezTo>
                  <a:lnTo>
                    <a:pt x="0" y="428"/>
                  </a:lnTo>
                  <a:cubicBezTo>
                    <a:pt x="2009" y="1113"/>
                    <a:pt x="3835" y="1455"/>
                    <a:pt x="5570" y="1455"/>
                  </a:cubicBezTo>
                  <a:cubicBezTo>
                    <a:pt x="7099" y="1455"/>
                    <a:pt x="8560" y="1181"/>
                    <a:pt x="10043" y="679"/>
                  </a:cubicBezTo>
                  <a:cubicBezTo>
                    <a:pt x="10938" y="362"/>
                    <a:pt x="11635" y="198"/>
                    <a:pt x="11997" y="198"/>
                  </a:cubicBezTo>
                  <a:cubicBezTo>
                    <a:pt x="12078" y="198"/>
                    <a:pt x="12143" y="206"/>
                    <a:pt x="12189" y="223"/>
                  </a:cubicBezTo>
                  <a:lnTo>
                    <a:pt x="12257" y="40"/>
                  </a:lnTo>
                  <a:cubicBezTo>
                    <a:pt x="12188" y="13"/>
                    <a:pt x="12096" y="1"/>
                    <a:pt x="1198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7"/>
            <p:cNvSpPr/>
            <p:nvPr/>
          </p:nvSpPr>
          <p:spPr>
            <a:xfrm>
              <a:off x="7806200" y="157037"/>
              <a:ext cx="1066820" cy="735725"/>
            </a:xfrm>
            <a:custGeom>
              <a:avLst/>
              <a:gdLst/>
              <a:ahLst/>
              <a:cxnLst/>
              <a:rect l="l" t="t" r="r" b="b"/>
              <a:pathLst>
                <a:path w="35472" h="24463" extrusionOk="0">
                  <a:moveTo>
                    <a:pt x="15137" y="0"/>
                  </a:moveTo>
                  <a:cubicBezTo>
                    <a:pt x="14960" y="0"/>
                    <a:pt x="14776" y="19"/>
                    <a:pt x="14586" y="58"/>
                  </a:cubicBezTo>
                  <a:cubicBezTo>
                    <a:pt x="13262" y="309"/>
                    <a:pt x="12098" y="1336"/>
                    <a:pt x="11664" y="2820"/>
                  </a:cubicBezTo>
                  <a:lnTo>
                    <a:pt x="11642" y="2820"/>
                  </a:lnTo>
                  <a:cubicBezTo>
                    <a:pt x="11550" y="2797"/>
                    <a:pt x="11459" y="2752"/>
                    <a:pt x="11368" y="2729"/>
                  </a:cubicBezTo>
                  <a:cubicBezTo>
                    <a:pt x="10992" y="2620"/>
                    <a:pt x="10612" y="2568"/>
                    <a:pt x="10237" y="2568"/>
                  </a:cubicBezTo>
                  <a:cubicBezTo>
                    <a:pt x="8335" y="2568"/>
                    <a:pt x="6549" y="3907"/>
                    <a:pt x="5958" y="5947"/>
                  </a:cubicBezTo>
                  <a:cubicBezTo>
                    <a:pt x="5912" y="6107"/>
                    <a:pt x="5867" y="6244"/>
                    <a:pt x="5844" y="6404"/>
                  </a:cubicBezTo>
                  <a:cubicBezTo>
                    <a:pt x="4269" y="6723"/>
                    <a:pt x="2877" y="7956"/>
                    <a:pt x="2375" y="9690"/>
                  </a:cubicBezTo>
                  <a:cubicBezTo>
                    <a:pt x="2123" y="10535"/>
                    <a:pt x="2101" y="11402"/>
                    <a:pt x="2283" y="12178"/>
                  </a:cubicBezTo>
                  <a:cubicBezTo>
                    <a:pt x="1576" y="12772"/>
                    <a:pt x="1005" y="13594"/>
                    <a:pt x="731" y="14552"/>
                  </a:cubicBezTo>
                  <a:cubicBezTo>
                    <a:pt x="1" y="16994"/>
                    <a:pt x="1279" y="19528"/>
                    <a:pt x="3539" y="20190"/>
                  </a:cubicBezTo>
                  <a:cubicBezTo>
                    <a:pt x="3915" y="20296"/>
                    <a:pt x="4297" y="20347"/>
                    <a:pt x="4672" y="20347"/>
                  </a:cubicBezTo>
                  <a:cubicBezTo>
                    <a:pt x="5026" y="20347"/>
                    <a:pt x="5375" y="20301"/>
                    <a:pt x="5707" y="20213"/>
                  </a:cubicBezTo>
                  <a:cubicBezTo>
                    <a:pt x="6141" y="21537"/>
                    <a:pt x="7122" y="22632"/>
                    <a:pt x="8515" y="23020"/>
                  </a:cubicBezTo>
                  <a:cubicBezTo>
                    <a:pt x="8893" y="23132"/>
                    <a:pt x="9275" y="23186"/>
                    <a:pt x="9654" y="23186"/>
                  </a:cubicBezTo>
                  <a:cubicBezTo>
                    <a:pt x="10510" y="23186"/>
                    <a:pt x="11347" y="22910"/>
                    <a:pt x="12075" y="22404"/>
                  </a:cubicBezTo>
                  <a:cubicBezTo>
                    <a:pt x="12577" y="23294"/>
                    <a:pt x="13422" y="24002"/>
                    <a:pt x="14449" y="24299"/>
                  </a:cubicBezTo>
                  <a:cubicBezTo>
                    <a:pt x="14821" y="24410"/>
                    <a:pt x="15164" y="24463"/>
                    <a:pt x="15487" y="24463"/>
                  </a:cubicBezTo>
                  <a:cubicBezTo>
                    <a:pt x="16295" y="24463"/>
                    <a:pt x="16986" y="24132"/>
                    <a:pt x="17736" y="23545"/>
                  </a:cubicBezTo>
                  <a:cubicBezTo>
                    <a:pt x="18486" y="24132"/>
                    <a:pt x="19177" y="24463"/>
                    <a:pt x="19985" y="24463"/>
                  </a:cubicBezTo>
                  <a:cubicBezTo>
                    <a:pt x="20308" y="24463"/>
                    <a:pt x="20651" y="24410"/>
                    <a:pt x="21023" y="24299"/>
                  </a:cubicBezTo>
                  <a:cubicBezTo>
                    <a:pt x="22073" y="24002"/>
                    <a:pt x="22895" y="23294"/>
                    <a:pt x="23420" y="22404"/>
                  </a:cubicBezTo>
                  <a:cubicBezTo>
                    <a:pt x="24132" y="22910"/>
                    <a:pt x="24964" y="23186"/>
                    <a:pt x="25826" y="23186"/>
                  </a:cubicBezTo>
                  <a:cubicBezTo>
                    <a:pt x="26208" y="23186"/>
                    <a:pt x="26595" y="23132"/>
                    <a:pt x="26980" y="23020"/>
                  </a:cubicBezTo>
                  <a:cubicBezTo>
                    <a:pt x="28350" y="22632"/>
                    <a:pt x="29354" y="21537"/>
                    <a:pt x="29765" y="20213"/>
                  </a:cubicBezTo>
                  <a:cubicBezTo>
                    <a:pt x="30108" y="20301"/>
                    <a:pt x="30457" y="20347"/>
                    <a:pt x="30809" y="20347"/>
                  </a:cubicBezTo>
                  <a:cubicBezTo>
                    <a:pt x="31181" y="20347"/>
                    <a:pt x="31557" y="20296"/>
                    <a:pt x="31933" y="20190"/>
                  </a:cubicBezTo>
                  <a:cubicBezTo>
                    <a:pt x="34216" y="19528"/>
                    <a:pt x="35471" y="16994"/>
                    <a:pt x="34741" y="14552"/>
                  </a:cubicBezTo>
                  <a:cubicBezTo>
                    <a:pt x="34467" y="13594"/>
                    <a:pt x="33896" y="12772"/>
                    <a:pt x="33189" y="12178"/>
                  </a:cubicBezTo>
                  <a:cubicBezTo>
                    <a:pt x="33371" y="11402"/>
                    <a:pt x="33349" y="10535"/>
                    <a:pt x="33120" y="9690"/>
                  </a:cubicBezTo>
                  <a:cubicBezTo>
                    <a:pt x="32595" y="7956"/>
                    <a:pt x="31203" y="6723"/>
                    <a:pt x="29628" y="6404"/>
                  </a:cubicBezTo>
                  <a:cubicBezTo>
                    <a:pt x="29605" y="6244"/>
                    <a:pt x="29560" y="6107"/>
                    <a:pt x="29514" y="5947"/>
                  </a:cubicBezTo>
                  <a:cubicBezTo>
                    <a:pt x="28923" y="3907"/>
                    <a:pt x="27137" y="2568"/>
                    <a:pt x="25235" y="2568"/>
                  </a:cubicBezTo>
                  <a:cubicBezTo>
                    <a:pt x="24860" y="2568"/>
                    <a:pt x="24480" y="2620"/>
                    <a:pt x="24104" y="2729"/>
                  </a:cubicBezTo>
                  <a:cubicBezTo>
                    <a:pt x="24013" y="2752"/>
                    <a:pt x="23922" y="2797"/>
                    <a:pt x="23830" y="2820"/>
                  </a:cubicBezTo>
                  <a:cubicBezTo>
                    <a:pt x="23397" y="1336"/>
                    <a:pt x="22210" y="309"/>
                    <a:pt x="20886" y="58"/>
                  </a:cubicBezTo>
                  <a:cubicBezTo>
                    <a:pt x="20696" y="19"/>
                    <a:pt x="20512" y="0"/>
                    <a:pt x="20335" y="0"/>
                  </a:cubicBezTo>
                  <a:cubicBezTo>
                    <a:pt x="18975" y="0"/>
                    <a:pt x="17998" y="1071"/>
                    <a:pt x="17736" y="1839"/>
                  </a:cubicBezTo>
                  <a:cubicBezTo>
                    <a:pt x="17474" y="1071"/>
                    <a:pt x="16497" y="0"/>
                    <a:pt x="15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7"/>
            <p:cNvSpPr/>
            <p:nvPr/>
          </p:nvSpPr>
          <p:spPr>
            <a:xfrm>
              <a:off x="7985657" y="336886"/>
              <a:ext cx="180781" cy="134766"/>
            </a:xfrm>
            <a:custGeom>
              <a:avLst/>
              <a:gdLst/>
              <a:ahLst/>
              <a:cxnLst/>
              <a:rect l="l" t="t" r="r" b="b"/>
              <a:pathLst>
                <a:path w="6011" h="4481" extrusionOk="0">
                  <a:moveTo>
                    <a:pt x="3520" y="0"/>
                  </a:moveTo>
                  <a:cubicBezTo>
                    <a:pt x="1421" y="0"/>
                    <a:pt x="0" y="2108"/>
                    <a:pt x="859" y="4464"/>
                  </a:cubicBezTo>
                  <a:cubicBezTo>
                    <a:pt x="859" y="4475"/>
                    <a:pt x="870" y="4481"/>
                    <a:pt x="881" y="4481"/>
                  </a:cubicBezTo>
                  <a:cubicBezTo>
                    <a:pt x="893" y="4481"/>
                    <a:pt x="904" y="4475"/>
                    <a:pt x="904" y="4464"/>
                  </a:cubicBezTo>
                  <a:cubicBezTo>
                    <a:pt x="813" y="3779"/>
                    <a:pt x="790" y="3071"/>
                    <a:pt x="973" y="2409"/>
                  </a:cubicBezTo>
                  <a:cubicBezTo>
                    <a:pt x="1155" y="1747"/>
                    <a:pt x="1543" y="1131"/>
                    <a:pt x="2137" y="766"/>
                  </a:cubicBezTo>
                  <a:cubicBezTo>
                    <a:pt x="2619" y="473"/>
                    <a:pt x="3192" y="328"/>
                    <a:pt x="3768" y="328"/>
                  </a:cubicBezTo>
                  <a:cubicBezTo>
                    <a:pt x="4580" y="328"/>
                    <a:pt x="5397" y="616"/>
                    <a:pt x="5971" y="1177"/>
                  </a:cubicBezTo>
                  <a:cubicBezTo>
                    <a:pt x="5978" y="1183"/>
                    <a:pt x="5985" y="1186"/>
                    <a:pt x="5990" y="1186"/>
                  </a:cubicBezTo>
                  <a:cubicBezTo>
                    <a:pt x="6004" y="1186"/>
                    <a:pt x="6010" y="1170"/>
                    <a:pt x="5994" y="1154"/>
                  </a:cubicBezTo>
                  <a:cubicBezTo>
                    <a:pt x="5812" y="857"/>
                    <a:pt x="5515" y="606"/>
                    <a:pt x="5195" y="424"/>
                  </a:cubicBezTo>
                  <a:cubicBezTo>
                    <a:pt x="4611" y="132"/>
                    <a:pt x="4045" y="0"/>
                    <a:pt x="352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7"/>
            <p:cNvSpPr/>
            <p:nvPr/>
          </p:nvSpPr>
          <p:spPr>
            <a:xfrm>
              <a:off x="8063642" y="669004"/>
              <a:ext cx="152210" cy="99729"/>
            </a:xfrm>
            <a:custGeom>
              <a:avLst/>
              <a:gdLst/>
              <a:ahLst/>
              <a:cxnLst/>
              <a:rect l="l" t="t" r="r" b="b"/>
              <a:pathLst>
                <a:path w="5061" h="3316" extrusionOk="0">
                  <a:moveTo>
                    <a:pt x="263" y="0"/>
                  </a:moveTo>
                  <a:cubicBezTo>
                    <a:pt x="257" y="0"/>
                    <a:pt x="251" y="6"/>
                    <a:pt x="251" y="17"/>
                  </a:cubicBezTo>
                  <a:cubicBezTo>
                    <a:pt x="0" y="1181"/>
                    <a:pt x="594" y="2459"/>
                    <a:pt x="1689" y="2984"/>
                  </a:cubicBezTo>
                  <a:cubicBezTo>
                    <a:pt x="2159" y="3193"/>
                    <a:pt x="2714" y="3316"/>
                    <a:pt x="3263" y="3316"/>
                  </a:cubicBezTo>
                  <a:cubicBezTo>
                    <a:pt x="3916" y="3316"/>
                    <a:pt x="4561" y="3142"/>
                    <a:pt x="5045" y="2733"/>
                  </a:cubicBezTo>
                  <a:cubicBezTo>
                    <a:pt x="5061" y="2717"/>
                    <a:pt x="5054" y="2701"/>
                    <a:pt x="5041" y="2701"/>
                  </a:cubicBezTo>
                  <a:cubicBezTo>
                    <a:pt x="5035" y="2701"/>
                    <a:pt x="5028" y="2704"/>
                    <a:pt x="5022" y="2711"/>
                  </a:cubicBezTo>
                  <a:cubicBezTo>
                    <a:pt x="4594" y="2971"/>
                    <a:pt x="4085" y="3084"/>
                    <a:pt x="3571" y="3084"/>
                  </a:cubicBezTo>
                  <a:cubicBezTo>
                    <a:pt x="2961" y="3084"/>
                    <a:pt x="2345" y="2925"/>
                    <a:pt x="1849" y="2665"/>
                  </a:cubicBezTo>
                  <a:cubicBezTo>
                    <a:pt x="890" y="2094"/>
                    <a:pt x="411" y="1158"/>
                    <a:pt x="274" y="17"/>
                  </a:cubicBezTo>
                  <a:cubicBezTo>
                    <a:pt x="274" y="6"/>
                    <a:pt x="268" y="0"/>
                    <a:pt x="2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7"/>
            <p:cNvSpPr/>
            <p:nvPr/>
          </p:nvSpPr>
          <p:spPr>
            <a:xfrm>
              <a:off x="8139160" y="633125"/>
              <a:ext cx="146916" cy="124691"/>
            </a:xfrm>
            <a:custGeom>
              <a:avLst/>
              <a:gdLst/>
              <a:ahLst/>
              <a:cxnLst/>
              <a:rect l="l" t="t" r="r" b="b"/>
              <a:pathLst>
                <a:path w="4885" h="4146" extrusionOk="0">
                  <a:moveTo>
                    <a:pt x="205" y="0"/>
                  </a:moveTo>
                  <a:cubicBezTo>
                    <a:pt x="0" y="1050"/>
                    <a:pt x="457" y="2580"/>
                    <a:pt x="1392" y="3333"/>
                  </a:cubicBezTo>
                  <a:cubicBezTo>
                    <a:pt x="2052" y="3864"/>
                    <a:pt x="2927" y="4145"/>
                    <a:pt x="3794" y="4145"/>
                  </a:cubicBezTo>
                  <a:cubicBezTo>
                    <a:pt x="4157" y="4145"/>
                    <a:pt x="4518" y="4096"/>
                    <a:pt x="4862" y="3995"/>
                  </a:cubicBezTo>
                  <a:cubicBezTo>
                    <a:pt x="4885" y="3972"/>
                    <a:pt x="4885" y="3949"/>
                    <a:pt x="4862" y="3949"/>
                  </a:cubicBezTo>
                  <a:cubicBezTo>
                    <a:pt x="4650" y="3972"/>
                    <a:pt x="4446" y="3983"/>
                    <a:pt x="4250" y="3983"/>
                  </a:cubicBezTo>
                  <a:cubicBezTo>
                    <a:pt x="1897" y="3983"/>
                    <a:pt x="585" y="2381"/>
                    <a:pt x="20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a:off x="8105175" y="358389"/>
              <a:ext cx="167187" cy="106405"/>
            </a:xfrm>
            <a:custGeom>
              <a:avLst/>
              <a:gdLst/>
              <a:ahLst/>
              <a:cxnLst/>
              <a:rect l="l" t="t" r="r" b="b"/>
              <a:pathLst>
                <a:path w="5559" h="3538" extrusionOk="0">
                  <a:moveTo>
                    <a:pt x="3545" y="0"/>
                  </a:moveTo>
                  <a:cubicBezTo>
                    <a:pt x="3020" y="0"/>
                    <a:pt x="2488" y="139"/>
                    <a:pt x="2043" y="393"/>
                  </a:cubicBezTo>
                  <a:cubicBezTo>
                    <a:pt x="902" y="1010"/>
                    <a:pt x="103" y="2219"/>
                    <a:pt x="12" y="3520"/>
                  </a:cubicBezTo>
                  <a:cubicBezTo>
                    <a:pt x="0" y="3532"/>
                    <a:pt x="6" y="3537"/>
                    <a:pt x="14" y="3537"/>
                  </a:cubicBezTo>
                  <a:cubicBezTo>
                    <a:pt x="23" y="3537"/>
                    <a:pt x="34" y="3532"/>
                    <a:pt x="34" y="3520"/>
                  </a:cubicBezTo>
                  <a:cubicBezTo>
                    <a:pt x="416" y="1893"/>
                    <a:pt x="2102" y="303"/>
                    <a:pt x="3748" y="303"/>
                  </a:cubicBezTo>
                  <a:cubicBezTo>
                    <a:pt x="4366" y="303"/>
                    <a:pt x="4977" y="526"/>
                    <a:pt x="5512" y="1055"/>
                  </a:cubicBezTo>
                  <a:cubicBezTo>
                    <a:pt x="5519" y="1062"/>
                    <a:pt x="5526" y="1065"/>
                    <a:pt x="5532" y="1065"/>
                  </a:cubicBezTo>
                  <a:cubicBezTo>
                    <a:pt x="5547" y="1065"/>
                    <a:pt x="5558" y="1049"/>
                    <a:pt x="5558" y="1032"/>
                  </a:cubicBezTo>
                  <a:cubicBezTo>
                    <a:pt x="5118" y="318"/>
                    <a:pt x="4339" y="0"/>
                    <a:pt x="354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7"/>
            <p:cNvSpPr/>
            <p:nvPr/>
          </p:nvSpPr>
          <p:spPr>
            <a:xfrm>
              <a:off x="7883102" y="535651"/>
              <a:ext cx="58376" cy="151728"/>
            </a:xfrm>
            <a:custGeom>
              <a:avLst/>
              <a:gdLst/>
              <a:ahLst/>
              <a:cxnLst/>
              <a:rect l="l" t="t" r="r" b="b"/>
              <a:pathLst>
                <a:path w="1941" h="5045" extrusionOk="0">
                  <a:moveTo>
                    <a:pt x="1940" y="0"/>
                  </a:moveTo>
                  <a:cubicBezTo>
                    <a:pt x="1278" y="525"/>
                    <a:pt x="411" y="1666"/>
                    <a:pt x="251" y="2625"/>
                  </a:cubicBezTo>
                  <a:cubicBezTo>
                    <a:pt x="0" y="3629"/>
                    <a:pt x="594" y="4908"/>
                    <a:pt x="1712" y="5045"/>
                  </a:cubicBezTo>
                  <a:cubicBezTo>
                    <a:pt x="1735" y="5045"/>
                    <a:pt x="1735" y="4999"/>
                    <a:pt x="1712" y="4999"/>
                  </a:cubicBezTo>
                  <a:cubicBezTo>
                    <a:pt x="799" y="4657"/>
                    <a:pt x="388" y="3607"/>
                    <a:pt x="616" y="2694"/>
                  </a:cubicBezTo>
                  <a:cubicBezTo>
                    <a:pt x="799" y="1712"/>
                    <a:pt x="1461" y="890"/>
                    <a:pt x="194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a:off x="8140483" y="454509"/>
              <a:ext cx="146285" cy="144992"/>
            </a:xfrm>
            <a:custGeom>
              <a:avLst/>
              <a:gdLst/>
              <a:ahLst/>
              <a:cxnLst/>
              <a:rect l="l" t="t" r="r" b="b"/>
              <a:pathLst>
                <a:path w="4864" h="4821" extrusionOk="0">
                  <a:moveTo>
                    <a:pt x="3943" y="1"/>
                  </a:moveTo>
                  <a:cubicBezTo>
                    <a:pt x="1465" y="1"/>
                    <a:pt x="1" y="2796"/>
                    <a:pt x="1965" y="4821"/>
                  </a:cubicBezTo>
                  <a:cubicBezTo>
                    <a:pt x="582" y="2458"/>
                    <a:pt x="1835" y="138"/>
                    <a:pt x="4638" y="138"/>
                  </a:cubicBezTo>
                  <a:cubicBezTo>
                    <a:pt x="4705" y="138"/>
                    <a:pt x="4772" y="139"/>
                    <a:pt x="4841" y="142"/>
                  </a:cubicBezTo>
                  <a:cubicBezTo>
                    <a:pt x="4863" y="142"/>
                    <a:pt x="4863" y="119"/>
                    <a:pt x="4841" y="119"/>
                  </a:cubicBezTo>
                  <a:cubicBezTo>
                    <a:pt x="4530" y="38"/>
                    <a:pt x="4230" y="1"/>
                    <a:pt x="394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a:off x="8164543" y="244465"/>
              <a:ext cx="139398" cy="62616"/>
            </a:xfrm>
            <a:custGeom>
              <a:avLst/>
              <a:gdLst/>
              <a:ahLst/>
              <a:cxnLst/>
              <a:rect l="l" t="t" r="r" b="b"/>
              <a:pathLst>
                <a:path w="4635" h="2082" extrusionOk="0">
                  <a:moveTo>
                    <a:pt x="2660" y="0"/>
                  </a:moveTo>
                  <a:cubicBezTo>
                    <a:pt x="1462" y="0"/>
                    <a:pt x="289" y="740"/>
                    <a:pt x="1" y="2081"/>
                  </a:cubicBezTo>
                  <a:cubicBezTo>
                    <a:pt x="726" y="948"/>
                    <a:pt x="1661" y="345"/>
                    <a:pt x="2767" y="345"/>
                  </a:cubicBezTo>
                  <a:cubicBezTo>
                    <a:pt x="3332" y="345"/>
                    <a:pt x="3941" y="502"/>
                    <a:pt x="4588" y="826"/>
                  </a:cubicBezTo>
                  <a:cubicBezTo>
                    <a:pt x="4611" y="826"/>
                    <a:pt x="4634" y="803"/>
                    <a:pt x="4611" y="780"/>
                  </a:cubicBezTo>
                  <a:cubicBezTo>
                    <a:pt x="4065" y="251"/>
                    <a:pt x="3358" y="0"/>
                    <a:pt x="266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p:nvPr/>
          </p:nvSpPr>
          <p:spPr>
            <a:xfrm>
              <a:off x="7968695" y="503080"/>
              <a:ext cx="107338" cy="123548"/>
            </a:xfrm>
            <a:custGeom>
              <a:avLst/>
              <a:gdLst/>
              <a:ahLst/>
              <a:cxnLst/>
              <a:rect l="l" t="t" r="r" b="b"/>
              <a:pathLst>
                <a:path w="3569" h="4108" extrusionOk="0">
                  <a:moveTo>
                    <a:pt x="1500" y="1"/>
                  </a:moveTo>
                  <a:cubicBezTo>
                    <a:pt x="1495" y="1"/>
                    <a:pt x="1491" y="4"/>
                    <a:pt x="1491" y="10"/>
                  </a:cubicBezTo>
                  <a:cubicBezTo>
                    <a:pt x="0" y="1711"/>
                    <a:pt x="846" y="4107"/>
                    <a:pt x="2981" y="4107"/>
                  </a:cubicBezTo>
                  <a:cubicBezTo>
                    <a:pt x="3167" y="4107"/>
                    <a:pt x="3363" y="4089"/>
                    <a:pt x="3568" y="4050"/>
                  </a:cubicBezTo>
                  <a:cubicBezTo>
                    <a:pt x="1240" y="3754"/>
                    <a:pt x="509" y="2202"/>
                    <a:pt x="1514" y="33"/>
                  </a:cubicBezTo>
                  <a:cubicBezTo>
                    <a:pt x="1530" y="17"/>
                    <a:pt x="1512" y="1"/>
                    <a:pt x="15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7"/>
            <p:cNvSpPr/>
            <p:nvPr/>
          </p:nvSpPr>
          <p:spPr>
            <a:xfrm>
              <a:off x="8512782" y="344976"/>
              <a:ext cx="163909" cy="126165"/>
            </a:xfrm>
            <a:custGeom>
              <a:avLst/>
              <a:gdLst/>
              <a:ahLst/>
              <a:cxnLst/>
              <a:rect l="l" t="t" r="r" b="b"/>
              <a:pathLst>
                <a:path w="5450" h="4195" extrusionOk="0">
                  <a:moveTo>
                    <a:pt x="2291" y="1"/>
                  </a:moveTo>
                  <a:cubicBezTo>
                    <a:pt x="1449" y="1"/>
                    <a:pt x="600" y="302"/>
                    <a:pt x="17" y="885"/>
                  </a:cubicBezTo>
                  <a:cubicBezTo>
                    <a:pt x="1" y="901"/>
                    <a:pt x="19" y="917"/>
                    <a:pt x="31" y="917"/>
                  </a:cubicBezTo>
                  <a:cubicBezTo>
                    <a:pt x="36" y="917"/>
                    <a:pt x="40" y="914"/>
                    <a:pt x="40" y="908"/>
                  </a:cubicBezTo>
                  <a:cubicBezTo>
                    <a:pt x="608" y="512"/>
                    <a:pt x="1324" y="311"/>
                    <a:pt x="2032" y="311"/>
                  </a:cubicBezTo>
                  <a:cubicBezTo>
                    <a:pt x="2630" y="311"/>
                    <a:pt x="3223" y="455"/>
                    <a:pt x="3715" y="748"/>
                  </a:cubicBezTo>
                  <a:cubicBezTo>
                    <a:pt x="4833" y="1456"/>
                    <a:pt x="5061" y="2916"/>
                    <a:pt x="5107" y="4195"/>
                  </a:cubicBezTo>
                  <a:cubicBezTo>
                    <a:pt x="5449" y="3031"/>
                    <a:pt x="5130" y="1182"/>
                    <a:pt x="3920" y="428"/>
                  </a:cubicBezTo>
                  <a:cubicBezTo>
                    <a:pt x="3438" y="141"/>
                    <a:pt x="2866" y="1"/>
                    <a:pt x="229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7"/>
            <p:cNvSpPr/>
            <p:nvPr/>
          </p:nvSpPr>
          <p:spPr>
            <a:xfrm>
              <a:off x="8463369" y="669004"/>
              <a:ext cx="170856" cy="106135"/>
            </a:xfrm>
            <a:custGeom>
              <a:avLst/>
              <a:gdLst/>
              <a:ahLst/>
              <a:cxnLst/>
              <a:rect l="l" t="t" r="r" b="b"/>
              <a:pathLst>
                <a:path w="5681" h="3529" extrusionOk="0">
                  <a:moveTo>
                    <a:pt x="4810" y="0"/>
                  </a:moveTo>
                  <a:cubicBezTo>
                    <a:pt x="4798" y="0"/>
                    <a:pt x="4787" y="6"/>
                    <a:pt x="4787" y="17"/>
                  </a:cubicBezTo>
                  <a:cubicBezTo>
                    <a:pt x="5015" y="1181"/>
                    <a:pt x="4399" y="2391"/>
                    <a:pt x="3349" y="2916"/>
                  </a:cubicBezTo>
                  <a:cubicBezTo>
                    <a:pt x="2880" y="3140"/>
                    <a:pt x="2322" y="3269"/>
                    <a:pt x="1770" y="3269"/>
                  </a:cubicBezTo>
                  <a:cubicBezTo>
                    <a:pt x="1138" y="3269"/>
                    <a:pt x="514" y="3100"/>
                    <a:pt x="39" y="2711"/>
                  </a:cubicBezTo>
                  <a:cubicBezTo>
                    <a:pt x="39" y="2704"/>
                    <a:pt x="35" y="2701"/>
                    <a:pt x="30" y="2701"/>
                  </a:cubicBezTo>
                  <a:cubicBezTo>
                    <a:pt x="18" y="2701"/>
                    <a:pt x="0" y="2717"/>
                    <a:pt x="16" y="2733"/>
                  </a:cubicBezTo>
                  <a:cubicBezTo>
                    <a:pt x="199" y="2984"/>
                    <a:pt x="473" y="3144"/>
                    <a:pt x="747" y="3258"/>
                  </a:cubicBezTo>
                  <a:cubicBezTo>
                    <a:pt x="1156" y="3443"/>
                    <a:pt x="1598" y="3529"/>
                    <a:pt x="2037" y="3529"/>
                  </a:cubicBezTo>
                  <a:cubicBezTo>
                    <a:pt x="3880" y="3529"/>
                    <a:pt x="5680" y="2026"/>
                    <a:pt x="4833" y="17"/>
                  </a:cubicBezTo>
                  <a:cubicBezTo>
                    <a:pt x="4833" y="6"/>
                    <a:pt x="4821" y="0"/>
                    <a:pt x="48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7"/>
            <p:cNvSpPr/>
            <p:nvPr/>
          </p:nvSpPr>
          <p:spPr>
            <a:xfrm>
              <a:off x="8393143" y="632613"/>
              <a:ext cx="163397" cy="130255"/>
            </a:xfrm>
            <a:custGeom>
              <a:avLst/>
              <a:gdLst/>
              <a:ahLst/>
              <a:cxnLst/>
              <a:rect l="l" t="t" r="r" b="b"/>
              <a:pathLst>
                <a:path w="5433" h="4331" extrusionOk="0">
                  <a:moveTo>
                    <a:pt x="4702" y="0"/>
                  </a:moveTo>
                  <a:cubicBezTo>
                    <a:pt x="4691" y="0"/>
                    <a:pt x="4680" y="6"/>
                    <a:pt x="4680" y="17"/>
                  </a:cubicBezTo>
                  <a:cubicBezTo>
                    <a:pt x="4702" y="611"/>
                    <a:pt x="4634" y="1227"/>
                    <a:pt x="4451" y="1798"/>
                  </a:cubicBezTo>
                  <a:cubicBezTo>
                    <a:pt x="4009" y="3255"/>
                    <a:pt x="2538" y="4116"/>
                    <a:pt x="1074" y="4116"/>
                  </a:cubicBezTo>
                  <a:cubicBezTo>
                    <a:pt x="727" y="4116"/>
                    <a:pt x="379" y="4067"/>
                    <a:pt x="46" y="3966"/>
                  </a:cubicBezTo>
                  <a:cubicBezTo>
                    <a:pt x="23" y="3966"/>
                    <a:pt x="0" y="3989"/>
                    <a:pt x="23" y="4012"/>
                  </a:cubicBezTo>
                  <a:cubicBezTo>
                    <a:pt x="511" y="4230"/>
                    <a:pt x="1007" y="4330"/>
                    <a:pt x="1488" y="4330"/>
                  </a:cubicBezTo>
                  <a:cubicBezTo>
                    <a:pt x="3618" y="4330"/>
                    <a:pt x="5433" y="2364"/>
                    <a:pt x="4725" y="17"/>
                  </a:cubicBezTo>
                  <a:cubicBezTo>
                    <a:pt x="4725" y="6"/>
                    <a:pt x="4714" y="0"/>
                    <a:pt x="470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a:off x="8407549" y="350389"/>
              <a:ext cx="168209" cy="114405"/>
            </a:xfrm>
            <a:custGeom>
              <a:avLst/>
              <a:gdLst/>
              <a:ahLst/>
              <a:cxnLst/>
              <a:rect l="l" t="t" r="r" b="b"/>
              <a:pathLst>
                <a:path w="5593" h="3804" extrusionOk="0">
                  <a:moveTo>
                    <a:pt x="2139" y="0"/>
                  </a:moveTo>
                  <a:cubicBezTo>
                    <a:pt x="1223" y="0"/>
                    <a:pt x="319" y="402"/>
                    <a:pt x="1" y="1298"/>
                  </a:cubicBezTo>
                  <a:cubicBezTo>
                    <a:pt x="544" y="606"/>
                    <a:pt x="1237" y="313"/>
                    <a:pt x="1947" y="313"/>
                  </a:cubicBezTo>
                  <a:cubicBezTo>
                    <a:pt x="3622" y="313"/>
                    <a:pt x="5389" y="1943"/>
                    <a:pt x="5502" y="3786"/>
                  </a:cubicBezTo>
                  <a:cubicBezTo>
                    <a:pt x="5502" y="3798"/>
                    <a:pt x="5507" y="3803"/>
                    <a:pt x="5516" y="3803"/>
                  </a:cubicBezTo>
                  <a:cubicBezTo>
                    <a:pt x="5524" y="3803"/>
                    <a:pt x="5536" y="3798"/>
                    <a:pt x="5547" y="3786"/>
                  </a:cubicBezTo>
                  <a:cubicBezTo>
                    <a:pt x="5593" y="3467"/>
                    <a:pt x="5547" y="3124"/>
                    <a:pt x="5479" y="2782"/>
                  </a:cubicBezTo>
                  <a:cubicBezTo>
                    <a:pt x="5228" y="1778"/>
                    <a:pt x="4566" y="888"/>
                    <a:pt x="3630" y="385"/>
                  </a:cubicBezTo>
                  <a:cubicBezTo>
                    <a:pt x="3203" y="134"/>
                    <a:pt x="2669" y="0"/>
                    <a:pt x="2139"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p:nvPr/>
          </p:nvSpPr>
          <p:spPr>
            <a:xfrm>
              <a:off x="8737051" y="534960"/>
              <a:ext cx="69022" cy="152691"/>
            </a:xfrm>
            <a:custGeom>
              <a:avLst/>
              <a:gdLst/>
              <a:ahLst/>
              <a:cxnLst/>
              <a:rect l="l" t="t" r="r" b="b"/>
              <a:pathLst>
                <a:path w="2295" h="5077" extrusionOk="0">
                  <a:moveTo>
                    <a:pt x="47" y="0"/>
                  </a:moveTo>
                  <a:cubicBezTo>
                    <a:pt x="47" y="0"/>
                    <a:pt x="1" y="23"/>
                    <a:pt x="24" y="23"/>
                  </a:cubicBezTo>
                  <a:cubicBezTo>
                    <a:pt x="731" y="799"/>
                    <a:pt x="1462" y="1621"/>
                    <a:pt x="1644" y="2648"/>
                  </a:cubicBezTo>
                  <a:cubicBezTo>
                    <a:pt x="1895" y="3652"/>
                    <a:pt x="1348" y="4885"/>
                    <a:pt x="252" y="5022"/>
                  </a:cubicBezTo>
                  <a:cubicBezTo>
                    <a:pt x="229" y="5022"/>
                    <a:pt x="229" y="5068"/>
                    <a:pt x="252" y="5068"/>
                  </a:cubicBezTo>
                  <a:cubicBezTo>
                    <a:pt x="305" y="5073"/>
                    <a:pt x="357" y="5076"/>
                    <a:pt x="408" y="5076"/>
                  </a:cubicBezTo>
                  <a:cubicBezTo>
                    <a:pt x="1573" y="5076"/>
                    <a:pt x="2295" y="3629"/>
                    <a:pt x="2032" y="2580"/>
                  </a:cubicBezTo>
                  <a:cubicBezTo>
                    <a:pt x="1804" y="1461"/>
                    <a:pt x="982" y="617"/>
                    <a:pt x="47"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7"/>
            <p:cNvSpPr/>
            <p:nvPr/>
          </p:nvSpPr>
          <p:spPr>
            <a:xfrm>
              <a:off x="8392482" y="457637"/>
              <a:ext cx="117383" cy="142195"/>
            </a:xfrm>
            <a:custGeom>
              <a:avLst/>
              <a:gdLst/>
              <a:ahLst/>
              <a:cxnLst/>
              <a:rect l="l" t="t" r="r" b="b"/>
              <a:pathLst>
                <a:path w="3903" h="4728" extrusionOk="0">
                  <a:moveTo>
                    <a:pt x="355" y="1"/>
                  </a:moveTo>
                  <a:cubicBezTo>
                    <a:pt x="244" y="1"/>
                    <a:pt x="133" y="5"/>
                    <a:pt x="22" y="15"/>
                  </a:cubicBezTo>
                  <a:cubicBezTo>
                    <a:pt x="4" y="15"/>
                    <a:pt x="0" y="44"/>
                    <a:pt x="11" y="44"/>
                  </a:cubicBezTo>
                  <a:cubicBezTo>
                    <a:pt x="14" y="44"/>
                    <a:pt x="18" y="42"/>
                    <a:pt x="22" y="38"/>
                  </a:cubicBezTo>
                  <a:cubicBezTo>
                    <a:pt x="2624" y="403"/>
                    <a:pt x="3903" y="2161"/>
                    <a:pt x="2876" y="4717"/>
                  </a:cubicBezTo>
                  <a:cubicBezTo>
                    <a:pt x="2860" y="4717"/>
                    <a:pt x="2876" y="4727"/>
                    <a:pt x="2887" y="4727"/>
                  </a:cubicBezTo>
                  <a:cubicBezTo>
                    <a:pt x="2893" y="4727"/>
                    <a:pt x="2898" y="4725"/>
                    <a:pt x="2898" y="4717"/>
                  </a:cubicBezTo>
                  <a:cubicBezTo>
                    <a:pt x="3241" y="4238"/>
                    <a:pt x="3469" y="3667"/>
                    <a:pt x="3515" y="3074"/>
                  </a:cubicBezTo>
                  <a:cubicBezTo>
                    <a:pt x="3751" y="1164"/>
                    <a:pt x="2091" y="1"/>
                    <a:pt x="3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p:nvPr/>
          </p:nvSpPr>
          <p:spPr>
            <a:xfrm>
              <a:off x="8375279" y="252946"/>
              <a:ext cx="139849" cy="54436"/>
            </a:xfrm>
            <a:custGeom>
              <a:avLst/>
              <a:gdLst/>
              <a:ahLst/>
              <a:cxnLst/>
              <a:rect l="l" t="t" r="r" b="b"/>
              <a:pathLst>
                <a:path w="4650" h="1810" extrusionOk="0">
                  <a:moveTo>
                    <a:pt x="1922" y="1"/>
                  </a:moveTo>
                  <a:cubicBezTo>
                    <a:pt x="1264" y="1"/>
                    <a:pt x="613" y="212"/>
                    <a:pt x="24" y="498"/>
                  </a:cubicBezTo>
                  <a:cubicBezTo>
                    <a:pt x="1" y="521"/>
                    <a:pt x="24" y="544"/>
                    <a:pt x="47" y="544"/>
                  </a:cubicBezTo>
                  <a:cubicBezTo>
                    <a:pt x="576" y="420"/>
                    <a:pt x="1069" y="352"/>
                    <a:pt x="1533" y="352"/>
                  </a:cubicBezTo>
                  <a:cubicBezTo>
                    <a:pt x="2688" y="352"/>
                    <a:pt x="3667" y="773"/>
                    <a:pt x="4612" y="1799"/>
                  </a:cubicBezTo>
                  <a:cubicBezTo>
                    <a:pt x="4612" y="1807"/>
                    <a:pt x="4617" y="1810"/>
                    <a:pt x="4623" y="1810"/>
                  </a:cubicBezTo>
                  <a:cubicBezTo>
                    <a:pt x="4634" y="1810"/>
                    <a:pt x="4650" y="1799"/>
                    <a:pt x="4634" y="1799"/>
                  </a:cubicBezTo>
                  <a:cubicBezTo>
                    <a:pt x="4224" y="1001"/>
                    <a:pt x="3516" y="316"/>
                    <a:pt x="2626" y="87"/>
                  </a:cubicBezTo>
                  <a:cubicBezTo>
                    <a:pt x="2392" y="28"/>
                    <a:pt x="2156" y="1"/>
                    <a:pt x="192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7"/>
            <p:cNvSpPr/>
            <p:nvPr/>
          </p:nvSpPr>
          <p:spPr>
            <a:xfrm>
              <a:off x="8602526" y="503080"/>
              <a:ext cx="87187" cy="121834"/>
            </a:xfrm>
            <a:custGeom>
              <a:avLst/>
              <a:gdLst/>
              <a:ahLst/>
              <a:cxnLst/>
              <a:rect l="l" t="t" r="r" b="b"/>
              <a:pathLst>
                <a:path w="2899" h="4051" extrusionOk="0">
                  <a:moveTo>
                    <a:pt x="2103" y="1"/>
                  </a:moveTo>
                  <a:cubicBezTo>
                    <a:pt x="2089" y="1"/>
                    <a:pt x="2077" y="17"/>
                    <a:pt x="2077" y="33"/>
                  </a:cubicBezTo>
                  <a:cubicBezTo>
                    <a:pt x="2511" y="2133"/>
                    <a:pt x="2237" y="3343"/>
                    <a:pt x="23" y="4005"/>
                  </a:cubicBezTo>
                  <a:cubicBezTo>
                    <a:pt x="0" y="4005"/>
                    <a:pt x="0" y="4050"/>
                    <a:pt x="23" y="4050"/>
                  </a:cubicBezTo>
                  <a:cubicBezTo>
                    <a:pt x="502" y="4028"/>
                    <a:pt x="959" y="3914"/>
                    <a:pt x="1392" y="3708"/>
                  </a:cubicBezTo>
                  <a:cubicBezTo>
                    <a:pt x="2899" y="3023"/>
                    <a:pt x="2762" y="1266"/>
                    <a:pt x="2123" y="10"/>
                  </a:cubicBezTo>
                  <a:cubicBezTo>
                    <a:pt x="2116" y="4"/>
                    <a:pt x="2109" y="1"/>
                    <a:pt x="210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a:off x="8331369" y="212315"/>
              <a:ext cx="16481" cy="652868"/>
            </a:xfrm>
            <a:custGeom>
              <a:avLst/>
              <a:gdLst/>
              <a:ahLst/>
              <a:cxnLst/>
              <a:rect l="l" t="t" r="r" b="b"/>
              <a:pathLst>
                <a:path w="548" h="21708" extrusionOk="0">
                  <a:moveTo>
                    <a:pt x="274" y="1"/>
                  </a:moveTo>
                  <a:cubicBezTo>
                    <a:pt x="46" y="3538"/>
                    <a:pt x="137" y="7282"/>
                    <a:pt x="91" y="10843"/>
                  </a:cubicBezTo>
                  <a:cubicBezTo>
                    <a:pt x="114" y="14472"/>
                    <a:pt x="0" y="18101"/>
                    <a:pt x="274" y="21707"/>
                  </a:cubicBezTo>
                  <a:cubicBezTo>
                    <a:pt x="548" y="18101"/>
                    <a:pt x="434" y="14472"/>
                    <a:pt x="457" y="10843"/>
                  </a:cubicBezTo>
                  <a:cubicBezTo>
                    <a:pt x="411" y="7282"/>
                    <a:pt x="502" y="3538"/>
                    <a:pt x="27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7"/>
            <p:cNvGrpSpPr/>
            <p:nvPr/>
          </p:nvGrpSpPr>
          <p:grpSpPr>
            <a:xfrm>
              <a:off x="8262025" y="393506"/>
              <a:ext cx="314505" cy="314505"/>
              <a:chOff x="6471687" y="1760184"/>
              <a:chExt cx="456069" cy="456069"/>
            </a:xfrm>
          </p:grpSpPr>
          <p:sp>
            <p:nvSpPr>
              <p:cNvPr id="404" name="Google Shape;404;p17"/>
              <p:cNvSpPr/>
              <p:nvPr/>
            </p:nvSpPr>
            <p:spPr>
              <a:xfrm>
                <a:off x="6541717" y="1830214"/>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7"/>
              <p:cNvSpPr/>
              <p:nvPr/>
            </p:nvSpPr>
            <p:spPr>
              <a:xfrm>
                <a:off x="6471687" y="1760184"/>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06"/>
        <p:cNvGrpSpPr/>
        <p:nvPr/>
      </p:nvGrpSpPr>
      <p:grpSpPr>
        <a:xfrm>
          <a:off x="0" y="0"/>
          <a:ext cx="0" cy="0"/>
          <a:chOff x="0" y="0"/>
          <a:chExt cx="0" cy="0"/>
        </a:xfrm>
      </p:grpSpPr>
      <p:grpSp>
        <p:nvGrpSpPr>
          <p:cNvPr id="407" name="Google Shape;407;p18"/>
          <p:cNvGrpSpPr/>
          <p:nvPr/>
        </p:nvGrpSpPr>
        <p:grpSpPr>
          <a:xfrm flipH="1">
            <a:off x="8154290" y="46373"/>
            <a:ext cx="902335" cy="906318"/>
            <a:chOff x="6027649" y="1576942"/>
            <a:chExt cx="1474886" cy="1481396"/>
          </a:xfrm>
        </p:grpSpPr>
        <p:sp>
          <p:nvSpPr>
            <p:cNvPr id="408" name="Google Shape;408;p18"/>
            <p:cNvSpPr/>
            <p:nvPr/>
          </p:nvSpPr>
          <p:spPr>
            <a:xfrm>
              <a:off x="6421378" y="2658109"/>
              <a:ext cx="317373" cy="400228"/>
            </a:xfrm>
            <a:custGeom>
              <a:avLst/>
              <a:gdLst/>
              <a:ahLst/>
              <a:cxnLst/>
              <a:rect l="l" t="t" r="r" b="b"/>
              <a:pathLst>
                <a:path w="6734" h="8492" extrusionOk="0">
                  <a:moveTo>
                    <a:pt x="5045" y="0"/>
                  </a:moveTo>
                  <a:cubicBezTo>
                    <a:pt x="4953" y="754"/>
                    <a:pt x="4794" y="1461"/>
                    <a:pt x="4474" y="2100"/>
                  </a:cubicBezTo>
                  <a:cubicBezTo>
                    <a:pt x="4177" y="2739"/>
                    <a:pt x="3744" y="3287"/>
                    <a:pt x="3173" y="3835"/>
                  </a:cubicBezTo>
                  <a:cubicBezTo>
                    <a:pt x="2625" y="4406"/>
                    <a:pt x="1986" y="4953"/>
                    <a:pt x="1393" y="5638"/>
                  </a:cubicBezTo>
                  <a:cubicBezTo>
                    <a:pt x="822" y="6300"/>
                    <a:pt x="320" y="7099"/>
                    <a:pt x="0" y="7943"/>
                  </a:cubicBezTo>
                  <a:lnTo>
                    <a:pt x="891" y="8491"/>
                  </a:lnTo>
                  <a:cubicBezTo>
                    <a:pt x="1187" y="7807"/>
                    <a:pt x="1621" y="7236"/>
                    <a:pt x="2078" y="6620"/>
                  </a:cubicBezTo>
                  <a:cubicBezTo>
                    <a:pt x="2808" y="5661"/>
                    <a:pt x="3926" y="5159"/>
                    <a:pt x="4520" y="4657"/>
                  </a:cubicBezTo>
                  <a:cubicBezTo>
                    <a:pt x="5136" y="4132"/>
                    <a:pt x="5615" y="3538"/>
                    <a:pt x="5958" y="2831"/>
                  </a:cubicBezTo>
                  <a:cubicBezTo>
                    <a:pt x="6391" y="1986"/>
                    <a:pt x="6620" y="1096"/>
                    <a:pt x="6734" y="206"/>
                  </a:cubicBezTo>
                  <a:lnTo>
                    <a:pt x="50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6117998" y="2607539"/>
              <a:ext cx="577720" cy="284807"/>
            </a:xfrm>
            <a:custGeom>
              <a:avLst/>
              <a:gdLst/>
              <a:ahLst/>
              <a:cxnLst/>
              <a:rect l="l" t="t" r="r" b="b"/>
              <a:pathLst>
                <a:path w="12258" h="6043" extrusionOk="0">
                  <a:moveTo>
                    <a:pt x="1964" y="1"/>
                  </a:moveTo>
                  <a:cubicBezTo>
                    <a:pt x="1964" y="1"/>
                    <a:pt x="1" y="4634"/>
                    <a:pt x="4246" y="5798"/>
                  </a:cubicBezTo>
                  <a:cubicBezTo>
                    <a:pt x="4879" y="5965"/>
                    <a:pt x="5570" y="6043"/>
                    <a:pt x="6265" y="6043"/>
                  </a:cubicBezTo>
                  <a:cubicBezTo>
                    <a:pt x="7850" y="6043"/>
                    <a:pt x="9450" y="5636"/>
                    <a:pt x="10386" y="4954"/>
                  </a:cubicBezTo>
                  <a:cubicBezTo>
                    <a:pt x="11573" y="4086"/>
                    <a:pt x="12258" y="2488"/>
                    <a:pt x="12121" y="617"/>
                  </a:cubicBezTo>
                  <a:lnTo>
                    <a:pt x="19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6027649" y="1678979"/>
              <a:ext cx="1474886" cy="1023428"/>
            </a:xfrm>
            <a:custGeom>
              <a:avLst/>
              <a:gdLst/>
              <a:ahLst/>
              <a:cxnLst/>
              <a:rect l="l" t="t" r="r" b="b"/>
              <a:pathLst>
                <a:path w="31294" h="21715" extrusionOk="0">
                  <a:moveTo>
                    <a:pt x="16371" y="0"/>
                  </a:moveTo>
                  <a:cubicBezTo>
                    <a:pt x="14871" y="0"/>
                    <a:pt x="13577" y="829"/>
                    <a:pt x="12897" y="2059"/>
                  </a:cubicBezTo>
                  <a:cubicBezTo>
                    <a:pt x="12326" y="1488"/>
                    <a:pt x="11550" y="1100"/>
                    <a:pt x="10683" y="1054"/>
                  </a:cubicBezTo>
                  <a:cubicBezTo>
                    <a:pt x="10640" y="1053"/>
                    <a:pt x="10598" y="1052"/>
                    <a:pt x="10556" y="1052"/>
                  </a:cubicBezTo>
                  <a:cubicBezTo>
                    <a:pt x="8785" y="1052"/>
                    <a:pt x="7303" y="2443"/>
                    <a:pt x="7236" y="4227"/>
                  </a:cubicBezTo>
                  <a:cubicBezTo>
                    <a:pt x="7145" y="4227"/>
                    <a:pt x="7053" y="4227"/>
                    <a:pt x="6962" y="4204"/>
                  </a:cubicBezTo>
                  <a:cubicBezTo>
                    <a:pt x="6905" y="4202"/>
                    <a:pt x="6849" y="4201"/>
                    <a:pt x="6793" y="4201"/>
                  </a:cubicBezTo>
                  <a:cubicBezTo>
                    <a:pt x="4676" y="4201"/>
                    <a:pt x="2920" y="5859"/>
                    <a:pt x="2831" y="7993"/>
                  </a:cubicBezTo>
                  <a:cubicBezTo>
                    <a:pt x="2831" y="8130"/>
                    <a:pt x="2831" y="8267"/>
                    <a:pt x="2831" y="8381"/>
                  </a:cubicBezTo>
                  <a:cubicBezTo>
                    <a:pt x="1484" y="8975"/>
                    <a:pt x="525" y="10299"/>
                    <a:pt x="457" y="11851"/>
                  </a:cubicBezTo>
                  <a:cubicBezTo>
                    <a:pt x="434" y="12604"/>
                    <a:pt x="617" y="13311"/>
                    <a:pt x="959" y="13928"/>
                  </a:cubicBezTo>
                  <a:cubicBezTo>
                    <a:pt x="434" y="14567"/>
                    <a:pt x="114" y="15366"/>
                    <a:pt x="92" y="16233"/>
                  </a:cubicBezTo>
                  <a:cubicBezTo>
                    <a:pt x="0" y="18424"/>
                    <a:pt x="1689" y="20273"/>
                    <a:pt x="3881" y="20364"/>
                  </a:cubicBezTo>
                  <a:cubicBezTo>
                    <a:pt x="3924" y="20366"/>
                    <a:pt x="3967" y="20367"/>
                    <a:pt x="4010" y="20367"/>
                  </a:cubicBezTo>
                  <a:cubicBezTo>
                    <a:pt x="4649" y="20367"/>
                    <a:pt x="5265" y="20209"/>
                    <a:pt x="5821" y="19931"/>
                  </a:cubicBezTo>
                  <a:cubicBezTo>
                    <a:pt x="6506" y="20958"/>
                    <a:pt x="7647" y="21665"/>
                    <a:pt x="8948" y="21711"/>
                  </a:cubicBezTo>
                  <a:cubicBezTo>
                    <a:pt x="9001" y="21713"/>
                    <a:pt x="9054" y="21714"/>
                    <a:pt x="9106" y="21714"/>
                  </a:cubicBezTo>
                  <a:cubicBezTo>
                    <a:pt x="10253" y="21714"/>
                    <a:pt x="11286" y="21242"/>
                    <a:pt x="12006" y="20479"/>
                  </a:cubicBezTo>
                  <a:cubicBezTo>
                    <a:pt x="12668" y="21095"/>
                    <a:pt x="13559" y="21506"/>
                    <a:pt x="14563" y="21551"/>
                  </a:cubicBezTo>
                  <a:cubicBezTo>
                    <a:pt x="14634" y="21555"/>
                    <a:pt x="14704" y="21557"/>
                    <a:pt x="14774" y="21557"/>
                  </a:cubicBezTo>
                  <a:cubicBezTo>
                    <a:pt x="15946" y="21557"/>
                    <a:pt x="17003" y="21022"/>
                    <a:pt x="17736" y="20182"/>
                  </a:cubicBezTo>
                  <a:cubicBezTo>
                    <a:pt x="18261" y="20570"/>
                    <a:pt x="18900" y="20821"/>
                    <a:pt x="19607" y="20867"/>
                  </a:cubicBezTo>
                  <a:cubicBezTo>
                    <a:pt x="19656" y="20869"/>
                    <a:pt x="19705" y="20870"/>
                    <a:pt x="19754" y="20870"/>
                  </a:cubicBezTo>
                  <a:cubicBezTo>
                    <a:pt x="21244" y="20870"/>
                    <a:pt x="22519" y="19863"/>
                    <a:pt x="22917" y="18493"/>
                  </a:cubicBezTo>
                  <a:cubicBezTo>
                    <a:pt x="23396" y="18812"/>
                    <a:pt x="23967" y="18995"/>
                    <a:pt x="24583" y="19018"/>
                  </a:cubicBezTo>
                  <a:cubicBezTo>
                    <a:pt x="24639" y="19021"/>
                    <a:pt x="24695" y="19022"/>
                    <a:pt x="24750" y="19022"/>
                  </a:cubicBezTo>
                  <a:cubicBezTo>
                    <a:pt x="26502" y="19022"/>
                    <a:pt x="27941" y="17638"/>
                    <a:pt x="28007" y="15868"/>
                  </a:cubicBezTo>
                  <a:cubicBezTo>
                    <a:pt x="28030" y="15731"/>
                    <a:pt x="28030" y="15594"/>
                    <a:pt x="28007" y="15480"/>
                  </a:cubicBezTo>
                  <a:cubicBezTo>
                    <a:pt x="29765" y="15137"/>
                    <a:pt x="31134" y="13631"/>
                    <a:pt x="31225" y="11759"/>
                  </a:cubicBezTo>
                  <a:cubicBezTo>
                    <a:pt x="31294" y="10139"/>
                    <a:pt x="30358" y="8678"/>
                    <a:pt x="28966" y="8016"/>
                  </a:cubicBezTo>
                  <a:cubicBezTo>
                    <a:pt x="28988" y="7856"/>
                    <a:pt x="29011" y="7696"/>
                    <a:pt x="29034" y="7537"/>
                  </a:cubicBezTo>
                  <a:cubicBezTo>
                    <a:pt x="29103" y="5482"/>
                    <a:pt x="27619" y="3725"/>
                    <a:pt x="25656" y="3451"/>
                  </a:cubicBezTo>
                  <a:cubicBezTo>
                    <a:pt x="25154" y="1922"/>
                    <a:pt x="23739" y="780"/>
                    <a:pt x="22050" y="712"/>
                  </a:cubicBezTo>
                  <a:cubicBezTo>
                    <a:pt x="21989" y="709"/>
                    <a:pt x="21928" y="708"/>
                    <a:pt x="21868" y="708"/>
                  </a:cubicBezTo>
                  <a:cubicBezTo>
                    <a:pt x="20979" y="708"/>
                    <a:pt x="20154" y="1019"/>
                    <a:pt x="19470" y="1511"/>
                  </a:cubicBezTo>
                  <a:cubicBezTo>
                    <a:pt x="18786" y="643"/>
                    <a:pt x="17736" y="73"/>
                    <a:pt x="16549" y="4"/>
                  </a:cubicBezTo>
                  <a:cubicBezTo>
                    <a:pt x="16489" y="2"/>
                    <a:pt x="16430" y="0"/>
                    <a:pt x="16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6031938" y="2170783"/>
              <a:ext cx="1468477" cy="531626"/>
            </a:xfrm>
            <a:custGeom>
              <a:avLst/>
              <a:gdLst/>
              <a:ahLst/>
              <a:cxnLst/>
              <a:rect l="l" t="t" r="r" b="b"/>
              <a:pathLst>
                <a:path w="31158" h="11280" extrusionOk="0">
                  <a:moveTo>
                    <a:pt x="30952" y="0"/>
                  </a:moveTo>
                  <a:lnTo>
                    <a:pt x="30952" y="0"/>
                  </a:lnTo>
                  <a:cubicBezTo>
                    <a:pt x="30975" y="366"/>
                    <a:pt x="30929" y="731"/>
                    <a:pt x="30838" y="1119"/>
                  </a:cubicBezTo>
                  <a:cubicBezTo>
                    <a:pt x="30381" y="2899"/>
                    <a:pt x="29012" y="3972"/>
                    <a:pt x="27163" y="4269"/>
                  </a:cubicBezTo>
                  <a:cubicBezTo>
                    <a:pt x="27371" y="5779"/>
                    <a:pt x="26352" y="7341"/>
                    <a:pt x="24487" y="7341"/>
                  </a:cubicBezTo>
                  <a:cubicBezTo>
                    <a:pt x="23899" y="7341"/>
                    <a:pt x="23227" y="7186"/>
                    <a:pt x="22484" y="6825"/>
                  </a:cubicBezTo>
                  <a:cubicBezTo>
                    <a:pt x="22281" y="8182"/>
                    <a:pt x="20981" y="9155"/>
                    <a:pt x="19551" y="9155"/>
                  </a:cubicBezTo>
                  <a:cubicBezTo>
                    <a:pt x="18889" y="9155"/>
                    <a:pt x="18198" y="8946"/>
                    <a:pt x="17576" y="8469"/>
                  </a:cubicBezTo>
                  <a:cubicBezTo>
                    <a:pt x="17127" y="9156"/>
                    <a:pt x="15989" y="9705"/>
                    <a:pt x="14735" y="9705"/>
                  </a:cubicBezTo>
                  <a:cubicBezTo>
                    <a:pt x="13822" y="9705"/>
                    <a:pt x="12847" y="9414"/>
                    <a:pt x="12030" y="8674"/>
                  </a:cubicBezTo>
                  <a:cubicBezTo>
                    <a:pt x="11604" y="9337"/>
                    <a:pt x="10371" y="9992"/>
                    <a:pt x="9058" y="9992"/>
                  </a:cubicBezTo>
                  <a:cubicBezTo>
                    <a:pt x="7973" y="9992"/>
                    <a:pt x="6834" y="9545"/>
                    <a:pt x="6049" y="8286"/>
                  </a:cubicBezTo>
                  <a:cubicBezTo>
                    <a:pt x="5422" y="8563"/>
                    <a:pt x="4783" y="8686"/>
                    <a:pt x="4163" y="8686"/>
                  </a:cubicBezTo>
                  <a:cubicBezTo>
                    <a:pt x="2280" y="8686"/>
                    <a:pt x="585" y="7549"/>
                    <a:pt x="1" y="6140"/>
                  </a:cubicBezTo>
                  <a:lnTo>
                    <a:pt x="1" y="6140"/>
                  </a:lnTo>
                  <a:cubicBezTo>
                    <a:pt x="69" y="8172"/>
                    <a:pt x="1713" y="9838"/>
                    <a:pt x="3790" y="9929"/>
                  </a:cubicBezTo>
                  <a:cubicBezTo>
                    <a:pt x="3833" y="9931"/>
                    <a:pt x="3876" y="9932"/>
                    <a:pt x="3919" y="9932"/>
                  </a:cubicBezTo>
                  <a:cubicBezTo>
                    <a:pt x="4558" y="9932"/>
                    <a:pt x="5174" y="9774"/>
                    <a:pt x="5730" y="9496"/>
                  </a:cubicBezTo>
                  <a:cubicBezTo>
                    <a:pt x="6415" y="10523"/>
                    <a:pt x="7556" y="11230"/>
                    <a:pt x="8857" y="11276"/>
                  </a:cubicBezTo>
                  <a:cubicBezTo>
                    <a:pt x="8910" y="11278"/>
                    <a:pt x="8963" y="11279"/>
                    <a:pt x="9015" y="11279"/>
                  </a:cubicBezTo>
                  <a:cubicBezTo>
                    <a:pt x="10162" y="11279"/>
                    <a:pt x="11195" y="10807"/>
                    <a:pt x="11915" y="10044"/>
                  </a:cubicBezTo>
                  <a:cubicBezTo>
                    <a:pt x="12577" y="10660"/>
                    <a:pt x="13468" y="11071"/>
                    <a:pt x="14472" y="11116"/>
                  </a:cubicBezTo>
                  <a:cubicBezTo>
                    <a:pt x="14543" y="11120"/>
                    <a:pt x="14613" y="11122"/>
                    <a:pt x="14683" y="11122"/>
                  </a:cubicBezTo>
                  <a:cubicBezTo>
                    <a:pt x="15857" y="11122"/>
                    <a:pt x="16934" y="10587"/>
                    <a:pt x="17645" y="9747"/>
                  </a:cubicBezTo>
                  <a:cubicBezTo>
                    <a:pt x="18170" y="10135"/>
                    <a:pt x="18809" y="10386"/>
                    <a:pt x="19516" y="10432"/>
                  </a:cubicBezTo>
                  <a:cubicBezTo>
                    <a:pt x="19565" y="10434"/>
                    <a:pt x="19614" y="10435"/>
                    <a:pt x="19663" y="10435"/>
                  </a:cubicBezTo>
                  <a:cubicBezTo>
                    <a:pt x="21153" y="10435"/>
                    <a:pt x="22428" y="9428"/>
                    <a:pt x="22826" y="8058"/>
                  </a:cubicBezTo>
                  <a:cubicBezTo>
                    <a:pt x="23305" y="8377"/>
                    <a:pt x="23876" y="8560"/>
                    <a:pt x="24492" y="8583"/>
                  </a:cubicBezTo>
                  <a:cubicBezTo>
                    <a:pt x="24535" y="8584"/>
                    <a:pt x="24578" y="8585"/>
                    <a:pt x="24621" y="8585"/>
                  </a:cubicBezTo>
                  <a:cubicBezTo>
                    <a:pt x="26390" y="8585"/>
                    <a:pt x="27849" y="7216"/>
                    <a:pt x="27916" y="5433"/>
                  </a:cubicBezTo>
                  <a:cubicBezTo>
                    <a:pt x="27939" y="5296"/>
                    <a:pt x="27939" y="5159"/>
                    <a:pt x="27916" y="5045"/>
                  </a:cubicBezTo>
                  <a:cubicBezTo>
                    <a:pt x="29674" y="4702"/>
                    <a:pt x="31043" y="3196"/>
                    <a:pt x="31134" y="1324"/>
                  </a:cubicBezTo>
                  <a:cubicBezTo>
                    <a:pt x="31157" y="868"/>
                    <a:pt x="31089" y="411"/>
                    <a:pt x="3095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8"/>
            <p:cNvSpPr/>
            <p:nvPr/>
          </p:nvSpPr>
          <p:spPr>
            <a:xfrm>
              <a:off x="7097184" y="1965483"/>
              <a:ext cx="181309" cy="181686"/>
            </a:xfrm>
            <a:custGeom>
              <a:avLst/>
              <a:gdLst/>
              <a:ahLst/>
              <a:cxnLst/>
              <a:rect l="l" t="t" r="r" b="b"/>
              <a:pathLst>
                <a:path w="3847" h="3855" extrusionOk="0">
                  <a:moveTo>
                    <a:pt x="1181" y="1"/>
                  </a:moveTo>
                  <a:cubicBezTo>
                    <a:pt x="781" y="1"/>
                    <a:pt x="379" y="78"/>
                    <a:pt x="19" y="225"/>
                  </a:cubicBezTo>
                  <a:cubicBezTo>
                    <a:pt x="0" y="225"/>
                    <a:pt x="11" y="254"/>
                    <a:pt x="28" y="254"/>
                  </a:cubicBezTo>
                  <a:cubicBezTo>
                    <a:pt x="32" y="254"/>
                    <a:pt x="37" y="252"/>
                    <a:pt x="41" y="248"/>
                  </a:cubicBezTo>
                  <a:cubicBezTo>
                    <a:pt x="313" y="201"/>
                    <a:pt x="572" y="178"/>
                    <a:pt x="816" y="178"/>
                  </a:cubicBezTo>
                  <a:cubicBezTo>
                    <a:pt x="2809" y="178"/>
                    <a:pt x="3847" y="1699"/>
                    <a:pt x="3237" y="3854"/>
                  </a:cubicBezTo>
                  <a:cubicBezTo>
                    <a:pt x="3785" y="3078"/>
                    <a:pt x="3808" y="1595"/>
                    <a:pt x="3077" y="773"/>
                  </a:cubicBezTo>
                  <a:cubicBezTo>
                    <a:pt x="2609" y="246"/>
                    <a:pt x="1897" y="1"/>
                    <a:pt x="118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8"/>
            <p:cNvSpPr/>
            <p:nvPr/>
          </p:nvSpPr>
          <p:spPr>
            <a:xfrm>
              <a:off x="6903336" y="2385131"/>
              <a:ext cx="226224" cy="140919"/>
            </a:xfrm>
            <a:custGeom>
              <a:avLst/>
              <a:gdLst/>
              <a:ahLst/>
              <a:cxnLst/>
              <a:rect l="l" t="t" r="r" b="b"/>
              <a:pathLst>
                <a:path w="4800" h="2990" extrusionOk="0">
                  <a:moveTo>
                    <a:pt x="4052" y="0"/>
                  </a:moveTo>
                  <a:cubicBezTo>
                    <a:pt x="4046" y="0"/>
                    <a:pt x="4040" y="6"/>
                    <a:pt x="4040" y="18"/>
                  </a:cubicBezTo>
                  <a:cubicBezTo>
                    <a:pt x="4223" y="999"/>
                    <a:pt x="3721" y="2026"/>
                    <a:pt x="2830" y="2483"/>
                  </a:cubicBezTo>
                  <a:cubicBezTo>
                    <a:pt x="2427" y="2663"/>
                    <a:pt x="1954" y="2770"/>
                    <a:pt x="1487" y="2770"/>
                  </a:cubicBezTo>
                  <a:cubicBezTo>
                    <a:pt x="952" y="2770"/>
                    <a:pt x="426" y="2629"/>
                    <a:pt x="23" y="2300"/>
                  </a:cubicBezTo>
                  <a:cubicBezTo>
                    <a:pt x="23" y="2292"/>
                    <a:pt x="20" y="2290"/>
                    <a:pt x="17" y="2290"/>
                  </a:cubicBezTo>
                  <a:cubicBezTo>
                    <a:pt x="10" y="2290"/>
                    <a:pt x="0" y="2300"/>
                    <a:pt x="0" y="2300"/>
                  </a:cubicBezTo>
                  <a:cubicBezTo>
                    <a:pt x="160" y="2528"/>
                    <a:pt x="388" y="2665"/>
                    <a:pt x="639" y="2757"/>
                  </a:cubicBezTo>
                  <a:cubicBezTo>
                    <a:pt x="984" y="2916"/>
                    <a:pt x="1357" y="2989"/>
                    <a:pt x="1729" y="2989"/>
                  </a:cubicBezTo>
                  <a:cubicBezTo>
                    <a:pt x="3279" y="2989"/>
                    <a:pt x="4799" y="1711"/>
                    <a:pt x="4063" y="18"/>
                  </a:cubicBezTo>
                  <a:cubicBezTo>
                    <a:pt x="4063" y="6"/>
                    <a:pt x="4057" y="0"/>
                    <a:pt x="405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6809735" y="2336728"/>
              <a:ext cx="216374" cy="172826"/>
            </a:xfrm>
            <a:custGeom>
              <a:avLst/>
              <a:gdLst/>
              <a:ahLst/>
              <a:cxnLst/>
              <a:rect l="l" t="t" r="r" b="b"/>
              <a:pathLst>
                <a:path w="4591" h="3667" extrusionOk="0">
                  <a:moveTo>
                    <a:pt x="3972" y="0"/>
                  </a:moveTo>
                  <a:cubicBezTo>
                    <a:pt x="3961" y="0"/>
                    <a:pt x="3949" y="6"/>
                    <a:pt x="3949" y="17"/>
                  </a:cubicBezTo>
                  <a:cubicBezTo>
                    <a:pt x="3972" y="542"/>
                    <a:pt x="3926" y="1045"/>
                    <a:pt x="3767" y="1524"/>
                  </a:cubicBezTo>
                  <a:cubicBezTo>
                    <a:pt x="3381" y="2754"/>
                    <a:pt x="2153" y="3482"/>
                    <a:pt x="916" y="3482"/>
                  </a:cubicBezTo>
                  <a:cubicBezTo>
                    <a:pt x="615" y="3482"/>
                    <a:pt x="313" y="3439"/>
                    <a:pt x="23" y="3350"/>
                  </a:cubicBezTo>
                  <a:cubicBezTo>
                    <a:pt x="23" y="3350"/>
                    <a:pt x="0" y="3373"/>
                    <a:pt x="23" y="3396"/>
                  </a:cubicBezTo>
                  <a:cubicBezTo>
                    <a:pt x="441" y="3581"/>
                    <a:pt x="864" y="3666"/>
                    <a:pt x="1273" y="3666"/>
                  </a:cubicBezTo>
                  <a:cubicBezTo>
                    <a:pt x="3077" y="3666"/>
                    <a:pt x="4590" y="2009"/>
                    <a:pt x="3995" y="17"/>
                  </a:cubicBezTo>
                  <a:cubicBezTo>
                    <a:pt x="3995" y="6"/>
                    <a:pt x="3983" y="0"/>
                    <a:pt x="397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6405259" y="2425239"/>
              <a:ext cx="224857" cy="123763"/>
            </a:xfrm>
            <a:custGeom>
              <a:avLst/>
              <a:gdLst/>
              <a:ahLst/>
              <a:cxnLst/>
              <a:rect l="l" t="t" r="r" b="b"/>
              <a:pathLst>
                <a:path w="4771" h="2626" extrusionOk="0">
                  <a:moveTo>
                    <a:pt x="364" y="1"/>
                  </a:moveTo>
                  <a:cubicBezTo>
                    <a:pt x="358" y="1"/>
                    <a:pt x="350" y="3"/>
                    <a:pt x="342" y="11"/>
                  </a:cubicBezTo>
                  <a:cubicBezTo>
                    <a:pt x="0" y="1084"/>
                    <a:pt x="845" y="2248"/>
                    <a:pt x="1895" y="2522"/>
                  </a:cubicBezTo>
                  <a:cubicBezTo>
                    <a:pt x="2135" y="2591"/>
                    <a:pt x="2390" y="2626"/>
                    <a:pt x="2648" y="2626"/>
                  </a:cubicBezTo>
                  <a:cubicBezTo>
                    <a:pt x="3490" y="2626"/>
                    <a:pt x="4351" y="2257"/>
                    <a:pt x="4771" y="1540"/>
                  </a:cubicBezTo>
                  <a:lnTo>
                    <a:pt x="4771" y="1540"/>
                  </a:lnTo>
                  <a:cubicBezTo>
                    <a:pt x="4223" y="1999"/>
                    <a:pt x="3443" y="2308"/>
                    <a:pt x="2653" y="2308"/>
                  </a:cubicBezTo>
                  <a:cubicBezTo>
                    <a:pt x="2422" y="2308"/>
                    <a:pt x="2190" y="2282"/>
                    <a:pt x="1963" y="2225"/>
                  </a:cubicBezTo>
                  <a:cubicBezTo>
                    <a:pt x="1004" y="1997"/>
                    <a:pt x="228" y="1015"/>
                    <a:pt x="388" y="11"/>
                  </a:cubicBezTo>
                  <a:cubicBezTo>
                    <a:pt x="388" y="11"/>
                    <a:pt x="378" y="1"/>
                    <a:pt x="36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6372975" y="2357136"/>
              <a:ext cx="229193" cy="101047"/>
            </a:xfrm>
            <a:custGeom>
              <a:avLst/>
              <a:gdLst/>
              <a:ahLst/>
              <a:cxnLst/>
              <a:rect l="l" t="t" r="r" b="b"/>
              <a:pathLst>
                <a:path w="4863" h="2144" extrusionOk="0">
                  <a:moveTo>
                    <a:pt x="12" y="1"/>
                  </a:moveTo>
                  <a:cubicBezTo>
                    <a:pt x="6" y="1"/>
                    <a:pt x="0" y="7"/>
                    <a:pt x="0" y="18"/>
                  </a:cubicBezTo>
                  <a:cubicBezTo>
                    <a:pt x="0" y="1114"/>
                    <a:pt x="1073" y="1981"/>
                    <a:pt x="2123" y="2118"/>
                  </a:cubicBezTo>
                  <a:cubicBezTo>
                    <a:pt x="2237" y="2135"/>
                    <a:pt x="2352" y="2143"/>
                    <a:pt x="2466" y="2143"/>
                  </a:cubicBezTo>
                  <a:cubicBezTo>
                    <a:pt x="3423" y="2143"/>
                    <a:pt x="4350" y="1564"/>
                    <a:pt x="4839" y="748"/>
                  </a:cubicBezTo>
                  <a:cubicBezTo>
                    <a:pt x="4862" y="748"/>
                    <a:pt x="4839" y="726"/>
                    <a:pt x="4816" y="726"/>
                  </a:cubicBezTo>
                  <a:cubicBezTo>
                    <a:pt x="4451" y="1068"/>
                    <a:pt x="4063" y="1365"/>
                    <a:pt x="3607" y="1570"/>
                  </a:cubicBezTo>
                  <a:cubicBezTo>
                    <a:pt x="3240" y="1735"/>
                    <a:pt x="2843" y="1812"/>
                    <a:pt x="2441" y="1812"/>
                  </a:cubicBezTo>
                  <a:cubicBezTo>
                    <a:pt x="2343" y="1812"/>
                    <a:pt x="2244" y="1807"/>
                    <a:pt x="2146" y="1798"/>
                  </a:cubicBezTo>
                  <a:cubicBezTo>
                    <a:pt x="1187" y="1707"/>
                    <a:pt x="183" y="1000"/>
                    <a:pt x="23" y="18"/>
                  </a:cubicBezTo>
                  <a:cubicBezTo>
                    <a:pt x="23" y="7"/>
                    <a:pt x="17" y="1"/>
                    <a:pt x="1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6946366" y="1938525"/>
              <a:ext cx="235226" cy="173957"/>
            </a:xfrm>
            <a:custGeom>
              <a:avLst/>
              <a:gdLst/>
              <a:ahLst/>
              <a:cxnLst/>
              <a:rect l="l" t="t" r="r" b="b"/>
              <a:pathLst>
                <a:path w="4991" h="3691" extrusionOk="0">
                  <a:moveTo>
                    <a:pt x="1632" y="1"/>
                  </a:moveTo>
                  <a:cubicBezTo>
                    <a:pt x="1097" y="1"/>
                    <a:pt x="541" y="148"/>
                    <a:pt x="23" y="478"/>
                  </a:cubicBezTo>
                  <a:cubicBezTo>
                    <a:pt x="0" y="500"/>
                    <a:pt x="0" y="523"/>
                    <a:pt x="23" y="523"/>
                  </a:cubicBezTo>
                  <a:cubicBezTo>
                    <a:pt x="503" y="356"/>
                    <a:pt x="984" y="246"/>
                    <a:pt x="1481" y="246"/>
                  </a:cubicBezTo>
                  <a:cubicBezTo>
                    <a:pt x="1528" y="246"/>
                    <a:pt x="1574" y="247"/>
                    <a:pt x="1621" y="249"/>
                  </a:cubicBezTo>
                  <a:cubicBezTo>
                    <a:pt x="3378" y="295"/>
                    <a:pt x="4542" y="2007"/>
                    <a:pt x="4017" y="3673"/>
                  </a:cubicBezTo>
                  <a:cubicBezTo>
                    <a:pt x="4017" y="3684"/>
                    <a:pt x="4023" y="3690"/>
                    <a:pt x="4029" y="3690"/>
                  </a:cubicBezTo>
                  <a:cubicBezTo>
                    <a:pt x="4035" y="3690"/>
                    <a:pt x="4040" y="3684"/>
                    <a:pt x="4040" y="3673"/>
                  </a:cubicBezTo>
                  <a:cubicBezTo>
                    <a:pt x="4990" y="1667"/>
                    <a:pt x="3431" y="1"/>
                    <a:pt x="163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a:off x="6752707" y="2056350"/>
              <a:ext cx="169008" cy="165850"/>
            </a:xfrm>
            <a:custGeom>
              <a:avLst/>
              <a:gdLst/>
              <a:ahLst/>
              <a:cxnLst/>
              <a:rect l="l" t="t" r="r" b="b"/>
              <a:pathLst>
                <a:path w="3586" h="3519" extrusionOk="0">
                  <a:moveTo>
                    <a:pt x="1000" y="1"/>
                  </a:moveTo>
                  <a:cubicBezTo>
                    <a:pt x="674" y="1"/>
                    <a:pt x="343" y="49"/>
                    <a:pt x="23" y="146"/>
                  </a:cubicBezTo>
                  <a:cubicBezTo>
                    <a:pt x="1" y="146"/>
                    <a:pt x="23" y="169"/>
                    <a:pt x="46" y="169"/>
                  </a:cubicBezTo>
                  <a:cubicBezTo>
                    <a:pt x="180" y="159"/>
                    <a:pt x="310" y="154"/>
                    <a:pt x="436" y="154"/>
                  </a:cubicBezTo>
                  <a:cubicBezTo>
                    <a:pt x="2435" y="154"/>
                    <a:pt x="3585" y="1333"/>
                    <a:pt x="3242" y="3501"/>
                  </a:cubicBezTo>
                  <a:cubicBezTo>
                    <a:pt x="3242" y="3513"/>
                    <a:pt x="3247" y="3518"/>
                    <a:pt x="3253" y="3518"/>
                  </a:cubicBezTo>
                  <a:cubicBezTo>
                    <a:pt x="3259" y="3518"/>
                    <a:pt x="3265" y="3513"/>
                    <a:pt x="3265" y="3501"/>
                  </a:cubicBezTo>
                  <a:cubicBezTo>
                    <a:pt x="3447" y="3045"/>
                    <a:pt x="3539" y="2543"/>
                    <a:pt x="3470" y="2040"/>
                  </a:cubicBezTo>
                  <a:cubicBezTo>
                    <a:pt x="3344" y="673"/>
                    <a:pt x="2211" y="1"/>
                    <a:pt x="10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8"/>
            <p:cNvSpPr/>
            <p:nvPr/>
          </p:nvSpPr>
          <p:spPr>
            <a:xfrm>
              <a:off x="6299828" y="2002952"/>
              <a:ext cx="180744" cy="165096"/>
            </a:xfrm>
            <a:custGeom>
              <a:avLst/>
              <a:gdLst/>
              <a:ahLst/>
              <a:cxnLst/>
              <a:rect l="l" t="t" r="r" b="b"/>
              <a:pathLst>
                <a:path w="3835" h="3503" extrusionOk="0">
                  <a:moveTo>
                    <a:pt x="2690" y="1"/>
                  </a:moveTo>
                  <a:cubicBezTo>
                    <a:pt x="2577" y="1"/>
                    <a:pt x="2464" y="8"/>
                    <a:pt x="2351" y="24"/>
                  </a:cubicBezTo>
                  <a:cubicBezTo>
                    <a:pt x="616" y="206"/>
                    <a:pt x="0" y="1987"/>
                    <a:pt x="479" y="3493"/>
                  </a:cubicBezTo>
                  <a:cubicBezTo>
                    <a:pt x="479" y="3500"/>
                    <a:pt x="483" y="3502"/>
                    <a:pt x="488" y="3502"/>
                  </a:cubicBezTo>
                  <a:cubicBezTo>
                    <a:pt x="500" y="3502"/>
                    <a:pt x="518" y="3486"/>
                    <a:pt x="502" y="3470"/>
                  </a:cubicBezTo>
                  <a:cubicBezTo>
                    <a:pt x="339" y="1469"/>
                    <a:pt x="1272" y="198"/>
                    <a:pt x="3122" y="198"/>
                  </a:cubicBezTo>
                  <a:cubicBezTo>
                    <a:pt x="3339" y="198"/>
                    <a:pt x="3569" y="216"/>
                    <a:pt x="3812" y="252"/>
                  </a:cubicBezTo>
                  <a:cubicBezTo>
                    <a:pt x="3835" y="252"/>
                    <a:pt x="3835" y="229"/>
                    <a:pt x="3812" y="229"/>
                  </a:cubicBezTo>
                  <a:cubicBezTo>
                    <a:pt x="3458" y="87"/>
                    <a:pt x="3077" y="1"/>
                    <a:pt x="269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8"/>
            <p:cNvSpPr/>
            <p:nvPr/>
          </p:nvSpPr>
          <p:spPr>
            <a:xfrm>
              <a:off x="6148115" y="2262828"/>
              <a:ext cx="143134" cy="199690"/>
            </a:xfrm>
            <a:custGeom>
              <a:avLst/>
              <a:gdLst/>
              <a:ahLst/>
              <a:cxnLst/>
              <a:rect l="l" t="t" r="r" b="b"/>
              <a:pathLst>
                <a:path w="3037" h="4237" extrusionOk="0">
                  <a:moveTo>
                    <a:pt x="1476" y="1"/>
                  </a:moveTo>
                  <a:cubicBezTo>
                    <a:pt x="1473" y="1"/>
                    <a:pt x="1468" y="4"/>
                    <a:pt x="1462" y="10"/>
                  </a:cubicBezTo>
                  <a:cubicBezTo>
                    <a:pt x="1051" y="284"/>
                    <a:pt x="708" y="695"/>
                    <a:pt x="571" y="1197"/>
                  </a:cubicBezTo>
                  <a:cubicBezTo>
                    <a:pt x="105" y="2685"/>
                    <a:pt x="1388" y="4237"/>
                    <a:pt x="2886" y="4237"/>
                  </a:cubicBezTo>
                  <a:cubicBezTo>
                    <a:pt x="2929" y="4237"/>
                    <a:pt x="2971" y="4236"/>
                    <a:pt x="3014" y="4233"/>
                  </a:cubicBezTo>
                  <a:cubicBezTo>
                    <a:pt x="3037" y="4233"/>
                    <a:pt x="3037" y="4210"/>
                    <a:pt x="3014" y="4210"/>
                  </a:cubicBezTo>
                  <a:cubicBezTo>
                    <a:pt x="1028" y="3891"/>
                    <a:pt x="1" y="1563"/>
                    <a:pt x="1484" y="33"/>
                  </a:cubicBezTo>
                  <a:cubicBezTo>
                    <a:pt x="1484" y="17"/>
                    <a:pt x="1484" y="1"/>
                    <a:pt x="1476"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8"/>
            <p:cNvSpPr/>
            <p:nvPr/>
          </p:nvSpPr>
          <p:spPr>
            <a:xfrm>
              <a:off x="6717217" y="1812640"/>
              <a:ext cx="185080" cy="87568"/>
            </a:xfrm>
            <a:custGeom>
              <a:avLst/>
              <a:gdLst/>
              <a:ahLst/>
              <a:cxnLst/>
              <a:rect l="l" t="t" r="r" b="b"/>
              <a:pathLst>
                <a:path w="3927" h="1858" extrusionOk="0">
                  <a:moveTo>
                    <a:pt x="1788" y="0"/>
                  </a:moveTo>
                  <a:cubicBezTo>
                    <a:pt x="1126" y="0"/>
                    <a:pt x="452" y="265"/>
                    <a:pt x="0" y="752"/>
                  </a:cubicBezTo>
                  <a:cubicBezTo>
                    <a:pt x="0" y="768"/>
                    <a:pt x="12" y="784"/>
                    <a:pt x="27" y="784"/>
                  </a:cubicBezTo>
                  <a:cubicBezTo>
                    <a:pt x="33" y="784"/>
                    <a:pt x="39" y="781"/>
                    <a:pt x="46" y="775"/>
                  </a:cubicBezTo>
                  <a:cubicBezTo>
                    <a:pt x="541" y="458"/>
                    <a:pt x="1086" y="300"/>
                    <a:pt x="1611" y="300"/>
                  </a:cubicBezTo>
                  <a:cubicBezTo>
                    <a:pt x="2563" y="300"/>
                    <a:pt x="3454" y="818"/>
                    <a:pt x="3881" y="1847"/>
                  </a:cubicBezTo>
                  <a:cubicBezTo>
                    <a:pt x="3888" y="1855"/>
                    <a:pt x="3896" y="1858"/>
                    <a:pt x="3903" y="1858"/>
                  </a:cubicBezTo>
                  <a:cubicBezTo>
                    <a:pt x="3916" y="1858"/>
                    <a:pt x="3926" y="1847"/>
                    <a:pt x="3926" y="1847"/>
                  </a:cubicBezTo>
                  <a:cubicBezTo>
                    <a:pt x="3858" y="1414"/>
                    <a:pt x="3675" y="1026"/>
                    <a:pt x="3401" y="706"/>
                  </a:cubicBezTo>
                  <a:cubicBezTo>
                    <a:pt x="2996" y="225"/>
                    <a:pt x="2397" y="0"/>
                    <a:pt x="178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8"/>
            <p:cNvSpPr/>
            <p:nvPr/>
          </p:nvSpPr>
          <p:spPr>
            <a:xfrm>
              <a:off x="6387161" y="1897663"/>
              <a:ext cx="177350" cy="112876"/>
            </a:xfrm>
            <a:custGeom>
              <a:avLst/>
              <a:gdLst/>
              <a:ahLst/>
              <a:cxnLst/>
              <a:rect l="l" t="t" r="r" b="b"/>
              <a:pathLst>
                <a:path w="3763" h="2395" extrusionOk="0">
                  <a:moveTo>
                    <a:pt x="2214" y="0"/>
                  </a:moveTo>
                  <a:cubicBezTo>
                    <a:pt x="997" y="0"/>
                    <a:pt x="1" y="1160"/>
                    <a:pt x="42" y="2394"/>
                  </a:cubicBezTo>
                  <a:lnTo>
                    <a:pt x="64" y="2394"/>
                  </a:lnTo>
                  <a:cubicBezTo>
                    <a:pt x="270" y="1573"/>
                    <a:pt x="749" y="865"/>
                    <a:pt x="1457" y="477"/>
                  </a:cubicBezTo>
                  <a:cubicBezTo>
                    <a:pt x="1768" y="357"/>
                    <a:pt x="2128" y="285"/>
                    <a:pt x="2486" y="285"/>
                  </a:cubicBezTo>
                  <a:cubicBezTo>
                    <a:pt x="2942" y="285"/>
                    <a:pt x="3394" y="401"/>
                    <a:pt x="3739" y="683"/>
                  </a:cubicBezTo>
                  <a:cubicBezTo>
                    <a:pt x="3739" y="683"/>
                    <a:pt x="3762" y="683"/>
                    <a:pt x="3762" y="660"/>
                  </a:cubicBezTo>
                  <a:cubicBezTo>
                    <a:pt x="3511" y="272"/>
                    <a:pt x="3055" y="112"/>
                    <a:pt x="2621" y="43"/>
                  </a:cubicBezTo>
                  <a:cubicBezTo>
                    <a:pt x="2483" y="14"/>
                    <a:pt x="2347" y="0"/>
                    <a:pt x="2214"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8"/>
            <p:cNvSpPr/>
            <p:nvPr/>
          </p:nvSpPr>
          <p:spPr>
            <a:xfrm>
              <a:off x="7183009" y="2198731"/>
              <a:ext cx="131304" cy="161090"/>
            </a:xfrm>
            <a:custGeom>
              <a:avLst/>
              <a:gdLst/>
              <a:ahLst/>
              <a:cxnLst/>
              <a:rect l="l" t="t" r="r" b="b"/>
              <a:pathLst>
                <a:path w="2786" h="3418" extrusionOk="0">
                  <a:moveTo>
                    <a:pt x="1895" y="1"/>
                  </a:moveTo>
                  <a:cubicBezTo>
                    <a:pt x="1872" y="1"/>
                    <a:pt x="1850" y="24"/>
                    <a:pt x="1872" y="24"/>
                  </a:cubicBezTo>
                  <a:cubicBezTo>
                    <a:pt x="2420" y="686"/>
                    <a:pt x="2420" y="1576"/>
                    <a:pt x="2123" y="2306"/>
                  </a:cubicBezTo>
                  <a:cubicBezTo>
                    <a:pt x="1726" y="2990"/>
                    <a:pt x="924" y="3312"/>
                    <a:pt x="128" y="3312"/>
                  </a:cubicBezTo>
                  <a:cubicBezTo>
                    <a:pt x="101" y="3312"/>
                    <a:pt x="74" y="3311"/>
                    <a:pt x="46" y="3311"/>
                  </a:cubicBezTo>
                  <a:cubicBezTo>
                    <a:pt x="24" y="3311"/>
                    <a:pt x="1" y="3333"/>
                    <a:pt x="24" y="3333"/>
                  </a:cubicBezTo>
                  <a:cubicBezTo>
                    <a:pt x="218" y="3390"/>
                    <a:pt x="421" y="3417"/>
                    <a:pt x="625" y="3417"/>
                  </a:cubicBezTo>
                  <a:cubicBezTo>
                    <a:pt x="1332" y="3417"/>
                    <a:pt x="2043" y="3086"/>
                    <a:pt x="2397" y="2466"/>
                  </a:cubicBezTo>
                  <a:cubicBezTo>
                    <a:pt x="2785" y="1667"/>
                    <a:pt x="2648" y="549"/>
                    <a:pt x="189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8"/>
            <p:cNvSpPr/>
            <p:nvPr/>
          </p:nvSpPr>
          <p:spPr>
            <a:xfrm>
              <a:off x="6535387" y="2157445"/>
              <a:ext cx="156047" cy="138185"/>
            </a:xfrm>
            <a:custGeom>
              <a:avLst/>
              <a:gdLst/>
              <a:ahLst/>
              <a:cxnLst/>
              <a:rect l="l" t="t" r="r" b="b"/>
              <a:pathLst>
                <a:path w="3311" h="2932" extrusionOk="0">
                  <a:moveTo>
                    <a:pt x="408" y="0"/>
                  </a:moveTo>
                  <a:cubicBezTo>
                    <a:pt x="402" y="0"/>
                    <a:pt x="396" y="3"/>
                    <a:pt x="389" y="10"/>
                  </a:cubicBezTo>
                  <a:cubicBezTo>
                    <a:pt x="1" y="808"/>
                    <a:pt x="92" y="1904"/>
                    <a:pt x="800" y="2498"/>
                  </a:cubicBezTo>
                  <a:cubicBezTo>
                    <a:pt x="1167" y="2770"/>
                    <a:pt x="1645" y="2932"/>
                    <a:pt x="2116" y="2932"/>
                  </a:cubicBezTo>
                  <a:cubicBezTo>
                    <a:pt x="2552" y="2932"/>
                    <a:pt x="2981" y="2793"/>
                    <a:pt x="3311" y="2475"/>
                  </a:cubicBezTo>
                  <a:cubicBezTo>
                    <a:pt x="3311" y="2459"/>
                    <a:pt x="3299" y="2442"/>
                    <a:pt x="3292" y="2442"/>
                  </a:cubicBezTo>
                  <a:cubicBezTo>
                    <a:pt x="3290" y="2442"/>
                    <a:pt x="3288" y="2445"/>
                    <a:pt x="3288" y="2452"/>
                  </a:cubicBezTo>
                  <a:cubicBezTo>
                    <a:pt x="2988" y="2615"/>
                    <a:pt x="2666" y="2689"/>
                    <a:pt x="2348" y="2689"/>
                  </a:cubicBezTo>
                  <a:cubicBezTo>
                    <a:pt x="1866" y="2689"/>
                    <a:pt x="1390" y="2521"/>
                    <a:pt x="1005" y="2246"/>
                  </a:cubicBezTo>
                  <a:cubicBezTo>
                    <a:pt x="389" y="1721"/>
                    <a:pt x="229" y="831"/>
                    <a:pt x="435" y="32"/>
                  </a:cubicBezTo>
                  <a:cubicBezTo>
                    <a:pt x="435" y="16"/>
                    <a:pt x="423" y="0"/>
                    <a:pt x="40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8"/>
            <p:cNvSpPr/>
            <p:nvPr/>
          </p:nvSpPr>
          <p:spPr>
            <a:xfrm>
              <a:off x="6159944" y="1669458"/>
              <a:ext cx="417478" cy="417478"/>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8"/>
            <p:cNvSpPr/>
            <p:nvPr/>
          </p:nvSpPr>
          <p:spPr>
            <a:xfrm>
              <a:off x="6067427" y="1576942"/>
              <a:ext cx="602510" cy="602510"/>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18"/>
          <p:cNvSpPr/>
          <p:nvPr/>
        </p:nvSpPr>
        <p:spPr>
          <a:xfrm rot="-2927220">
            <a:off x="7580292" y="-16788"/>
            <a:ext cx="479439" cy="260704"/>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8"/>
          <p:cNvSpPr/>
          <p:nvPr/>
        </p:nvSpPr>
        <p:spPr>
          <a:xfrm rot="6205845">
            <a:off x="8634429" y="1240159"/>
            <a:ext cx="479448" cy="260709"/>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18"/>
          <p:cNvGrpSpPr/>
          <p:nvPr/>
        </p:nvGrpSpPr>
        <p:grpSpPr>
          <a:xfrm flipH="1">
            <a:off x="-436912" y="4469442"/>
            <a:ext cx="962808" cy="962808"/>
            <a:chOff x="5987602" y="1417250"/>
            <a:chExt cx="456069" cy="456069"/>
          </a:xfrm>
        </p:grpSpPr>
        <p:sp>
          <p:nvSpPr>
            <p:cNvPr id="430" name="Google Shape;430;p18"/>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8"/>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8"/>
          <p:cNvSpPr/>
          <p:nvPr/>
        </p:nvSpPr>
        <p:spPr>
          <a:xfrm rot="-2927210">
            <a:off x="-390867" y="-13997"/>
            <a:ext cx="1355346" cy="73700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8"/>
          <p:cNvSpPr/>
          <p:nvPr/>
        </p:nvSpPr>
        <p:spPr>
          <a:xfrm rot="-2927210">
            <a:off x="8259933" y="4022428"/>
            <a:ext cx="1355346" cy="73700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5" name="Google Shape;435;p18"/>
          <p:cNvSpPr txBox="1">
            <a:spLocks noGrp="1"/>
          </p:cNvSpPr>
          <p:nvPr>
            <p:ph type="subTitle" idx="1"/>
          </p:nvPr>
        </p:nvSpPr>
        <p:spPr>
          <a:xfrm>
            <a:off x="720025" y="1810099"/>
            <a:ext cx="25134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6" name="Google Shape;436;p18"/>
          <p:cNvSpPr txBox="1">
            <a:spLocks noGrp="1"/>
          </p:cNvSpPr>
          <p:nvPr>
            <p:ph type="subTitle" idx="2"/>
          </p:nvPr>
        </p:nvSpPr>
        <p:spPr>
          <a:xfrm>
            <a:off x="3312637" y="1810099"/>
            <a:ext cx="25023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7" name="Google Shape;437;p18"/>
          <p:cNvSpPr txBox="1">
            <a:spLocks noGrp="1"/>
          </p:cNvSpPr>
          <p:nvPr>
            <p:ph type="subTitle" idx="3"/>
          </p:nvPr>
        </p:nvSpPr>
        <p:spPr>
          <a:xfrm>
            <a:off x="720025" y="3363725"/>
            <a:ext cx="25134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8" name="Google Shape;438;p18"/>
          <p:cNvSpPr txBox="1">
            <a:spLocks noGrp="1"/>
          </p:cNvSpPr>
          <p:nvPr>
            <p:ph type="subTitle" idx="4"/>
          </p:nvPr>
        </p:nvSpPr>
        <p:spPr>
          <a:xfrm>
            <a:off x="3312637" y="3363725"/>
            <a:ext cx="25023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9" name="Google Shape;439;p18"/>
          <p:cNvSpPr txBox="1">
            <a:spLocks noGrp="1"/>
          </p:cNvSpPr>
          <p:nvPr>
            <p:ph type="subTitle" idx="5"/>
          </p:nvPr>
        </p:nvSpPr>
        <p:spPr>
          <a:xfrm>
            <a:off x="5910596" y="1810099"/>
            <a:ext cx="25134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40" name="Google Shape;440;p18"/>
          <p:cNvSpPr txBox="1">
            <a:spLocks noGrp="1"/>
          </p:cNvSpPr>
          <p:nvPr>
            <p:ph type="subTitle" idx="6"/>
          </p:nvPr>
        </p:nvSpPr>
        <p:spPr>
          <a:xfrm>
            <a:off x="5910596" y="3363725"/>
            <a:ext cx="25134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41" name="Google Shape;441;p18"/>
          <p:cNvSpPr txBox="1">
            <a:spLocks noGrp="1"/>
          </p:cNvSpPr>
          <p:nvPr>
            <p:ph type="subTitle" idx="7"/>
          </p:nvPr>
        </p:nvSpPr>
        <p:spPr>
          <a:xfrm>
            <a:off x="720025" y="1512400"/>
            <a:ext cx="2513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2" name="Google Shape;442;p18"/>
          <p:cNvSpPr txBox="1">
            <a:spLocks noGrp="1"/>
          </p:cNvSpPr>
          <p:nvPr>
            <p:ph type="subTitle" idx="8"/>
          </p:nvPr>
        </p:nvSpPr>
        <p:spPr>
          <a:xfrm>
            <a:off x="3306933" y="1512400"/>
            <a:ext cx="2513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3" name="Google Shape;443;p18"/>
          <p:cNvSpPr txBox="1">
            <a:spLocks noGrp="1"/>
          </p:cNvSpPr>
          <p:nvPr>
            <p:ph type="subTitle" idx="9"/>
          </p:nvPr>
        </p:nvSpPr>
        <p:spPr>
          <a:xfrm>
            <a:off x="5910588" y="1512400"/>
            <a:ext cx="2513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4" name="Google Shape;444;p18"/>
          <p:cNvSpPr txBox="1">
            <a:spLocks noGrp="1"/>
          </p:cNvSpPr>
          <p:nvPr>
            <p:ph type="subTitle" idx="13"/>
          </p:nvPr>
        </p:nvSpPr>
        <p:spPr>
          <a:xfrm>
            <a:off x="720025" y="3069898"/>
            <a:ext cx="2513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5" name="Google Shape;445;p18"/>
          <p:cNvSpPr txBox="1">
            <a:spLocks noGrp="1"/>
          </p:cNvSpPr>
          <p:nvPr>
            <p:ph type="subTitle" idx="14"/>
          </p:nvPr>
        </p:nvSpPr>
        <p:spPr>
          <a:xfrm>
            <a:off x="3306933" y="3069899"/>
            <a:ext cx="2513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6" name="Google Shape;446;p18"/>
          <p:cNvSpPr txBox="1">
            <a:spLocks noGrp="1"/>
          </p:cNvSpPr>
          <p:nvPr>
            <p:ph type="subTitle" idx="15"/>
          </p:nvPr>
        </p:nvSpPr>
        <p:spPr>
          <a:xfrm>
            <a:off x="5910588" y="3069899"/>
            <a:ext cx="2513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447"/>
        <p:cNvGrpSpPr/>
        <p:nvPr/>
      </p:nvGrpSpPr>
      <p:grpSpPr>
        <a:xfrm>
          <a:off x="0" y="0"/>
          <a:ext cx="0" cy="0"/>
          <a:chOff x="0" y="0"/>
          <a:chExt cx="0" cy="0"/>
        </a:xfrm>
      </p:grpSpPr>
      <p:grpSp>
        <p:nvGrpSpPr>
          <p:cNvPr id="448" name="Google Shape;448;p19"/>
          <p:cNvGrpSpPr/>
          <p:nvPr/>
        </p:nvGrpSpPr>
        <p:grpSpPr>
          <a:xfrm>
            <a:off x="95387" y="157037"/>
            <a:ext cx="1066820" cy="953197"/>
            <a:chOff x="7806200" y="157037"/>
            <a:chExt cx="1066820" cy="953197"/>
          </a:xfrm>
        </p:grpSpPr>
        <p:sp>
          <p:nvSpPr>
            <p:cNvPr id="449" name="Google Shape;449;p19"/>
            <p:cNvSpPr/>
            <p:nvPr/>
          </p:nvSpPr>
          <p:spPr>
            <a:xfrm>
              <a:off x="8262016" y="858958"/>
              <a:ext cx="155187" cy="251277"/>
            </a:xfrm>
            <a:custGeom>
              <a:avLst/>
              <a:gdLst/>
              <a:ahLst/>
              <a:cxnLst/>
              <a:rect l="l" t="t" r="r" b="b"/>
              <a:pathLst>
                <a:path w="5160" h="8355" extrusionOk="0">
                  <a:moveTo>
                    <a:pt x="1" y="1"/>
                  </a:moveTo>
                  <a:cubicBezTo>
                    <a:pt x="320" y="686"/>
                    <a:pt x="549" y="1393"/>
                    <a:pt x="754" y="2078"/>
                  </a:cubicBezTo>
                  <a:cubicBezTo>
                    <a:pt x="845" y="2443"/>
                    <a:pt x="937" y="2786"/>
                    <a:pt x="1028" y="3128"/>
                  </a:cubicBezTo>
                  <a:cubicBezTo>
                    <a:pt x="1119" y="3470"/>
                    <a:pt x="1188" y="3836"/>
                    <a:pt x="1256" y="4178"/>
                  </a:cubicBezTo>
                  <a:cubicBezTo>
                    <a:pt x="1393" y="4863"/>
                    <a:pt x="1507" y="5570"/>
                    <a:pt x="1553" y="6255"/>
                  </a:cubicBezTo>
                  <a:cubicBezTo>
                    <a:pt x="1621" y="6963"/>
                    <a:pt x="1621" y="7647"/>
                    <a:pt x="1530" y="8355"/>
                  </a:cubicBezTo>
                  <a:lnTo>
                    <a:pt x="3630" y="8355"/>
                  </a:lnTo>
                  <a:cubicBezTo>
                    <a:pt x="3539" y="7647"/>
                    <a:pt x="3561" y="6963"/>
                    <a:pt x="3607" y="6255"/>
                  </a:cubicBezTo>
                  <a:cubicBezTo>
                    <a:pt x="3653" y="5570"/>
                    <a:pt x="3767" y="4863"/>
                    <a:pt x="3904" y="4178"/>
                  </a:cubicBezTo>
                  <a:cubicBezTo>
                    <a:pt x="3972" y="3836"/>
                    <a:pt x="4064" y="3470"/>
                    <a:pt x="4132" y="3128"/>
                  </a:cubicBezTo>
                  <a:cubicBezTo>
                    <a:pt x="4223" y="2786"/>
                    <a:pt x="4315" y="2443"/>
                    <a:pt x="4429" y="2078"/>
                  </a:cubicBezTo>
                  <a:cubicBezTo>
                    <a:pt x="4611" y="1393"/>
                    <a:pt x="4863" y="686"/>
                    <a:pt x="5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a:off x="7943492" y="794447"/>
              <a:ext cx="396148" cy="206284"/>
            </a:xfrm>
            <a:custGeom>
              <a:avLst/>
              <a:gdLst/>
              <a:ahLst/>
              <a:cxnLst/>
              <a:rect l="l" t="t" r="r" b="b"/>
              <a:pathLst>
                <a:path w="13172" h="6859" extrusionOk="0">
                  <a:moveTo>
                    <a:pt x="2534" y="0"/>
                  </a:moveTo>
                  <a:cubicBezTo>
                    <a:pt x="2534" y="0"/>
                    <a:pt x="1" y="4680"/>
                    <a:pt x="4360" y="6323"/>
                  </a:cubicBezTo>
                  <a:cubicBezTo>
                    <a:pt x="5303" y="6688"/>
                    <a:pt x="6393" y="6859"/>
                    <a:pt x="7448" y="6859"/>
                  </a:cubicBezTo>
                  <a:cubicBezTo>
                    <a:pt x="8771" y="6859"/>
                    <a:pt x="10038" y="6590"/>
                    <a:pt x="10888" y="6095"/>
                  </a:cubicBezTo>
                  <a:cubicBezTo>
                    <a:pt x="12212" y="5296"/>
                    <a:pt x="13125" y="3698"/>
                    <a:pt x="13171" y="1712"/>
                  </a:cubicBezTo>
                  <a:lnTo>
                    <a:pt x="2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p:nvPr/>
          </p:nvSpPr>
          <p:spPr>
            <a:xfrm>
              <a:off x="7990169" y="798056"/>
              <a:ext cx="364569" cy="69864"/>
            </a:xfrm>
            <a:custGeom>
              <a:avLst/>
              <a:gdLst/>
              <a:ahLst/>
              <a:cxnLst/>
              <a:rect l="l" t="t" r="r" b="b"/>
              <a:pathLst>
                <a:path w="12122" h="2323" extrusionOk="0">
                  <a:moveTo>
                    <a:pt x="155" y="1"/>
                  </a:moveTo>
                  <a:cubicBezTo>
                    <a:pt x="98" y="1"/>
                    <a:pt x="46" y="6"/>
                    <a:pt x="1" y="17"/>
                  </a:cubicBezTo>
                  <a:lnTo>
                    <a:pt x="47" y="200"/>
                  </a:lnTo>
                  <a:cubicBezTo>
                    <a:pt x="76" y="192"/>
                    <a:pt x="112" y="189"/>
                    <a:pt x="153" y="189"/>
                  </a:cubicBezTo>
                  <a:cubicBezTo>
                    <a:pt x="491" y="189"/>
                    <a:pt x="1210" y="439"/>
                    <a:pt x="2147" y="907"/>
                  </a:cubicBezTo>
                  <a:cubicBezTo>
                    <a:pt x="4064" y="1843"/>
                    <a:pt x="6027" y="2323"/>
                    <a:pt x="8218" y="2323"/>
                  </a:cubicBezTo>
                  <a:cubicBezTo>
                    <a:pt x="9451" y="2323"/>
                    <a:pt x="10729" y="2163"/>
                    <a:pt x="12121" y="1889"/>
                  </a:cubicBezTo>
                  <a:lnTo>
                    <a:pt x="12098" y="1706"/>
                  </a:lnTo>
                  <a:cubicBezTo>
                    <a:pt x="10726" y="1991"/>
                    <a:pt x="9457" y="2133"/>
                    <a:pt x="8257" y="2133"/>
                  </a:cubicBezTo>
                  <a:cubicBezTo>
                    <a:pt x="6086" y="2133"/>
                    <a:pt x="4141" y="1666"/>
                    <a:pt x="2215" y="725"/>
                  </a:cubicBezTo>
                  <a:cubicBezTo>
                    <a:pt x="1639" y="437"/>
                    <a:pt x="674" y="1"/>
                    <a:pt x="1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a:off x="7984003" y="841274"/>
              <a:ext cx="366614" cy="60300"/>
            </a:xfrm>
            <a:custGeom>
              <a:avLst/>
              <a:gdLst/>
              <a:ahLst/>
              <a:cxnLst/>
              <a:rect l="l" t="t" r="r" b="b"/>
              <a:pathLst>
                <a:path w="12190" h="2005" extrusionOk="0">
                  <a:moveTo>
                    <a:pt x="163" y="0"/>
                  </a:moveTo>
                  <a:cubicBezTo>
                    <a:pt x="102" y="0"/>
                    <a:pt x="47" y="6"/>
                    <a:pt x="0" y="18"/>
                  </a:cubicBezTo>
                  <a:lnTo>
                    <a:pt x="46" y="201"/>
                  </a:lnTo>
                  <a:cubicBezTo>
                    <a:pt x="78" y="193"/>
                    <a:pt x="117" y="189"/>
                    <a:pt x="163" y="189"/>
                  </a:cubicBezTo>
                  <a:cubicBezTo>
                    <a:pt x="505" y="189"/>
                    <a:pt x="1219" y="414"/>
                    <a:pt x="2146" y="817"/>
                  </a:cubicBezTo>
                  <a:cubicBezTo>
                    <a:pt x="3949" y="1616"/>
                    <a:pt x="5730" y="2004"/>
                    <a:pt x="7670" y="2004"/>
                  </a:cubicBezTo>
                  <a:cubicBezTo>
                    <a:pt x="9085" y="2004"/>
                    <a:pt x="10569" y="1799"/>
                    <a:pt x="12189" y="1388"/>
                  </a:cubicBezTo>
                  <a:lnTo>
                    <a:pt x="12144" y="1205"/>
                  </a:lnTo>
                  <a:cubicBezTo>
                    <a:pt x="10531" y="1611"/>
                    <a:pt x="9053" y="1816"/>
                    <a:pt x="7654" y="1816"/>
                  </a:cubicBezTo>
                  <a:cubicBezTo>
                    <a:pt x="5748" y="1816"/>
                    <a:pt x="3989" y="1434"/>
                    <a:pt x="2237" y="657"/>
                  </a:cubicBezTo>
                  <a:cubicBezTo>
                    <a:pt x="1647" y="393"/>
                    <a:pt x="674" y="0"/>
                    <a:pt x="1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a:off x="7977838" y="882897"/>
              <a:ext cx="367276" cy="53684"/>
            </a:xfrm>
            <a:custGeom>
              <a:avLst/>
              <a:gdLst/>
              <a:ahLst/>
              <a:cxnLst/>
              <a:rect l="l" t="t" r="r" b="b"/>
              <a:pathLst>
                <a:path w="12212" h="1785" extrusionOk="0">
                  <a:moveTo>
                    <a:pt x="205" y="1"/>
                  </a:moveTo>
                  <a:cubicBezTo>
                    <a:pt x="126" y="1"/>
                    <a:pt x="57" y="9"/>
                    <a:pt x="0" y="27"/>
                  </a:cubicBezTo>
                  <a:lnTo>
                    <a:pt x="46" y="209"/>
                  </a:lnTo>
                  <a:cubicBezTo>
                    <a:pt x="80" y="201"/>
                    <a:pt x="123" y="196"/>
                    <a:pt x="174" y="196"/>
                  </a:cubicBezTo>
                  <a:cubicBezTo>
                    <a:pt x="526" y="196"/>
                    <a:pt x="1254" y="401"/>
                    <a:pt x="2191" y="780"/>
                  </a:cubicBezTo>
                  <a:cubicBezTo>
                    <a:pt x="3858" y="1442"/>
                    <a:pt x="5524" y="1784"/>
                    <a:pt x="7281" y="1784"/>
                  </a:cubicBezTo>
                  <a:cubicBezTo>
                    <a:pt x="8833" y="1784"/>
                    <a:pt x="10454" y="1533"/>
                    <a:pt x="12212" y="1031"/>
                  </a:cubicBezTo>
                  <a:lnTo>
                    <a:pt x="12166" y="848"/>
                  </a:lnTo>
                  <a:cubicBezTo>
                    <a:pt x="10423" y="1345"/>
                    <a:pt x="8831" y="1592"/>
                    <a:pt x="7318" y="1592"/>
                  </a:cubicBezTo>
                  <a:cubicBezTo>
                    <a:pt x="5563" y="1592"/>
                    <a:pt x="3915" y="1259"/>
                    <a:pt x="2260" y="597"/>
                  </a:cubicBezTo>
                  <a:cubicBezTo>
                    <a:pt x="1685" y="359"/>
                    <a:pt x="730" y="1"/>
                    <a:pt x="20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a:off x="7971642" y="927799"/>
              <a:ext cx="368659" cy="43789"/>
            </a:xfrm>
            <a:custGeom>
              <a:avLst/>
              <a:gdLst/>
              <a:ahLst/>
              <a:cxnLst/>
              <a:rect l="l" t="t" r="r" b="b"/>
              <a:pathLst>
                <a:path w="12258" h="1456" extrusionOk="0">
                  <a:moveTo>
                    <a:pt x="271" y="1"/>
                  </a:moveTo>
                  <a:cubicBezTo>
                    <a:pt x="162" y="1"/>
                    <a:pt x="70" y="13"/>
                    <a:pt x="1" y="40"/>
                  </a:cubicBezTo>
                  <a:lnTo>
                    <a:pt x="69" y="223"/>
                  </a:lnTo>
                  <a:cubicBezTo>
                    <a:pt x="115" y="206"/>
                    <a:pt x="180" y="198"/>
                    <a:pt x="261" y="198"/>
                  </a:cubicBezTo>
                  <a:cubicBezTo>
                    <a:pt x="623" y="198"/>
                    <a:pt x="1320" y="362"/>
                    <a:pt x="2215" y="679"/>
                  </a:cubicBezTo>
                  <a:cubicBezTo>
                    <a:pt x="3698" y="1181"/>
                    <a:pt x="5159" y="1455"/>
                    <a:pt x="6688" y="1455"/>
                  </a:cubicBezTo>
                  <a:cubicBezTo>
                    <a:pt x="8446" y="1455"/>
                    <a:pt x="10249" y="1113"/>
                    <a:pt x="12258" y="428"/>
                  </a:cubicBezTo>
                  <a:lnTo>
                    <a:pt x="12189" y="246"/>
                  </a:lnTo>
                  <a:cubicBezTo>
                    <a:pt x="10204" y="928"/>
                    <a:pt x="8407" y="1265"/>
                    <a:pt x="6687" y="1265"/>
                  </a:cubicBezTo>
                  <a:cubicBezTo>
                    <a:pt x="5185" y="1265"/>
                    <a:pt x="3741" y="1007"/>
                    <a:pt x="2283" y="497"/>
                  </a:cubicBezTo>
                  <a:cubicBezTo>
                    <a:pt x="1715" y="288"/>
                    <a:pt x="800" y="1"/>
                    <a:pt x="27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9"/>
            <p:cNvSpPr/>
            <p:nvPr/>
          </p:nvSpPr>
          <p:spPr>
            <a:xfrm>
              <a:off x="8339610" y="794447"/>
              <a:ext cx="396118" cy="206284"/>
            </a:xfrm>
            <a:custGeom>
              <a:avLst/>
              <a:gdLst/>
              <a:ahLst/>
              <a:cxnLst/>
              <a:rect l="l" t="t" r="r" b="b"/>
              <a:pathLst>
                <a:path w="13171" h="6859" extrusionOk="0">
                  <a:moveTo>
                    <a:pt x="10637" y="0"/>
                  </a:moveTo>
                  <a:lnTo>
                    <a:pt x="0" y="1712"/>
                  </a:lnTo>
                  <a:cubicBezTo>
                    <a:pt x="46" y="3698"/>
                    <a:pt x="959" y="5296"/>
                    <a:pt x="2283" y="6095"/>
                  </a:cubicBezTo>
                  <a:cubicBezTo>
                    <a:pt x="3133" y="6590"/>
                    <a:pt x="4400" y="6859"/>
                    <a:pt x="5727" y="6859"/>
                  </a:cubicBezTo>
                  <a:cubicBezTo>
                    <a:pt x="6785" y="6859"/>
                    <a:pt x="7881" y="6688"/>
                    <a:pt x="8833" y="6323"/>
                  </a:cubicBezTo>
                  <a:cubicBezTo>
                    <a:pt x="13170" y="4680"/>
                    <a:pt x="10637" y="0"/>
                    <a:pt x="10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9"/>
            <p:cNvSpPr/>
            <p:nvPr/>
          </p:nvSpPr>
          <p:spPr>
            <a:xfrm>
              <a:off x="8324482" y="798056"/>
              <a:ext cx="364569" cy="69864"/>
            </a:xfrm>
            <a:custGeom>
              <a:avLst/>
              <a:gdLst/>
              <a:ahLst/>
              <a:cxnLst/>
              <a:rect l="l" t="t" r="r" b="b"/>
              <a:pathLst>
                <a:path w="12122" h="2323" extrusionOk="0">
                  <a:moveTo>
                    <a:pt x="11973" y="1"/>
                  </a:moveTo>
                  <a:cubicBezTo>
                    <a:pt x="11466" y="1"/>
                    <a:pt x="10483" y="437"/>
                    <a:pt x="9907" y="725"/>
                  </a:cubicBezTo>
                  <a:cubicBezTo>
                    <a:pt x="7981" y="1666"/>
                    <a:pt x="6036" y="2133"/>
                    <a:pt x="3871" y="2133"/>
                  </a:cubicBezTo>
                  <a:cubicBezTo>
                    <a:pt x="2674" y="2133"/>
                    <a:pt x="1411" y="1991"/>
                    <a:pt x="47" y="1706"/>
                  </a:cubicBezTo>
                  <a:lnTo>
                    <a:pt x="1" y="1889"/>
                  </a:lnTo>
                  <a:cubicBezTo>
                    <a:pt x="1393" y="2163"/>
                    <a:pt x="2694" y="2323"/>
                    <a:pt x="3904" y="2323"/>
                  </a:cubicBezTo>
                  <a:cubicBezTo>
                    <a:pt x="6095" y="2323"/>
                    <a:pt x="8058" y="1843"/>
                    <a:pt x="9998" y="907"/>
                  </a:cubicBezTo>
                  <a:cubicBezTo>
                    <a:pt x="10915" y="439"/>
                    <a:pt x="11631" y="189"/>
                    <a:pt x="11969" y="189"/>
                  </a:cubicBezTo>
                  <a:cubicBezTo>
                    <a:pt x="12010" y="189"/>
                    <a:pt x="12046" y="192"/>
                    <a:pt x="12075" y="200"/>
                  </a:cubicBezTo>
                  <a:lnTo>
                    <a:pt x="12121" y="17"/>
                  </a:lnTo>
                  <a:cubicBezTo>
                    <a:pt x="12078" y="6"/>
                    <a:pt x="12028" y="1"/>
                    <a:pt x="1197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9"/>
            <p:cNvSpPr/>
            <p:nvPr/>
          </p:nvSpPr>
          <p:spPr>
            <a:xfrm>
              <a:off x="8329294" y="841274"/>
              <a:ext cx="365923" cy="60300"/>
            </a:xfrm>
            <a:custGeom>
              <a:avLst/>
              <a:gdLst/>
              <a:ahLst/>
              <a:cxnLst/>
              <a:rect l="l" t="t" r="r" b="b"/>
              <a:pathLst>
                <a:path w="12167" h="2005" extrusionOk="0">
                  <a:moveTo>
                    <a:pt x="12010" y="0"/>
                  </a:moveTo>
                  <a:cubicBezTo>
                    <a:pt x="11511" y="0"/>
                    <a:pt x="10520" y="393"/>
                    <a:pt x="9930" y="657"/>
                  </a:cubicBezTo>
                  <a:cubicBezTo>
                    <a:pt x="8178" y="1434"/>
                    <a:pt x="6419" y="1816"/>
                    <a:pt x="4517" y="1816"/>
                  </a:cubicBezTo>
                  <a:cubicBezTo>
                    <a:pt x="3122" y="1816"/>
                    <a:pt x="1649" y="1611"/>
                    <a:pt x="46" y="1205"/>
                  </a:cubicBezTo>
                  <a:lnTo>
                    <a:pt x="1" y="1388"/>
                  </a:lnTo>
                  <a:cubicBezTo>
                    <a:pt x="1621" y="1799"/>
                    <a:pt x="3105" y="2004"/>
                    <a:pt x="4497" y="2004"/>
                  </a:cubicBezTo>
                  <a:cubicBezTo>
                    <a:pt x="6437" y="2004"/>
                    <a:pt x="8241" y="1616"/>
                    <a:pt x="10021" y="817"/>
                  </a:cubicBezTo>
                  <a:cubicBezTo>
                    <a:pt x="10948" y="414"/>
                    <a:pt x="11662" y="189"/>
                    <a:pt x="12005" y="189"/>
                  </a:cubicBezTo>
                  <a:cubicBezTo>
                    <a:pt x="12050" y="189"/>
                    <a:pt x="12089" y="193"/>
                    <a:pt x="12121" y="201"/>
                  </a:cubicBezTo>
                  <a:lnTo>
                    <a:pt x="12167" y="18"/>
                  </a:lnTo>
                  <a:cubicBezTo>
                    <a:pt x="12122" y="6"/>
                    <a:pt x="12070" y="0"/>
                    <a:pt x="120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9"/>
            <p:cNvSpPr/>
            <p:nvPr/>
          </p:nvSpPr>
          <p:spPr>
            <a:xfrm>
              <a:off x="8334106" y="882897"/>
              <a:ext cx="367276" cy="53684"/>
            </a:xfrm>
            <a:custGeom>
              <a:avLst/>
              <a:gdLst/>
              <a:ahLst/>
              <a:cxnLst/>
              <a:rect l="l" t="t" r="r" b="b"/>
              <a:pathLst>
                <a:path w="12212" h="1785" extrusionOk="0">
                  <a:moveTo>
                    <a:pt x="12007" y="1"/>
                  </a:moveTo>
                  <a:cubicBezTo>
                    <a:pt x="11482" y="1"/>
                    <a:pt x="10527" y="359"/>
                    <a:pt x="9952" y="597"/>
                  </a:cubicBezTo>
                  <a:cubicBezTo>
                    <a:pt x="8297" y="1259"/>
                    <a:pt x="6655" y="1592"/>
                    <a:pt x="4903" y="1592"/>
                  </a:cubicBezTo>
                  <a:cubicBezTo>
                    <a:pt x="3392" y="1592"/>
                    <a:pt x="1800" y="1345"/>
                    <a:pt x="46" y="848"/>
                  </a:cubicBezTo>
                  <a:lnTo>
                    <a:pt x="0" y="1031"/>
                  </a:lnTo>
                  <a:cubicBezTo>
                    <a:pt x="1781" y="1533"/>
                    <a:pt x="3401" y="1784"/>
                    <a:pt x="4931" y="1784"/>
                  </a:cubicBezTo>
                  <a:cubicBezTo>
                    <a:pt x="6711" y="1784"/>
                    <a:pt x="8354" y="1442"/>
                    <a:pt x="10044" y="780"/>
                  </a:cubicBezTo>
                  <a:cubicBezTo>
                    <a:pt x="10961" y="401"/>
                    <a:pt x="11687" y="196"/>
                    <a:pt x="12038" y="196"/>
                  </a:cubicBezTo>
                  <a:cubicBezTo>
                    <a:pt x="12089" y="196"/>
                    <a:pt x="12132" y="201"/>
                    <a:pt x="12166" y="209"/>
                  </a:cubicBezTo>
                  <a:lnTo>
                    <a:pt x="12212" y="27"/>
                  </a:lnTo>
                  <a:cubicBezTo>
                    <a:pt x="12155" y="9"/>
                    <a:pt x="12086" y="1"/>
                    <a:pt x="1200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a:off x="8338918" y="927799"/>
              <a:ext cx="368659" cy="43789"/>
            </a:xfrm>
            <a:custGeom>
              <a:avLst/>
              <a:gdLst/>
              <a:ahLst/>
              <a:cxnLst/>
              <a:rect l="l" t="t" r="r" b="b"/>
              <a:pathLst>
                <a:path w="12258" h="1456" extrusionOk="0">
                  <a:moveTo>
                    <a:pt x="11987" y="1"/>
                  </a:moveTo>
                  <a:cubicBezTo>
                    <a:pt x="11458" y="1"/>
                    <a:pt x="10543" y="288"/>
                    <a:pt x="9975" y="497"/>
                  </a:cubicBezTo>
                  <a:cubicBezTo>
                    <a:pt x="8517" y="1007"/>
                    <a:pt x="7073" y="1265"/>
                    <a:pt x="5571" y="1265"/>
                  </a:cubicBezTo>
                  <a:cubicBezTo>
                    <a:pt x="3851" y="1265"/>
                    <a:pt x="2054" y="928"/>
                    <a:pt x="69" y="246"/>
                  </a:cubicBezTo>
                  <a:lnTo>
                    <a:pt x="0" y="428"/>
                  </a:lnTo>
                  <a:cubicBezTo>
                    <a:pt x="2009" y="1113"/>
                    <a:pt x="3835" y="1455"/>
                    <a:pt x="5570" y="1455"/>
                  </a:cubicBezTo>
                  <a:cubicBezTo>
                    <a:pt x="7099" y="1455"/>
                    <a:pt x="8560" y="1181"/>
                    <a:pt x="10043" y="679"/>
                  </a:cubicBezTo>
                  <a:cubicBezTo>
                    <a:pt x="10938" y="362"/>
                    <a:pt x="11635" y="198"/>
                    <a:pt x="11997" y="198"/>
                  </a:cubicBezTo>
                  <a:cubicBezTo>
                    <a:pt x="12078" y="198"/>
                    <a:pt x="12143" y="206"/>
                    <a:pt x="12189" y="223"/>
                  </a:cubicBezTo>
                  <a:lnTo>
                    <a:pt x="12257" y="40"/>
                  </a:lnTo>
                  <a:cubicBezTo>
                    <a:pt x="12188" y="13"/>
                    <a:pt x="12096" y="1"/>
                    <a:pt x="1198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a:off x="7806200" y="157037"/>
              <a:ext cx="1066820" cy="735725"/>
            </a:xfrm>
            <a:custGeom>
              <a:avLst/>
              <a:gdLst/>
              <a:ahLst/>
              <a:cxnLst/>
              <a:rect l="l" t="t" r="r" b="b"/>
              <a:pathLst>
                <a:path w="35472" h="24463" extrusionOk="0">
                  <a:moveTo>
                    <a:pt x="15137" y="0"/>
                  </a:moveTo>
                  <a:cubicBezTo>
                    <a:pt x="14960" y="0"/>
                    <a:pt x="14776" y="19"/>
                    <a:pt x="14586" y="58"/>
                  </a:cubicBezTo>
                  <a:cubicBezTo>
                    <a:pt x="13262" y="309"/>
                    <a:pt x="12098" y="1336"/>
                    <a:pt x="11664" y="2820"/>
                  </a:cubicBezTo>
                  <a:lnTo>
                    <a:pt x="11642" y="2820"/>
                  </a:lnTo>
                  <a:cubicBezTo>
                    <a:pt x="11550" y="2797"/>
                    <a:pt x="11459" y="2752"/>
                    <a:pt x="11368" y="2729"/>
                  </a:cubicBezTo>
                  <a:cubicBezTo>
                    <a:pt x="10992" y="2620"/>
                    <a:pt x="10612" y="2568"/>
                    <a:pt x="10237" y="2568"/>
                  </a:cubicBezTo>
                  <a:cubicBezTo>
                    <a:pt x="8335" y="2568"/>
                    <a:pt x="6549" y="3907"/>
                    <a:pt x="5958" y="5947"/>
                  </a:cubicBezTo>
                  <a:cubicBezTo>
                    <a:pt x="5912" y="6107"/>
                    <a:pt x="5867" y="6244"/>
                    <a:pt x="5844" y="6404"/>
                  </a:cubicBezTo>
                  <a:cubicBezTo>
                    <a:pt x="4269" y="6723"/>
                    <a:pt x="2877" y="7956"/>
                    <a:pt x="2375" y="9690"/>
                  </a:cubicBezTo>
                  <a:cubicBezTo>
                    <a:pt x="2123" y="10535"/>
                    <a:pt x="2101" y="11402"/>
                    <a:pt x="2283" y="12178"/>
                  </a:cubicBezTo>
                  <a:cubicBezTo>
                    <a:pt x="1576" y="12772"/>
                    <a:pt x="1005" y="13594"/>
                    <a:pt x="731" y="14552"/>
                  </a:cubicBezTo>
                  <a:cubicBezTo>
                    <a:pt x="1" y="16994"/>
                    <a:pt x="1279" y="19528"/>
                    <a:pt x="3539" y="20190"/>
                  </a:cubicBezTo>
                  <a:cubicBezTo>
                    <a:pt x="3915" y="20296"/>
                    <a:pt x="4297" y="20347"/>
                    <a:pt x="4672" y="20347"/>
                  </a:cubicBezTo>
                  <a:cubicBezTo>
                    <a:pt x="5026" y="20347"/>
                    <a:pt x="5375" y="20301"/>
                    <a:pt x="5707" y="20213"/>
                  </a:cubicBezTo>
                  <a:cubicBezTo>
                    <a:pt x="6141" y="21537"/>
                    <a:pt x="7122" y="22632"/>
                    <a:pt x="8515" y="23020"/>
                  </a:cubicBezTo>
                  <a:cubicBezTo>
                    <a:pt x="8893" y="23132"/>
                    <a:pt x="9275" y="23186"/>
                    <a:pt x="9654" y="23186"/>
                  </a:cubicBezTo>
                  <a:cubicBezTo>
                    <a:pt x="10510" y="23186"/>
                    <a:pt x="11347" y="22910"/>
                    <a:pt x="12075" y="22404"/>
                  </a:cubicBezTo>
                  <a:cubicBezTo>
                    <a:pt x="12577" y="23294"/>
                    <a:pt x="13422" y="24002"/>
                    <a:pt x="14449" y="24299"/>
                  </a:cubicBezTo>
                  <a:cubicBezTo>
                    <a:pt x="14821" y="24410"/>
                    <a:pt x="15164" y="24463"/>
                    <a:pt x="15487" y="24463"/>
                  </a:cubicBezTo>
                  <a:cubicBezTo>
                    <a:pt x="16295" y="24463"/>
                    <a:pt x="16986" y="24132"/>
                    <a:pt x="17736" y="23545"/>
                  </a:cubicBezTo>
                  <a:cubicBezTo>
                    <a:pt x="18486" y="24132"/>
                    <a:pt x="19177" y="24463"/>
                    <a:pt x="19985" y="24463"/>
                  </a:cubicBezTo>
                  <a:cubicBezTo>
                    <a:pt x="20308" y="24463"/>
                    <a:pt x="20651" y="24410"/>
                    <a:pt x="21023" y="24299"/>
                  </a:cubicBezTo>
                  <a:cubicBezTo>
                    <a:pt x="22073" y="24002"/>
                    <a:pt x="22895" y="23294"/>
                    <a:pt x="23420" y="22404"/>
                  </a:cubicBezTo>
                  <a:cubicBezTo>
                    <a:pt x="24132" y="22910"/>
                    <a:pt x="24964" y="23186"/>
                    <a:pt x="25826" y="23186"/>
                  </a:cubicBezTo>
                  <a:cubicBezTo>
                    <a:pt x="26208" y="23186"/>
                    <a:pt x="26595" y="23132"/>
                    <a:pt x="26980" y="23020"/>
                  </a:cubicBezTo>
                  <a:cubicBezTo>
                    <a:pt x="28350" y="22632"/>
                    <a:pt x="29354" y="21537"/>
                    <a:pt x="29765" y="20213"/>
                  </a:cubicBezTo>
                  <a:cubicBezTo>
                    <a:pt x="30108" y="20301"/>
                    <a:pt x="30457" y="20347"/>
                    <a:pt x="30809" y="20347"/>
                  </a:cubicBezTo>
                  <a:cubicBezTo>
                    <a:pt x="31181" y="20347"/>
                    <a:pt x="31557" y="20296"/>
                    <a:pt x="31933" y="20190"/>
                  </a:cubicBezTo>
                  <a:cubicBezTo>
                    <a:pt x="34216" y="19528"/>
                    <a:pt x="35471" y="16994"/>
                    <a:pt x="34741" y="14552"/>
                  </a:cubicBezTo>
                  <a:cubicBezTo>
                    <a:pt x="34467" y="13594"/>
                    <a:pt x="33896" y="12772"/>
                    <a:pt x="33189" y="12178"/>
                  </a:cubicBezTo>
                  <a:cubicBezTo>
                    <a:pt x="33371" y="11402"/>
                    <a:pt x="33349" y="10535"/>
                    <a:pt x="33120" y="9690"/>
                  </a:cubicBezTo>
                  <a:cubicBezTo>
                    <a:pt x="32595" y="7956"/>
                    <a:pt x="31203" y="6723"/>
                    <a:pt x="29628" y="6404"/>
                  </a:cubicBezTo>
                  <a:cubicBezTo>
                    <a:pt x="29605" y="6244"/>
                    <a:pt x="29560" y="6107"/>
                    <a:pt x="29514" y="5947"/>
                  </a:cubicBezTo>
                  <a:cubicBezTo>
                    <a:pt x="28923" y="3907"/>
                    <a:pt x="27137" y="2568"/>
                    <a:pt x="25235" y="2568"/>
                  </a:cubicBezTo>
                  <a:cubicBezTo>
                    <a:pt x="24860" y="2568"/>
                    <a:pt x="24480" y="2620"/>
                    <a:pt x="24104" y="2729"/>
                  </a:cubicBezTo>
                  <a:cubicBezTo>
                    <a:pt x="24013" y="2752"/>
                    <a:pt x="23922" y="2797"/>
                    <a:pt x="23830" y="2820"/>
                  </a:cubicBezTo>
                  <a:cubicBezTo>
                    <a:pt x="23397" y="1336"/>
                    <a:pt x="22210" y="309"/>
                    <a:pt x="20886" y="58"/>
                  </a:cubicBezTo>
                  <a:cubicBezTo>
                    <a:pt x="20696" y="19"/>
                    <a:pt x="20512" y="0"/>
                    <a:pt x="20335" y="0"/>
                  </a:cubicBezTo>
                  <a:cubicBezTo>
                    <a:pt x="18975" y="0"/>
                    <a:pt x="17998" y="1071"/>
                    <a:pt x="17736" y="1839"/>
                  </a:cubicBezTo>
                  <a:cubicBezTo>
                    <a:pt x="17474" y="1071"/>
                    <a:pt x="16497" y="0"/>
                    <a:pt x="15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a:off x="7985657" y="336886"/>
              <a:ext cx="180781" cy="134766"/>
            </a:xfrm>
            <a:custGeom>
              <a:avLst/>
              <a:gdLst/>
              <a:ahLst/>
              <a:cxnLst/>
              <a:rect l="l" t="t" r="r" b="b"/>
              <a:pathLst>
                <a:path w="6011" h="4481" extrusionOk="0">
                  <a:moveTo>
                    <a:pt x="3520" y="0"/>
                  </a:moveTo>
                  <a:cubicBezTo>
                    <a:pt x="1421" y="0"/>
                    <a:pt x="0" y="2108"/>
                    <a:pt x="859" y="4464"/>
                  </a:cubicBezTo>
                  <a:cubicBezTo>
                    <a:pt x="859" y="4475"/>
                    <a:pt x="870" y="4481"/>
                    <a:pt x="881" y="4481"/>
                  </a:cubicBezTo>
                  <a:cubicBezTo>
                    <a:pt x="893" y="4481"/>
                    <a:pt x="904" y="4475"/>
                    <a:pt x="904" y="4464"/>
                  </a:cubicBezTo>
                  <a:cubicBezTo>
                    <a:pt x="813" y="3779"/>
                    <a:pt x="790" y="3071"/>
                    <a:pt x="973" y="2409"/>
                  </a:cubicBezTo>
                  <a:cubicBezTo>
                    <a:pt x="1155" y="1747"/>
                    <a:pt x="1543" y="1131"/>
                    <a:pt x="2137" y="766"/>
                  </a:cubicBezTo>
                  <a:cubicBezTo>
                    <a:pt x="2619" y="473"/>
                    <a:pt x="3192" y="328"/>
                    <a:pt x="3768" y="328"/>
                  </a:cubicBezTo>
                  <a:cubicBezTo>
                    <a:pt x="4580" y="328"/>
                    <a:pt x="5397" y="616"/>
                    <a:pt x="5971" y="1177"/>
                  </a:cubicBezTo>
                  <a:cubicBezTo>
                    <a:pt x="5978" y="1183"/>
                    <a:pt x="5985" y="1186"/>
                    <a:pt x="5990" y="1186"/>
                  </a:cubicBezTo>
                  <a:cubicBezTo>
                    <a:pt x="6004" y="1186"/>
                    <a:pt x="6010" y="1170"/>
                    <a:pt x="5994" y="1154"/>
                  </a:cubicBezTo>
                  <a:cubicBezTo>
                    <a:pt x="5812" y="857"/>
                    <a:pt x="5515" y="606"/>
                    <a:pt x="5195" y="424"/>
                  </a:cubicBezTo>
                  <a:cubicBezTo>
                    <a:pt x="4611" y="132"/>
                    <a:pt x="4045" y="0"/>
                    <a:pt x="352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p:nvPr/>
          </p:nvSpPr>
          <p:spPr>
            <a:xfrm>
              <a:off x="8063642" y="669004"/>
              <a:ext cx="152210" cy="99729"/>
            </a:xfrm>
            <a:custGeom>
              <a:avLst/>
              <a:gdLst/>
              <a:ahLst/>
              <a:cxnLst/>
              <a:rect l="l" t="t" r="r" b="b"/>
              <a:pathLst>
                <a:path w="5061" h="3316" extrusionOk="0">
                  <a:moveTo>
                    <a:pt x="263" y="0"/>
                  </a:moveTo>
                  <a:cubicBezTo>
                    <a:pt x="257" y="0"/>
                    <a:pt x="251" y="6"/>
                    <a:pt x="251" y="17"/>
                  </a:cubicBezTo>
                  <a:cubicBezTo>
                    <a:pt x="0" y="1181"/>
                    <a:pt x="594" y="2459"/>
                    <a:pt x="1689" y="2984"/>
                  </a:cubicBezTo>
                  <a:cubicBezTo>
                    <a:pt x="2159" y="3193"/>
                    <a:pt x="2714" y="3316"/>
                    <a:pt x="3263" y="3316"/>
                  </a:cubicBezTo>
                  <a:cubicBezTo>
                    <a:pt x="3916" y="3316"/>
                    <a:pt x="4561" y="3142"/>
                    <a:pt x="5045" y="2733"/>
                  </a:cubicBezTo>
                  <a:cubicBezTo>
                    <a:pt x="5061" y="2717"/>
                    <a:pt x="5054" y="2701"/>
                    <a:pt x="5041" y="2701"/>
                  </a:cubicBezTo>
                  <a:cubicBezTo>
                    <a:pt x="5035" y="2701"/>
                    <a:pt x="5028" y="2704"/>
                    <a:pt x="5022" y="2711"/>
                  </a:cubicBezTo>
                  <a:cubicBezTo>
                    <a:pt x="4594" y="2971"/>
                    <a:pt x="4085" y="3084"/>
                    <a:pt x="3571" y="3084"/>
                  </a:cubicBezTo>
                  <a:cubicBezTo>
                    <a:pt x="2961" y="3084"/>
                    <a:pt x="2345" y="2925"/>
                    <a:pt x="1849" y="2665"/>
                  </a:cubicBezTo>
                  <a:cubicBezTo>
                    <a:pt x="890" y="2094"/>
                    <a:pt x="411" y="1158"/>
                    <a:pt x="274" y="17"/>
                  </a:cubicBezTo>
                  <a:cubicBezTo>
                    <a:pt x="274" y="6"/>
                    <a:pt x="268" y="0"/>
                    <a:pt x="2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a:off x="8139160" y="633125"/>
              <a:ext cx="146916" cy="124691"/>
            </a:xfrm>
            <a:custGeom>
              <a:avLst/>
              <a:gdLst/>
              <a:ahLst/>
              <a:cxnLst/>
              <a:rect l="l" t="t" r="r" b="b"/>
              <a:pathLst>
                <a:path w="4885" h="4146" extrusionOk="0">
                  <a:moveTo>
                    <a:pt x="205" y="0"/>
                  </a:moveTo>
                  <a:cubicBezTo>
                    <a:pt x="0" y="1050"/>
                    <a:pt x="457" y="2580"/>
                    <a:pt x="1392" y="3333"/>
                  </a:cubicBezTo>
                  <a:cubicBezTo>
                    <a:pt x="2052" y="3864"/>
                    <a:pt x="2927" y="4145"/>
                    <a:pt x="3794" y="4145"/>
                  </a:cubicBezTo>
                  <a:cubicBezTo>
                    <a:pt x="4157" y="4145"/>
                    <a:pt x="4518" y="4096"/>
                    <a:pt x="4862" y="3995"/>
                  </a:cubicBezTo>
                  <a:cubicBezTo>
                    <a:pt x="4885" y="3972"/>
                    <a:pt x="4885" y="3949"/>
                    <a:pt x="4862" y="3949"/>
                  </a:cubicBezTo>
                  <a:cubicBezTo>
                    <a:pt x="4650" y="3972"/>
                    <a:pt x="4446" y="3983"/>
                    <a:pt x="4250" y="3983"/>
                  </a:cubicBezTo>
                  <a:cubicBezTo>
                    <a:pt x="1897" y="3983"/>
                    <a:pt x="585" y="2381"/>
                    <a:pt x="20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8105175" y="358389"/>
              <a:ext cx="167187" cy="106405"/>
            </a:xfrm>
            <a:custGeom>
              <a:avLst/>
              <a:gdLst/>
              <a:ahLst/>
              <a:cxnLst/>
              <a:rect l="l" t="t" r="r" b="b"/>
              <a:pathLst>
                <a:path w="5559" h="3538" extrusionOk="0">
                  <a:moveTo>
                    <a:pt x="3545" y="0"/>
                  </a:moveTo>
                  <a:cubicBezTo>
                    <a:pt x="3020" y="0"/>
                    <a:pt x="2488" y="139"/>
                    <a:pt x="2043" y="393"/>
                  </a:cubicBezTo>
                  <a:cubicBezTo>
                    <a:pt x="902" y="1010"/>
                    <a:pt x="103" y="2219"/>
                    <a:pt x="12" y="3520"/>
                  </a:cubicBezTo>
                  <a:cubicBezTo>
                    <a:pt x="0" y="3532"/>
                    <a:pt x="6" y="3537"/>
                    <a:pt x="14" y="3537"/>
                  </a:cubicBezTo>
                  <a:cubicBezTo>
                    <a:pt x="23" y="3537"/>
                    <a:pt x="34" y="3532"/>
                    <a:pt x="34" y="3520"/>
                  </a:cubicBezTo>
                  <a:cubicBezTo>
                    <a:pt x="416" y="1893"/>
                    <a:pt x="2102" y="303"/>
                    <a:pt x="3748" y="303"/>
                  </a:cubicBezTo>
                  <a:cubicBezTo>
                    <a:pt x="4366" y="303"/>
                    <a:pt x="4977" y="526"/>
                    <a:pt x="5512" y="1055"/>
                  </a:cubicBezTo>
                  <a:cubicBezTo>
                    <a:pt x="5519" y="1062"/>
                    <a:pt x="5526" y="1065"/>
                    <a:pt x="5532" y="1065"/>
                  </a:cubicBezTo>
                  <a:cubicBezTo>
                    <a:pt x="5547" y="1065"/>
                    <a:pt x="5558" y="1049"/>
                    <a:pt x="5558" y="1032"/>
                  </a:cubicBezTo>
                  <a:cubicBezTo>
                    <a:pt x="5118" y="318"/>
                    <a:pt x="4339" y="0"/>
                    <a:pt x="354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a:off x="7883102" y="535651"/>
              <a:ext cx="58376" cy="151728"/>
            </a:xfrm>
            <a:custGeom>
              <a:avLst/>
              <a:gdLst/>
              <a:ahLst/>
              <a:cxnLst/>
              <a:rect l="l" t="t" r="r" b="b"/>
              <a:pathLst>
                <a:path w="1941" h="5045" extrusionOk="0">
                  <a:moveTo>
                    <a:pt x="1940" y="0"/>
                  </a:moveTo>
                  <a:cubicBezTo>
                    <a:pt x="1278" y="525"/>
                    <a:pt x="411" y="1666"/>
                    <a:pt x="251" y="2625"/>
                  </a:cubicBezTo>
                  <a:cubicBezTo>
                    <a:pt x="0" y="3629"/>
                    <a:pt x="594" y="4908"/>
                    <a:pt x="1712" y="5045"/>
                  </a:cubicBezTo>
                  <a:cubicBezTo>
                    <a:pt x="1735" y="5045"/>
                    <a:pt x="1735" y="4999"/>
                    <a:pt x="1712" y="4999"/>
                  </a:cubicBezTo>
                  <a:cubicBezTo>
                    <a:pt x="799" y="4657"/>
                    <a:pt x="388" y="3607"/>
                    <a:pt x="616" y="2694"/>
                  </a:cubicBezTo>
                  <a:cubicBezTo>
                    <a:pt x="799" y="1712"/>
                    <a:pt x="1461" y="890"/>
                    <a:pt x="194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a:off x="8140483" y="454509"/>
              <a:ext cx="146285" cy="144992"/>
            </a:xfrm>
            <a:custGeom>
              <a:avLst/>
              <a:gdLst/>
              <a:ahLst/>
              <a:cxnLst/>
              <a:rect l="l" t="t" r="r" b="b"/>
              <a:pathLst>
                <a:path w="4864" h="4821" extrusionOk="0">
                  <a:moveTo>
                    <a:pt x="3943" y="1"/>
                  </a:moveTo>
                  <a:cubicBezTo>
                    <a:pt x="1465" y="1"/>
                    <a:pt x="1" y="2796"/>
                    <a:pt x="1965" y="4821"/>
                  </a:cubicBezTo>
                  <a:cubicBezTo>
                    <a:pt x="582" y="2458"/>
                    <a:pt x="1835" y="138"/>
                    <a:pt x="4638" y="138"/>
                  </a:cubicBezTo>
                  <a:cubicBezTo>
                    <a:pt x="4705" y="138"/>
                    <a:pt x="4772" y="139"/>
                    <a:pt x="4841" y="142"/>
                  </a:cubicBezTo>
                  <a:cubicBezTo>
                    <a:pt x="4863" y="142"/>
                    <a:pt x="4863" y="119"/>
                    <a:pt x="4841" y="119"/>
                  </a:cubicBezTo>
                  <a:cubicBezTo>
                    <a:pt x="4530" y="38"/>
                    <a:pt x="4230" y="1"/>
                    <a:pt x="394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a:off x="8164543" y="244465"/>
              <a:ext cx="139398" cy="62616"/>
            </a:xfrm>
            <a:custGeom>
              <a:avLst/>
              <a:gdLst/>
              <a:ahLst/>
              <a:cxnLst/>
              <a:rect l="l" t="t" r="r" b="b"/>
              <a:pathLst>
                <a:path w="4635" h="2082" extrusionOk="0">
                  <a:moveTo>
                    <a:pt x="2660" y="0"/>
                  </a:moveTo>
                  <a:cubicBezTo>
                    <a:pt x="1462" y="0"/>
                    <a:pt x="289" y="740"/>
                    <a:pt x="1" y="2081"/>
                  </a:cubicBezTo>
                  <a:cubicBezTo>
                    <a:pt x="726" y="948"/>
                    <a:pt x="1661" y="345"/>
                    <a:pt x="2767" y="345"/>
                  </a:cubicBezTo>
                  <a:cubicBezTo>
                    <a:pt x="3332" y="345"/>
                    <a:pt x="3941" y="502"/>
                    <a:pt x="4588" y="826"/>
                  </a:cubicBezTo>
                  <a:cubicBezTo>
                    <a:pt x="4611" y="826"/>
                    <a:pt x="4634" y="803"/>
                    <a:pt x="4611" y="780"/>
                  </a:cubicBezTo>
                  <a:cubicBezTo>
                    <a:pt x="4065" y="251"/>
                    <a:pt x="3358" y="0"/>
                    <a:pt x="266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a:off x="7968695" y="503080"/>
              <a:ext cx="107338" cy="123548"/>
            </a:xfrm>
            <a:custGeom>
              <a:avLst/>
              <a:gdLst/>
              <a:ahLst/>
              <a:cxnLst/>
              <a:rect l="l" t="t" r="r" b="b"/>
              <a:pathLst>
                <a:path w="3569" h="4108" extrusionOk="0">
                  <a:moveTo>
                    <a:pt x="1500" y="1"/>
                  </a:moveTo>
                  <a:cubicBezTo>
                    <a:pt x="1495" y="1"/>
                    <a:pt x="1491" y="4"/>
                    <a:pt x="1491" y="10"/>
                  </a:cubicBezTo>
                  <a:cubicBezTo>
                    <a:pt x="0" y="1711"/>
                    <a:pt x="846" y="4107"/>
                    <a:pt x="2981" y="4107"/>
                  </a:cubicBezTo>
                  <a:cubicBezTo>
                    <a:pt x="3167" y="4107"/>
                    <a:pt x="3363" y="4089"/>
                    <a:pt x="3568" y="4050"/>
                  </a:cubicBezTo>
                  <a:cubicBezTo>
                    <a:pt x="1240" y="3754"/>
                    <a:pt x="509" y="2202"/>
                    <a:pt x="1514" y="33"/>
                  </a:cubicBezTo>
                  <a:cubicBezTo>
                    <a:pt x="1530" y="17"/>
                    <a:pt x="1512" y="1"/>
                    <a:pt x="15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a:off x="8512782" y="344976"/>
              <a:ext cx="163909" cy="126165"/>
            </a:xfrm>
            <a:custGeom>
              <a:avLst/>
              <a:gdLst/>
              <a:ahLst/>
              <a:cxnLst/>
              <a:rect l="l" t="t" r="r" b="b"/>
              <a:pathLst>
                <a:path w="5450" h="4195" extrusionOk="0">
                  <a:moveTo>
                    <a:pt x="2291" y="1"/>
                  </a:moveTo>
                  <a:cubicBezTo>
                    <a:pt x="1449" y="1"/>
                    <a:pt x="600" y="302"/>
                    <a:pt x="17" y="885"/>
                  </a:cubicBezTo>
                  <a:cubicBezTo>
                    <a:pt x="1" y="901"/>
                    <a:pt x="19" y="917"/>
                    <a:pt x="31" y="917"/>
                  </a:cubicBezTo>
                  <a:cubicBezTo>
                    <a:pt x="36" y="917"/>
                    <a:pt x="40" y="914"/>
                    <a:pt x="40" y="908"/>
                  </a:cubicBezTo>
                  <a:cubicBezTo>
                    <a:pt x="608" y="512"/>
                    <a:pt x="1324" y="311"/>
                    <a:pt x="2032" y="311"/>
                  </a:cubicBezTo>
                  <a:cubicBezTo>
                    <a:pt x="2630" y="311"/>
                    <a:pt x="3223" y="455"/>
                    <a:pt x="3715" y="748"/>
                  </a:cubicBezTo>
                  <a:cubicBezTo>
                    <a:pt x="4833" y="1456"/>
                    <a:pt x="5061" y="2916"/>
                    <a:pt x="5107" y="4195"/>
                  </a:cubicBezTo>
                  <a:cubicBezTo>
                    <a:pt x="5449" y="3031"/>
                    <a:pt x="5130" y="1182"/>
                    <a:pt x="3920" y="428"/>
                  </a:cubicBezTo>
                  <a:cubicBezTo>
                    <a:pt x="3438" y="141"/>
                    <a:pt x="2866" y="1"/>
                    <a:pt x="229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8463369" y="669004"/>
              <a:ext cx="170856" cy="106135"/>
            </a:xfrm>
            <a:custGeom>
              <a:avLst/>
              <a:gdLst/>
              <a:ahLst/>
              <a:cxnLst/>
              <a:rect l="l" t="t" r="r" b="b"/>
              <a:pathLst>
                <a:path w="5681" h="3529" extrusionOk="0">
                  <a:moveTo>
                    <a:pt x="4810" y="0"/>
                  </a:moveTo>
                  <a:cubicBezTo>
                    <a:pt x="4798" y="0"/>
                    <a:pt x="4787" y="6"/>
                    <a:pt x="4787" y="17"/>
                  </a:cubicBezTo>
                  <a:cubicBezTo>
                    <a:pt x="5015" y="1181"/>
                    <a:pt x="4399" y="2391"/>
                    <a:pt x="3349" y="2916"/>
                  </a:cubicBezTo>
                  <a:cubicBezTo>
                    <a:pt x="2880" y="3140"/>
                    <a:pt x="2322" y="3269"/>
                    <a:pt x="1770" y="3269"/>
                  </a:cubicBezTo>
                  <a:cubicBezTo>
                    <a:pt x="1138" y="3269"/>
                    <a:pt x="514" y="3100"/>
                    <a:pt x="39" y="2711"/>
                  </a:cubicBezTo>
                  <a:cubicBezTo>
                    <a:pt x="39" y="2704"/>
                    <a:pt x="35" y="2701"/>
                    <a:pt x="30" y="2701"/>
                  </a:cubicBezTo>
                  <a:cubicBezTo>
                    <a:pt x="18" y="2701"/>
                    <a:pt x="0" y="2717"/>
                    <a:pt x="16" y="2733"/>
                  </a:cubicBezTo>
                  <a:cubicBezTo>
                    <a:pt x="199" y="2984"/>
                    <a:pt x="473" y="3144"/>
                    <a:pt x="747" y="3258"/>
                  </a:cubicBezTo>
                  <a:cubicBezTo>
                    <a:pt x="1156" y="3443"/>
                    <a:pt x="1598" y="3529"/>
                    <a:pt x="2037" y="3529"/>
                  </a:cubicBezTo>
                  <a:cubicBezTo>
                    <a:pt x="3880" y="3529"/>
                    <a:pt x="5680" y="2026"/>
                    <a:pt x="4833" y="17"/>
                  </a:cubicBezTo>
                  <a:cubicBezTo>
                    <a:pt x="4833" y="6"/>
                    <a:pt x="4821" y="0"/>
                    <a:pt x="48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9"/>
            <p:cNvSpPr/>
            <p:nvPr/>
          </p:nvSpPr>
          <p:spPr>
            <a:xfrm>
              <a:off x="8393143" y="632613"/>
              <a:ext cx="163397" cy="130255"/>
            </a:xfrm>
            <a:custGeom>
              <a:avLst/>
              <a:gdLst/>
              <a:ahLst/>
              <a:cxnLst/>
              <a:rect l="l" t="t" r="r" b="b"/>
              <a:pathLst>
                <a:path w="5433" h="4331" extrusionOk="0">
                  <a:moveTo>
                    <a:pt x="4702" y="0"/>
                  </a:moveTo>
                  <a:cubicBezTo>
                    <a:pt x="4691" y="0"/>
                    <a:pt x="4680" y="6"/>
                    <a:pt x="4680" y="17"/>
                  </a:cubicBezTo>
                  <a:cubicBezTo>
                    <a:pt x="4702" y="611"/>
                    <a:pt x="4634" y="1227"/>
                    <a:pt x="4451" y="1798"/>
                  </a:cubicBezTo>
                  <a:cubicBezTo>
                    <a:pt x="4009" y="3255"/>
                    <a:pt x="2538" y="4116"/>
                    <a:pt x="1074" y="4116"/>
                  </a:cubicBezTo>
                  <a:cubicBezTo>
                    <a:pt x="727" y="4116"/>
                    <a:pt x="379" y="4067"/>
                    <a:pt x="46" y="3966"/>
                  </a:cubicBezTo>
                  <a:cubicBezTo>
                    <a:pt x="23" y="3966"/>
                    <a:pt x="0" y="3989"/>
                    <a:pt x="23" y="4012"/>
                  </a:cubicBezTo>
                  <a:cubicBezTo>
                    <a:pt x="511" y="4230"/>
                    <a:pt x="1007" y="4330"/>
                    <a:pt x="1488" y="4330"/>
                  </a:cubicBezTo>
                  <a:cubicBezTo>
                    <a:pt x="3618" y="4330"/>
                    <a:pt x="5433" y="2364"/>
                    <a:pt x="4725" y="17"/>
                  </a:cubicBezTo>
                  <a:cubicBezTo>
                    <a:pt x="4725" y="6"/>
                    <a:pt x="4714" y="0"/>
                    <a:pt x="470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9"/>
            <p:cNvSpPr/>
            <p:nvPr/>
          </p:nvSpPr>
          <p:spPr>
            <a:xfrm>
              <a:off x="8407549" y="350389"/>
              <a:ext cx="168209" cy="114405"/>
            </a:xfrm>
            <a:custGeom>
              <a:avLst/>
              <a:gdLst/>
              <a:ahLst/>
              <a:cxnLst/>
              <a:rect l="l" t="t" r="r" b="b"/>
              <a:pathLst>
                <a:path w="5593" h="3804" extrusionOk="0">
                  <a:moveTo>
                    <a:pt x="2139" y="0"/>
                  </a:moveTo>
                  <a:cubicBezTo>
                    <a:pt x="1223" y="0"/>
                    <a:pt x="319" y="402"/>
                    <a:pt x="1" y="1298"/>
                  </a:cubicBezTo>
                  <a:cubicBezTo>
                    <a:pt x="544" y="606"/>
                    <a:pt x="1237" y="313"/>
                    <a:pt x="1947" y="313"/>
                  </a:cubicBezTo>
                  <a:cubicBezTo>
                    <a:pt x="3622" y="313"/>
                    <a:pt x="5389" y="1943"/>
                    <a:pt x="5502" y="3786"/>
                  </a:cubicBezTo>
                  <a:cubicBezTo>
                    <a:pt x="5502" y="3798"/>
                    <a:pt x="5507" y="3803"/>
                    <a:pt x="5516" y="3803"/>
                  </a:cubicBezTo>
                  <a:cubicBezTo>
                    <a:pt x="5524" y="3803"/>
                    <a:pt x="5536" y="3798"/>
                    <a:pt x="5547" y="3786"/>
                  </a:cubicBezTo>
                  <a:cubicBezTo>
                    <a:pt x="5593" y="3467"/>
                    <a:pt x="5547" y="3124"/>
                    <a:pt x="5479" y="2782"/>
                  </a:cubicBezTo>
                  <a:cubicBezTo>
                    <a:pt x="5228" y="1778"/>
                    <a:pt x="4566" y="888"/>
                    <a:pt x="3630" y="385"/>
                  </a:cubicBezTo>
                  <a:cubicBezTo>
                    <a:pt x="3203" y="134"/>
                    <a:pt x="2669" y="0"/>
                    <a:pt x="2139"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8737051" y="534960"/>
              <a:ext cx="69022" cy="152691"/>
            </a:xfrm>
            <a:custGeom>
              <a:avLst/>
              <a:gdLst/>
              <a:ahLst/>
              <a:cxnLst/>
              <a:rect l="l" t="t" r="r" b="b"/>
              <a:pathLst>
                <a:path w="2295" h="5077" extrusionOk="0">
                  <a:moveTo>
                    <a:pt x="47" y="0"/>
                  </a:moveTo>
                  <a:cubicBezTo>
                    <a:pt x="47" y="0"/>
                    <a:pt x="1" y="23"/>
                    <a:pt x="24" y="23"/>
                  </a:cubicBezTo>
                  <a:cubicBezTo>
                    <a:pt x="731" y="799"/>
                    <a:pt x="1462" y="1621"/>
                    <a:pt x="1644" y="2648"/>
                  </a:cubicBezTo>
                  <a:cubicBezTo>
                    <a:pt x="1895" y="3652"/>
                    <a:pt x="1348" y="4885"/>
                    <a:pt x="252" y="5022"/>
                  </a:cubicBezTo>
                  <a:cubicBezTo>
                    <a:pt x="229" y="5022"/>
                    <a:pt x="229" y="5068"/>
                    <a:pt x="252" y="5068"/>
                  </a:cubicBezTo>
                  <a:cubicBezTo>
                    <a:pt x="305" y="5073"/>
                    <a:pt x="357" y="5076"/>
                    <a:pt x="408" y="5076"/>
                  </a:cubicBezTo>
                  <a:cubicBezTo>
                    <a:pt x="1573" y="5076"/>
                    <a:pt x="2295" y="3629"/>
                    <a:pt x="2032" y="2580"/>
                  </a:cubicBezTo>
                  <a:cubicBezTo>
                    <a:pt x="1804" y="1461"/>
                    <a:pt x="982" y="617"/>
                    <a:pt x="47"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8392482" y="457637"/>
              <a:ext cx="117383" cy="142195"/>
            </a:xfrm>
            <a:custGeom>
              <a:avLst/>
              <a:gdLst/>
              <a:ahLst/>
              <a:cxnLst/>
              <a:rect l="l" t="t" r="r" b="b"/>
              <a:pathLst>
                <a:path w="3903" h="4728" extrusionOk="0">
                  <a:moveTo>
                    <a:pt x="355" y="1"/>
                  </a:moveTo>
                  <a:cubicBezTo>
                    <a:pt x="244" y="1"/>
                    <a:pt x="133" y="5"/>
                    <a:pt x="22" y="15"/>
                  </a:cubicBezTo>
                  <a:cubicBezTo>
                    <a:pt x="4" y="15"/>
                    <a:pt x="0" y="44"/>
                    <a:pt x="11" y="44"/>
                  </a:cubicBezTo>
                  <a:cubicBezTo>
                    <a:pt x="14" y="44"/>
                    <a:pt x="18" y="42"/>
                    <a:pt x="22" y="38"/>
                  </a:cubicBezTo>
                  <a:cubicBezTo>
                    <a:pt x="2624" y="403"/>
                    <a:pt x="3903" y="2161"/>
                    <a:pt x="2876" y="4717"/>
                  </a:cubicBezTo>
                  <a:cubicBezTo>
                    <a:pt x="2860" y="4717"/>
                    <a:pt x="2876" y="4727"/>
                    <a:pt x="2887" y="4727"/>
                  </a:cubicBezTo>
                  <a:cubicBezTo>
                    <a:pt x="2893" y="4727"/>
                    <a:pt x="2898" y="4725"/>
                    <a:pt x="2898" y="4717"/>
                  </a:cubicBezTo>
                  <a:cubicBezTo>
                    <a:pt x="3241" y="4238"/>
                    <a:pt x="3469" y="3667"/>
                    <a:pt x="3515" y="3074"/>
                  </a:cubicBezTo>
                  <a:cubicBezTo>
                    <a:pt x="3751" y="1164"/>
                    <a:pt x="2091" y="1"/>
                    <a:pt x="3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8375279" y="252946"/>
              <a:ext cx="139849" cy="54436"/>
            </a:xfrm>
            <a:custGeom>
              <a:avLst/>
              <a:gdLst/>
              <a:ahLst/>
              <a:cxnLst/>
              <a:rect l="l" t="t" r="r" b="b"/>
              <a:pathLst>
                <a:path w="4650" h="1810" extrusionOk="0">
                  <a:moveTo>
                    <a:pt x="1922" y="1"/>
                  </a:moveTo>
                  <a:cubicBezTo>
                    <a:pt x="1264" y="1"/>
                    <a:pt x="613" y="212"/>
                    <a:pt x="24" y="498"/>
                  </a:cubicBezTo>
                  <a:cubicBezTo>
                    <a:pt x="1" y="521"/>
                    <a:pt x="24" y="544"/>
                    <a:pt x="47" y="544"/>
                  </a:cubicBezTo>
                  <a:cubicBezTo>
                    <a:pt x="576" y="420"/>
                    <a:pt x="1069" y="352"/>
                    <a:pt x="1533" y="352"/>
                  </a:cubicBezTo>
                  <a:cubicBezTo>
                    <a:pt x="2688" y="352"/>
                    <a:pt x="3667" y="773"/>
                    <a:pt x="4612" y="1799"/>
                  </a:cubicBezTo>
                  <a:cubicBezTo>
                    <a:pt x="4612" y="1807"/>
                    <a:pt x="4617" y="1810"/>
                    <a:pt x="4623" y="1810"/>
                  </a:cubicBezTo>
                  <a:cubicBezTo>
                    <a:pt x="4634" y="1810"/>
                    <a:pt x="4650" y="1799"/>
                    <a:pt x="4634" y="1799"/>
                  </a:cubicBezTo>
                  <a:cubicBezTo>
                    <a:pt x="4224" y="1001"/>
                    <a:pt x="3516" y="316"/>
                    <a:pt x="2626" y="87"/>
                  </a:cubicBezTo>
                  <a:cubicBezTo>
                    <a:pt x="2392" y="28"/>
                    <a:pt x="2156" y="1"/>
                    <a:pt x="192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a:off x="8602526" y="503080"/>
              <a:ext cx="87187" cy="121834"/>
            </a:xfrm>
            <a:custGeom>
              <a:avLst/>
              <a:gdLst/>
              <a:ahLst/>
              <a:cxnLst/>
              <a:rect l="l" t="t" r="r" b="b"/>
              <a:pathLst>
                <a:path w="2899" h="4051" extrusionOk="0">
                  <a:moveTo>
                    <a:pt x="2103" y="1"/>
                  </a:moveTo>
                  <a:cubicBezTo>
                    <a:pt x="2089" y="1"/>
                    <a:pt x="2077" y="17"/>
                    <a:pt x="2077" y="33"/>
                  </a:cubicBezTo>
                  <a:cubicBezTo>
                    <a:pt x="2511" y="2133"/>
                    <a:pt x="2237" y="3343"/>
                    <a:pt x="23" y="4005"/>
                  </a:cubicBezTo>
                  <a:cubicBezTo>
                    <a:pt x="0" y="4005"/>
                    <a:pt x="0" y="4050"/>
                    <a:pt x="23" y="4050"/>
                  </a:cubicBezTo>
                  <a:cubicBezTo>
                    <a:pt x="502" y="4028"/>
                    <a:pt x="959" y="3914"/>
                    <a:pt x="1392" y="3708"/>
                  </a:cubicBezTo>
                  <a:cubicBezTo>
                    <a:pt x="2899" y="3023"/>
                    <a:pt x="2762" y="1266"/>
                    <a:pt x="2123" y="10"/>
                  </a:cubicBezTo>
                  <a:cubicBezTo>
                    <a:pt x="2116" y="4"/>
                    <a:pt x="2109" y="1"/>
                    <a:pt x="210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a:off x="8331369" y="212315"/>
              <a:ext cx="16481" cy="652868"/>
            </a:xfrm>
            <a:custGeom>
              <a:avLst/>
              <a:gdLst/>
              <a:ahLst/>
              <a:cxnLst/>
              <a:rect l="l" t="t" r="r" b="b"/>
              <a:pathLst>
                <a:path w="548" h="21708" extrusionOk="0">
                  <a:moveTo>
                    <a:pt x="274" y="1"/>
                  </a:moveTo>
                  <a:cubicBezTo>
                    <a:pt x="46" y="3538"/>
                    <a:pt x="137" y="7282"/>
                    <a:pt x="91" y="10843"/>
                  </a:cubicBezTo>
                  <a:cubicBezTo>
                    <a:pt x="114" y="14472"/>
                    <a:pt x="0" y="18101"/>
                    <a:pt x="274" y="21707"/>
                  </a:cubicBezTo>
                  <a:cubicBezTo>
                    <a:pt x="548" y="18101"/>
                    <a:pt x="434" y="14472"/>
                    <a:pt x="457" y="10843"/>
                  </a:cubicBezTo>
                  <a:cubicBezTo>
                    <a:pt x="411" y="7282"/>
                    <a:pt x="502" y="3538"/>
                    <a:pt x="27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 name="Google Shape;478;p19"/>
            <p:cNvGrpSpPr/>
            <p:nvPr/>
          </p:nvGrpSpPr>
          <p:grpSpPr>
            <a:xfrm>
              <a:off x="8017262" y="393519"/>
              <a:ext cx="314505" cy="314505"/>
              <a:chOff x="6116753" y="1760202"/>
              <a:chExt cx="456069" cy="456069"/>
            </a:xfrm>
          </p:grpSpPr>
          <p:sp>
            <p:nvSpPr>
              <p:cNvPr id="479" name="Google Shape;479;p19"/>
              <p:cNvSpPr/>
              <p:nvPr/>
            </p:nvSpPr>
            <p:spPr>
              <a:xfrm>
                <a:off x="6186783" y="1830232"/>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a:off x="6116753" y="1760202"/>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1" name="Google Shape;481;p19"/>
          <p:cNvSpPr/>
          <p:nvPr/>
        </p:nvSpPr>
        <p:spPr>
          <a:xfrm rot="8418843">
            <a:off x="28004" y="1311558"/>
            <a:ext cx="479436" cy="260702"/>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19"/>
          <p:cNvGrpSpPr/>
          <p:nvPr/>
        </p:nvGrpSpPr>
        <p:grpSpPr>
          <a:xfrm flipH="1">
            <a:off x="8483888" y="3947467"/>
            <a:ext cx="962808" cy="962808"/>
            <a:chOff x="5987602" y="1417250"/>
            <a:chExt cx="456069" cy="456069"/>
          </a:xfrm>
        </p:grpSpPr>
        <p:sp>
          <p:nvSpPr>
            <p:cNvPr id="483" name="Google Shape;483;p19"/>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19"/>
          <p:cNvSpPr/>
          <p:nvPr/>
        </p:nvSpPr>
        <p:spPr>
          <a:xfrm rot="-2927210">
            <a:off x="8208133" y="265128"/>
            <a:ext cx="1355346" cy="73700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rot="5400079">
            <a:off x="-386104" y="4021840"/>
            <a:ext cx="1355350" cy="737014"/>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01"/>
        <p:cNvGrpSpPr/>
        <p:nvPr/>
      </p:nvGrpSpPr>
      <p:grpSpPr>
        <a:xfrm>
          <a:off x="0" y="0"/>
          <a:ext cx="0" cy="0"/>
          <a:chOff x="0" y="0"/>
          <a:chExt cx="0" cy="0"/>
        </a:xfrm>
      </p:grpSpPr>
      <p:sp>
        <p:nvSpPr>
          <p:cNvPr id="502" name="Google Shape;502;p21"/>
          <p:cNvSpPr/>
          <p:nvPr/>
        </p:nvSpPr>
        <p:spPr>
          <a:xfrm rot="8418843">
            <a:off x="28004" y="1311558"/>
            <a:ext cx="479436" cy="260702"/>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21"/>
          <p:cNvGrpSpPr/>
          <p:nvPr/>
        </p:nvGrpSpPr>
        <p:grpSpPr>
          <a:xfrm flipH="1">
            <a:off x="8483888" y="3947467"/>
            <a:ext cx="962808" cy="962808"/>
            <a:chOff x="5987602" y="1417250"/>
            <a:chExt cx="456069" cy="456069"/>
          </a:xfrm>
        </p:grpSpPr>
        <p:sp>
          <p:nvSpPr>
            <p:cNvPr id="504" name="Google Shape;504;p21"/>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21"/>
          <p:cNvSpPr/>
          <p:nvPr/>
        </p:nvSpPr>
        <p:spPr>
          <a:xfrm rot="-2927210">
            <a:off x="8208133" y="265128"/>
            <a:ext cx="1355346" cy="73700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rot="5400079">
            <a:off x="-386104" y="4021840"/>
            <a:ext cx="1355350" cy="737014"/>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21"/>
          <p:cNvGrpSpPr/>
          <p:nvPr/>
        </p:nvGrpSpPr>
        <p:grpSpPr>
          <a:xfrm>
            <a:off x="95387" y="157037"/>
            <a:ext cx="1066820" cy="953197"/>
            <a:chOff x="7806200" y="157037"/>
            <a:chExt cx="1066820" cy="953197"/>
          </a:xfrm>
        </p:grpSpPr>
        <p:sp>
          <p:nvSpPr>
            <p:cNvPr id="509" name="Google Shape;509;p21"/>
            <p:cNvSpPr/>
            <p:nvPr/>
          </p:nvSpPr>
          <p:spPr>
            <a:xfrm>
              <a:off x="8262016" y="858958"/>
              <a:ext cx="155187" cy="251277"/>
            </a:xfrm>
            <a:custGeom>
              <a:avLst/>
              <a:gdLst/>
              <a:ahLst/>
              <a:cxnLst/>
              <a:rect l="l" t="t" r="r" b="b"/>
              <a:pathLst>
                <a:path w="5160" h="8355" extrusionOk="0">
                  <a:moveTo>
                    <a:pt x="1" y="1"/>
                  </a:moveTo>
                  <a:cubicBezTo>
                    <a:pt x="320" y="686"/>
                    <a:pt x="549" y="1393"/>
                    <a:pt x="754" y="2078"/>
                  </a:cubicBezTo>
                  <a:cubicBezTo>
                    <a:pt x="845" y="2443"/>
                    <a:pt x="937" y="2786"/>
                    <a:pt x="1028" y="3128"/>
                  </a:cubicBezTo>
                  <a:cubicBezTo>
                    <a:pt x="1119" y="3470"/>
                    <a:pt x="1188" y="3836"/>
                    <a:pt x="1256" y="4178"/>
                  </a:cubicBezTo>
                  <a:cubicBezTo>
                    <a:pt x="1393" y="4863"/>
                    <a:pt x="1507" y="5570"/>
                    <a:pt x="1553" y="6255"/>
                  </a:cubicBezTo>
                  <a:cubicBezTo>
                    <a:pt x="1621" y="6963"/>
                    <a:pt x="1621" y="7647"/>
                    <a:pt x="1530" y="8355"/>
                  </a:cubicBezTo>
                  <a:lnTo>
                    <a:pt x="3630" y="8355"/>
                  </a:lnTo>
                  <a:cubicBezTo>
                    <a:pt x="3539" y="7647"/>
                    <a:pt x="3561" y="6963"/>
                    <a:pt x="3607" y="6255"/>
                  </a:cubicBezTo>
                  <a:cubicBezTo>
                    <a:pt x="3653" y="5570"/>
                    <a:pt x="3767" y="4863"/>
                    <a:pt x="3904" y="4178"/>
                  </a:cubicBezTo>
                  <a:cubicBezTo>
                    <a:pt x="3972" y="3836"/>
                    <a:pt x="4064" y="3470"/>
                    <a:pt x="4132" y="3128"/>
                  </a:cubicBezTo>
                  <a:cubicBezTo>
                    <a:pt x="4223" y="2786"/>
                    <a:pt x="4315" y="2443"/>
                    <a:pt x="4429" y="2078"/>
                  </a:cubicBezTo>
                  <a:cubicBezTo>
                    <a:pt x="4611" y="1393"/>
                    <a:pt x="4863" y="686"/>
                    <a:pt x="5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7943492" y="794447"/>
              <a:ext cx="396148" cy="206284"/>
            </a:xfrm>
            <a:custGeom>
              <a:avLst/>
              <a:gdLst/>
              <a:ahLst/>
              <a:cxnLst/>
              <a:rect l="l" t="t" r="r" b="b"/>
              <a:pathLst>
                <a:path w="13172" h="6859" extrusionOk="0">
                  <a:moveTo>
                    <a:pt x="2534" y="0"/>
                  </a:moveTo>
                  <a:cubicBezTo>
                    <a:pt x="2534" y="0"/>
                    <a:pt x="1" y="4680"/>
                    <a:pt x="4360" y="6323"/>
                  </a:cubicBezTo>
                  <a:cubicBezTo>
                    <a:pt x="5303" y="6688"/>
                    <a:pt x="6393" y="6859"/>
                    <a:pt x="7448" y="6859"/>
                  </a:cubicBezTo>
                  <a:cubicBezTo>
                    <a:pt x="8771" y="6859"/>
                    <a:pt x="10038" y="6590"/>
                    <a:pt x="10888" y="6095"/>
                  </a:cubicBezTo>
                  <a:cubicBezTo>
                    <a:pt x="12212" y="5296"/>
                    <a:pt x="13125" y="3698"/>
                    <a:pt x="13171" y="1712"/>
                  </a:cubicBezTo>
                  <a:lnTo>
                    <a:pt x="2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7990169" y="798056"/>
              <a:ext cx="364569" cy="69864"/>
            </a:xfrm>
            <a:custGeom>
              <a:avLst/>
              <a:gdLst/>
              <a:ahLst/>
              <a:cxnLst/>
              <a:rect l="l" t="t" r="r" b="b"/>
              <a:pathLst>
                <a:path w="12122" h="2323" extrusionOk="0">
                  <a:moveTo>
                    <a:pt x="155" y="1"/>
                  </a:moveTo>
                  <a:cubicBezTo>
                    <a:pt x="98" y="1"/>
                    <a:pt x="46" y="6"/>
                    <a:pt x="1" y="17"/>
                  </a:cubicBezTo>
                  <a:lnTo>
                    <a:pt x="47" y="200"/>
                  </a:lnTo>
                  <a:cubicBezTo>
                    <a:pt x="76" y="192"/>
                    <a:pt x="112" y="189"/>
                    <a:pt x="153" y="189"/>
                  </a:cubicBezTo>
                  <a:cubicBezTo>
                    <a:pt x="491" y="189"/>
                    <a:pt x="1210" y="439"/>
                    <a:pt x="2147" y="907"/>
                  </a:cubicBezTo>
                  <a:cubicBezTo>
                    <a:pt x="4064" y="1843"/>
                    <a:pt x="6027" y="2323"/>
                    <a:pt x="8218" y="2323"/>
                  </a:cubicBezTo>
                  <a:cubicBezTo>
                    <a:pt x="9451" y="2323"/>
                    <a:pt x="10729" y="2163"/>
                    <a:pt x="12121" y="1889"/>
                  </a:cubicBezTo>
                  <a:lnTo>
                    <a:pt x="12098" y="1706"/>
                  </a:lnTo>
                  <a:cubicBezTo>
                    <a:pt x="10726" y="1991"/>
                    <a:pt x="9457" y="2133"/>
                    <a:pt x="8257" y="2133"/>
                  </a:cubicBezTo>
                  <a:cubicBezTo>
                    <a:pt x="6086" y="2133"/>
                    <a:pt x="4141" y="1666"/>
                    <a:pt x="2215" y="725"/>
                  </a:cubicBezTo>
                  <a:cubicBezTo>
                    <a:pt x="1639" y="437"/>
                    <a:pt x="674" y="1"/>
                    <a:pt x="1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1"/>
            <p:cNvSpPr/>
            <p:nvPr/>
          </p:nvSpPr>
          <p:spPr>
            <a:xfrm>
              <a:off x="7984003" y="841274"/>
              <a:ext cx="366614" cy="60300"/>
            </a:xfrm>
            <a:custGeom>
              <a:avLst/>
              <a:gdLst/>
              <a:ahLst/>
              <a:cxnLst/>
              <a:rect l="l" t="t" r="r" b="b"/>
              <a:pathLst>
                <a:path w="12190" h="2005" extrusionOk="0">
                  <a:moveTo>
                    <a:pt x="163" y="0"/>
                  </a:moveTo>
                  <a:cubicBezTo>
                    <a:pt x="102" y="0"/>
                    <a:pt x="47" y="6"/>
                    <a:pt x="0" y="18"/>
                  </a:cubicBezTo>
                  <a:lnTo>
                    <a:pt x="46" y="201"/>
                  </a:lnTo>
                  <a:cubicBezTo>
                    <a:pt x="78" y="193"/>
                    <a:pt x="117" y="189"/>
                    <a:pt x="163" y="189"/>
                  </a:cubicBezTo>
                  <a:cubicBezTo>
                    <a:pt x="505" y="189"/>
                    <a:pt x="1219" y="414"/>
                    <a:pt x="2146" y="817"/>
                  </a:cubicBezTo>
                  <a:cubicBezTo>
                    <a:pt x="3949" y="1616"/>
                    <a:pt x="5730" y="2004"/>
                    <a:pt x="7670" y="2004"/>
                  </a:cubicBezTo>
                  <a:cubicBezTo>
                    <a:pt x="9085" y="2004"/>
                    <a:pt x="10569" y="1799"/>
                    <a:pt x="12189" y="1388"/>
                  </a:cubicBezTo>
                  <a:lnTo>
                    <a:pt x="12144" y="1205"/>
                  </a:lnTo>
                  <a:cubicBezTo>
                    <a:pt x="10531" y="1611"/>
                    <a:pt x="9053" y="1816"/>
                    <a:pt x="7654" y="1816"/>
                  </a:cubicBezTo>
                  <a:cubicBezTo>
                    <a:pt x="5748" y="1816"/>
                    <a:pt x="3989" y="1434"/>
                    <a:pt x="2237" y="657"/>
                  </a:cubicBezTo>
                  <a:cubicBezTo>
                    <a:pt x="1647" y="393"/>
                    <a:pt x="674" y="0"/>
                    <a:pt x="1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1"/>
            <p:cNvSpPr/>
            <p:nvPr/>
          </p:nvSpPr>
          <p:spPr>
            <a:xfrm>
              <a:off x="7977838" y="882897"/>
              <a:ext cx="367276" cy="53684"/>
            </a:xfrm>
            <a:custGeom>
              <a:avLst/>
              <a:gdLst/>
              <a:ahLst/>
              <a:cxnLst/>
              <a:rect l="l" t="t" r="r" b="b"/>
              <a:pathLst>
                <a:path w="12212" h="1785" extrusionOk="0">
                  <a:moveTo>
                    <a:pt x="205" y="1"/>
                  </a:moveTo>
                  <a:cubicBezTo>
                    <a:pt x="126" y="1"/>
                    <a:pt x="57" y="9"/>
                    <a:pt x="0" y="27"/>
                  </a:cubicBezTo>
                  <a:lnTo>
                    <a:pt x="46" y="209"/>
                  </a:lnTo>
                  <a:cubicBezTo>
                    <a:pt x="80" y="201"/>
                    <a:pt x="123" y="196"/>
                    <a:pt x="174" y="196"/>
                  </a:cubicBezTo>
                  <a:cubicBezTo>
                    <a:pt x="526" y="196"/>
                    <a:pt x="1254" y="401"/>
                    <a:pt x="2191" y="780"/>
                  </a:cubicBezTo>
                  <a:cubicBezTo>
                    <a:pt x="3858" y="1442"/>
                    <a:pt x="5524" y="1784"/>
                    <a:pt x="7281" y="1784"/>
                  </a:cubicBezTo>
                  <a:cubicBezTo>
                    <a:pt x="8833" y="1784"/>
                    <a:pt x="10454" y="1533"/>
                    <a:pt x="12212" y="1031"/>
                  </a:cubicBezTo>
                  <a:lnTo>
                    <a:pt x="12166" y="848"/>
                  </a:lnTo>
                  <a:cubicBezTo>
                    <a:pt x="10423" y="1345"/>
                    <a:pt x="8831" y="1592"/>
                    <a:pt x="7318" y="1592"/>
                  </a:cubicBezTo>
                  <a:cubicBezTo>
                    <a:pt x="5563" y="1592"/>
                    <a:pt x="3915" y="1259"/>
                    <a:pt x="2260" y="597"/>
                  </a:cubicBezTo>
                  <a:cubicBezTo>
                    <a:pt x="1685" y="359"/>
                    <a:pt x="730" y="1"/>
                    <a:pt x="20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7971642" y="927799"/>
              <a:ext cx="368659" cy="43789"/>
            </a:xfrm>
            <a:custGeom>
              <a:avLst/>
              <a:gdLst/>
              <a:ahLst/>
              <a:cxnLst/>
              <a:rect l="l" t="t" r="r" b="b"/>
              <a:pathLst>
                <a:path w="12258" h="1456" extrusionOk="0">
                  <a:moveTo>
                    <a:pt x="271" y="1"/>
                  </a:moveTo>
                  <a:cubicBezTo>
                    <a:pt x="162" y="1"/>
                    <a:pt x="70" y="13"/>
                    <a:pt x="1" y="40"/>
                  </a:cubicBezTo>
                  <a:lnTo>
                    <a:pt x="69" y="223"/>
                  </a:lnTo>
                  <a:cubicBezTo>
                    <a:pt x="115" y="206"/>
                    <a:pt x="180" y="198"/>
                    <a:pt x="261" y="198"/>
                  </a:cubicBezTo>
                  <a:cubicBezTo>
                    <a:pt x="623" y="198"/>
                    <a:pt x="1320" y="362"/>
                    <a:pt x="2215" y="679"/>
                  </a:cubicBezTo>
                  <a:cubicBezTo>
                    <a:pt x="3698" y="1181"/>
                    <a:pt x="5159" y="1455"/>
                    <a:pt x="6688" y="1455"/>
                  </a:cubicBezTo>
                  <a:cubicBezTo>
                    <a:pt x="8446" y="1455"/>
                    <a:pt x="10249" y="1113"/>
                    <a:pt x="12258" y="428"/>
                  </a:cubicBezTo>
                  <a:lnTo>
                    <a:pt x="12189" y="246"/>
                  </a:lnTo>
                  <a:cubicBezTo>
                    <a:pt x="10204" y="928"/>
                    <a:pt x="8407" y="1265"/>
                    <a:pt x="6687" y="1265"/>
                  </a:cubicBezTo>
                  <a:cubicBezTo>
                    <a:pt x="5185" y="1265"/>
                    <a:pt x="3741" y="1007"/>
                    <a:pt x="2283" y="497"/>
                  </a:cubicBezTo>
                  <a:cubicBezTo>
                    <a:pt x="1715" y="288"/>
                    <a:pt x="800" y="1"/>
                    <a:pt x="27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8339610" y="794447"/>
              <a:ext cx="396118" cy="206284"/>
            </a:xfrm>
            <a:custGeom>
              <a:avLst/>
              <a:gdLst/>
              <a:ahLst/>
              <a:cxnLst/>
              <a:rect l="l" t="t" r="r" b="b"/>
              <a:pathLst>
                <a:path w="13171" h="6859" extrusionOk="0">
                  <a:moveTo>
                    <a:pt x="10637" y="0"/>
                  </a:moveTo>
                  <a:lnTo>
                    <a:pt x="0" y="1712"/>
                  </a:lnTo>
                  <a:cubicBezTo>
                    <a:pt x="46" y="3698"/>
                    <a:pt x="959" y="5296"/>
                    <a:pt x="2283" y="6095"/>
                  </a:cubicBezTo>
                  <a:cubicBezTo>
                    <a:pt x="3133" y="6590"/>
                    <a:pt x="4400" y="6859"/>
                    <a:pt x="5727" y="6859"/>
                  </a:cubicBezTo>
                  <a:cubicBezTo>
                    <a:pt x="6785" y="6859"/>
                    <a:pt x="7881" y="6688"/>
                    <a:pt x="8833" y="6323"/>
                  </a:cubicBezTo>
                  <a:cubicBezTo>
                    <a:pt x="13170" y="4680"/>
                    <a:pt x="10637" y="0"/>
                    <a:pt x="10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1"/>
            <p:cNvSpPr/>
            <p:nvPr/>
          </p:nvSpPr>
          <p:spPr>
            <a:xfrm>
              <a:off x="8324482" y="798056"/>
              <a:ext cx="364569" cy="69864"/>
            </a:xfrm>
            <a:custGeom>
              <a:avLst/>
              <a:gdLst/>
              <a:ahLst/>
              <a:cxnLst/>
              <a:rect l="l" t="t" r="r" b="b"/>
              <a:pathLst>
                <a:path w="12122" h="2323" extrusionOk="0">
                  <a:moveTo>
                    <a:pt x="11973" y="1"/>
                  </a:moveTo>
                  <a:cubicBezTo>
                    <a:pt x="11466" y="1"/>
                    <a:pt x="10483" y="437"/>
                    <a:pt x="9907" y="725"/>
                  </a:cubicBezTo>
                  <a:cubicBezTo>
                    <a:pt x="7981" y="1666"/>
                    <a:pt x="6036" y="2133"/>
                    <a:pt x="3871" y="2133"/>
                  </a:cubicBezTo>
                  <a:cubicBezTo>
                    <a:pt x="2674" y="2133"/>
                    <a:pt x="1411" y="1991"/>
                    <a:pt x="47" y="1706"/>
                  </a:cubicBezTo>
                  <a:lnTo>
                    <a:pt x="1" y="1889"/>
                  </a:lnTo>
                  <a:cubicBezTo>
                    <a:pt x="1393" y="2163"/>
                    <a:pt x="2694" y="2323"/>
                    <a:pt x="3904" y="2323"/>
                  </a:cubicBezTo>
                  <a:cubicBezTo>
                    <a:pt x="6095" y="2323"/>
                    <a:pt x="8058" y="1843"/>
                    <a:pt x="9998" y="907"/>
                  </a:cubicBezTo>
                  <a:cubicBezTo>
                    <a:pt x="10915" y="439"/>
                    <a:pt x="11631" y="189"/>
                    <a:pt x="11969" y="189"/>
                  </a:cubicBezTo>
                  <a:cubicBezTo>
                    <a:pt x="12010" y="189"/>
                    <a:pt x="12046" y="192"/>
                    <a:pt x="12075" y="200"/>
                  </a:cubicBezTo>
                  <a:lnTo>
                    <a:pt x="12121" y="17"/>
                  </a:lnTo>
                  <a:cubicBezTo>
                    <a:pt x="12078" y="6"/>
                    <a:pt x="12028" y="1"/>
                    <a:pt x="1197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1"/>
            <p:cNvSpPr/>
            <p:nvPr/>
          </p:nvSpPr>
          <p:spPr>
            <a:xfrm>
              <a:off x="8329294" y="841274"/>
              <a:ext cx="365923" cy="60300"/>
            </a:xfrm>
            <a:custGeom>
              <a:avLst/>
              <a:gdLst/>
              <a:ahLst/>
              <a:cxnLst/>
              <a:rect l="l" t="t" r="r" b="b"/>
              <a:pathLst>
                <a:path w="12167" h="2005" extrusionOk="0">
                  <a:moveTo>
                    <a:pt x="12010" y="0"/>
                  </a:moveTo>
                  <a:cubicBezTo>
                    <a:pt x="11511" y="0"/>
                    <a:pt x="10520" y="393"/>
                    <a:pt x="9930" y="657"/>
                  </a:cubicBezTo>
                  <a:cubicBezTo>
                    <a:pt x="8178" y="1434"/>
                    <a:pt x="6419" y="1816"/>
                    <a:pt x="4517" y="1816"/>
                  </a:cubicBezTo>
                  <a:cubicBezTo>
                    <a:pt x="3122" y="1816"/>
                    <a:pt x="1649" y="1611"/>
                    <a:pt x="46" y="1205"/>
                  </a:cubicBezTo>
                  <a:lnTo>
                    <a:pt x="1" y="1388"/>
                  </a:lnTo>
                  <a:cubicBezTo>
                    <a:pt x="1621" y="1799"/>
                    <a:pt x="3105" y="2004"/>
                    <a:pt x="4497" y="2004"/>
                  </a:cubicBezTo>
                  <a:cubicBezTo>
                    <a:pt x="6437" y="2004"/>
                    <a:pt x="8241" y="1616"/>
                    <a:pt x="10021" y="817"/>
                  </a:cubicBezTo>
                  <a:cubicBezTo>
                    <a:pt x="10948" y="414"/>
                    <a:pt x="11662" y="189"/>
                    <a:pt x="12005" y="189"/>
                  </a:cubicBezTo>
                  <a:cubicBezTo>
                    <a:pt x="12050" y="189"/>
                    <a:pt x="12089" y="193"/>
                    <a:pt x="12121" y="201"/>
                  </a:cubicBezTo>
                  <a:lnTo>
                    <a:pt x="12167" y="18"/>
                  </a:lnTo>
                  <a:cubicBezTo>
                    <a:pt x="12122" y="6"/>
                    <a:pt x="12070" y="0"/>
                    <a:pt x="120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1"/>
            <p:cNvSpPr/>
            <p:nvPr/>
          </p:nvSpPr>
          <p:spPr>
            <a:xfrm>
              <a:off x="8334106" y="882897"/>
              <a:ext cx="367276" cy="53684"/>
            </a:xfrm>
            <a:custGeom>
              <a:avLst/>
              <a:gdLst/>
              <a:ahLst/>
              <a:cxnLst/>
              <a:rect l="l" t="t" r="r" b="b"/>
              <a:pathLst>
                <a:path w="12212" h="1785" extrusionOk="0">
                  <a:moveTo>
                    <a:pt x="12007" y="1"/>
                  </a:moveTo>
                  <a:cubicBezTo>
                    <a:pt x="11482" y="1"/>
                    <a:pt x="10527" y="359"/>
                    <a:pt x="9952" y="597"/>
                  </a:cubicBezTo>
                  <a:cubicBezTo>
                    <a:pt x="8297" y="1259"/>
                    <a:pt x="6655" y="1592"/>
                    <a:pt x="4903" y="1592"/>
                  </a:cubicBezTo>
                  <a:cubicBezTo>
                    <a:pt x="3392" y="1592"/>
                    <a:pt x="1800" y="1345"/>
                    <a:pt x="46" y="848"/>
                  </a:cubicBezTo>
                  <a:lnTo>
                    <a:pt x="0" y="1031"/>
                  </a:lnTo>
                  <a:cubicBezTo>
                    <a:pt x="1781" y="1533"/>
                    <a:pt x="3401" y="1784"/>
                    <a:pt x="4931" y="1784"/>
                  </a:cubicBezTo>
                  <a:cubicBezTo>
                    <a:pt x="6711" y="1784"/>
                    <a:pt x="8354" y="1442"/>
                    <a:pt x="10044" y="780"/>
                  </a:cubicBezTo>
                  <a:cubicBezTo>
                    <a:pt x="10961" y="401"/>
                    <a:pt x="11687" y="196"/>
                    <a:pt x="12038" y="196"/>
                  </a:cubicBezTo>
                  <a:cubicBezTo>
                    <a:pt x="12089" y="196"/>
                    <a:pt x="12132" y="201"/>
                    <a:pt x="12166" y="209"/>
                  </a:cubicBezTo>
                  <a:lnTo>
                    <a:pt x="12212" y="27"/>
                  </a:lnTo>
                  <a:cubicBezTo>
                    <a:pt x="12155" y="9"/>
                    <a:pt x="12086" y="1"/>
                    <a:pt x="1200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1"/>
            <p:cNvSpPr/>
            <p:nvPr/>
          </p:nvSpPr>
          <p:spPr>
            <a:xfrm>
              <a:off x="8338918" y="927799"/>
              <a:ext cx="368659" cy="43789"/>
            </a:xfrm>
            <a:custGeom>
              <a:avLst/>
              <a:gdLst/>
              <a:ahLst/>
              <a:cxnLst/>
              <a:rect l="l" t="t" r="r" b="b"/>
              <a:pathLst>
                <a:path w="12258" h="1456" extrusionOk="0">
                  <a:moveTo>
                    <a:pt x="11987" y="1"/>
                  </a:moveTo>
                  <a:cubicBezTo>
                    <a:pt x="11458" y="1"/>
                    <a:pt x="10543" y="288"/>
                    <a:pt x="9975" y="497"/>
                  </a:cubicBezTo>
                  <a:cubicBezTo>
                    <a:pt x="8517" y="1007"/>
                    <a:pt x="7073" y="1265"/>
                    <a:pt x="5571" y="1265"/>
                  </a:cubicBezTo>
                  <a:cubicBezTo>
                    <a:pt x="3851" y="1265"/>
                    <a:pt x="2054" y="928"/>
                    <a:pt x="69" y="246"/>
                  </a:cubicBezTo>
                  <a:lnTo>
                    <a:pt x="0" y="428"/>
                  </a:lnTo>
                  <a:cubicBezTo>
                    <a:pt x="2009" y="1113"/>
                    <a:pt x="3835" y="1455"/>
                    <a:pt x="5570" y="1455"/>
                  </a:cubicBezTo>
                  <a:cubicBezTo>
                    <a:pt x="7099" y="1455"/>
                    <a:pt x="8560" y="1181"/>
                    <a:pt x="10043" y="679"/>
                  </a:cubicBezTo>
                  <a:cubicBezTo>
                    <a:pt x="10938" y="362"/>
                    <a:pt x="11635" y="198"/>
                    <a:pt x="11997" y="198"/>
                  </a:cubicBezTo>
                  <a:cubicBezTo>
                    <a:pt x="12078" y="198"/>
                    <a:pt x="12143" y="206"/>
                    <a:pt x="12189" y="223"/>
                  </a:cubicBezTo>
                  <a:lnTo>
                    <a:pt x="12257" y="40"/>
                  </a:lnTo>
                  <a:cubicBezTo>
                    <a:pt x="12188" y="13"/>
                    <a:pt x="12096" y="1"/>
                    <a:pt x="1198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1"/>
            <p:cNvSpPr/>
            <p:nvPr/>
          </p:nvSpPr>
          <p:spPr>
            <a:xfrm>
              <a:off x="7806200" y="157037"/>
              <a:ext cx="1066820" cy="735725"/>
            </a:xfrm>
            <a:custGeom>
              <a:avLst/>
              <a:gdLst/>
              <a:ahLst/>
              <a:cxnLst/>
              <a:rect l="l" t="t" r="r" b="b"/>
              <a:pathLst>
                <a:path w="35472" h="24463" extrusionOk="0">
                  <a:moveTo>
                    <a:pt x="15137" y="0"/>
                  </a:moveTo>
                  <a:cubicBezTo>
                    <a:pt x="14960" y="0"/>
                    <a:pt x="14776" y="19"/>
                    <a:pt x="14586" y="58"/>
                  </a:cubicBezTo>
                  <a:cubicBezTo>
                    <a:pt x="13262" y="309"/>
                    <a:pt x="12098" y="1336"/>
                    <a:pt x="11664" y="2820"/>
                  </a:cubicBezTo>
                  <a:lnTo>
                    <a:pt x="11642" y="2820"/>
                  </a:lnTo>
                  <a:cubicBezTo>
                    <a:pt x="11550" y="2797"/>
                    <a:pt x="11459" y="2752"/>
                    <a:pt x="11368" y="2729"/>
                  </a:cubicBezTo>
                  <a:cubicBezTo>
                    <a:pt x="10992" y="2620"/>
                    <a:pt x="10612" y="2568"/>
                    <a:pt x="10237" y="2568"/>
                  </a:cubicBezTo>
                  <a:cubicBezTo>
                    <a:pt x="8335" y="2568"/>
                    <a:pt x="6549" y="3907"/>
                    <a:pt x="5958" y="5947"/>
                  </a:cubicBezTo>
                  <a:cubicBezTo>
                    <a:pt x="5912" y="6107"/>
                    <a:pt x="5867" y="6244"/>
                    <a:pt x="5844" y="6404"/>
                  </a:cubicBezTo>
                  <a:cubicBezTo>
                    <a:pt x="4269" y="6723"/>
                    <a:pt x="2877" y="7956"/>
                    <a:pt x="2375" y="9690"/>
                  </a:cubicBezTo>
                  <a:cubicBezTo>
                    <a:pt x="2123" y="10535"/>
                    <a:pt x="2101" y="11402"/>
                    <a:pt x="2283" y="12178"/>
                  </a:cubicBezTo>
                  <a:cubicBezTo>
                    <a:pt x="1576" y="12772"/>
                    <a:pt x="1005" y="13594"/>
                    <a:pt x="731" y="14552"/>
                  </a:cubicBezTo>
                  <a:cubicBezTo>
                    <a:pt x="1" y="16994"/>
                    <a:pt x="1279" y="19528"/>
                    <a:pt x="3539" y="20190"/>
                  </a:cubicBezTo>
                  <a:cubicBezTo>
                    <a:pt x="3915" y="20296"/>
                    <a:pt x="4297" y="20347"/>
                    <a:pt x="4672" y="20347"/>
                  </a:cubicBezTo>
                  <a:cubicBezTo>
                    <a:pt x="5026" y="20347"/>
                    <a:pt x="5375" y="20301"/>
                    <a:pt x="5707" y="20213"/>
                  </a:cubicBezTo>
                  <a:cubicBezTo>
                    <a:pt x="6141" y="21537"/>
                    <a:pt x="7122" y="22632"/>
                    <a:pt x="8515" y="23020"/>
                  </a:cubicBezTo>
                  <a:cubicBezTo>
                    <a:pt x="8893" y="23132"/>
                    <a:pt x="9275" y="23186"/>
                    <a:pt x="9654" y="23186"/>
                  </a:cubicBezTo>
                  <a:cubicBezTo>
                    <a:pt x="10510" y="23186"/>
                    <a:pt x="11347" y="22910"/>
                    <a:pt x="12075" y="22404"/>
                  </a:cubicBezTo>
                  <a:cubicBezTo>
                    <a:pt x="12577" y="23294"/>
                    <a:pt x="13422" y="24002"/>
                    <a:pt x="14449" y="24299"/>
                  </a:cubicBezTo>
                  <a:cubicBezTo>
                    <a:pt x="14821" y="24410"/>
                    <a:pt x="15164" y="24463"/>
                    <a:pt x="15487" y="24463"/>
                  </a:cubicBezTo>
                  <a:cubicBezTo>
                    <a:pt x="16295" y="24463"/>
                    <a:pt x="16986" y="24132"/>
                    <a:pt x="17736" y="23545"/>
                  </a:cubicBezTo>
                  <a:cubicBezTo>
                    <a:pt x="18486" y="24132"/>
                    <a:pt x="19177" y="24463"/>
                    <a:pt x="19985" y="24463"/>
                  </a:cubicBezTo>
                  <a:cubicBezTo>
                    <a:pt x="20308" y="24463"/>
                    <a:pt x="20651" y="24410"/>
                    <a:pt x="21023" y="24299"/>
                  </a:cubicBezTo>
                  <a:cubicBezTo>
                    <a:pt x="22073" y="24002"/>
                    <a:pt x="22895" y="23294"/>
                    <a:pt x="23420" y="22404"/>
                  </a:cubicBezTo>
                  <a:cubicBezTo>
                    <a:pt x="24132" y="22910"/>
                    <a:pt x="24964" y="23186"/>
                    <a:pt x="25826" y="23186"/>
                  </a:cubicBezTo>
                  <a:cubicBezTo>
                    <a:pt x="26208" y="23186"/>
                    <a:pt x="26595" y="23132"/>
                    <a:pt x="26980" y="23020"/>
                  </a:cubicBezTo>
                  <a:cubicBezTo>
                    <a:pt x="28350" y="22632"/>
                    <a:pt x="29354" y="21537"/>
                    <a:pt x="29765" y="20213"/>
                  </a:cubicBezTo>
                  <a:cubicBezTo>
                    <a:pt x="30108" y="20301"/>
                    <a:pt x="30457" y="20347"/>
                    <a:pt x="30809" y="20347"/>
                  </a:cubicBezTo>
                  <a:cubicBezTo>
                    <a:pt x="31181" y="20347"/>
                    <a:pt x="31557" y="20296"/>
                    <a:pt x="31933" y="20190"/>
                  </a:cubicBezTo>
                  <a:cubicBezTo>
                    <a:pt x="34216" y="19528"/>
                    <a:pt x="35471" y="16994"/>
                    <a:pt x="34741" y="14552"/>
                  </a:cubicBezTo>
                  <a:cubicBezTo>
                    <a:pt x="34467" y="13594"/>
                    <a:pt x="33896" y="12772"/>
                    <a:pt x="33189" y="12178"/>
                  </a:cubicBezTo>
                  <a:cubicBezTo>
                    <a:pt x="33371" y="11402"/>
                    <a:pt x="33349" y="10535"/>
                    <a:pt x="33120" y="9690"/>
                  </a:cubicBezTo>
                  <a:cubicBezTo>
                    <a:pt x="32595" y="7956"/>
                    <a:pt x="31203" y="6723"/>
                    <a:pt x="29628" y="6404"/>
                  </a:cubicBezTo>
                  <a:cubicBezTo>
                    <a:pt x="29605" y="6244"/>
                    <a:pt x="29560" y="6107"/>
                    <a:pt x="29514" y="5947"/>
                  </a:cubicBezTo>
                  <a:cubicBezTo>
                    <a:pt x="28923" y="3907"/>
                    <a:pt x="27137" y="2568"/>
                    <a:pt x="25235" y="2568"/>
                  </a:cubicBezTo>
                  <a:cubicBezTo>
                    <a:pt x="24860" y="2568"/>
                    <a:pt x="24480" y="2620"/>
                    <a:pt x="24104" y="2729"/>
                  </a:cubicBezTo>
                  <a:cubicBezTo>
                    <a:pt x="24013" y="2752"/>
                    <a:pt x="23922" y="2797"/>
                    <a:pt x="23830" y="2820"/>
                  </a:cubicBezTo>
                  <a:cubicBezTo>
                    <a:pt x="23397" y="1336"/>
                    <a:pt x="22210" y="309"/>
                    <a:pt x="20886" y="58"/>
                  </a:cubicBezTo>
                  <a:cubicBezTo>
                    <a:pt x="20696" y="19"/>
                    <a:pt x="20512" y="0"/>
                    <a:pt x="20335" y="0"/>
                  </a:cubicBezTo>
                  <a:cubicBezTo>
                    <a:pt x="18975" y="0"/>
                    <a:pt x="17998" y="1071"/>
                    <a:pt x="17736" y="1839"/>
                  </a:cubicBezTo>
                  <a:cubicBezTo>
                    <a:pt x="17474" y="1071"/>
                    <a:pt x="16497" y="0"/>
                    <a:pt x="15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1"/>
            <p:cNvSpPr/>
            <p:nvPr/>
          </p:nvSpPr>
          <p:spPr>
            <a:xfrm>
              <a:off x="7985657" y="336886"/>
              <a:ext cx="180781" cy="134766"/>
            </a:xfrm>
            <a:custGeom>
              <a:avLst/>
              <a:gdLst/>
              <a:ahLst/>
              <a:cxnLst/>
              <a:rect l="l" t="t" r="r" b="b"/>
              <a:pathLst>
                <a:path w="6011" h="4481" extrusionOk="0">
                  <a:moveTo>
                    <a:pt x="3520" y="0"/>
                  </a:moveTo>
                  <a:cubicBezTo>
                    <a:pt x="1421" y="0"/>
                    <a:pt x="0" y="2108"/>
                    <a:pt x="859" y="4464"/>
                  </a:cubicBezTo>
                  <a:cubicBezTo>
                    <a:pt x="859" y="4475"/>
                    <a:pt x="870" y="4481"/>
                    <a:pt x="881" y="4481"/>
                  </a:cubicBezTo>
                  <a:cubicBezTo>
                    <a:pt x="893" y="4481"/>
                    <a:pt x="904" y="4475"/>
                    <a:pt x="904" y="4464"/>
                  </a:cubicBezTo>
                  <a:cubicBezTo>
                    <a:pt x="813" y="3779"/>
                    <a:pt x="790" y="3071"/>
                    <a:pt x="973" y="2409"/>
                  </a:cubicBezTo>
                  <a:cubicBezTo>
                    <a:pt x="1155" y="1747"/>
                    <a:pt x="1543" y="1131"/>
                    <a:pt x="2137" y="766"/>
                  </a:cubicBezTo>
                  <a:cubicBezTo>
                    <a:pt x="2619" y="473"/>
                    <a:pt x="3192" y="328"/>
                    <a:pt x="3768" y="328"/>
                  </a:cubicBezTo>
                  <a:cubicBezTo>
                    <a:pt x="4580" y="328"/>
                    <a:pt x="5397" y="616"/>
                    <a:pt x="5971" y="1177"/>
                  </a:cubicBezTo>
                  <a:cubicBezTo>
                    <a:pt x="5978" y="1183"/>
                    <a:pt x="5985" y="1186"/>
                    <a:pt x="5990" y="1186"/>
                  </a:cubicBezTo>
                  <a:cubicBezTo>
                    <a:pt x="6004" y="1186"/>
                    <a:pt x="6010" y="1170"/>
                    <a:pt x="5994" y="1154"/>
                  </a:cubicBezTo>
                  <a:cubicBezTo>
                    <a:pt x="5812" y="857"/>
                    <a:pt x="5515" y="606"/>
                    <a:pt x="5195" y="424"/>
                  </a:cubicBezTo>
                  <a:cubicBezTo>
                    <a:pt x="4611" y="132"/>
                    <a:pt x="4045" y="0"/>
                    <a:pt x="352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1"/>
            <p:cNvSpPr/>
            <p:nvPr/>
          </p:nvSpPr>
          <p:spPr>
            <a:xfrm>
              <a:off x="8063642" y="669004"/>
              <a:ext cx="152210" cy="99729"/>
            </a:xfrm>
            <a:custGeom>
              <a:avLst/>
              <a:gdLst/>
              <a:ahLst/>
              <a:cxnLst/>
              <a:rect l="l" t="t" r="r" b="b"/>
              <a:pathLst>
                <a:path w="5061" h="3316" extrusionOk="0">
                  <a:moveTo>
                    <a:pt x="263" y="0"/>
                  </a:moveTo>
                  <a:cubicBezTo>
                    <a:pt x="257" y="0"/>
                    <a:pt x="251" y="6"/>
                    <a:pt x="251" y="17"/>
                  </a:cubicBezTo>
                  <a:cubicBezTo>
                    <a:pt x="0" y="1181"/>
                    <a:pt x="594" y="2459"/>
                    <a:pt x="1689" y="2984"/>
                  </a:cubicBezTo>
                  <a:cubicBezTo>
                    <a:pt x="2159" y="3193"/>
                    <a:pt x="2714" y="3316"/>
                    <a:pt x="3263" y="3316"/>
                  </a:cubicBezTo>
                  <a:cubicBezTo>
                    <a:pt x="3916" y="3316"/>
                    <a:pt x="4561" y="3142"/>
                    <a:pt x="5045" y="2733"/>
                  </a:cubicBezTo>
                  <a:cubicBezTo>
                    <a:pt x="5061" y="2717"/>
                    <a:pt x="5054" y="2701"/>
                    <a:pt x="5041" y="2701"/>
                  </a:cubicBezTo>
                  <a:cubicBezTo>
                    <a:pt x="5035" y="2701"/>
                    <a:pt x="5028" y="2704"/>
                    <a:pt x="5022" y="2711"/>
                  </a:cubicBezTo>
                  <a:cubicBezTo>
                    <a:pt x="4594" y="2971"/>
                    <a:pt x="4085" y="3084"/>
                    <a:pt x="3571" y="3084"/>
                  </a:cubicBezTo>
                  <a:cubicBezTo>
                    <a:pt x="2961" y="3084"/>
                    <a:pt x="2345" y="2925"/>
                    <a:pt x="1849" y="2665"/>
                  </a:cubicBezTo>
                  <a:cubicBezTo>
                    <a:pt x="890" y="2094"/>
                    <a:pt x="411" y="1158"/>
                    <a:pt x="274" y="17"/>
                  </a:cubicBezTo>
                  <a:cubicBezTo>
                    <a:pt x="274" y="6"/>
                    <a:pt x="268" y="0"/>
                    <a:pt x="2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1"/>
            <p:cNvSpPr/>
            <p:nvPr/>
          </p:nvSpPr>
          <p:spPr>
            <a:xfrm>
              <a:off x="8139160" y="633125"/>
              <a:ext cx="146916" cy="124691"/>
            </a:xfrm>
            <a:custGeom>
              <a:avLst/>
              <a:gdLst/>
              <a:ahLst/>
              <a:cxnLst/>
              <a:rect l="l" t="t" r="r" b="b"/>
              <a:pathLst>
                <a:path w="4885" h="4146" extrusionOk="0">
                  <a:moveTo>
                    <a:pt x="205" y="0"/>
                  </a:moveTo>
                  <a:cubicBezTo>
                    <a:pt x="0" y="1050"/>
                    <a:pt x="457" y="2580"/>
                    <a:pt x="1392" y="3333"/>
                  </a:cubicBezTo>
                  <a:cubicBezTo>
                    <a:pt x="2052" y="3864"/>
                    <a:pt x="2927" y="4145"/>
                    <a:pt x="3794" y="4145"/>
                  </a:cubicBezTo>
                  <a:cubicBezTo>
                    <a:pt x="4157" y="4145"/>
                    <a:pt x="4518" y="4096"/>
                    <a:pt x="4862" y="3995"/>
                  </a:cubicBezTo>
                  <a:cubicBezTo>
                    <a:pt x="4885" y="3972"/>
                    <a:pt x="4885" y="3949"/>
                    <a:pt x="4862" y="3949"/>
                  </a:cubicBezTo>
                  <a:cubicBezTo>
                    <a:pt x="4650" y="3972"/>
                    <a:pt x="4446" y="3983"/>
                    <a:pt x="4250" y="3983"/>
                  </a:cubicBezTo>
                  <a:cubicBezTo>
                    <a:pt x="1897" y="3983"/>
                    <a:pt x="585" y="2381"/>
                    <a:pt x="20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1"/>
            <p:cNvSpPr/>
            <p:nvPr/>
          </p:nvSpPr>
          <p:spPr>
            <a:xfrm>
              <a:off x="8105175" y="358389"/>
              <a:ext cx="167187" cy="106405"/>
            </a:xfrm>
            <a:custGeom>
              <a:avLst/>
              <a:gdLst/>
              <a:ahLst/>
              <a:cxnLst/>
              <a:rect l="l" t="t" r="r" b="b"/>
              <a:pathLst>
                <a:path w="5559" h="3538" extrusionOk="0">
                  <a:moveTo>
                    <a:pt x="3545" y="0"/>
                  </a:moveTo>
                  <a:cubicBezTo>
                    <a:pt x="3020" y="0"/>
                    <a:pt x="2488" y="139"/>
                    <a:pt x="2043" y="393"/>
                  </a:cubicBezTo>
                  <a:cubicBezTo>
                    <a:pt x="902" y="1010"/>
                    <a:pt x="103" y="2219"/>
                    <a:pt x="12" y="3520"/>
                  </a:cubicBezTo>
                  <a:cubicBezTo>
                    <a:pt x="0" y="3532"/>
                    <a:pt x="6" y="3537"/>
                    <a:pt x="14" y="3537"/>
                  </a:cubicBezTo>
                  <a:cubicBezTo>
                    <a:pt x="23" y="3537"/>
                    <a:pt x="34" y="3532"/>
                    <a:pt x="34" y="3520"/>
                  </a:cubicBezTo>
                  <a:cubicBezTo>
                    <a:pt x="416" y="1893"/>
                    <a:pt x="2102" y="303"/>
                    <a:pt x="3748" y="303"/>
                  </a:cubicBezTo>
                  <a:cubicBezTo>
                    <a:pt x="4366" y="303"/>
                    <a:pt x="4977" y="526"/>
                    <a:pt x="5512" y="1055"/>
                  </a:cubicBezTo>
                  <a:cubicBezTo>
                    <a:pt x="5519" y="1062"/>
                    <a:pt x="5526" y="1065"/>
                    <a:pt x="5532" y="1065"/>
                  </a:cubicBezTo>
                  <a:cubicBezTo>
                    <a:pt x="5547" y="1065"/>
                    <a:pt x="5558" y="1049"/>
                    <a:pt x="5558" y="1032"/>
                  </a:cubicBezTo>
                  <a:cubicBezTo>
                    <a:pt x="5118" y="318"/>
                    <a:pt x="4339" y="0"/>
                    <a:pt x="354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1"/>
            <p:cNvSpPr/>
            <p:nvPr/>
          </p:nvSpPr>
          <p:spPr>
            <a:xfrm>
              <a:off x="7883102" y="535651"/>
              <a:ext cx="58376" cy="151728"/>
            </a:xfrm>
            <a:custGeom>
              <a:avLst/>
              <a:gdLst/>
              <a:ahLst/>
              <a:cxnLst/>
              <a:rect l="l" t="t" r="r" b="b"/>
              <a:pathLst>
                <a:path w="1941" h="5045" extrusionOk="0">
                  <a:moveTo>
                    <a:pt x="1940" y="0"/>
                  </a:moveTo>
                  <a:cubicBezTo>
                    <a:pt x="1278" y="525"/>
                    <a:pt x="411" y="1666"/>
                    <a:pt x="251" y="2625"/>
                  </a:cubicBezTo>
                  <a:cubicBezTo>
                    <a:pt x="0" y="3629"/>
                    <a:pt x="594" y="4908"/>
                    <a:pt x="1712" y="5045"/>
                  </a:cubicBezTo>
                  <a:cubicBezTo>
                    <a:pt x="1735" y="5045"/>
                    <a:pt x="1735" y="4999"/>
                    <a:pt x="1712" y="4999"/>
                  </a:cubicBezTo>
                  <a:cubicBezTo>
                    <a:pt x="799" y="4657"/>
                    <a:pt x="388" y="3607"/>
                    <a:pt x="616" y="2694"/>
                  </a:cubicBezTo>
                  <a:cubicBezTo>
                    <a:pt x="799" y="1712"/>
                    <a:pt x="1461" y="890"/>
                    <a:pt x="194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1"/>
            <p:cNvSpPr/>
            <p:nvPr/>
          </p:nvSpPr>
          <p:spPr>
            <a:xfrm>
              <a:off x="8140483" y="454509"/>
              <a:ext cx="146285" cy="144992"/>
            </a:xfrm>
            <a:custGeom>
              <a:avLst/>
              <a:gdLst/>
              <a:ahLst/>
              <a:cxnLst/>
              <a:rect l="l" t="t" r="r" b="b"/>
              <a:pathLst>
                <a:path w="4864" h="4821" extrusionOk="0">
                  <a:moveTo>
                    <a:pt x="3943" y="1"/>
                  </a:moveTo>
                  <a:cubicBezTo>
                    <a:pt x="1465" y="1"/>
                    <a:pt x="1" y="2796"/>
                    <a:pt x="1965" y="4821"/>
                  </a:cubicBezTo>
                  <a:cubicBezTo>
                    <a:pt x="582" y="2458"/>
                    <a:pt x="1835" y="138"/>
                    <a:pt x="4638" y="138"/>
                  </a:cubicBezTo>
                  <a:cubicBezTo>
                    <a:pt x="4705" y="138"/>
                    <a:pt x="4772" y="139"/>
                    <a:pt x="4841" y="142"/>
                  </a:cubicBezTo>
                  <a:cubicBezTo>
                    <a:pt x="4863" y="142"/>
                    <a:pt x="4863" y="119"/>
                    <a:pt x="4841" y="119"/>
                  </a:cubicBezTo>
                  <a:cubicBezTo>
                    <a:pt x="4530" y="38"/>
                    <a:pt x="4230" y="1"/>
                    <a:pt x="394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1"/>
            <p:cNvSpPr/>
            <p:nvPr/>
          </p:nvSpPr>
          <p:spPr>
            <a:xfrm>
              <a:off x="8164543" y="244465"/>
              <a:ext cx="139398" cy="62616"/>
            </a:xfrm>
            <a:custGeom>
              <a:avLst/>
              <a:gdLst/>
              <a:ahLst/>
              <a:cxnLst/>
              <a:rect l="l" t="t" r="r" b="b"/>
              <a:pathLst>
                <a:path w="4635" h="2082" extrusionOk="0">
                  <a:moveTo>
                    <a:pt x="2660" y="0"/>
                  </a:moveTo>
                  <a:cubicBezTo>
                    <a:pt x="1462" y="0"/>
                    <a:pt x="289" y="740"/>
                    <a:pt x="1" y="2081"/>
                  </a:cubicBezTo>
                  <a:cubicBezTo>
                    <a:pt x="726" y="948"/>
                    <a:pt x="1661" y="345"/>
                    <a:pt x="2767" y="345"/>
                  </a:cubicBezTo>
                  <a:cubicBezTo>
                    <a:pt x="3332" y="345"/>
                    <a:pt x="3941" y="502"/>
                    <a:pt x="4588" y="826"/>
                  </a:cubicBezTo>
                  <a:cubicBezTo>
                    <a:pt x="4611" y="826"/>
                    <a:pt x="4634" y="803"/>
                    <a:pt x="4611" y="780"/>
                  </a:cubicBezTo>
                  <a:cubicBezTo>
                    <a:pt x="4065" y="251"/>
                    <a:pt x="3358" y="0"/>
                    <a:pt x="266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a:off x="7968695" y="503080"/>
              <a:ext cx="107338" cy="123548"/>
            </a:xfrm>
            <a:custGeom>
              <a:avLst/>
              <a:gdLst/>
              <a:ahLst/>
              <a:cxnLst/>
              <a:rect l="l" t="t" r="r" b="b"/>
              <a:pathLst>
                <a:path w="3569" h="4108" extrusionOk="0">
                  <a:moveTo>
                    <a:pt x="1500" y="1"/>
                  </a:moveTo>
                  <a:cubicBezTo>
                    <a:pt x="1495" y="1"/>
                    <a:pt x="1491" y="4"/>
                    <a:pt x="1491" y="10"/>
                  </a:cubicBezTo>
                  <a:cubicBezTo>
                    <a:pt x="0" y="1711"/>
                    <a:pt x="846" y="4107"/>
                    <a:pt x="2981" y="4107"/>
                  </a:cubicBezTo>
                  <a:cubicBezTo>
                    <a:pt x="3167" y="4107"/>
                    <a:pt x="3363" y="4089"/>
                    <a:pt x="3568" y="4050"/>
                  </a:cubicBezTo>
                  <a:cubicBezTo>
                    <a:pt x="1240" y="3754"/>
                    <a:pt x="509" y="2202"/>
                    <a:pt x="1514" y="33"/>
                  </a:cubicBezTo>
                  <a:cubicBezTo>
                    <a:pt x="1530" y="17"/>
                    <a:pt x="1512" y="1"/>
                    <a:pt x="15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1"/>
            <p:cNvSpPr/>
            <p:nvPr/>
          </p:nvSpPr>
          <p:spPr>
            <a:xfrm>
              <a:off x="8512782" y="344976"/>
              <a:ext cx="163909" cy="126165"/>
            </a:xfrm>
            <a:custGeom>
              <a:avLst/>
              <a:gdLst/>
              <a:ahLst/>
              <a:cxnLst/>
              <a:rect l="l" t="t" r="r" b="b"/>
              <a:pathLst>
                <a:path w="5450" h="4195" extrusionOk="0">
                  <a:moveTo>
                    <a:pt x="2291" y="1"/>
                  </a:moveTo>
                  <a:cubicBezTo>
                    <a:pt x="1449" y="1"/>
                    <a:pt x="600" y="302"/>
                    <a:pt x="17" y="885"/>
                  </a:cubicBezTo>
                  <a:cubicBezTo>
                    <a:pt x="1" y="901"/>
                    <a:pt x="19" y="917"/>
                    <a:pt x="31" y="917"/>
                  </a:cubicBezTo>
                  <a:cubicBezTo>
                    <a:pt x="36" y="917"/>
                    <a:pt x="40" y="914"/>
                    <a:pt x="40" y="908"/>
                  </a:cubicBezTo>
                  <a:cubicBezTo>
                    <a:pt x="608" y="512"/>
                    <a:pt x="1324" y="311"/>
                    <a:pt x="2032" y="311"/>
                  </a:cubicBezTo>
                  <a:cubicBezTo>
                    <a:pt x="2630" y="311"/>
                    <a:pt x="3223" y="455"/>
                    <a:pt x="3715" y="748"/>
                  </a:cubicBezTo>
                  <a:cubicBezTo>
                    <a:pt x="4833" y="1456"/>
                    <a:pt x="5061" y="2916"/>
                    <a:pt x="5107" y="4195"/>
                  </a:cubicBezTo>
                  <a:cubicBezTo>
                    <a:pt x="5449" y="3031"/>
                    <a:pt x="5130" y="1182"/>
                    <a:pt x="3920" y="428"/>
                  </a:cubicBezTo>
                  <a:cubicBezTo>
                    <a:pt x="3438" y="141"/>
                    <a:pt x="2866" y="1"/>
                    <a:pt x="229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1"/>
            <p:cNvSpPr/>
            <p:nvPr/>
          </p:nvSpPr>
          <p:spPr>
            <a:xfrm>
              <a:off x="8463369" y="669004"/>
              <a:ext cx="170856" cy="106135"/>
            </a:xfrm>
            <a:custGeom>
              <a:avLst/>
              <a:gdLst/>
              <a:ahLst/>
              <a:cxnLst/>
              <a:rect l="l" t="t" r="r" b="b"/>
              <a:pathLst>
                <a:path w="5681" h="3529" extrusionOk="0">
                  <a:moveTo>
                    <a:pt x="4810" y="0"/>
                  </a:moveTo>
                  <a:cubicBezTo>
                    <a:pt x="4798" y="0"/>
                    <a:pt x="4787" y="6"/>
                    <a:pt x="4787" y="17"/>
                  </a:cubicBezTo>
                  <a:cubicBezTo>
                    <a:pt x="5015" y="1181"/>
                    <a:pt x="4399" y="2391"/>
                    <a:pt x="3349" y="2916"/>
                  </a:cubicBezTo>
                  <a:cubicBezTo>
                    <a:pt x="2880" y="3140"/>
                    <a:pt x="2322" y="3269"/>
                    <a:pt x="1770" y="3269"/>
                  </a:cubicBezTo>
                  <a:cubicBezTo>
                    <a:pt x="1138" y="3269"/>
                    <a:pt x="514" y="3100"/>
                    <a:pt x="39" y="2711"/>
                  </a:cubicBezTo>
                  <a:cubicBezTo>
                    <a:pt x="39" y="2704"/>
                    <a:pt x="35" y="2701"/>
                    <a:pt x="30" y="2701"/>
                  </a:cubicBezTo>
                  <a:cubicBezTo>
                    <a:pt x="18" y="2701"/>
                    <a:pt x="0" y="2717"/>
                    <a:pt x="16" y="2733"/>
                  </a:cubicBezTo>
                  <a:cubicBezTo>
                    <a:pt x="199" y="2984"/>
                    <a:pt x="473" y="3144"/>
                    <a:pt x="747" y="3258"/>
                  </a:cubicBezTo>
                  <a:cubicBezTo>
                    <a:pt x="1156" y="3443"/>
                    <a:pt x="1598" y="3529"/>
                    <a:pt x="2037" y="3529"/>
                  </a:cubicBezTo>
                  <a:cubicBezTo>
                    <a:pt x="3880" y="3529"/>
                    <a:pt x="5680" y="2026"/>
                    <a:pt x="4833" y="17"/>
                  </a:cubicBezTo>
                  <a:cubicBezTo>
                    <a:pt x="4833" y="6"/>
                    <a:pt x="4821" y="0"/>
                    <a:pt x="48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1"/>
            <p:cNvSpPr/>
            <p:nvPr/>
          </p:nvSpPr>
          <p:spPr>
            <a:xfrm>
              <a:off x="8393143" y="632613"/>
              <a:ext cx="163397" cy="130255"/>
            </a:xfrm>
            <a:custGeom>
              <a:avLst/>
              <a:gdLst/>
              <a:ahLst/>
              <a:cxnLst/>
              <a:rect l="l" t="t" r="r" b="b"/>
              <a:pathLst>
                <a:path w="5433" h="4331" extrusionOk="0">
                  <a:moveTo>
                    <a:pt x="4702" y="0"/>
                  </a:moveTo>
                  <a:cubicBezTo>
                    <a:pt x="4691" y="0"/>
                    <a:pt x="4680" y="6"/>
                    <a:pt x="4680" y="17"/>
                  </a:cubicBezTo>
                  <a:cubicBezTo>
                    <a:pt x="4702" y="611"/>
                    <a:pt x="4634" y="1227"/>
                    <a:pt x="4451" y="1798"/>
                  </a:cubicBezTo>
                  <a:cubicBezTo>
                    <a:pt x="4009" y="3255"/>
                    <a:pt x="2538" y="4116"/>
                    <a:pt x="1074" y="4116"/>
                  </a:cubicBezTo>
                  <a:cubicBezTo>
                    <a:pt x="727" y="4116"/>
                    <a:pt x="379" y="4067"/>
                    <a:pt x="46" y="3966"/>
                  </a:cubicBezTo>
                  <a:cubicBezTo>
                    <a:pt x="23" y="3966"/>
                    <a:pt x="0" y="3989"/>
                    <a:pt x="23" y="4012"/>
                  </a:cubicBezTo>
                  <a:cubicBezTo>
                    <a:pt x="511" y="4230"/>
                    <a:pt x="1007" y="4330"/>
                    <a:pt x="1488" y="4330"/>
                  </a:cubicBezTo>
                  <a:cubicBezTo>
                    <a:pt x="3618" y="4330"/>
                    <a:pt x="5433" y="2364"/>
                    <a:pt x="4725" y="17"/>
                  </a:cubicBezTo>
                  <a:cubicBezTo>
                    <a:pt x="4725" y="6"/>
                    <a:pt x="4714" y="0"/>
                    <a:pt x="470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1"/>
            <p:cNvSpPr/>
            <p:nvPr/>
          </p:nvSpPr>
          <p:spPr>
            <a:xfrm>
              <a:off x="8407549" y="350389"/>
              <a:ext cx="168209" cy="114405"/>
            </a:xfrm>
            <a:custGeom>
              <a:avLst/>
              <a:gdLst/>
              <a:ahLst/>
              <a:cxnLst/>
              <a:rect l="l" t="t" r="r" b="b"/>
              <a:pathLst>
                <a:path w="5593" h="3804" extrusionOk="0">
                  <a:moveTo>
                    <a:pt x="2139" y="0"/>
                  </a:moveTo>
                  <a:cubicBezTo>
                    <a:pt x="1223" y="0"/>
                    <a:pt x="319" y="402"/>
                    <a:pt x="1" y="1298"/>
                  </a:cubicBezTo>
                  <a:cubicBezTo>
                    <a:pt x="544" y="606"/>
                    <a:pt x="1237" y="313"/>
                    <a:pt x="1947" y="313"/>
                  </a:cubicBezTo>
                  <a:cubicBezTo>
                    <a:pt x="3622" y="313"/>
                    <a:pt x="5389" y="1943"/>
                    <a:pt x="5502" y="3786"/>
                  </a:cubicBezTo>
                  <a:cubicBezTo>
                    <a:pt x="5502" y="3798"/>
                    <a:pt x="5507" y="3803"/>
                    <a:pt x="5516" y="3803"/>
                  </a:cubicBezTo>
                  <a:cubicBezTo>
                    <a:pt x="5524" y="3803"/>
                    <a:pt x="5536" y="3798"/>
                    <a:pt x="5547" y="3786"/>
                  </a:cubicBezTo>
                  <a:cubicBezTo>
                    <a:pt x="5593" y="3467"/>
                    <a:pt x="5547" y="3124"/>
                    <a:pt x="5479" y="2782"/>
                  </a:cubicBezTo>
                  <a:cubicBezTo>
                    <a:pt x="5228" y="1778"/>
                    <a:pt x="4566" y="888"/>
                    <a:pt x="3630" y="385"/>
                  </a:cubicBezTo>
                  <a:cubicBezTo>
                    <a:pt x="3203" y="134"/>
                    <a:pt x="2669" y="0"/>
                    <a:pt x="2139"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1"/>
            <p:cNvSpPr/>
            <p:nvPr/>
          </p:nvSpPr>
          <p:spPr>
            <a:xfrm>
              <a:off x="8737051" y="534960"/>
              <a:ext cx="69022" cy="152691"/>
            </a:xfrm>
            <a:custGeom>
              <a:avLst/>
              <a:gdLst/>
              <a:ahLst/>
              <a:cxnLst/>
              <a:rect l="l" t="t" r="r" b="b"/>
              <a:pathLst>
                <a:path w="2295" h="5077" extrusionOk="0">
                  <a:moveTo>
                    <a:pt x="47" y="0"/>
                  </a:moveTo>
                  <a:cubicBezTo>
                    <a:pt x="47" y="0"/>
                    <a:pt x="1" y="23"/>
                    <a:pt x="24" y="23"/>
                  </a:cubicBezTo>
                  <a:cubicBezTo>
                    <a:pt x="731" y="799"/>
                    <a:pt x="1462" y="1621"/>
                    <a:pt x="1644" y="2648"/>
                  </a:cubicBezTo>
                  <a:cubicBezTo>
                    <a:pt x="1895" y="3652"/>
                    <a:pt x="1348" y="4885"/>
                    <a:pt x="252" y="5022"/>
                  </a:cubicBezTo>
                  <a:cubicBezTo>
                    <a:pt x="229" y="5022"/>
                    <a:pt x="229" y="5068"/>
                    <a:pt x="252" y="5068"/>
                  </a:cubicBezTo>
                  <a:cubicBezTo>
                    <a:pt x="305" y="5073"/>
                    <a:pt x="357" y="5076"/>
                    <a:pt x="408" y="5076"/>
                  </a:cubicBezTo>
                  <a:cubicBezTo>
                    <a:pt x="1573" y="5076"/>
                    <a:pt x="2295" y="3629"/>
                    <a:pt x="2032" y="2580"/>
                  </a:cubicBezTo>
                  <a:cubicBezTo>
                    <a:pt x="1804" y="1461"/>
                    <a:pt x="982" y="617"/>
                    <a:pt x="47"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1"/>
            <p:cNvSpPr/>
            <p:nvPr/>
          </p:nvSpPr>
          <p:spPr>
            <a:xfrm>
              <a:off x="8392482" y="457637"/>
              <a:ext cx="117383" cy="142195"/>
            </a:xfrm>
            <a:custGeom>
              <a:avLst/>
              <a:gdLst/>
              <a:ahLst/>
              <a:cxnLst/>
              <a:rect l="l" t="t" r="r" b="b"/>
              <a:pathLst>
                <a:path w="3903" h="4728" extrusionOk="0">
                  <a:moveTo>
                    <a:pt x="355" y="1"/>
                  </a:moveTo>
                  <a:cubicBezTo>
                    <a:pt x="244" y="1"/>
                    <a:pt x="133" y="5"/>
                    <a:pt x="22" y="15"/>
                  </a:cubicBezTo>
                  <a:cubicBezTo>
                    <a:pt x="4" y="15"/>
                    <a:pt x="0" y="44"/>
                    <a:pt x="11" y="44"/>
                  </a:cubicBezTo>
                  <a:cubicBezTo>
                    <a:pt x="14" y="44"/>
                    <a:pt x="18" y="42"/>
                    <a:pt x="22" y="38"/>
                  </a:cubicBezTo>
                  <a:cubicBezTo>
                    <a:pt x="2624" y="403"/>
                    <a:pt x="3903" y="2161"/>
                    <a:pt x="2876" y="4717"/>
                  </a:cubicBezTo>
                  <a:cubicBezTo>
                    <a:pt x="2860" y="4717"/>
                    <a:pt x="2876" y="4727"/>
                    <a:pt x="2887" y="4727"/>
                  </a:cubicBezTo>
                  <a:cubicBezTo>
                    <a:pt x="2893" y="4727"/>
                    <a:pt x="2898" y="4725"/>
                    <a:pt x="2898" y="4717"/>
                  </a:cubicBezTo>
                  <a:cubicBezTo>
                    <a:pt x="3241" y="4238"/>
                    <a:pt x="3469" y="3667"/>
                    <a:pt x="3515" y="3074"/>
                  </a:cubicBezTo>
                  <a:cubicBezTo>
                    <a:pt x="3751" y="1164"/>
                    <a:pt x="2091" y="1"/>
                    <a:pt x="3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1"/>
            <p:cNvSpPr/>
            <p:nvPr/>
          </p:nvSpPr>
          <p:spPr>
            <a:xfrm>
              <a:off x="8375279" y="252946"/>
              <a:ext cx="139849" cy="54436"/>
            </a:xfrm>
            <a:custGeom>
              <a:avLst/>
              <a:gdLst/>
              <a:ahLst/>
              <a:cxnLst/>
              <a:rect l="l" t="t" r="r" b="b"/>
              <a:pathLst>
                <a:path w="4650" h="1810" extrusionOk="0">
                  <a:moveTo>
                    <a:pt x="1922" y="1"/>
                  </a:moveTo>
                  <a:cubicBezTo>
                    <a:pt x="1264" y="1"/>
                    <a:pt x="613" y="212"/>
                    <a:pt x="24" y="498"/>
                  </a:cubicBezTo>
                  <a:cubicBezTo>
                    <a:pt x="1" y="521"/>
                    <a:pt x="24" y="544"/>
                    <a:pt x="47" y="544"/>
                  </a:cubicBezTo>
                  <a:cubicBezTo>
                    <a:pt x="576" y="420"/>
                    <a:pt x="1069" y="352"/>
                    <a:pt x="1533" y="352"/>
                  </a:cubicBezTo>
                  <a:cubicBezTo>
                    <a:pt x="2688" y="352"/>
                    <a:pt x="3667" y="773"/>
                    <a:pt x="4612" y="1799"/>
                  </a:cubicBezTo>
                  <a:cubicBezTo>
                    <a:pt x="4612" y="1807"/>
                    <a:pt x="4617" y="1810"/>
                    <a:pt x="4623" y="1810"/>
                  </a:cubicBezTo>
                  <a:cubicBezTo>
                    <a:pt x="4634" y="1810"/>
                    <a:pt x="4650" y="1799"/>
                    <a:pt x="4634" y="1799"/>
                  </a:cubicBezTo>
                  <a:cubicBezTo>
                    <a:pt x="4224" y="1001"/>
                    <a:pt x="3516" y="316"/>
                    <a:pt x="2626" y="87"/>
                  </a:cubicBezTo>
                  <a:cubicBezTo>
                    <a:pt x="2392" y="28"/>
                    <a:pt x="2156" y="1"/>
                    <a:pt x="192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1"/>
            <p:cNvSpPr/>
            <p:nvPr/>
          </p:nvSpPr>
          <p:spPr>
            <a:xfrm>
              <a:off x="8602526" y="503080"/>
              <a:ext cx="87187" cy="121834"/>
            </a:xfrm>
            <a:custGeom>
              <a:avLst/>
              <a:gdLst/>
              <a:ahLst/>
              <a:cxnLst/>
              <a:rect l="l" t="t" r="r" b="b"/>
              <a:pathLst>
                <a:path w="2899" h="4051" extrusionOk="0">
                  <a:moveTo>
                    <a:pt x="2103" y="1"/>
                  </a:moveTo>
                  <a:cubicBezTo>
                    <a:pt x="2089" y="1"/>
                    <a:pt x="2077" y="17"/>
                    <a:pt x="2077" y="33"/>
                  </a:cubicBezTo>
                  <a:cubicBezTo>
                    <a:pt x="2511" y="2133"/>
                    <a:pt x="2237" y="3343"/>
                    <a:pt x="23" y="4005"/>
                  </a:cubicBezTo>
                  <a:cubicBezTo>
                    <a:pt x="0" y="4005"/>
                    <a:pt x="0" y="4050"/>
                    <a:pt x="23" y="4050"/>
                  </a:cubicBezTo>
                  <a:cubicBezTo>
                    <a:pt x="502" y="4028"/>
                    <a:pt x="959" y="3914"/>
                    <a:pt x="1392" y="3708"/>
                  </a:cubicBezTo>
                  <a:cubicBezTo>
                    <a:pt x="2899" y="3023"/>
                    <a:pt x="2762" y="1266"/>
                    <a:pt x="2123" y="10"/>
                  </a:cubicBezTo>
                  <a:cubicBezTo>
                    <a:pt x="2116" y="4"/>
                    <a:pt x="2109" y="1"/>
                    <a:pt x="210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1"/>
            <p:cNvSpPr/>
            <p:nvPr/>
          </p:nvSpPr>
          <p:spPr>
            <a:xfrm>
              <a:off x="8331369" y="212315"/>
              <a:ext cx="16481" cy="652868"/>
            </a:xfrm>
            <a:custGeom>
              <a:avLst/>
              <a:gdLst/>
              <a:ahLst/>
              <a:cxnLst/>
              <a:rect l="l" t="t" r="r" b="b"/>
              <a:pathLst>
                <a:path w="548" h="21708" extrusionOk="0">
                  <a:moveTo>
                    <a:pt x="274" y="1"/>
                  </a:moveTo>
                  <a:cubicBezTo>
                    <a:pt x="46" y="3538"/>
                    <a:pt x="137" y="7282"/>
                    <a:pt x="91" y="10843"/>
                  </a:cubicBezTo>
                  <a:cubicBezTo>
                    <a:pt x="114" y="14472"/>
                    <a:pt x="0" y="18101"/>
                    <a:pt x="274" y="21707"/>
                  </a:cubicBezTo>
                  <a:cubicBezTo>
                    <a:pt x="548" y="18101"/>
                    <a:pt x="434" y="14472"/>
                    <a:pt x="457" y="10843"/>
                  </a:cubicBezTo>
                  <a:cubicBezTo>
                    <a:pt x="411" y="7282"/>
                    <a:pt x="502" y="3538"/>
                    <a:pt x="27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21"/>
            <p:cNvGrpSpPr/>
            <p:nvPr/>
          </p:nvGrpSpPr>
          <p:grpSpPr>
            <a:xfrm>
              <a:off x="8017262" y="393519"/>
              <a:ext cx="314505" cy="314505"/>
              <a:chOff x="6116753" y="1760202"/>
              <a:chExt cx="456069" cy="456069"/>
            </a:xfrm>
          </p:grpSpPr>
          <p:sp>
            <p:nvSpPr>
              <p:cNvPr id="539" name="Google Shape;539;p21"/>
              <p:cNvSpPr/>
              <p:nvPr/>
            </p:nvSpPr>
            <p:spPr>
              <a:xfrm>
                <a:off x="6186783" y="1830232"/>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1"/>
              <p:cNvSpPr/>
              <p:nvPr/>
            </p:nvSpPr>
            <p:spPr>
              <a:xfrm>
                <a:off x="6116753" y="1760202"/>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grpSp>
        <p:nvGrpSpPr>
          <p:cNvPr id="19" name="Google Shape;19;p3"/>
          <p:cNvGrpSpPr/>
          <p:nvPr/>
        </p:nvGrpSpPr>
        <p:grpSpPr>
          <a:xfrm>
            <a:off x="7886050" y="157037"/>
            <a:ext cx="1066820" cy="953197"/>
            <a:chOff x="7806200" y="157037"/>
            <a:chExt cx="1066820" cy="953197"/>
          </a:xfrm>
        </p:grpSpPr>
        <p:sp>
          <p:nvSpPr>
            <p:cNvPr id="20" name="Google Shape;20;p3"/>
            <p:cNvSpPr/>
            <p:nvPr/>
          </p:nvSpPr>
          <p:spPr>
            <a:xfrm>
              <a:off x="8262016" y="858958"/>
              <a:ext cx="155187" cy="251277"/>
            </a:xfrm>
            <a:custGeom>
              <a:avLst/>
              <a:gdLst/>
              <a:ahLst/>
              <a:cxnLst/>
              <a:rect l="l" t="t" r="r" b="b"/>
              <a:pathLst>
                <a:path w="5160" h="8355" extrusionOk="0">
                  <a:moveTo>
                    <a:pt x="1" y="1"/>
                  </a:moveTo>
                  <a:cubicBezTo>
                    <a:pt x="320" y="686"/>
                    <a:pt x="549" y="1393"/>
                    <a:pt x="754" y="2078"/>
                  </a:cubicBezTo>
                  <a:cubicBezTo>
                    <a:pt x="845" y="2443"/>
                    <a:pt x="937" y="2786"/>
                    <a:pt x="1028" y="3128"/>
                  </a:cubicBezTo>
                  <a:cubicBezTo>
                    <a:pt x="1119" y="3470"/>
                    <a:pt x="1188" y="3836"/>
                    <a:pt x="1256" y="4178"/>
                  </a:cubicBezTo>
                  <a:cubicBezTo>
                    <a:pt x="1393" y="4863"/>
                    <a:pt x="1507" y="5570"/>
                    <a:pt x="1553" y="6255"/>
                  </a:cubicBezTo>
                  <a:cubicBezTo>
                    <a:pt x="1621" y="6963"/>
                    <a:pt x="1621" y="7647"/>
                    <a:pt x="1530" y="8355"/>
                  </a:cubicBezTo>
                  <a:lnTo>
                    <a:pt x="3630" y="8355"/>
                  </a:lnTo>
                  <a:cubicBezTo>
                    <a:pt x="3539" y="7647"/>
                    <a:pt x="3561" y="6963"/>
                    <a:pt x="3607" y="6255"/>
                  </a:cubicBezTo>
                  <a:cubicBezTo>
                    <a:pt x="3653" y="5570"/>
                    <a:pt x="3767" y="4863"/>
                    <a:pt x="3904" y="4178"/>
                  </a:cubicBezTo>
                  <a:cubicBezTo>
                    <a:pt x="3972" y="3836"/>
                    <a:pt x="4064" y="3470"/>
                    <a:pt x="4132" y="3128"/>
                  </a:cubicBezTo>
                  <a:cubicBezTo>
                    <a:pt x="4223" y="2786"/>
                    <a:pt x="4315" y="2443"/>
                    <a:pt x="4429" y="2078"/>
                  </a:cubicBezTo>
                  <a:cubicBezTo>
                    <a:pt x="4611" y="1393"/>
                    <a:pt x="4863" y="686"/>
                    <a:pt x="5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7943492" y="794447"/>
              <a:ext cx="396148" cy="206284"/>
            </a:xfrm>
            <a:custGeom>
              <a:avLst/>
              <a:gdLst/>
              <a:ahLst/>
              <a:cxnLst/>
              <a:rect l="l" t="t" r="r" b="b"/>
              <a:pathLst>
                <a:path w="13172" h="6859" extrusionOk="0">
                  <a:moveTo>
                    <a:pt x="2534" y="0"/>
                  </a:moveTo>
                  <a:cubicBezTo>
                    <a:pt x="2534" y="0"/>
                    <a:pt x="1" y="4680"/>
                    <a:pt x="4360" y="6323"/>
                  </a:cubicBezTo>
                  <a:cubicBezTo>
                    <a:pt x="5303" y="6688"/>
                    <a:pt x="6393" y="6859"/>
                    <a:pt x="7448" y="6859"/>
                  </a:cubicBezTo>
                  <a:cubicBezTo>
                    <a:pt x="8771" y="6859"/>
                    <a:pt x="10038" y="6590"/>
                    <a:pt x="10888" y="6095"/>
                  </a:cubicBezTo>
                  <a:cubicBezTo>
                    <a:pt x="12212" y="5296"/>
                    <a:pt x="13125" y="3698"/>
                    <a:pt x="13171" y="1712"/>
                  </a:cubicBezTo>
                  <a:lnTo>
                    <a:pt x="2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990169" y="798056"/>
              <a:ext cx="364569" cy="69864"/>
            </a:xfrm>
            <a:custGeom>
              <a:avLst/>
              <a:gdLst/>
              <a:ahLst/>
              <a:cxnLst/>
              <a:rect l="l" t="t" r="r" b="b"/>
              <a:pathLst>
                <a:path w="12122" h="2323" extrusionOk="0">
                  <a:moveTo>
                    <a:pt x="155" y="1"/>
                  </a:moveTo>
                  <a:cubicBezTo>
                    <a:pt x="98" y="1"/>
                    <a:pt x="46" y="6"/>
                    <a:pt x="1" y="17"/>
                  </a:cubicBezTo>
                  <a:lnTo>
                    <a:pt x="47" y="200"/>
                  </a:lnTo>
                  <a:cubicBezTo>
                    <a:pt x="76" y="192"/>
                    <a:pt x="112" y="189"/>
                    <a:pt x="153" y="189"/>
                  </a:cubicBezTo>
                  <a:cubicBezTo>
                    <a:pt x="491" y="189"/>
                    <a:pt x="1210" y="439"/>
                    <a:pt x="2147" y="907"/>
                  </a:cubicBezTo>
                  <a:cubicBezTo>
                    <a:pt x="4064" y="1843"/>
                    <a:pt x="6027" y="2323"/>
                    <a:pt x="8218" y="2323"/>
                  </a:cubicBezTo>
                  <a:cubicBezTo>
                    <a:pt x="9451" y="2323"/>
                    <a:pt x="10729" y="2163"/>
                    <a:pt x="12121" y="1889"/>
                  </a:cubicBezTo>
                  <a:lnTo>
                    <a:pt x="12098" y="1706"/>
                  </a:lnTo>
                  <a:cubicBezTo>
                    <a:pt x="10726" y="1991"/>
                    <a:pt x="9457" y="2133"/>
                    <a:pt x="8257" y="2133"/>
                  </a:cubicBezTo>
                  <a:cubicBezTo>
                    <a:pt x="6086" y="2133"/>
                    <a:pt x="4141" y="1666"/>
                    <a:pt x="2215" y="725"/>
                  </a:cubicBezTo>
                  <a:cubicBezTo>
                    <a:pt x="1639" y="437"/>
                    <a:pt x="674" y="1"/>
                    <a:pt x="1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7984003" y="841274"/>
              <a:ext cx="366614" cy="60300"/>
            </a:xfrm>
            <a:custGeom>
              <a:avLst/>
              <a:gdLst/>
              <a:ahLst/>
              <a:cxnLst/>
              <a:rect l="l" t="t" r="r" b="b"/>
              <a:pathLst>
                <a:path w="12190" h="2005" extrusionOk="0">
                  <a:moveTo>
                    <a:pt x="163" y="0"/>
                  </a:moveTo>
                  <a:cubicBezTo>
                    <a:pt x="102" y="0"/>
                    <a:pt x="47" y="6"/>
                    <a:pt x="0" y="18"/>
                  </a:cubicBezTo>
                  <a:lnTo>
                    <a:pt x="46" y="201"/>
                  </a:lnTo>
                  <a:cubicBezTo>
                    <a:pt x="78" y="193"/>
                    <a:pt x="117" y="189"/>
                    <a:pt x="163" y="189"/>
                  </a:cubicBezTo>
                  <a:cubicBezTo>
                    <a:pt x="505" y="189"/>
                    <a:pt x="1219" y="414"/>
                    <a:pt x="2146" y="817"/>
                  </a:cubicBezTo>
                  <a:cubicBezTo>
                    <a:pt x="3949" y="1616"/>
                    <a:pt x="5730" y="2004"/>
                    <a:pt x="7670" y="2004"/>
                  </a:cubicBezTo>
                  <a:cubicBezTo>
                    <a:pt x="9085" y="2004"/>
                    <a:pt x="10569" y="1799"/>
                    <a:pt x="12189" y="1388"/>
                  </a:cubicBezTo>
                  <a:lnTo>
                    <a:pt x="12144" y="1205"/>
                  </a:lnTo>
                  <a:cubicBezTo>
                    <a:pt x="10531" y="1611"/>
                    <a:pt x="9053" y="1816"/>
                    <a:pt x="7654" y="1816"/>
                  </a:cubicBezTo>
                  <a:cubicBezTo>
                    <a:pt x="5748" y="1816"/>
                    <a:pt x="3989" y="1434"/>
                    <a:pt x="2237" y="657"/>
                  </a:cubicBezTo>
                  <a:cubicBezTo>
                    <a:pt x="1647" y="393"/>
                    <a:pt x="674" y="0"/>
                    <a:pt x="1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977838" y="882897"/>
              <a:ext cx="367276" cy="53684"/>
            </a:xfrm>
            <a:custGeom>
              <a:avLst/>
              <a:gdLst/>
              <a:ahLst/>
              <a:cxnLst/>
              <a:rect l="l" t="t" r="r" b="b"/>
              <a:pathLst>
                <a:path w="12212" h="1785" extrusionOk="0">
                  <a:moveTo>
                    <a:pt x="205" y="1"/>
                  </a:moveTo>
                  <a:cubicBezTo>
                    <a:pt x="126" y="1"/>
                    <a:pt x="57" y="9"/>
                    <a:pt x="0" y="27"/>
                  </a:cubicBezTo>
                  <a:lnTo>
                    <a:pt x="46" y="209"/>
                  </a:lnTo>
                  <a:cubicBezTo>
                    <a:pt x="80" y="201"/>
                    <a:pt x="123" y="196"/>
                    <a:pt x="174" y="196"/>
                  </a:cubicBezTo>
                  <a:cubicBezTo>
                    <a:pt x="526" y="196"/>
                    <a:pt x="1254" y="401"/>
                    <a:pt x="2191" y="780"/>
                  </a:cubicBezTo>
                  <a:cubicBezTo>
                    <a:pt x="3858" y="1442"/>
                    <a:pt x="5524" y="1784"/>
                    <a:pt x="7281" y="1784"/>
                  </a:cubicBezTo>
                  <a:cubicBezTo>
                    <a:pt x="8833" y="1784"/>
                    <a:pt x="10454" y="1533"/>
                    <a:pt x="12212" y="1031"/>
                  </a:cubicBezTo>
                  <a:lnTo>
                    <a:pt x="12166" y="848"/>
                  </a:lnTo>
                  <a:cubicBezTo>
                    <a:pt x="10423" y="1345"/>
                    <a:pt x="8831" y="1592"/>
                    <a:pt x="7318" y="1592"/>
                  </a:cubicBezTo>
                  <a:cubicBezTo>
                    <a:pt x="5563" y="1592"/>
                    <a:pt x="3915" y="1259"/>
                    <a:pt x="2260" y="597"/>
                  </a:cubicBezTo>
                  <a:cubicBezTo>
                    <a:pt x="1685" y="359"/>
                    <a:pt x="730" y="1"/>
                    <a:pt x="20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7971642" y="927799"/>
              <a:ext cx="368659" cy="43789"/>
            </a:xfrm>
            <a:custGeom>
              <a:avLst/>
              <a:gdLst/>
              <a:ahLst/>
              <a:cxnLst/>
              <a:rect l="l" t="t" r="r" b="b"/>
              <a:pathLst>
                <a:path w="12258" h="1456" extrusionOk="0">
                  <a:moveTo>
                    <a:pt x="271" y="1"/>
                  </a:moveTo>
                  <a:cubicBezTo>
                    <a:pt x="162" y="1"/>
                    <a:pt x="70" y="13"/>
                    <a:pt x="1" y="40"/>
                  </a:cubicBezTo>
                  <a:lnTo>
                    <a:pt x="69" y="223"/>
                  </a:lnTo>
                  <a:cubicBezTo>
                    <a:pt x="115" y="206"/>
                    <a:pt x="180" y="198"/>
                    <a:pt x="261" y="198"/>
                  </a:cubicBezTo>
                  <a:cubicBezTo>
                    <a:pt x="623" y="198"/>
                    <a:pt x="1320" y="362"/>
                    <a:pt x="2215" y="679"/>
                  </a:cubicBezTo>
                  <a:cubicBezTo>
                    <a:pt x="3698" y="1181"/>
                    <a:pt x="5159" y="1455"/>
                    <a:pt x="6688" y="1455"/>
                  </a:cubicBezTo>
                  <a:cubicBezTo>
                    <a:pt x="8446" y="1455"/>
                    <a:pt x="10249" y="1113"/>
                    <a:pt x="12258" y="428"/>
                  </a:cubicBezTo>
                  <a:lnTo>
                    <a:pt x="12189" y="246"/>
                  </a:lnTo>
                  <a:cubicBezTo>
                    <a:pt x="10204" y="928"/>
                    <a:pt x="8407" y="1265"/>
                    <a:pt x="6687" y="1265"/>
                  </a:cubicBezTo>
                  <a:cubicBezTo>
                    <a:pt x="5185" y="1265"/>
                    <a:pt x="3741" y="1007"/>
                    <a:pt x="2283" y="497"/>
                  </a:cubicBezTo>
                  <a:cubicBezTo>
                    <a:pt x="1715" y="288"/>
                    <a:pt x="800" y="1"/>
                    <a:pt x="27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339610" y="794447"/>
              <a:ext cx="396118" cy="206284"/>
            </a:xfrm>
            <a:custGeom>
              <a:avLst/>
              <a:gdLst/>
              <a:ahLst/>
              <a:cxnLst/>
              <a:rect l="l" t="t" r="r" b="b"/>
              <a:pathLst>
                <a:path w="13171" h="6859" extrusionOk="0">
                  <a:moveTo>
                    <a:pt x="10637" y="0"/>
                  </a:moveTo>
                  <a:lnTo>
                    <a:pt x="0" y="1712"/>
                  </a:lnTo>
                  <a:cubicBezTo>
                    <a:pt x="46" y="3698"/>
                    <a:pt x="959" y="5296"/>
                    <a:pt x="2283" y="6095"/>
                  </a:cubicBezTo>
                  <a:cubicBezTo>
                    <a:pt x="3133" y="6590"/>
                    <a:pt x="4400" y="6859"/>
                    <a:pt x="5727" y="6859"/>
                  </a:cubicBezTo>
                  <a:cubicBezTo>
                    <a:pt x="6785" y="6859"/>
                    <a:pt x="7881" y="6688"/>
                    <a:pt x="8833" y="6323"/>
                  </a:cubicBezTo>
                  <a:cubicBezTo>
                    <a:pt x="13170" y="4680"/>
                    <a:pt x="10637" y="0"/>
                    <a:pt x="10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324482" y="798056"/>
              <a:ext cx="364569" cy="69864"/>
            </a:xfrm>
            <a:custGeom>
              <a:avLst/>
              <a:gdLst/>
              <a:ahLst/>
              <a:cxnLst/>
              <a:rect l="l" t="t" r="r" b="b"/>
              <a:pathLst>
                <a:path w="12122" h="2323" extrusionOk="0">
                  <a:moveTo>
                    <a:pt x="11973" y="1"/>
                  </a:moveTo>
                  <a:cubicBezTo>
                    <a:pt x="11466" y="1"/>
                    <a:pt x="10483" y="437"/>
                    <a:pt x="9907" y="725"/>
                  </a:cubicBezTo>
                  <a:cubicBezTo>
                    <a:pt x="7981" y="1666"/>
                    <a:pt x="6036" y="2133"/>
                    <a:pt x="3871" y="2133"/>
                  </a:cubicBezTo>
                  <a:cubicBezTo>
                    <a:pt x="2674" y="2133"/>
                    <a:pt x="1411" y="1991"/>
                    <a:pt x="47" y="1706"/>
                  </a:cubicBezTo>
                  <a:lnTo>
                    <a:pt x="1" y="1889"/>
                  </a:lnTo>
                  <a:cubicBezTo>
                    <a:pt x="1393" y="2163"/>
                    <a:pt x="2694" y="2323"/>
                    <a:pt x="3904" y="2323"/>
                  </a:cubicBezTo>
                  <a:cubicBezTo>
                    <a:pt x="6095" y="2323"/>
                    <a:pt x="8058" y="1843"/>
                    <a:pt x="9998" y="907"/>
                  </a:cubicBezTo>
                  <a:cubicBezTo>
                    <a:pt x="10915" y="439"/>
                    <a:pt x="11631" y="189"/>
                    <a:pt x="11969" y="189"/>
                  </a:cubicBezTo>
                  <a:cubicBezTo>
                    <a:pt x="12010" y="189"/>
                    <a:pt x="12046" y="192"/>
                    <a:pt x="12075" y="200"/>
                  </a:cubicBezTo>
                  <a:lnTo>
                    <a:pt x="12121" y="17"/>
                  </a:lnTo>
                  <a:cubicBezTo>
                    <a:pt x="12078" y="6"/>
                    <a:pt x="12028" y="1"/>
                    <a:pt x="1197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8329294" y="841274"/>
              <a:ext cx="365923" cy="60300"/>
            </a:xfrm>
            <a:custGeom>
              <a:avLst/>
              <a:gdLst/>
              <a:ahLst/>
              <a:cxnLst/>
              <a:rect l="l" t="t" r="r" b="b"/>
              <a:pathLst>
                <a:path w="12167" h="2005" extrusionOk="0">
                  <a:moveTo>
                    <a:pt x="12010" y="0"/>
                  </a:moveTo>
                  <a:cubicBezTo>
                    <a:pt x="11511" y="0"/>
                    <a:pt x="10520" y="393"/>
                    <a:pt x="9930" y="657"/>
                  </a:cubicBezTo>
                  <a:cubicBezTo>
                    <a:pt x="8178" y="1434"/>
                    <a:pt x="6419" y="1816"/>
                    <a:pt x="4517" y="1816"/>
                  </a:cubicBezTo>
                  <a:cubicBezTo>
                    <a:pt x="3122" y="1816"/>
                    <a:pt x="1649" y="1611"/>
                    <a:pt x="46" y="1205"/>
                  </a:cubicBezTo>
                  <a:lnTo>
                    <a:pt x="1" y="1388"/>
                  </a:lnTo>
                  <a:cubicBezTo>
                    <a:pt x="1621" y="1799"/>
                    <a:pt x="3105" y="2004"/>
                    <a:pt x="4497" y="2004"/>
                  </a:cubicBezTo>
                  <a:cubicBezTo>
                    <a:pt x="6437" y="2004"/>
                    <a:pt x="8241" y="1616"/>
                    <a:pt x="10021" y="817"/>
                  </a:cubicBezTo>
                  <a:cubicBezTo>
                    <a:pt x="10948" y="414"/>
                    <a:pt x="11662" y="189"/>
                    <a:pt x="12005" y="189"/>
                  </a:cubicBezTo>
                  <a:cubicBezTo>
                    <a:pt x="12050" y="189"/>
                    <a:pt x="12089" y="193"/>
                    <a:pt x="12121" y="201"/>
                  </a:cubicBezTo>
                  <a:lnTo>
                    <a:pt x="12167" y="18"/>
                  </a:lnTo>
                  <a:cubicBezTo>
                    <a:pt x="12122" y="6"/>
                    <a:pt x="12070" y="0"/>
                    <a:pt x="120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334106" y="882897"/>
              <a:ext cx="367276" cy="53684"/>
            </a:xfrm>
            <a:custGeom>
              <a:avLst/>
              <a:gdLst/>
              <a:ahLst/>
              <a:cxnLst/>
              <a:rect l="l" t="t" r="r" b="b"/>
              <a:pathLst>
                <a:path w="12212" h="1785" extrusionOk="0">
                  <a:moveTo>
                    <a:pt x="12007" y="1"/>
                  </a:moveTo>
                  <a:cubicBezTo>
                    <a:pt x="11482" y="1"/>
                    <a:pt x="10527" y="359"/>
                    <a:pt x="9952" y="597"/>
                  </a:cubicBezTo>
                  <a:cubicBezTo>
                    <a:pt x="8297" y="1259"/>
                    <a:pt x="6655" y="1592"/>
                    <a:pt x="4903" y="1592"/>
                  </a:cubicBezTo>
                  <a:cubicBezTo>
                    <a:pt x="3392" y="1592"/>
                    <a:pt x="1800" y="1345"/>
                    <a:pt x="46" y="848"/>
                  </a:cubicBezTo>
                  <a:lnTo>
                    <a:pt x="0" y="1031"/>
                  </a:lnTo>
                  <a:cubicBezTo>
                    <a:pt x="1781" y="1533"/>
                    <a:pt x="3401" y="1784"/>
                    <a:pt x="4931" y="1784"/>
                  </a:cubicBezTo>
                  <a:cubicBezTo>
                    <a:pt x="6711" y="1784"/>
                    <a:pt x="8354" y="1442"/>
                    <a:pt x="10044" y="780"/>
                  </a:cubicBezTo>
                  <a:cubicBezTo>
                    <a:pt x="10961" y="401"/>
                    <a:pt x="11687" y="196"/>
                    <a:pt x="12038" y="196"/>
                  </a:cubicBezTo>
                  <a:cubicBezTo>
                    <a:pt x="12089" y="196"/>
                    <a:pt x="12132" y="201"/>
                    <a:pt x="12166" y="209"/>
                  </a:cubicBezTo>
                  <a:lnTo>
                    <a:pt x="12212" y="27"/>
                  </a:lnTo>
                  <a:cubicBezTo>
                    <a:pt x="12155" y="9"/>
                    <a:pt x="12086" y="1"/>
                    <a:pt x="1200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8338918" y="927799"/>
              <a:ext cx="368659" cy="43789"/>
            </a:xfrm>
            <a:custGeom>
              <a:avLst/>
              <a:gdLst/>
              <a:ahLst/>
              <a:cxnLst/>
              <a:rect l="l" t="t" r="r" b="b"/>
              <a:pathLst>
                <a:path w="12258" h="1456" extrusionOk="0">
                  <a:moveTo>
                    <a:pt x="11987" y="1"/>
                  </a:moveTo>
                  <a:cubicBezTo>
                    <a:pt x="11458" y="1"/>
                    <a:pt x="10543" y="288"/>
                    <a:pt x="9975" y="497"/>
                  </a:cubicBezTo>
                  <a:cubicBezTo>
                    <a:pt x="8517" y="1007"/>
                    <a:pt x="7073" y="1265"/>
                    <a:pt x="5571" y="1265"/>
                  </a:cubicBezTo>
                  <a:cubicBezTo>
                    <a:pt x="3851" y="1265"/>
                    <a:pt x="2054" y="928"/>
                    <a:pt x="69" y="246"/>
                  </a:cubicBezTo>
                  <a:lnTo>
                    <a:pt x="0" y="428"/>
                  </a:lnTo>
                  <a:cubicBezTo>
                    <a:pt x="2009" y="1113"/>
                    <a:pt x="3835" y="1455"/>
                    <a:pt x="5570" y="1455"/>
                  </a:cubicBezTo>
                  <a:cubicBezTo>
                    <a:pt x="7099" y="1455"/>
                    <a:pt x="8560" y="1181"/>
                    <a:pt x="10043" y="679"/>
                  </a:cubicBezTo>
                  <a:cubicBezTo>
                    <a:pt x="10938" y="362"/>
                    <a:pt x="11635" y="198"/>
                    <a:pt x="11997" y="198"/>
                  </a:cubicBezTo>
                  <a:cubicBezTo>
                    <a:pt x="12078" y="198"/>
                    <a:pt x="12143" y="206"/>
                    <a:pt x="12189" y="223"/>
                  </a:cubicBezTo>
                  <a:lnTo>
                    <a:pt x="12257" y="40"/>
                  </a:lnTo>
                  <a:cubicBezTo>
                    <a:pt x="12188" y="13"/>
                    <a:pt x="12096" y="1"/>
                    <a:pt x="1198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806200" y="157037"/>
              <a:ext cx="1066820" cy="735725"/>
            </a:xfrm>
            <a:custGeom>
              <a:avLst/>
              <a:gdLst/>
              <a:ahLst/>
              <a:cxnLst/>
              <a:rect l="l" t="t" r="r" b="b"/>
              <a:pathLst>
                <a:path w="35472" h="24463" extrusionOk="0">
                  <a:moveTo>
                    <a:pt x="15137" y="0"/>
                  </a:moveTo>
                  <a:cubicBezTo>
                    <a:pt x="14960" y="0"/>
                    <a:pt x="14776" y="19"/>
                    <a:pt x="14586" y="58"/>
                  </a:cubicBezTo>
                  <a:cubicBezTo>
                    <a:pt x="13262" y="309"/>
                    <a:pt x="12098" y="1336"/>
                    <a:pt x="11664" y="2820"/>
                  </a:cubicBezTo>
                  <a:lnTo>
                    <a:pt x="11642" y="2820"/>
                  </a:lnTo>
                  <a:cubicBezTo>
                    <a:pt x="11550" y="2797"/>
                    <a:pt x="11459" y="2752"/>
                    <a:pt x="11368" y="2729"/>
                  </a:cubicBezTo>
                  <a:cubicBezTo>
                    <a:pt x="10992" y="2620"/>
                    <a:pt x="10612" y="2568"/>
                    <a:pt x="10237" y="2568"/>
                  </a:cubicBezTo>
                  <a:cubicBezTo>
                    <a:pt x="8335" y="2568"/>
                    <a:pt x="6549" y="3907"/>
                    <a:pt x="5958" y="5947"/>
                  </a:cubicBezTo>
                  <a:cubicBezTo>
                    <a:pt x="5912" y="6107"/>
                    <a:pt x="5867" y="6244"/>
                    <a:pt x="5844" y="6404"/>
                  </a:cubicBezTo>
                  <a:cubicBezTo>
                    <a:pt x="4269" y="6723"/>
                    <a:pt x="2877" y="7956"/>
                    <a:pt x="2375" y="9690"/>
                  </a:cubicBezTo>
                  <a:cubicBezTo>
                    <a:pt x="2123" y="10535"/>
                    <a:pt x="2101" y="11402"/>
                    <a:pt x="2283" y="12178"/>
                  </a:cubicBezTo>
                  <a:cubicBezTo>
                    <a:pt x="1576" y="12772"/>
                    <a:pt x="1005" y="13594"/>
                    <a:pt x="731" y="14552"/>
                  </a:cubicBezTo>
                  <a:cubicBezTo>
                    <a:pt x="1" y="16994"/>
                    <a:pt x="1279" y="19528"/>
                    <a:pt x="3539" y="20190"/>
                  </a:cubicBezTo>
                  <a:cubicBezTo>
                    <a:pt x="3915" y="20296"/>
                    <a:pt x="4297" y="20347"/>
                    <a:pt x="4672" y="20347"/>
                  </a:cubicBezTo>
                  <a:cubicBezTo>
                    <a:pt x="5026" y="20347"/>
                    <a:pt x="5375" y="20301"/>
                    <a:pt x="5707" y="20213"/>
                  </a:cubicBezTo>
                  <a:cubicBezTo>
                    <a:pt x="6141" y="21537"/>
                    <a:pt x="7122" y="22632"/>
                    <a:pt x="8515" y="23020"/>
                  </a:cubicBezTo>
                  <a:cubicBezTo>
                    <a:pt x="8893" y="23132"/>
                    <a:pt x="9275" y="23186"/>
                    <a:pt x="9654" y="23186"/>
                  </a:cubicBezTo>
                  <a:cubicBezTo>
                    <a:pt x="10510" y="23186"/>
                    <a:pt x="11347" y="22910"/>
                    <a:pt x="12075" y="22404"/>
                  </a:cubicBezTo>
                  <a:cubicBezTo>
                    <a:pt x="12577" y="23294"/>
                    <a:pt x="13422" y="24002"/>
                    <a:pt x="14449" y="24299"/>
                  </a:cubicBezTo>
                  <a:cubicBezTo>
                    <a:pt x="14821" y="24410"/>
                    <a:pt x="15164" y="24463"/>
                    <a:pt x="15487" y="24463"/>
                  </a:cubicBezTo>
                  <a:cubicBezTo>
                    <a:pt x="16295" y="24463"/>
                    <a:pt x="16986" y="24132"/>
                    <a:pt x="17736" y="23545"/>
                  </a:cubicBezTo>
                  <a:cubicBezTo>
                    <a:pt x="18486" y="24132"/>
                    <a:pt x="19177" y="24463"/>
                    <a:pt x="19985" y="24463"/>
                  </a:cubicBezTo>
                  <a:cubicBezTo>
                    <a:pt x="20308" y="24463"/>
                    <a:pt x="20651" y="24410"/>
                    <a:pt x="21023" y="24299"/>
                  </a:cubicBezTo>
                  <a:cubicBezTo>
                    <a:pt x="22073" y="24002"/>
                    <a:pt x="22895" y="23294"/>
                    <a:pt x="23420" y="22404"/>
                  </a:cubicBezTo>
                  <a:cubicBezTo>
                    <a:pt x="24132" y="22910"/>
                    <a:pt x="24964" y="23186"/>
                    <a:pt x="25826" y="23186"/>
                  </a:cubicBezTo>
                  <a:cubicBezTo>
                    <a:pt x="26208" y="23186"/>
                    <a:pt x="26595" y="23132"/>
                    <a:pt x="26980" y="23020"/>
                  </a:cubicBezTo>
                  <a:cubicBezTo>
                    <a:pt x="28350" y="22632"/>
                    <a:pt x="29354" y="21537"/>
                    <a:pt x="29765" y="20213"/>
                  </a:cubicBezTo>
                  <a:cubicBezTo>
                    <a:pt x="30108" y="20301"/>
                    <a:pt x="30457" y="20347"/>
                    <a:pt x="30809" y="20347"/>
                  </a:cubicBezTo>
                  <a:cubicBezTo>
                    <a:pt x="31181" y="20347"/>
                    <a:pt x="31557" y="20296"/>
                    <a:pt x="31933" y="20190"/>
                  </a:cubicBezTo>
                  <a:cubicBezTo>
                    <a:pt x="34216" y="19528"/>
                    <a:pt x="35471" y="16994"/>
                    <a:pt x="34741" y="14552"/>
                  </a:cubicBezTo>
                  <a:cubicBezTo>
                    <a:pt x="34467" y="13594"/>
                    <a:pt x="33896" y="12772"/>
                    <a:pt x="33189" y="12178"/>
                  </a:cubicBezTo>
                  <a:cubicBezTo>
                    <a:pt x="33371" y="11402"/>
                    <a:pt x="33349" y="10535"/>
                    <a:pt x="33120" y="9690"/>
                  </a:cubicBezTo>
                  <a:cubicBezTo>
                    <a:pt x="32595" y="7956"/>
                    <a:pt x="31203" y="6723"/>
                    <a:pt x="29628" y="6404"/>
                  </a:cubicBezTo>
                  <a:cubicBezTo>
                    <a:pt x="29605" y="6244"/>
                    <a:pt x="29560" y="6107"/>
                    <a:pt x="29514" y="5947"/>
                  </a:cubicBezTo>
                  <a:cubicBezTo>
                    <a:pt x="28923" y="3907"/>
                    <a:pt x="27137" y="2568"/>
                    <a:pt x="25235" y="2568"/>
                  </a:cubicBezTo>
                  <a:cubicBezTo>
                    <a:pt x="24860" y="2568"/>
                    <a:pt x="24480" y="2620"/>
                    <a:pt x="24104" y="2729"/>
                  </a:cubicBezTo>
                  <a:cubicBezTo>
                    <a:pt x="24013" y="2752"/>
                    <a:pt x="23922" y="2797"/>
                    <a:pt x="23830" y="2820"/>
                  </a:cubicBezTo>
                  <a:cubicBezTo>
                    <a:pt x="23397" y="1336"/>
                    <a:pt x="22210" y="309"/>
                    <a:pt x="20886" y="58"/>
                  </a:cubicBezTo>
                  <a:cubicBezTo>
                    <a:pt x="20696" y="19"/>
                    <a:pt x="20512" y="0"/>
                    <a:pt x="20335" y="0"/>
                  </a:cubicBezTo>
                  <a:cubicBezTo>
                    <a:pt x="18975" y="0"/>
                    <a:pt x="17998" y="1071"/>
                    <a:pt x="17736" y="1839"/>
                  </a:cubicBezTo>
                  <a:cubicBezTo>
                    <a:pt x="17474" y="1071"/>
                    <a:pt x="16497" y="0"/>
                    <a:pt x="15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985657" y="336886"/>
              <a:ext cx="180781" cy="134766"/>
            </a:xfrm>
            <a:custGeom>
              <a:avLst/>
              <a:gdLst/>
              <a:ahLst/>
              <a:cxnLst/>
              <a:rect l="l" t="t" r="r" b="b"/>
              <a:pathLst>
                <a:path w="6011" h="4481" extrusionOk="0">
                  <a:moveTo>
                    <a:pt x="3520" y="0"/>
                  </a:moveTo>
                  <a:cubicBezTo>
                    <a:pt x="1421" y="0"/>
                    <a:pt x="0" y="2108"/>
                    <a:pt x="859" y="4464"/>
                  </a:cubicBezTo>
                  <a:cubicBezTo>
                    <a:pt x="859" y="4475"/>
                    <a:pt x="870" y="4481"/>
                    <a:pt x="881" y="4481"/>
                  </a:cubicBezTo>
                  <a:cubicBezTo>
                    <a:pt x="893" y="4481"/>
                    <a:pt x="904" y="4475"/>
                    <a:pt x="904" y="4464"/>
                  </a:cubicBezTo>
                  <a:cubicBezTo>
                    <a:pt x="813" y="3779"/>
                    <a:pt x="790" y="3071"/>
                    <a:pt x="973" y="2409"/>
                  </a:cubicBezTo>
                  <a:cubicBezTo>
                    <a:pt x="1155" y="1747"/>
                    <a:pt x="1543" y="1131"/>
                    <a:pt x="2137" y="766"/>
                  </a:cubicBezTo>
                  <a:cubicBezTo>
                    <a:pt x="2619" y="473"/>
                    <a:pt x="3192" y="328"/>
                    <a:pt x="3768" y="328"/>
                  </a:cubicBezTo>
                  <a:cubicBezTo>
                    <a:pt x="4580" y="328"/>
                    <a:pt x="5397" y="616"/>
                    <a:pt x="5971" y="1177"/>
                  </a:cubicBezTo>
                  <a:cubicBezTo>
                    <a:pt x="5978" y="1183"/>
                    <a:pt x="5985" y="1186"/>
                    <a:pt x="5990" y="1186"/>
                  </a:cubicBezTo>
                  <a:cubicBezTo>
                    <a:pt x="6004" y="1186"/>
                    <a:pt x="6010" y="1170"/>
                    <a:pt x="5994" y="1154"/>
                  </a:cubicBezTo>
                  <a:cubicBezTo>
                    <a:pt x="5812" y="857"/>
                    <a:pt x="5515" y="606"/>
                    <a:pt x="5195" y="424"/>
                  </a:cubicBezTo>
                  <a:cubicBezTo>
                    <a:pt x="4611" y="132"/>
                    <a:pt x="4045" y="0"/>
                    <a:pt x="352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063642" y="669004"/>
              <a:ext cx="152210" cy="99729"/>
            </a:xfrm>
            <a:custGeom>
              <a:avLst/>
              <a:gdLst/>
              <a:ahLst/>
              <a:cxnLst/>
              <a:rect l="l" t="t" r="r" b="b"/>
              <a:pathLst>
                <a:path w="5061" h="3316" extrusionOk="0">
                  <a:moveTo>
                    <a:pt x="263" y="0"/>
                  </a:moveTo>
                  <a:cubicBezTo>
                    <a:pt x="257" y="0"/>
                    <a:pt x="251" y="6"/>
                    <a:pt x="251" y="17"/>
                  </a:cubicBezTo>
                  <a:cubicBezTo>
                    <a:pt x="0" y="1181"/>
                    <a:pt x="594" y="2459"/>
                    <a:pt x="1689" y="2984"/>
                  </a:cubicBezTo>
                  <a:cubicBezTo>
                    <a:pt x="2159" y="3193"/>
                    <a:pt x="2714" y="3316"/>
                    <a:pt x="3263" y="3316"/>
                  </a:cubicBezTo>
                  <a:cubicBezTo>
                    <a:pt x="3916" y="3316"/>
                    <a:pt x="4561" y="3142"/>
                    <a:pt x="5045" y="2733"/>
                  </a:cubicBezTo>
                  <a:cubicBezTo>
                    <a:pt x="5061" y="2717"/>
                    <a:pt x="5054" y="2701"/>
                    <a:pt x="5041" y="2701"/>
                  </a:cubicBezTo>
                  <a:cubicBezTo>
                    <a:pt x="5035" y="2701"/>
                    <a:pt x="5028" y="2704"/>
                    <a:pt x="5022" y="2711"/>
                  </a:cubicBezTo>
                  <a:cubicBezTo>
                    <a:pt x="4594" y="2971"/>
                    <a:pt x="4085" y="3084"/>
                    <a:pt x="3571" y="3084"/>
                  </a:cubicBezTo>
                  <a:cubicBezTo>
                    <a:pt x="2961" y="3084"/>
                    <a:pt x="2345" y="2925"/>
                    <a:pt x="1849" y="2665"/>
                  </a:cubicBezTo>
                  <a:cubicBezTo>
                    <a:pt x="890" y="2094"/>
                    <a:pt x="411" y="1158"/>
                    <a:pt x="274" y="17"/>
                  </a:cubicBezTo>
                  <a:cubicBezTo>
                    <a:pt x="274" y="6"/>
                    <a:pt x="268" y="0"/>
                    <a:pt x="2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8139160" y="633125"/>
              <a:ext cx="146916" cy="124691"/>
            </a:xfrm>
            <a:custGeom>
              <a:avLst/>
              <a:gdLst/>
              <a:ahLst/>
              <a:cxnLst/>
              <a:rect l="l" t="t" r="r" b="b"/>
              <a:pathLst>
                <a:path w="4885" h="4146" extrusionOk="0">
                  <a:moveTo>
                    <a:pt x="205" y="0"/>
                  </a:moveTo>
                  <a:cubicBezTo>
                    <a:pt x="0" y="1050"/>
                    <a:pt x="457" y="2580"/>
                    <a:pt x="1392" y="3333"/>
                  </a:cubicBezTo>
                  <a:cubicBezTo>
                    <a:pt x="2052" y="3864"/>
                    <a:pt x="2927" y="4145"/>
                    <a:pt x="3794" y="4145"/>
                  </a:cubicBezTo>
                  <a:cubicBezTo>
                    <a:pt x="4157" y="4145"/>
                    <a:pt x="4518" y="4096"/>
                    <a:pt x="4862" y="3995"/>
                  </a:cubicBezTo>
                  <a:cubicBezTo>
                    <a:pt x="4885" y="3972"/>
                    <a:pt x="4885" y="3949"/>
                    <a:pt x="4862" y="3949"/>
                  </a:cubicBezTo>
                  <a:cubicBezTo>
                    <a:pt x="4650" y="3972"/>
                    <a:pt x="4446" y="3983"/>
                    <a:pt x="4250" y="3983"/>
                  </a:cubicBezTo>
                  <a:cubicBezTo>
                    <a:pt x="1897" y="3983"/>
                    <a:pt x="585" y="2381"/>
                    <a:pt x="20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105175" y="358389"/>
              <a:ext cx="167187" cy="106405"/>
            </a:xfrm>
            <a:custGeom>
              <a:avLst/>
              <a:gdLst/>
              <a:ahLst/>
              <a:cxnLst/>
              <a:rect l="l" t="t" r="r" b="b"/>
              <a:pathLst>
                <a:path w="5559" h="3538" extrusionOk="0">
                  <a:moveTo>
                    <a:pt x="3545" y="0"/>
                  </a:moveTo>
                  <a:cubicBezTo>
                    <a:pt x="3020" y="0"/>
                    <a:pt x="2488" y="139"/>
                    <a:pt x="2043" y="393"/>
                  </a:cubicBezTo>
                  <a:cubicBezTo>
                    <a:pt x="902" y="1010"/>
                    <a:pt x="103" y="2219"/>
                    <a:pt x="12" y="3520"/>
                  </a:cubicBezTo>
                  <a:cubicBezTo>
                    <a:pt x="0" y="3532"/>
                    <a:pt x="6" y="3537"/>
                    <a:pt x="14" y="3537"/>
                  </a:cubicBezTo>
                  <a:cubicBezTo>
                    <a:pt x="23" y="3537"/>
                    <a:pt x="34" y="3532"/>
                    <a:pt x="34" y="3520"/>
                  </a:cubicBezTo>
                  <a:cubicBezTo>
                    <a:pt x="416" y="1893"/>
                    <a:pt x="2102" y="303"/>
                    <a:pt x="3748" y="303"/>
                  </a:cubicBezTo>
                  <a:cubicBezTo>
                    <a:pt x="4366" y="303"/>
                    <a:pt x="4977" y="526"/>
                    <a:pt x="5512" y="1055"/>
                  </a:cubicBezTo>
                  <a:cubicBezTo>
                    <a:pt x="5519" y="1062"/>
                    <a:pt x="5526" y="1065"/>
                    <a:pt x="5532" y="1065"/>
                  </a:cubicBezTo>
                  <a:cubicBezTo>
                    <a:pt x="5547" y="1065"/>
                    <a:pt x="5558" y="1049"/>
                    <a:pt x="5558" y="1032"/>
                  </a:cubicBezTo>
                  <a:cubicBezTo>
                    <a:pt x="5118" y="318"/>
                    <a:pt x="4339" y="0"/>
                    <a:pt x="354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7883102" y="535651"/>
              <a:ext cx="58376" cy="151728"/>
            </a:xfrm>
            <a:custGeom>
              <a:avLst/>
              <a:gdLst/>
              <a:ahLst/>
              <a:cxnLst/>
              <a:rect l="l" t="t" r="r" b="b"/>
              <a:pathLst>
                <a:path w="1941" h="5045" extrusionOk="0">
                  <a:moveTo>
                    <a:pt x="1940" y="0"/>
                  </a:moveTo>
                  <a:cubicBezTo>
                    <a:pt x="1278" y="525"/>
                    <a:pt x="411" y="1666"/>
                    <a:pt x="251" y="2625"/>
                  </a:cubicBezTo>
                  <a:cubicBezTo>
                    <a:pt x="0" y="3629"/>
                    <a:pt x="594" y="4908"/>
                    <a:pt x="1712" y="5045"/>
                  </a:cubicBezTo>
                  <a:cubicBezTo>
                    <a:pt x="1735" y="5045"/>
                    <a:pt x="1735" y="4999"/>
                    <a:pt x="1712" y="4999"/>
                  </a:cubicBezTo>
                  <a:cubicBezTo>
                    <a:pt x="799" y="4657"/>
                    <a:pt x="388" y="3607"/>
                    <a:pt x="616" y="2694"/>
                  </a:cubicBezTo>
                  <a:cubicBezTo>
                    <a:pt x="799" y="1712"/>
                    <a:pt x="1461" y="890"/>
                    <a:pt x="194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8140483" y="454509"/>
              <a:ext cx="146285" cy="144992"/>
            </a:xfrm>
            <a:custGeom>
              <a:avLst/>
              <a:gdLst/>
              <a:ahLst/>
              <a:cxnLst/>
              <a:rect l="l" t="t" r="r" b="b"/>
              <a:pathLst>
                <a:path w="4864" h="4821" extrusionOk="0">
                  <a:moveTo>
                    <a:pt x="3943" y="1"/>
                  </a:moveTo>
                  <a:cubicBezTo>
                    <a:pt x="1465" y="1"/>
                    <a:pt x="1" y="2796"/>
                    <a:pt x="1965" y="4821"/>
                  </a:cubicBezTo>
                  <a:cubicBezTo>
                    <a:pt x="582" y="2458"/>
                    <a:pt x="1835" y="138"/>
                    <a:pt x="4638" y="138"/>
                  </a:cubicBezTo>
                  <a:cubicBezTo>
                    <a:pt x="4705" y="138"/>
                    <a:pt x="4772" y="139"/>
                    <a:pt x="4841" y="142"/>
                  </a:cubicBezTo>
                  <a:cubicBezTo>
                    <a:pt x="4863" y="142"/>
                    <a:pt x="4863" y="119"/>
                    <a:pt x="4841" y="119"/>
                  </a:cubicBezTo>
                  <a:cubicBezTo>
                    <a:pt x="4530" y="38"/>
                    <a:pt x="4230" y="1"/>
                    <a:pt x="394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8164543" y="244465"/>
              <a:ext cx="139398" cy="62616"/>
            </a:xfrm>
            <a:custGeom>
              <a:avLst/>
              <a:gdLst/>
              <a:ahLst/>
              <a:cxnLst/>
              <a:rect l="l" t="t" r="r" b="b"/>
              <a:pathLst>
                <a:path w="4635" h="2082" extrusionOk="0">
                  <a:moveTo>
                    <a:pt x="2660" y="0"/>
                  </a:moveTo>
                  <a:cubicBezTo>
                    <a:pt x="1462" y="0"/>
                    <a:pt x="289" y="740"/>
                    <a:pt x="1" y="2081"/>
                  </a:cubicBezTo>
                  <a:cubicBezTo>
                    <a:pt x="726" y="948"/>
                    <a:pt x="1661" y="345"/>
                    <a:pt x="2767" y="345"/>
                  </a:cubicBezTo>
                  <a:cubicBezTo>
                    <a:pt x="3332" y="345"/>
                    <a:pt x="3941" y="502"/>
                    <a:pt x="4588" y="826"/>
                  </a:cubicBezTo>
                  <a:cubicBezTo>
                    <a:pt x="4611" y="826"/>
                    <a:pt x="4634" y="803"/>
                    <a:pt x="4611" y="780"/>
                  </a:cubicBezTo>
                  <a:cubicBezTo>
                    <a:pt x="4065" y="251"/>
                    <a:pt x="3358" y="0"/>
                    <a:pt x="266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7968695" y="503080"/>
              <a:ext cx="107338" cy="123548"/>
            </a:xfrm>
            <a:custGeom>
              <a:avLst/>
              <a:gdLst/>
              <a:ahLst/>
              <a:cxnLst/>
              <a:rect l="l" t="t" r="r" b="b"/>
              <a:pathLst>
                <a:path w="3569" h="4108" extrusionOk="0">
                  <a:moveTo>
                    <a:pt x="1500" y="1"/>
                  </a:moveTo>
                  <a:cubicBezTo>
                    <a:pt x="1495" y="1"/>
                    <a:pt x="1491" y="4"/>
                    <a:pt x="1491" y="10"/>
                  </a:cubicBezTo>
                  <a:cubicBezTo>
                    <a:pt x="0" y="1711"/>
                    <a:pt x="846" y="4107"/>
                    <a:pt x="2981" y="4107"/>
                  </a:cubicBezTo>
                  <a:cubicBezTo>
                    <a:pt x="3167" y="4107"/>
                    <a:pt x="3363" y="4089"/>
                    <a:pt x="3568" y="4050"/>
                  </a:cubicBezTo>
                  <a:cubicBezTo>
                    <a:pt x="1240" y="3754"/>
                    <a:pt x="509" y="2202"/>
                    <a:pt x="1514" y="33"/>
                  </a:cubicBezTo>
                  <a:cubicBezTo>
                    <a:pt x="1530" y="17"/>
                    <a:pt x="1512" y="1"/>
                    <a:pt x="15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512782" y="344976"/>
              <a:ext cx="163909" cy="126165"/>
            </a:xfrm>
            <a:custGeom>
              <a:avLst/>
              <a:gdLst/>
              <a:ahLst/>
              <a:cxnLst/>
              <a:rect l="l" t="t" r="r" b="b"/>
              <a:pathLst>
                <a:path w="5450" h="4195" extrusionOk="0">
                  <a:moveTo>
                    <a:pt x="2291" y="1"/>
                  </a:moveTo>
                  <a:cubicBezTo>
                    <a:pt x="1449" y="1"/>
                    <a:pt x="600" y="302"/>
                    <a:pt x="17" y="885"/>
                  </a:cubicBezTo>
                  <a:cubicBezTo>
                    <a:pt x="1" y="901"/>
                    <a:pt x="19" y="917"/>
                    <a:pt x="31" y="917"/>
                  </a:cubicBezTo>
                  <a:cubicBezTo>
                    <a:pt x="36" y="917"/>
                    <a:pt x="40" y="914"/>
                    <a:pt x="40" y="908"/>
                  </a:cubicBezTo>
                  <a:cubicBezTo>
                    <a:pt x="608" y="512"/>
                    <a:pt x="1324" y="311"/>
                    <a:pt x="2032" y="311"/>
                  </a:cubicBezTo>
                  <a:cubicBezTo>
                    <a:pt x="2630" y="311"/>
                    <a:pt x="3223" y="455"/>
                    <a:pt x="3715" y="748"/>
                  </a:cubicBezTo>
                  <a:cubicBezTo>
                    <a:pt x="4833" y="1456"/>
                    <a:pt x="5061" y="2916"/>
                    <a:pt x="5107" y="4195"/>
                  </a:cubicBezTo>
                  <a:cubicBezTo>
                    <a:pt x="5449" y="3031"/>
                    <a:pt x="5130" y="1182"/>
                    <a:pt x="3920" y="428"/>
                  </a:cubicBezTo>
                  <a:cubicBezTo>
                    <a:pt x="3438" y="141"/>
                    <a:pt x="2866" y="1"/>
                    <a:pt x="229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8463369" y="669004"/>
              <a:ext cx="170856" cy="106135"/>
            </a:xfrm>
            <a:custGeom>
              <a:avLst/>
              <a:gdLst/>
              <a:ahLst/>
              <a:cxnLst/>
              <a:rect l="l" t="t" r="r" b="b"/>
              <a:pathLst>
                <a:path w="5681" h="3529" extrusionOk="0">
                  <a:moveTo>
                    <a:pt x="4810" y="0"/>
                  </a:moveTo>
                  <a:cubicBezTo>
                    <a:pt x="4798" y="0"/>
                    <a:pt x="4787" y="6"/>
                    <a:pt x="4787" y="17"/>
                  </a:cubicBezTo>
                  <a:cubicBezTo>
                    <a:pt x="5015" y="1181"/>
                    <a:pt x="4399" y="2391"/>
                    <a:pt x="3349" y="2916"/>
                  </a:cubicBezTo>
                  <a:cubicBezTo>
                    <a:pt x="2880" y="3140"/>
                    <a:pt x="2322" y="3269"/>
                    <a:pt x="1770" y="3269"/>
                  </a:cubicBezTo>
                  <a:cubicBezTo>
                    <a:pt x="1138" y="3269"/>
                    <a:pt x="514" y="3100"/>
                    <a:pt x="39" y="2711"/>
                  </a:cubicBezTo>
                  <a:cubicBezTo>
                    <a:pt x="39" y="2704"/>
                    <a:pt x="35" y="2701"/>
                    <a:pt x="30" y="2701"/>
                  </a:cubicBezTo>
                  <a:cubicBezTo>
                    <a:pt x="18" y="2701"/>
                    <a:pt x="0" y="2717"/>
                    <a:pt x="16" y="2733"/>
                  </a:cubicBezTo>
                  <a:cubicBezTo>
                    <a:pt x="199" y="2984"/>
                    <a:pt x="473" y="3144"/>
                    <a:pt x="747" y="3258"/>
                  </a:cubicBezTo>
                  <a:cubicBezTo>
                    <a:pt x="1156" y="3443"/>
                    <a:pt x="1598" y="3529"/>
                    <a:pt x="2037" y="3529"/>
                  </a:cubicBezTo>
                  <a:cubicBezTo>
                    <a:pt x="3880" y="3529"/>
                    <a:pt x="5680" y="2026"/>
                    <a:pt x="4833" y="17"/>
                  </a:cubicBezTo>
                  <a:cubicBezTo>
                    <a:pt x="4833" y="6"/>
                    <a:pt x="4821" y="0"/>
                    <a:pt x="48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393143" y="632613"/>
              <a:ext cx="163397" cy="130255"/>
            </a:xfrm>
            <a:custGeom>
              <a:avLst/>
              <a:gdLst/>
              <a:ahLst/>
              <a:cxnLst/>
              <a:rect l="l" t="t" r="r" b="b"/>
              <a:pathLst>
                <a:path w="5433" h="4331" extrusionOk="0">
                  <a:moveTo>
                    <a:pt x="4702" y="0"/>
                  </a:moveTo>
                  <a:cubicBezTo>
                    <a:pt x="4691" y="0"/>
                    <a:pt x="4680" y="6"/>
                    <a:pt x="4680" y="17"/>
                  </a:cubicBezTo>
                  <a:cubicBezTo>
                    <a:pt x="4702" y="611"/>
                    <a:pt x="4634" y="1227"/>
                    <a:pt x="4451" y="1798"/>
                  </a:cubicBezTo>
                  <a:cubicBezTo>
                    <a:pt x="4009" y="3255"/>
                    <a:pt x="2538" y="4116"/>
                    <a:pt x="1074" y="4116"/>
                  </a:cubicBezTo>
                  <a:cubicBezTo>
                    <a:pt x="727" y="4116"/>
                    <a:pt x="379" y="4067"/>
                    <a:pt x="46" y="3966"/>
                  </a:cubicBezTo>
                  <a:cubicBezTo>
                    <a:pt x="23" y="3966"/>
                    <a:pt x="0" y="3989"/>
                    <a:pt x="23" y="4012"/>
                  </a:cubicBezTo>
                  <a:cubicBezTo>
                    <a:pt x="511" y="4230"/>
                    <a:pt x="1007" y="4330"/>
                    <a:pt x="1488" y="4330"/>
                  </a:cubicBezTo>
                  <a:cubicBezTo>
                    <a:pt x="3618" y="4330"/>
                    <a:pt x="5433" y="2364"/>
                    <a:pt x="4725" y="17"/>
                  </a:cubicBezTo>
                  <a:cubicBezTo>
                    <a:pt x="4725" y="6"/>
                    <a:pt x="4714" y="0"/>
                    <a:pt x="470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407549" y="350389"/>
              <a:ext cx="168209" cy="114405"/>
            </a:xfrm>
            <a:custGeom>
              <a:avLst/>
              <a:gdLst/>
              <a:ahLst/>
              <a:cxnLst/>
              <a:rect l="l" t="t" r="r" b="b"/>
              <a:pathLst>
                <a:path w="5593" h="3804" extrusionOk="0">
                  <a:moveTo>
                    <a:pt x="2139" y="0"/>
                  </a:moveTo>
                  <a:cubicBezTo>
                    <a:pt x="1223" y="0"/>
                    <a:pt x="319" y="402"/>
                    <a:pt x="1" y="1298"/>
                  </a:cubicBezTo>
                  <a:cubicBezTo>
                    <a:pt x="544" y="606"/>
                    <a:pt x="1237" y="313"/>
                    <a:pt x="1947" y="313"/>
                  </a:cubicBezTo>
                  <a:cubicBezTo>
                    <a:pt x="3622" y="313"/>
                    <a:pt x="5389" y="1943"/>
                    <a:pt x="5502" y="3786"/>
                  </a:cubicBezTo>
                  <a:cubicBezTo>
                    <a:pt x="5502" y="3798"/>
                    <a:pt x="5507" y="3803"/>
                    <a:pt x="5516" y="3803"/>
                  </a:cubicBezTo>
                  <a:cubicBezTo>
                    <a:pt x="5524" y="3803"/>
                    <a:pt x="5536" y="3798"/>
                    <a:pt x="5547" y="3786"/>
                  </a:cubicBezTo>
                  <a:cubicBezTo>
                    <a:pt x="5593" y="3467"/>
                    <a:pt x="5547" y="3124"/>
                    <a:pt x="5479" y="2782"/>
                  </a:cubicBezTo>
                  <a:cubicBezTo>
                    <a:pt x="5228" y="1778"/>
                    <a:pt x="4566" y="888"/>
                    <a:pt x="3630" y="385"/>
                  </a:cubicBezTo>
                  <a:cubicBezTo>
                    <a:pt x="3203" y="134"/>
                    <a:pt x="2669" y="0"/>
                    <a:pt x="2139"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737051" y="534960"/>
              <a:ext cx="69022" cy="152691"/>
            </a:xfrm>
            <a:custGeom>
              <a:avLst/>
              <a:gdLst/>
              <a:ahLst/>
              <a:cxnLst/>
              <a:rect l="l" t="t" r="r" b="b"/>
              <a:pathLst>
                <a:path w="2295" h="5077" extrusionOk="0">
                  <a:moveTo>
                    <a:pt x="47" y="0"/>
                  </a:moveTo>
                  <a:cubicBezTo>
                    <a:pt x="47" y="0"/>
                    <a:pt x="1" y="23"/>
                    <a:pt x="24" y="23"/>
                  </a:cubicBezTo>
                  <a:cubicBezTo>
                    <a:pt x="731" y="799"/>
                    <a:pt x="1462" y="1621"/>
                    <a:pt x="1644" y="2648"/>
                  </a:cubicBezTo>
                  <a:cubicBezTo>
                    <a:pt x="1895" y="3652"/>
                    <a:pt x="1348" y="4885"/>
                    <a:pt x="252" y="5022"/>
                  </a:cubicBezTo>
                  <a:cubicBezTo>
                    <a:pt x="229" y="5022"/>
                    <a:pt x="229" y="5068"/>
                    <a:pt x="252" y="5068"/>
                  </a:cubicBezTo>
                  <a:cubicBezTo>
                    <a:pt x="305" y="5073"/>
                    <a:pt x="357" y="5076"/>
                    <a:pt x="408" y="5076"/>
                  </a:cubicBezTo>
                  <a:cubicBezTo>
                    <a:pt x="1573" y="5076"/>
                    <a:pt x="2295" y="3629"/>
                    <a:pt x="2032" y="2580"/>
                  </a:cubicBezTo>
                  <a:cubicBezTo>
                    <a:pt x="1804" y="1461"/>
                    <a:pt x="982" y="617"/>
                    <a:pt x="47"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392482" y="457637"/>
              <a:ext cx="117383" cy="142195"/>
            </a:xfrm>
            <a:custGeom>
              <a:avLst/>
              <a:gdLst/>
              <a:ahLst/>
              <a:cxnLst/>
              <a:rect l="l" t="t" r="r" b="b"/>
              <a:pathLst>
                <a:path w="3903" h="4728" extrusionOk="0">
                  <a:moveTo>
                    <a:pt x="355" y="1"/>
                  </a:moveTo>
                  <a:cubicBezTo>
                    <a:pt x="244" y="1"/>
                    <a:pt x="133" y="5"/>
                    <a:pt x="22" y="15"/>
                  </a:cubicBezTo>
                  <a:cubicBezTo>
                    <a:pt x="4" y="15"/>
                    <a:pt x="0" y="44"/>
                    <a:pt x="11" y="44"/>
                  </a:cubicBezTo>
                  <a:cubicBezTo>
                    <a:pt x="14" y="44"/>
                    <a:pt x="18" y="42"/>
                    <a:pt x="22" y="38"/>
                  </a:cubicBezTo>
                  <a:cubicBezTo>
                    <a:pt x="2624" y="403"/>
                    <a:pt x="3903" y="2161"/>
                    <a:pt x="2876" y="4717"/>
                  </a:cubicBezTo>
                  <a:cubicBezTo>
                    <a:pt x="2860" y="4717"/>
                    <a:pt x="2876" y="4727"/>
                    <a:pt x="2887" y="4727"/>
                  </a:cubicBezTo>
                  <a:cubicBezTo>
                    <a:pt x="2893" y="4727"/>
                    <a:pt x="2898" y="4725"/>
                    <a:pt x="2898" y="4717"/>
                  </a:cubicBezTo>
                  <a:cubicBezTo>
                    <a:pt x="3241" y="4238"/>
                    <a:pt x="3469" y="3667"/>
                    <a:pt x="3515" y="3074"/>
                  </a:cubicBezTo>
                  <a:cubicBezTo>
                    <a:pt x="3751" y="1164"/>
                    <a:pt x="2091" y="1"/>
                    <a:pt x="3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375279" y="252946"/>
              <a:ext cx="139849" cy="54436"/>
            </a:xfrm>
            <a:custGeom>
              <a:avLst/>
              <a:gdLst/>
              <a:ahLst/>
              <a:cxnLst/>
              <a:rect l="l" t="t" r="r" b="b"/>
              <a:pathLst>
                <a:path w="4650" h="1810" extrusionOk="0">
                  <a:moveTo>
                    <a:pt x="1922" y="1"/>
                  </a:moveTo>
                  <a:cubicBezTo>
                    <a:pt x="1264" y="1"/>
                    <a:pt x="613" y="212"/>
                    <a:pt x="24" y="498"/>
                  </a:cubicBezTo>
                  <a:cubicBezTo>
                    <a:pt x="1" y="521"/>
                    <a:pt x="24" y="544"/>
                    <a:pt x="47" y="544"/>
                  </a:cubicBezTo>
                  <a:cubicBezTo>
                    <a:pt x="576" y="420"/>
                    <a:pt x="1069" y="352"/>
                    <a:pt x="1533" y="352"/>
                  </a:cubicBezTo>
                  <a:cubicBezTo>
                    <a:pt x="2688" y="352"/>
                    <a:pt x="3667" y="773"/>
                    <a:pt x="4612" y="1799"/>
                  </a:cubicBezTo>
                  <a:cubicBezTo>
                    <a:pt x="4612" y="1807"/>
                    <a:pt x="4617" y="1810"/>
                    <a:pt x="4623" y="1810"/>
                  </a:cubicBezTo>
                  <a:cubicBezTo>
                    <a:pt x="4634" y="1810"/>
                    <a:pt x="4650" y="1799"/>
                    <a:pt x="4634" y="1799"/>
                  </a:cubicBezTo>
                  <a:cubicBezTo>
                    <a:pt x="4224" y="1001"/>
                    <a:pt x="3516" y="316"/>
                    <a:pt x="2626" y="87"/>
                  </a:cubicBezTo>
                  <a:cubicBezTo>
                    <a:pt x="2392" y="28"/>
                    <a:pt x="2156" y="1"/>
                    <a:pt x="192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602526" y="503080"/>
              <a:ext cx="87187" cy="121834"/>
            </a:xfrm>
            <a:custGeom>
              <a:avLst/>
              <a:gdLst/>
              <a:ahLst/>
              <a:cxnLst/>
              <a:rect l="l" t="t" r="r" b="b"/>
              <a:pathLst>
                <a:path w="2899" h="4051" extrusionOk="0">
                  <a:moveTo>
                    <a:pt x="2103" y="1"/>
                  </a:moveTo>
                  <a:cubicBezTo>
                    <a:pt x="2089" y="1"/>
                    <a:pt x="2077" y="17"/>
                    <a:pt x="2077" y="33"/>
                  </a:cubicBezTo>
                  <a:cubicBezTo>
                    <a:pt x="2511" y="2133"/>
                    <a:pt x="2237" y="3343"/>
                    <a:pt x="23" y="4005"/>
                  </a:cubicBezTo>
                  <a:cubicBezTo>
                    <a:pt x="0" y="4005"/>
                    <a:pt x="0" y="4050"/>
                    <a:pt x="23" y="4050"/>
                  </a:cubicBezTo>
                  <a:cubicBezTo>
                    <a:pt x="502" y="4028"/>
                    <a:pt x="959" y="3914"/>
                    <a:pt x="1392" y="3708"/>
                  </a:cubicBezTo>
                  <a:cubicBezTo>
                    <a:pt x="2899" y="3023"/>
                    <a:pt x="2762" y="1266"/>
                    <a:pt x="2123" y="10"/>
                  </a:cubicBezTo>
                  <a:cubicBezTo>
                    <a:pt x="2116" y="4"/>
                    <a:pt x="2109" y="1"/>
                    <a:pt x="210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8331369" y="212315"/>
              <a:ext cx="16481" cy="652868"/>
            </a:xfrm>
            <a:custGeom>
              <a:avLst/>
              <a:gdLst/>
              <a:ahLst/>
              <a:cxnLst/>
              <a:rect l="l" t="t" r="r" b="b"/>
              <a:pathLst>
                <a:path w="548" h="21708" extrusionOk="0">
                  <a:moveTo>
                    <a:pt x="274" y="1"/>
                  </a:moveTo>
                  <a:cubicBezTo>
                    <a:pt x="46" y="3538"/>
                    <a:pt x="137" y="7282"/>
                    <a:pt x="91" y="10843"/>
                  </a:cubicBezTo>
                  <a:cubicBezTo>
                    <a:pt x="114" y="14472"/>
                    <a:pt x="0" y="18101"/>
                    <a:pt x="274" y="21707"/>
                  </a:cubicBezTo>
                  <a:cubicBezTo>
                    <a:pt x="548" y="18101"/>
                    <a:pt x="434" y="14472"/>
                    <a:pt x="457" y="10843"/>
                  </a:cubicBezTo>
                  <a:cubicBezTo>
                    <a:pt x="411" y="7282"/>
                    <a:pt x="502" y="3538"/>
                    <a:pt x="27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3"/>
            <p:cNvGrpSpPr/>
            <p:nvPr/>
          </p:nvGrpSpPr>
          <p:grpSpPr>
            <a:xfrm>
              <a:off x="8262025" y="393506"/>
              <a:ext cx="314505" cy="314505"/>
              <a:chOff x="6471687" y="1760184"/>
              <a:chExt cx="456069" cy="456069"/>
            </a:xfrm>
          </p:grpSpPr>
          <p:sp>
            <p:nvSpPr>
              <p:cNvPr id="50" name="Google Shape;50;p3"/>
              <p:cNvSpPr/>
              <p:nvPr/>
            </p:nvSpPr>
            <p:spPr>
              <a:xfrm>
                <a:off x="6541717" y="1830214"/>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6471687" y="1760184"/>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 name="Google Shape;52;p3"/>
          <p:cNvSpPr/>
          <p:nvPr/>
        </p:nvSpPr>
        <p:spPr>
          <a:xfrm rot="4195186" flipH="1">
            <a:off x="-70505" y="111856"/>
            <a:ext cx="1271993" cy="691670"/>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4032615" y="-388458"/>
            <a:ext cx="962808" cy="962808"/>
            <a:chOff x="5987602" y="1417250"/>
            <a:chExt cx="456069" cy="456069"/>
          </a:xfrm>
        </p:grpSpPr>
        <p:sp>
          <p:nvSpPr>
            <p:cNvPr id="54" name="Google Shape;54;p3"/>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3"/>
          <p:cNvGrpSpPr/>
          <p:nvPr/>
        </p:nvGrpSpPr>
        <p:grpSpPr>
          <a:xfrm>
            <a:off x="-388535" y="3967767"/>
            <a:ext cx="962808" cy="962808"/>
            <a:chOff x="5987602" y="1417250"/>
            <a:chExt cx="456069" cy="456069"/>
          </a:xfrm>
        </p:grpSpPr>
        <p:sp>
          <p:nvSpPr>
            <p:cNvPr id="57" name="Google Shape;57;p3"/>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3"/>
          <p:cNvSpPr/>
          <p:nvPr/>
        </p:nvSpPr>
        <p:spPr>
          <a:xfrm rot="-4195186">
            <a:off x="4052645" y="4548156"/>
            <a:ext cx="1271993" cy="691670"/>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3"/>
          <p:cNvGrpSpPr/>
          <p:nvPr/>
        </p:nvGrpSpPr>
        <p:grpSpPr>
          <a:xfrm>
            <a:off x="8428890" y="3837292"/>
            <a:ext cx="962808" cy="962808"/>
            <a:chOff x="5987602" y="1417250"/>
            <a:chExt cx="456069" cy="456069"/>
          </a:xfrm>
        </p:grpSpPr>
        <p:sp>
          <p:nvSpPr>
            <p:cNvPr id="61" name="Google Shape;61;p3"/>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3"/>
          <p:cNvSpPr txBox="1">
            <a:spLocks noGrp="1"/>
          </p:cNvSpPr>
          <p:nvPr>
            <p:ph type="title"/>
          </p:nvPr>
        </p:nvSpPr>
        <p:spPr>
          <a:xfrm>
            <a:off x="3258388" y="1683400"/>
            <a:ext cx="4816500" cy="1776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3"/>
          <p:cNvSpPr txBox="1">
            <a:spLocks noGrp="1"/>
          </p:cNvSpPr>
          <p:nvPr>
            <p:ph type="title" idx="2" hasCustomPrompt="1"/>
          </p:nvPr>
        </p:nvSpPr>
        <p:spPr>
          <a:xfrm>
            <a:off x="1263538" y="2150943"/>
            <a:ext cx="15423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41"/>
        <p:cNvGrpSpPr/>
        <p:nvPr/>
      </p:nvGrpSpPr>
      <p:grpSpPr>
        <a:xfrm>
          <a:off x="0" y="0"/>
          <a:ext cx="0" cy="0"/>
          <a:chOff x="0" y="0"/>
          <a:chExt cx="0" cy="0"/>
        </a:xfrm>
      </p:grpSpPr>
      <p:sp>
        <p:nvSpPr>
          <p:cNvPr id="542" name="Google Shape;542;p22"/>
          <p:cNvSpPr/>
          <p:nvPr/>
        </p:nvSpPr>
        <p:spPr>
          <a:xfrm rot="4195186" flipH="1">
            <a:off x="-70505" y="111856"/>
            <a:ext cx="1271993" cy="691670"/>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22"/>
          <p:cNvGrpSpPr/>
          <p:nvPr/>
        </p:nvGrpSpPr>
        <p:grpSpPr>
          <a:xfrm>
            <a:off x="4032615" y="-388458"/>
            <a:ext cx="962808" cy="962808"/>
            <a:chOff x="5987602" y="1417250"/>
            <a:chExt cx="456069" cy="456069"/>
          </a:xfrm>
        </p:grpSpPr>
        <p:sp>
          <p:nvSpPr>
            <p:cNvPr id="544" name="Google Shape;544;p22"/>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22"/>
          <p:cNvGrpSpPr/>
          <p:nvPr/>
        </p:nvGrpSpPr>
        <p:grpSpPr>
          <a:xfrm>
            <a:off x="-388535" y="3967767"/>
            <a:ext cx="962808" cy="962808"/>
            <a:chOff x="5987602" y="1417250"/>
            <a:chExt cx="456069" cy="456069"/>
          </a:xfrm>
        </p:grpSpPr>
        <p:sp>
          <p:nvSpPr>
            <p:cNvPr id="547" name="Google Shape;547;p22"/>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2"/>
          <p:cNvSpPr/>
          <p:nvPr/>
        </p:nvSpPr>
        <p:spPr>
          <a:xfrm rot="-4195186">
            <a:off x="4052645" y="4548156"/>
            <a:ext cx="1271993" cy="691670"/>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22"/>
          <p:cNvGrpSpPr/>
          <p:nvPr/>
        </p:nvGrpSpPr>
        <p:grpSpPr>
          <a:xfrm>
            <a:off x="8428890" y="3837292"/>
            <a:ext cx="962808" cy="962808"/>
            <a:chOff x="5987602" y="1417250"/>
            <a:chExt cx="456069" cy="456069"/>
          </a:xfrm>
        </p:grpSpPr>
        <p:sp>
          <p:nvSpPr>
            <p:cNvPr id="551" name="Google Shape;551;p22"/>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2"/>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22"/>
          <p:cNvGrpSpPr/>
          <p:nvPr/>
        </p:nvGrpSpPr>
        <p:grpSpPr>
          <a:xfrm>
            <a:off x="7886062" y="220587"/>
            <a:ext cx="1066820" cy="953197"/>
            <a:chOff x="7806200" y="157037"/>
            <a:chExt cx="1066820" cy="953197"/>
          </a:xfrm>
        </p:grpSpPr>
        <p:sp>
          <p:nvSpPr>
            <p:cNvPr id="554" name="Google Shape;554;p22"/>
            <p:cNvSpPr/>
            <p:nvPr/>
          </p:nvSpPr>
          <p:spPr>
            <a:xfrm>
              <a:off x="8262016" y="858958"/>
              <a:ext cx="155187" cy="251277"/>
            </a:xfrm>
            <a:custGeom>
              <a:avLst/>
              <a:gdLst/>
              <a:ahLst/>
              <a:cxnLst/>
              <a:rect l="l" t="t" r="r" b="b"/>
              <a:pathLst>
                <a:path w="5160" h="8355" extrusionOk="0">
                  <a:moveTo>
                    <a:pt x="1" y="1"/>
                  </a:moveTo>
                  <a:cubicBezTo>
                    <a:pt x="320" y="686"/>
                    <a:pt x="549" y="1393"/>
                    <a:pt x="754" y="2078"/>
                  </a:cubicBezTo>
                  <a:cubicBezTo>
                    <a:pt x="845" y="2443"/>
                    <a:pt x="937" y="2786"/>
                    <a:pt x="1028" y="3128"/>
                  </a:cubicBezTo>
                  <a:cubicBezTo>
                    <a:pt x="1119" y="3470"/>
                    <a:pt x="1188" y="3836"/>
                    <a:pt x="1256" y="4178"/>
                  </a:cubicBezTo>
                  <a:cubicBezTo>
                    <a:pt x="1393" y="4863"/>
                    <a:pt x="1507" y="5570"/>
                    <a:pt x="1553" y="6255"/>
                  </a:cubicBezTo>
                  <a:cubicBezTo>
                    <a:pt x="1621" y="6963"/>
                    <a:pt x="1621" y="7647"/>
                    <a:pt x="1530" y="8355"/>
                  </a:cubicBezTo>
                  <a:lnTo>
                    <a:pt x="3630" y="8355"/>
                  </a:lnTo>
                  <a:cubicBezTo>
                    <a:pt x="3539" y="7647"/>
                    <a:pt x="3561" y="6963"/>
                    <a:pt x="3607" y="6255"/>
                  </a:cubicBezTo>
                  <a:cubicBezTo>
                    <a:pt x="3653" y="5570"/>
                    <a:pt x="3767" y="4863"/>
                    <a:pt x="3904" y="4178"/>
                  </a:cubicBezTo>
                  <a:cubicBezTo>
                    <a:pt x="3972" y="3836"/>
                    <a:pt x="4064" y="3470"/>
                    <a:pt x="4132" y="3128"/>
                  </a:cubicBezTo>
                  <a:cubicBezTo>
                    <a:pt x="4223" y="2786"/>
                    <a:pt x="4315" y="2443"/>
                    <a:pt x="4429" y="2078"/>
                  </a:cubicBezTo>
                  <a:cubicBezTo>
                    <a:pt x="4611" y="1393"/>
                    <a:pt x="4863" y="686"/>
                    <a:pt x="5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2"/>
            <p:cNvSpPr/>
            <p:nvPr/>
          </p:nvSpPr>
          <p:spPr>
            <a:xfrm>
              <a:off x="7943492" y="794447"/>
              <a:ext cx="396148" cy="206284"/>
            </a:xfrm>
            <a:custGeom>
              <a:avLst/>
              <a:gdLst/>
              <a:ahLst/>
              <a:cxnLst/>
              <a:rect l="l" t="t" r="r" b="b"/>
              <a:pathLst>
                <a:path w="13172" h="6859" extrusionOk="0">
                  <a:moveTo>
                    <a:pt x="2534" y="0"/>
                  </a:moveTo>
                  <a:cubicBezTo>
                    <a:pt x="2534" y="0"/>
                    <a:pt x="1" y="4680"/>
                    <a:pt x="4360" y="6323"/>
                  </a:cubicBezTo>
                  <a:cubicBezTo>
                    <a:pt x="5303" y="6688"/>
                    <a:pt x="6393" y="6859"/>
                    <a:pt x="7448" y="6859"/>
                  </a:cubicBezTo>
                  <a:cubicBezTo>
                    <a:pt x="8771" y="6859"/>
                    <a:pt x="10038" y="6590"/>
                    <a:pt x="10888" y="6095"/>
                  </a:cubicBezTo>
                  <a:cubicBezTo>
                    <a:pt x="12212" y="5296"/>
                    <a:pt x="13125" y="3698"/>
                    <a:pt x="13171" y="1712"/>
                  </a:cubicBezTo>
                  <a:lnTo>
                    <a:pt x="2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2"/>
            <p:cNvSpPr/>
            <p:nvPr/>
          </p:nvSpPr>
          <p:spPr>
            <a:xfrm>
              <a:off x="7990169" y="798056"/>
              <a:ext cx="364569" cy="69864"/>
            </a:xfrm>
            <a:custGeom>
              <a:avLst/>
              <a:gdLst/>
              <a:ahLst/>
              <a:cxnLst/>
              <a:rect l="l" t="t" r="r" b="b"/>
              <a:pathLst>
                <a:path w="12122" h="2323" extrusionOk="0">
                  <a:moveTo>
                    <a:pt x="155" y="1"/>
                  </a:moveTo>
                  <a:cubicBezTo>
                    <a:pt x="98" y="1"/>
                    <a:pt x="46" y="6"/>
                    <a:pt x="1" y="17"/>
                  </a:cubicBezTo>
                  <a:lnTo>
                    <a:pt x="47" y="200"/>
                  </a:lnTo>
                  <a:cubicBezTo>
                    <a:pt x="76" y="192"/>
                    <a:pt x="112" y="189"/>
                    <a:pt x="153" y="189"/>
                  </a:cubicBezTo>
                  <a:cubicBezTo>
                    <a:pt x="491" y="189"/>
                    <a:pt x="1210" y="439"/>
                    <a:pt x="2147" y="907"/>
                  </a:cubicBezTo>
                  <a:cubicBezTo>
                    <a:pt x="4064" y="1843"/>
                    <a:pt x="6027" y="2323"/>
                    <a:pt x="8218" y="2323"/>
                  </a:cubicBezTo>
                  <a:cubicBezTo>
                    <a:pt x="9451" y="2323"/>
                    <a:pt x="10729" y="2163"/>
                    <a:pt x="12121" y="1889"/>
                  </a:cubicBezTo>
                  <a:lnTo>
                    <a:pt x="12098" y="1706"/>
                  </a:lnTo>
                  <a:cubicBezTo>
                    <a:pt x="10726" y="1991"/>
                    <a:pt x="9457" y="2133"/>
                    <a:pt x="8257" y="2133"/>
                  </a:cubicBezTo>
                  <a:cubicBezTo>
                    <a:pt x="6086" y="2133"/>
                    <a:pt x="4141" y="1666"/>
                    <a:pt x="2215" y="725"/>
                  </a:cubicBezTo>
                  <a:cubicBezTo>
                    <a:pt x="1639" y="437"/>
                    <a:pt x="674" y="1"/>
                    <a:pt x="1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7984003" y="841274"/>
              <a:ext cx="366614" cy="60300"/>
            </a:xfrm>
            <a:custGeom>
              <a:avLst/>
              <a:gdLst/>
              <a:ahLst/>
              <a:cxnLst/>
              <a:rect l="l" t="t" r="r" b="b"/>
              <a:pathLst>
                <a:path w="12190" h="2005" extrusionOk="0">
                  <a:moveTo>
                    <a:pt x="163" y="0"/>
                  </a:moveTo>
                  <a:cubicBezTo>
                    <a:pt x="102" y="0"/>
                    <a:pt x="47" y="6"/>
                    <a:pt x="0" y="18"/>
                  </a:cubicBezTo>
                  <a:lnTo>
                    <a:pt x="46" y="201"/>
                  </a:lnTo>
                  <a:cubicBezTo>
                    <a:pt x="78" y="193"/>
                    <a:pt x="117" y="189"/>
                    <a:pt x="163" y="189"/>
                  </a:cubicBezTo>
                  <a:cubicBezTo>
                    <a:pt x="505" y="189"/>
                    <a:pt x="1219" y="414"/>
                    <a:pt x="2146" y="817"/>
                  </a:cubicBezTo>
                  <a:cubicBezTo>
                    <a:pt x="3949" y="1616"/>
                    <a:pt x="5730" y="2004"/>
                    <a:pt x="7670" y="2004"/>
                  </a:cubicBezTo>
                  <a:cubicBezTo>
                    <a:pt x="9085" y="2004"/>
                    <a:pt x="10569" y="1799"/>
                    <a:pt x="12189" y="1388"/>
                  </a:cubicBezTo>
                  <a:lnTo>
                    <a:pt x="12144" y="1205"/>
                  </a:lnTo>
                  <a:cubicBezTo>
                    <a:pt x="10531" y="1611"/>
                    <a:pt x="9053" y="1816"/>
                    <a:pt x="7654" y="1816"/>
                  </a:cubicBezTo>
                  <a:cubicBezTo>
                    <a:pt x="5748" y="1816"/>
                    <a:pt x="3989" y="1434"/>
                    <a:pt x="2237" y="657"/>
                  </a:cubicBezTo>
                  <a:cubicBezTo>
                    <a:pt x="1647" y="393"/>
                    <a:pt x="674" y="0"/>
                    <a:pt x="1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7977838" y="882897"/>
              <a:ext cx="367276" cy="53684"/>
            </a:xfrm>
            <a:custGeom>
              <a:avLst/>
              <a:gdLst/>
              <a:ahLst/>
              <a:cxnLst/>
              <a:rect l="l" t="t" r="r" b="b"/>
              <a:pathLst>
                <a:path w="12212" h="1785" extrusionOk="0">
                  <a:moveTo>
                    <a:pt x="205" y="1"/>
                  </a:moveTo>
                  <a:cubicBezTo>
                    <a:pt x="126" y="1"/>
                    <a:pt x="57" y="9"/>
                    <a:pt x="0" y="27"/>
                  </a:cubicBezTo>
                  <a:lnTo>
                    <a:pt x="46" y="209"/>
                  </a:lnTo>
                  <a:cubicBezTo>
                    <a:pt x="80" y="201"/>
                    <a:pt x="123" y="196"/>
                    <a:pt x="174" y="196"/>
                  </a:cubicBezTo>
                  <a:cubicBezTo>
                    <a:pt x="526" y="196"/>
                    <a:pt x="1254" y="401"/>
                    <a:pt x="2191" y="780"/>
                  </a:cubicBezTo>
                  <a:cubicBezTo>
                    <a:pt x="3858" y="1442"/>
                    <a:pt x="5524" y="1784"/>
                    <a:pt x="7281" y="1784"/>
                  </a:cubicBezTo>
                  <a:cubicBezTo>
                    <a:pt x="8833" y="1784"/>
                    <a:pt x="10454" y="1533"/>
                    <a:pt x="12212" y="1031"/>
                  </a:cubicBezTo>
                  <a:lnTo>
                    <a:pt x="12166" y="848"/>
                  </a:lnTo>
                  <a:cubicBezTo>
                    <a:pt x="10423" y="1345"/>
                    <a:pt x="8831" y="1592"/>
                    <a:pt x="7318" y="1592"/>
                  </a:cubicBezTo>
                  <a:cubicBezTo>
                    <a:pt x="5563" y="1592"/>
                    <a:pt x="3915" y="1259"/>
                    <a:pt x="2260" y="597"/>
                  </a:cubicBezTo>
                  <a:cubicBezTo>
                    <a:pt x="1685" y="359"/>
                    <a:pt x="730" y="1"/>
                    <a:pt x="20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7971642" y="927799"/>
              <a:ext cx="368659" cy="43789"/>
            </a:xfrm>
            <a:custGeom>
              <a:avLst/>
              <a:gdLst/>
              <a:ahLst/>
              <a:cxnLst/>
              <a:rect l="l" t="t" r="r" b="b"/>
              <a:pathLst>
                <a:path w="12258" h="1456" extrusionOk="0">
                  <a:moveTo>
                    <a:pt x="271" y="1"/>
                  </a:moveTo>
                  <a:cubicBezTo>
                    <a:pt x="162" y="1"/>
                    <a:pt x="70" y="13"/>
                    <a:pt x="1" y="40"/>
                  </a:cubicBezTo>
                  <a:lnTo>
                    <a:pt x="69" y="223"/>
                  </a:lnTo>
                  <a:cubicBezTo>
                    <a:pt x="115" y="206"/>
                    <a:pt x="180" y="198"/>
                    <a:pt x="261" y="198"/>
                  </a:cubicBezTo>
                  <a:cubicBezTo>
                    <a:pt x="623" y="198"/>
                    <a:pt x="1320" y="362"/>
                    <a:pt x="2215" y="679"/>
                  </a:cubicBezTo>
                  <a:cubicBezTo>
                    <a:pt x="3698" y="1181"/>
                    <a:pt x="5159" y="1455"/>
                    <a:pt x="6688" y="1455"/>
                  </a:cubicBezTo>
                  <a:cubicBezTo>
                    <a:pt x="8446" y="1455"/>
                    <a:pt x="10249" y="1113"/>
                    <a:pt x="12258" y="428"/>
                  </a:cubicBezTo>
                  <a:lnTo>
                    <a:pt x="12189" y="246"/>
                  </a:lnTo>
                  <a:cubicBezTo>
                    <a:pt x="10204" y="928"/>
                    <a:pt x="8407" y="1265"/>
                    <a:pt x="6687" y="1265"/>
                  </a:cubicBezTo>
                  <a:cubicBezTo>
                    <a:pt x="5185" y="1265"/>
                    <a:pt x="3741" y="1007"/>
                    <a:pt x="2283" y="497"/>
                  </a:cubicBezTo>
                  <a:cubicBezTo>
                    <a:pt x="1715" y="288"/>
                    <a:pt x="800" y="1"/>
                    <a:pt x="27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8339610" y="794447"/>
              <a:ext cx="396118" cy="206284"/>
            </a:xfrm>
            <a:custGeom>
              <a:avLst/>
              <a:gdLst/>
              <a:ahLst/>
              <a:cxnLst/>
              <a:rect l="l" t="t" r="r" b="b"/>
              <a:pathLst>
                <a:path w="13171" h="6859" extrusionOk="0">
                  <a:moveTo>
                    <a:pt x="10637" y="0"/>
                  </a:moveTo>
                  <a:lnTo>
                    <a:pt x="0" y="1712"/>
                  </a:lnTo>
                  <a:cubicBezTo>
                    <a:pt x="46" y="3698"/>
                    <a:pt x="959" y="5296"/>
                    <a:pt x="2283" y="6095"/>
                  </a:cubicBezTo>
                  <a:cubicBezTo>
                    <a:pt x="3133" y="6590"/>
                    <a:pt x="4400" y="6859"/>
                    <a:pt x="5727" y="6859"/>
                  </a:cubicBezTo>
                  <a:cubicBezTo>
                    <a:pt x="6785" y="6859"/>
                    <a:pt x="7881" y="6688"/>
                    <a:pt x="8833" y="6323"/>
                  </a:cubicBezTo>
                  <a:cubicBezTo>
                    <a:pt x="13170" y="4680"/>
                    <a:pt x="10637" y="0"/>
                    <a:pt x="10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a:off x="8324482" y="798056"/>
              <a:ext cx="364569" cy="69864"/>
            </a:xfrm>
            <a:custGeom>
              <a:avLst/>
              <a:gdLst/>
              <a:ahLst/>
              <a:cxnLst/>
              <a:rect l="l" t="t" r="r" b="b"/>
              <a:pathLst>
                <a:path w="12122" h="2323" extrusionOk="0">
                  <a:moveTo>
                    <a:pt x="11973" y="1"/>
                  </a:moveTo>
                  <a:cubicBezTo>
                    <a:pt x="11466" y="1"/>
                    <a:pt x="10483" y="437"/>
                    <a:pt x="9907" y="725"/>
                  </a:cubicBezTo>
                  <a:cubicBezTo>
                    <a:pt x="7981" y="1666"/>
                    <a:pt x="6036" y="2133"/>
                    <a:pt x="3871" y="2133"/>
                  </a:cubicBezTo>
                  <a:cubicBezTo>
                    <a:pt x="2674" y="2133"/>
                    <a:pt x="1411" y="1991"/>
                    <a:pt x="47" y="1706"/>
                  </a:cubicBezTo>
                  <a:lnTo>
                    <a:pt x="1" y="1889"/>
                  </a:lnTo>
                  <a:cubicBezTo>
                    <a:pt x="1393" y="2163"/>
                    <a:pt x="2694" y="2323"/>
                    <a:pt x="3904" y="2323"/>
                  </a:cubicBezTo>
                  <a:cubicBezTo>
                    <a:pt x="6095" y="2323"/>
                    <a:pt x="8058" y="1843"/>
                    <a:pt x="9998" y="907"/>
                  </a:cubicBezTo>
                  <a:cubicBezTo>
                    <a:pt x="10915" y="439"/>
                    <a:pt x="11631" y="189"/>
                    <a:pt x="11969" y="189"/>
                  </a:cubicBezTo>
                  <a:cubicBezTo>
                    <a:pt x="12010" y="189"/>
                    <a:pt x="12046" y="192"/>
                    <a:pt x="12075" y="200"/>
                  </a:cubicBezTo>
                  <a:lnTo>
                    <a:pt x="12121" y="17"/>
                  </a:lnTo>
                  <a:cubicBezTo>
                    <a:pt x="12078" y="6"/>
                    <a:pt x="12028" y="1"/>
                    <a:pt x="1197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a:off x="8329294" y="841274"/>
              <a:ext cx="365923" cy="60300"/>
            </a:xfrm>
            <a:custGeom>
              <a:avLst/>
              <a:gdLst/>
              <a:ahLst/>
              <a:cxnLst/>
              <a:rect l="l" t="t" r="r" b="b"/>
              <a:pathLst>
                <a:path w="12167" h="2005" extrusionOk="0">
                  <a:moveTo>
                    <a:pt x="12010" y="0"/>
                  </a:moveTo>
                  <a:cubicBezTo>
                    <a:pt x="11511" y="0"/>
                    <a:pt x="10520" y="393"/>
                    <a:pt x="9930" y="657"/>
                  </a:cubicBezTo>
                  <a:cubicBezTo>
                    <a:pt x="8178" y="1434"/>
                    <a:pt x="6419" y="1816"/>
                    <a:pt x="4517" y="1816"/>
                  </a:cubicBezTo>
                  <a:cubicBezTo>
                    <a:pt x="3122" y="1816"/>
                    <a:pt x="1649" y="1611"/>
                    <a:pt x="46" y="1205"/>
                  </a:cubicBezTo>
                  <a:lnTo>
                    <a:pt x="1" y="1388"/>
                  </a:lnTo>
                  <a:cubicBezTo>
                    <a:pt x="1621" y="1799"/>
                    <a:pt x="3105" y="2004"/>
                    <a:pt x="4497" y="2004"/>
                  </a:cubicBezTo>
                  <a:cubicBezTo>
                    <a:pt x="6437" y="2004"/>
                    <a:pt x="8241" y="1616"/>
                    <a:pt x="10021" y="817"/>
                  </a:cubicBezTo>
                  <a:cubicBezTo>
                    <a:pt x="10948" y="414"/>
                    <a:pt x="11662" y="189"/>
                    <a:pt x="12005" y="189"/>
                  </a:cubicBezTo>
                  <a:cubicBezTo>
                    <a:pt x="12050" y="189"/>
                    <a:pt x="12089" y="193"/>
                    <a:pt x="12121" y="201"/>
                  </a:cubicBezTo>
                  <a:lnTo>
                    <a:pt x="12167" y="18"/>
                  </a:lnTo>
                  <a:cubicBezTo>
                    <a:pt x="12122" y="6"/>
                    <a:pt x="12070" y="0"/>
                    <a:pt x="120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a:off x="8334106" y="882897"/>
              <a:ext cx="367276" cy="53684"/>
            </a:xfrm>
            <a:custGeom>
              <a:avLst/>
              <a:gdLst/>
              <a:ahLst/>
              <a:cxnLst/>
              <a:rect l="l" t="t" r="r" b="b"/>
              <a:pathLst>
                <a:path w="12212" h="1785" extrusionOk="0">
                  <a:moveTo>
                    <a:pt x="12007" y="1"/>
                  </a:moveTo>
                  <a:cubicBezTo>
                    <a:pt x="11482" y="1"/>
                    <a:pt x="10527" y="359"/>
                    <a:pt x="9952" y="597"/>
                  </a:cubicBezTo>
                  <a:cubicBezTo>
                    <a:pt x="8297" y="1259"/>
                    <a:pt x="6655" y="1592"/>
                    <a:pt x="4903" y="1592"/>
                  </a:cubicBezTo>
                  <a:cubicBezTo>
                    <a:pt x="3392" y="1592"/>
                    <a:pt x="1800" y="1345"/>
                    <a:pt x="46" y="848"/>
                  </a:cubicBezTo>
                  <a:lnTo>
                    <a:pt x="0" y="1031"/>
                  </a:lnTo>
                  <a:cubicBezTo>
                    <a:pt x="1781" y="1533"/>
                    <a:pt x="3401" y="1784"/>
                    <a:pt x="4931" y="1784"/>
                  </a:cubicBezTo>
                  <a:cubicBezTo>
                    <a:pt x="6711" y="1784"/>
                    <a:pt x="8354" y="1442"/>
                    <a:pt x="10044" y="780"/>
                  </a:cubicBezTo>
                  <a:cubicBezTo>
                    <a:pt x="10961" y="401"/>
                    <a:pt x="11687" y="196"/>
                    <a:pt x="12038" y="196"/>
                  </a:cubicBezTo>
                  <a:cubicBezTo>
                    <a:pt x="12089" y="196"/>
                    <a:pt x="12132" y="201"/>
                    <a:pt x="12166" y="209"/>
                  </a:cubicBezTo>
                  <a:lnTo>
                    <a:pt x="12212" y="27"/>
                  </a:lnTo>
                  <a:cubicBezTo>
                    <a:pt x="12155" y="9"/>
                    <a:pt x="12086" y="1"/>
                    <a:pt x="1200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a:off x="8338918" y="927799"/>
              <a:ext cx="368659" cy="43789"/>
            </a:xfrm>
            <a:custGeom>
              <a:avLst/>
              <a:gdLst/>
              <a:ahLst/>
              <a:cxnLst/>
              <a:rect l="l" t="t" r="r" b="b"/>
              <a:pathLst>
                <a:path w="12258" h="1456" extrusionOk="0">
                  <a:moveTo>
                    <a:pt x="11987" y="1"/>
                  </a:moveTo>
                  <a:cubicBezTo>
                    <a:pt x="11458" y="1"/>
                    <a:pt x="10543" y="288"/>
                    <a:pt x="9975" y="497"/>
                  </a:cubicBezTo>
                  <a:cubicBezTo>
                    <a:pt x="8517" y="1007"/>
                    <a:pt x="7073" y="1265"/>
                    <a:pt x="5571" y="1265"/>
                  </a:cubicBezTo>
                  <a:cubicBezTo>
                    <a:pt x="3851" y="1265"/>
                    <a:pt x="2054" y="928"/>
                    <a:pt x="69" y="246"/>
                  </a:cubicBezTo>
                  <a:lnTo>
                    <a:pt x="0" y="428"/>
                  </a:lnTo>
                  <a:cubicBezTo>
                    <a:pt x="2009" y="1113"/>
                    <a:pt x="3835" y="1455"/>
                    <a:pt x="5570" y="1455"/>
                  </a:cubicBezTo>
                  <a:cubicBezTo>
                    <a:pt x="7099" y="1455"/>
                    <a:pt x="8560" y="1181"/>
                    <a:pt x="10043" y="679"/>
                  </a:cubicBezTo>
                  <a:cubicBezTo>
                    <a:pt x="10938" y="362"/>
                    <a:pt x="11635" y="198"/>
                    <a:pt x="11997" y="198"/>
                  </a:cubicBezTo>
                  <a:cubicBezTo>
                    <a:pt x="12078" y="198"/>
                    <a:pt x="12143" y="206"/>
                    <a:pt x="12189" y="223"/>
                  </a:cubicBezTo>
                  <a:lnTo>
                    <a:pt x="12257" y="40"/>
                  </a:lnTo>
                  <a:cubicBezTo>
                    <a:pt x="12188" y="13"/>
                    <a:pt x="12096" y="1"/>
                    <a:pt x="1198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a:off x="7806200" y="157037"/>
              <a:ext cx="1066820" cy="735725"/>
            </a:xfrm>
            <a:custGeom>
              <a:avLst/>
              <a:gdLst/>
              <a:ahLst/>
              <a:cxnLst/>
              <a:rect l="l" t="t" r="r" b="b"/>
              <a:pathLst>
                <a:path w="35472" h="24463" extrusionOk="0">
                  <a:moveTo>
                    <a:pt x="15137" y="0"/>
                  </a:moveTo>
                  <a:cubicBezTo>
                    <a:pt x="14960" y="0"/>
                    <a:pt x="14776" y="19"/>
                    <a:pt x="14586" y="58"/>
                  </a:cubicBezTo>
                  <a:cubicBezTo>
                    <a:pt x="13262" y="309"/>
                    <a:pt x="12098" y="1336"/>
                    <a:pt x="11664" y="2820"/>
                  </a:cubicBezTo>
                  <a:lnTo>
                    <a:pt x="11642" y="2820"/>
                  </a:lnTo>
                  <a:cubicBezTo>
                    <a:pt x="11550" y="2797"/>
                    <a:pt x="11459" y="2752"/>
                    <a:pt x="11368" y="2729"/>
                  </a:cubicBezTo>
                  <a:cubicBezTo>
                    <a:pt x="10992" y="2620"/>
                    <a:pt x="10612" y="2568"/>
                    <a:pt x="10237" y="2568"/>
                  </a:cubicBezTo>
                  <a:cubicBezTo>
                    <a:pt x="8335" y="2568"/>
                    <a:pt x="6549" y="3907"/>
                    <a:pt x="5958" y="5947"/>
                  </a:cubicBezTo>
                  <a:cubicBezTo>
                    <a:pt x="5912" y="6107"/>
                    <a:pt x="5867" y="6244"/>
                    <a:pt x="5844" y="6404"/>
                  </a:cubicBezTo>
                  <a:cubicBezTo>
                    <a:pt x="4269" y="6723"/>
                    <a:pt x="2877" y="7956"/>
                    <a:pt x="2375" y="9690"/>
                  </a:cubicBezTo>
                  <a:cubicBezTo>
                    <a:pt x="2123" y="10535"/>
                    <a:pt x="2101" y="11402"/>
                    <a:pt x="2283" y="12178"/>
                  </a:cubicBezTo>
                  <a:cubicBezTo>
                    <a:pt x="1576" y="12772"/>
                    <a:pt x="1005" y="13594"/>
                    <a:pt x="731" y="14552"/>
                  </a:cubicBezTo>
                  <a:cubicBezTo>
                    <a:pt x="1" y="16994"/>
                    <a:pt x="1279" y="19528"/>
                    <a:pt x="3539" y="20190"/>
                  </a:cubicBezTo>
                  <a:cubicBezTo>
                    <a:pt x="3915" y="20296"/>
                    <a:pt x="4297" y="20347"/>
                    <a:pt x="4672" y="20347"/>
                  </a:cubicBezTo>
                  <a:cubicBezTo>
                    <a:pt x="5026" y="20347"/>
                    <a:pt x="5375" y="20301"/>
                    <a:pt x="5707" y="20213"/>
                  </a:cubicBezTo>
                  <a:cubicBezTo>
                    <a:pt x="6141" y="21537"/>
                    <a:pt x="7122" y="22632"/>
                    <a:pt x="8515" y="23020"/>
                  </a:cubicBezTo>
                  <a:cubicBezTo>
                    <a:pt x="8893" y="23132"/>
                    <a:pt x="9275" y="23186"/>
                    <a:pt x="9654" y="23186"/>
                  </a:cubicBezTo>
                  <a:cubicBezTo>
                    <a:pt x="10510" y="23186"/>
                    <a:pt x="11347" y="22910"/>
                    <a:pt x="12075" y="22404"/>
                  </a:cubicBezTo>
                  <a:cubicBezTo>
                    <a:pt x="12577" y="23294"/>
                    <a:pt x="13422" y="24002"/>
                    <a:pt x="14449" y="24299"/>
                  </a:cubicBezTo>
                  <a:cubicBezTo>
                    <a:pt x="14821" y="24410"/>
                    <a:pt x="15164" y="24463"/>
                    <a:pt x="15487" y="24463"/>
                  </a:cubicBezTo>
                  <a:cubicBezTo>
                    <a:pt x="16295" y="24463"/>
                    <a:pt x="16986" y="24132"/>
                    <a:pt x="17736" y="23545"/>
                  </a:cubicBezTo>
                  <a:cubicBezTo>
                    <a:pt x="18486" y="24132"/>
                    <a:pt x="19177" y="24463"/>
                    <a:pt x="19985" y="24463"/>
                  </a:cubicBezTo>
                  <a:cubicBezTo>
                    <a:pt x="20308" y="24463"/>
                    <a:pt x="20651" y="24410"/>
                    <a:pt x="21023" y="24299"/>
                  </a:cubicBezTo>
                  <a:cubicBezTo>
                    <a:pt x="22073" y="24002"/>
                    <a:pt x="22895" y="23294"/>
                    <a:pt x="23420" y="22404"/>
                  </a:cubicBezTo>
                  <a:cubicBezTo>
                    <a:pt x="24132" y="22910"/>
                    <a:pt x="24964" y="23186"/>
                    <a:pt x="25826" y="23186"/>
                  </a:cubicBezTo>
                  <a:cubicBezTo>
                    <a:pt x="26208" y="23186"/>
                    <a:pt x="26595" y="23132"/>
                    <a:pt x="26980" y="23020"/>
                  </a:cubicBezTo>
                  <a:cubicBezTo>
                    <a:pt x="28350" y="22632"/>
                    <a:pt x="29354" y="21537"/>
                    <a:pt x="29765" y="20213"/>
                  </a:cubicBezTo>
                  <a:cubicBezTo>
                    <a:pt x="30108" y="20301"/>
                    <a:pt x="30457" y="20347"/>
                    <a:pt x="30809" y="20347"/>
                  </a:cubicBezTo>
                  <a:cubicBezTo>
                    <a:pt x="31181" y="20347"/>
                    <a:pt x="31557" y="20296"/>
                    <a:pt x="31933" y="20190"/>
                  </a:cubicBezTo>
                  <a:cubicBezTo>
                    <a:pt x="34216" y="19528"/>
                    <a:pt x="35471" y="16994"/>
                    <a:pt x="34741" y="14552"/>
                  </a:cubicBezTo>
                  <a:cubicBezTo>
                    <a:pt x="34467" y="13594"/>
                    <a:pt x="33896" y="12772"/>
                    <a:pt x="33189" y="12178"/>
                  </a:cubicBezTo>
                  <a:cubicBezTo>
                    <a:pt x="33371" y="11402"/>
                    <a:pt x="33349" y="10535"/>
                    <a:pt x="33120" y="9690"/>
                  </a:cubicBezTo>
                  <a:cubicBezTo>
                    <a:pt x="32595" y="7956"/>
                    <a:pt x="31203" y="6723"/>
                    <a:pt x="29628" y="6404"/>
                  </a:cubicBezTo>
                  <a:cubicBezTo>
                    <a:pt x="29605" y="6244"/>
                    <a:pt x="29560" y="6107"/>
                    <a:pt x="29514" y="5947"/>
                  </a:cubicBezTo>
                  <a:cubicBezTo>
                    <a:pt x="28923" y="3907"/>
                    <a:pt x="27137" y="2568"/>
                    <a:pt x="25235" y="2568"/>
                  </a:cubicBezTo>
                  <a:cubicBezTo>
                    <a:pt x="24860" y="2568"/>
                    <a:pt x="24480" y="2620"/>
                    <a:pt x="24104" y="2729"/>
                  </a:cubicBezTo>
                  <a:cubicBezTo>
                    <a:pt x="24013" y="2752"/>
                    <a:pt x="23922" y="2797"/>
                    <a:pt x="23830" y="2820"/>
                  </a:cubicBezTo>
                  <a:cubicBezTo>
                    <a:pt x="23397" y="1336"/>
                    <a:pt x="22210" y="309"/>
                    <a:pt x="20886" y="58"/>
                  </a:cubicBezTo>
                  <a:cubicBezTo>
                    <a:pt x="20696" y="19"/>
                    <a:pt x="20512" y="0"/>
                    <a:pt x="20335" y="0"/>
                  </a:cubicBezTo>
                  <a:cubicBezTo>
                    <a:pt x="18975" y="0"/>
                    <a:pt x="17998" y="1071"/>
                    <a:pt x="17736" y="1839"/>
                  </a:cubicBezTo>
                  <a:cubicBezTo>
                    <a:pt x="17474" y="1071"/>
                    <a:pt x="16497" y="0"/>
                    <a:pt x="15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a:off x="7985657" y="336886"/>
              <a:ext cx="180781" cy="134766"/>
            </a:xfrm>
            <a:custGeom>
              <a:avLst/>
              <a:gdLst/>
              <a:ahLst/>
              <a:cxnLst/>
              <a:rect l="l" t="t" r="r" b="b"/>
              <a:pathLst>
                <a:path w="6011" h="4481" extrusionOk="0">
                  <a:moveTo>
                    <a:pt x="3520" y="0"/>
                  </a:moveTo>
                  <a:cubicBezTo>
                    <a:pt x="1421" y="0"/>
                    <a:pt x="0" y="2108"/>
                    <a:pt x="859" y="4464"/>
                  </a:cubicBezTo>
                  <a:cubicBezTo>
                    <a:pt x="859" y="4475"/>
                    <a:pt x="870" y="4481"/>
                    <a:pt x="881" y="4481"/>
                  </a:cubicBezTo>
                  <a:cubicBezTo>
                    <a:pt x="893" y="4481"/>
                    <a:pt x="904" y="4475"/>
                    <a:pt x="904" y="4464"/>
                  </a:cubicBezTo>
                  <a:cubicBezTo>
                    <a:pt x="813" y="3779"/>
                    <a:pt x="790" y="3071"/>
                    <a:pt x="973" y="2409"/>
                  </a:cubicBezTo>
                  <a:cubicBezTo>
                    <a:pt x="1155" y="1747"/>
                    <a:pt x="1543" y="1131"/>
                    <a:pt x="2137" y="766"/>
                  </a:cubicBezTo>
                  <a:cubicBezTo>
                    <a:pt x="2619" y="473"/>
                    <a:pt x="3192" y="328"/>
                    <a:pt x="3768" y="328"/>
                  </a:cubicBezTo>
                  <a:cubicBezTo>
                    <a:pt x="4580" y="328"/>
                    <a:pt x="5397" y="616"/>
                    <a:pt x="5971" y="1177"/>
                  </a:cubicBezTo>
                  <a:cubicBezTo>
                    <a:pt x="5978" y="1183"/>
                    <a:pt x="5985" y="1186"/>
                    <a:pt x="5990" y="1186"/>
                  </a:cubicBezTo>
                  <a:cubicBezTo>
                    <a:pt x="6004" y="1186"/>
                    <a:pt x="6010" y="1170"/>
                    <a:pt x="5994" y="1154"/>
                  </a:cubicBezTo>
                  <a:cubicBezTo>
                    <a:pt x="5812" y="857"/>
                    <a:pt x="5515" y="606"/>
                    <a:pt x="5195" y="424"/>
                  </a:cubicBezTo>
                  <a:cubicBezTo>
                    <a:pt x="4611" y="132"/>
                    <a:pt x="4045" y="0"/>
                    <a:pt x="352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2"/>
            <p:cNvSpPr/>
            <p:nvPr/>
          </p:nvSpPr>
          <p:spPr>
            <a:xfrm>
              <a:off x="8063642" y="669004"/>
              <a:ext cx="152210" cy="99729"/>
            </a:xfrm>
            <a:custGeom>
              <a:avLst/>
              <a:gdLst/>
              <a:ahLst/>
              <a:cxnLst/>
              <a:rect l="l" t="t" r="r" b="b"/>
              <a:pathLst>
                <a:path w="5061" h="3316" extrusionOk="0">
                  <a:moveTo>
                    <a:pt x="263" y="0"/>
                  </a:moveTo>
                  <a:cubicBezTo>
                    <a:pt x="257" y="0"/>
                    <a:pt x="251" y="6"/>
                    <a:pt x="251" y="17"/>
                  </a:cubicBezTo>
                  <a:cubicBezTo>
                    <a:pt x="0" y="1181"/>
                    <a:pt x="594" y="2459"/>
                    <a:pt x="1689" y="2984"/>
                  </a:cubicBezTo>
                  <a:cubicBezTo>
                    <a:pt x="2159" y="3193"/>
                    <a:pt x="2714" y="3316"/>
                    <a:pt x="3263" y="3316"/>
                  </a:cubicBezTo>
                  <a:cubicBezTo>
                    <a:pt x="3916" y="3316"/>
                    <a:pt x="4561" y="3142"/>
                    <a:pt x="5045" y="2733"/>
                  </a:cubicBezTo>
                  <a:cubicBezTo>
                    <a:pt x="5061" y="2717"/>
                    <a:pt x="5054" y="2701"/>
                    <a:pt x="5041" y="2701"/>
                  </a:cubicBezTo>
                  <a:cubicBezTo>
                    <a:pt x="5035" y="2701"/>
                    <a:pt x="5028" y="2704"/>
                    <a:pt x="5022" y="2711"/>
                  </a:cubicBezTo>
                  <a:cubicBezTo>
                    <a:pt x="4594" y="2971"/>
                    <a:pt x="4085" y="3084"/>
                    <a:pt x="3571" y="3084"/>
                  </a:cubicBezTo>
                  <a:cubicBezTo>
                    <a:pt x="2961" y="3084"/>
                    <a:pt x="2345" y="2925"/>
                    <a:pt x="1849" y="2665"/>
                  </a:cubicBezTo>
                  <a:cubicBezTo>
                    <a:pt x="890" y="2094"/>
                    <a:pt x="411" y="1158"/>
                    <a:pt x="274" y="17"/>
                  </a:cubicBezTo>
                  <a:cubicBezTo>
                    <a:pt x="274" y="6"/>
                    <a:pt x="268" y="0"/>
                    <a:pt x="2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2"/>
            <p:cNvSpPr/>
            <p:nvPr/>
          </p:nvSpPr>
          <p:spPr>
            <a:xfrm>
              <a:off x="8139160" y="633125"/>
              <a:ext cx="146916" cy="124691"/>
            </a:xfrm>
            <a:custGeom>
              <a:avLst/>
              <a:gdLst/>
              <a:ahLst/>
              <a:cxnLst/>
              <a:rect l="l" t="t" r="r" b="b"/>
              <a:pathLst>
                <a:path w="4885" h="4146" extrusionOk="0">
                  <a:moveTo>
                    <a:pt x="205" y="0"/>
                  </a:moveTo>
                  <a:cubicBezTo>
                    <a:pt x="0" y="1050"/>
                    <a:pt x="457" y="2580"/>
                    <a:pt x="1392" y="3333"/>
                  </a:cubicBezTo>
                  <a:cubicBezTo>
                    <a:pt x="2052" y="3864"/>
                    <a:pt x="2927" y="4145"/>
                    <a:pt x="3794" y="4145"/>
                  </a:cubicBezTo>
                  <a:cubicBezTo>
                    <a:pt x="4157" y="4145"/>
                    <a:pt x="4518" y="4096"/>
                    <a:pt x="4862" y="3995"/>
                  </a:cubicBezTo>
                  <a:cubicBezTo>
                    <a:pt x="4885" y="3972"/>
                    <a:pt x="4885" y="3949"/>
                    <a:pt x="4862" y="3949"/>
                  </a:cubicBezTo>
                  <a:cubicBezTo>
                    <a:pt x="4650" y="3972"/>
                    <a:pt x="4446" y="3983"/>
                    <a:pt x="4250" y="3983"/>
                  </a:cubicBezTo>
                  <a:cubicBezTo>
                    <a:pt x="1897" y="3983"/>
                    <a:pt x="585" y="2381"/>
                    <a:pt x="20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2"/>
            <p:cNvSpPr/>
            <p:nvPr/>
          </p:nvSpPr>
          <p:spPr>
            <a:xfrm>
              <a:off x="8105175" y="358389"/>
              <a:ext cx="167187" cy="106405"/>
            </a:xfrm>
            <a:custGeom>
              <a:avLst/>
              <a:gdLst/>
              <a:ahLst/>
              <a:cxnLst/>
              <a:rect l="l" t="t" r="r" b="b"/>
              <a:pathLst>
                <a:path w="5559" h="3538" extrusionOk="0">
                  <a:moveTo>
                    <a:pt x="3545" y="0"/>
                  </a:moveTo>
                  <a:cubicBezTo>
                    <a:pt x="3020" y="0"/>
                    <a:pt x="2488" y="139"/>
                    <a:pt x="2043" y="393"/>
                  </a:cubicBezTo>
                  <a:cubicBezTo>
                    <a:pt x="902" y="1010"/>
                    <a:pt x="103" y="2219"/>
                    <a:pt x="12" y="3520"/>
                  </a:cubicBezTo>
                  <a:cubicBezTo>
                    <a:pt x="0" y="3532"/>
                    <a:pt x="6" y="3537"/>
                    <a:pt x="14" y="3537"/>
                  </a:cubicBezTo>
                  <a:cubicBezTo>
                    <a:pt x="23" y="3537"/>
                    <a:pt x="34" y="3532"/>
                    <a:pt x="34" y="3520"/>
                  </a:cubicBezTo>
                  <a:cubicBezTo>
                    <a:pt x="416" y="1893"/>
                    <a:pt x="2102" y="303"/>
                    <a:pt x="3748" y="303"/>
                  </a:cubicBezTo>
                  <a:cubicBezTo>
                    <a:pt x="4366" y="303"/>
                    <a:pt x="4977" y="526"/>
                    <a:pt x="5512" y="1055"/>
                  </a:cubicBezTo>
                  <a:cubicBezTo>
                    <a:pt x="5519" y="1062"/>
                    <a:pt x="5526" y="1065"/>
                    <a:pt x="5532" y="1065"/>
                  </a:cubicBezTo>
                  <a:cubicBezTo>
                    <a:pt x="5547" y="1065"/>
                    <a:pt x="5558" y="1049"/>
                    <a:pt x="5558" y="1032"/>
                  </a:cubicBezTo>
                  <a:cubicBezTo>
                    <a:pt x="5118" y="318"/>
                    <a:pt x="4339" y="0"/>
                    <a:pt x="354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2"/>
            <p:cNvSpPr/>
            <p:nvPr/>
          </p:nvSpPr>
          <p:spPr>
            <a:xfrm>
              <a:off x="7883102" y="535651"/>
              <a:ext cx="58376" cy="151728"/>
            </a:xfrm>
            <a:custGeom>
              <a:avLst/>
              <a:gdLst/>
              <a:ahLst/>
              <a:cxnLst/>
              <a:rect l="l" t="t" r="r" b="b"/>
              <a:pathLst>
                <a:path w="1941" h="5045" extrusionOk="0">
                  <a:moveTo>
                    <a:pt x="1940" y="0"/>
                  </a:moveTo>
                  <a:cubicBezTo>
                    <a:pt x="1278" y="525"/>
                    <a:pt x="411" y="1666"/>
                    <a:pt x="251" y="2625"/>
                  </a:cubicBezTo>
                  <a:cubicBezTo>
                    <a:pt x="0" y="3629"/>
                    <a:pt x="594" y="4908"/>
                    <a:pt x="1712" y="5045"/>
                  </a:cubicBezTo>
                  <a:cubicBezTo>
                    <a:pt x="1735" y="5045"/>
                    <a:pt x="1735" y="4999"/>
                    <a:pt x="1712" y="4999"/>
                  </a:cubicBezTo>
                  <a:cubicBezTo>
                    <a:pt x="799" y="4657"/>
                    <a:pt x="388" y="3607"/>
                    <a:pt x="616" y="2694"/>
                  </a:cubicBezTo>
                  <a:cubicBezTo>
                    <a:pt x="799" y="1712"/>
                    <a:pt x="1461" y="890"/>
                    <a:pt x="194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a:off x="8140483" y="454509"/>
              <a:ext cx="146285" cy="144992"/>
            </a:xfrm>
            <a:custGeom>
              <a:avLst/>
              <a:gdLst/>
              <a:ahLst/>
              <a:cxnLst/>
              <a:rect l="l" t="t" r="r" b="b"/>
              <a:pathLst>
                <a:path w="4864" h="4821" extrusionOk="0">
                  <a:moveTo>
                    <a:pt x="3943" y="1"/>
                  </a:moveTo>
                  <a:cubicBezTo>
                    <a:pt x="1465" y="1"/>
                    <a:pt x="1" y="2796"/>
                    <a:pt x="1965" y="4821"/>
                  </a:cubicBezTo>
                  <a:cubicBezTo>
                    <a:pt x="582" y="2458"/>
                    <a:pt x="1835" y="138"/>
                    <a:pt x="4638" y="138"/>
                  </a:cubicBezTo>
                  <a:cubicBezTo>
                    <a:pt x="4705" y="138"/>
                    <a:pt x="4772" y="139"/>
                    <a:pt x="4841" y="142"/>
                  </a:cubicBezTo>
                  <a:cubicBezTo>
                    <a:pt x="4863" y="142"/>
                    <a:pt x="4863" y="119"/>
                    <a:pt x="4841" y="119"/>
                  </a:cubicBezTo>
                  <a:cubicBezTo>
                    <a:pt x="4530" y="38"/>
                    <a:pt x="4230" y="1"/>
                    <a:pt x="394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a:off x="8164543" y="244465"/>
              <a:ext cx="139398" cy="62616"/>
            </a:xfrm>
            <a:custGeom>
              <a:avLst/>
              <a:gdLst/>
              <a:ahLst/>
              <a:cxnLst/>
              <a:rect l="l" t="t" r="r" b="b"/>
              <a:pathLst>
                <a:path w="4635" h="2082" extrusionOk="0">
                  <a:moveTo>
                    <a:pt x="2660" y="0"/>
                  </a:moveTo>
                  <a:cubicBezTo>
                    <a:pt x="1462" y="0"/>
                    <a:pt x="289" y="740"/>
                    <a:pt x="1" y="2081"/>
                  </a:cubicBezTo>
                  <a:cubicBezTo>
                    <a:pt x="726" y="948"/>
                    <a:pt x="1661" y="345"/>
                    <a:pt x="2767" y="345"/>
                  </a:cubicBezTo>
                  <a:cubicBezTo>
                    <a:pt x="3332" y="345"/>
                    <a:pt x="3941" y="502"/>
                    <a:pt x="4588" y="826"/>
                  </a:cubicBezTo>
                  <a:cubicBezTo>
                    <a:pt x="4611" y="826"/>
                    <a:pt x="4634" y="803"/>
                    <a:pt x="4611" y="780"/>
                  </a:cubicBezTo>
                  <a:cubicBezTo>
                    <a:pt x="4065" y="251"/>
                    <a:pt x="3358" y="0"/>
                    <a:pt x="266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a:off x="7968695" y="503080"/>
              <a:ext cx="107338" cy="123548"/>
            </a:xfrm>
            <a:custGeom>
              <a:avLst/>
              <a:gdLst/>
              <a:ahLst/>
              <a:cxnLst/>
              <a:rect l="l" t="t" r="r" b="b"/>
              <a:pathLst>
                <a:path w="3569" h="4108" extrusionOk="0">
                  <a:moveTo>
                    <a:pt x="1500" y="1"/>
                  </a:moveTo>
                  <a:cubicBezTo>
                    <a:pt x="1495" y="1"/>
                    <a:pt x="1491" y="4"/>
                    <a:pt x="1491" y="10"/>
                  </a:cubicBezTo>
                  <a:cubicBezTo>
                    <a:pt x="0" y="1711"/>
                    <a:pt x="846" y="4107"/>
                    <a:pt x="2981" y="4107"/>
                  </a:cubicBezTo>
                  <a:cubicBezTo>
                    <a:pt x="3167" y="4107"/>
                    <a:pt x="3363" y="4089"/>
                    <a:pt x="3568" y="4050"/>
                  </a:cubicBezTo>
                  <a:cubicBezTo>
                    <a:pt x="1240" y="3754"/>
                    <a:pt x="509" y="2202"/>
                    <a:pt x="1514" y="33"/>
                  </a:cubicBezTo>
                  <a:cubicBezTo>
                    <a:pt x="1530" y="17"/>
                    <a:pt x="1512" y="1"/>
                    <a:pt x="15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a:off x="8512782" y="344976"/>
              <a:ext cx="163909" cy="126165"/>
            </a:xfrm>
            <a:custGeom>
              <a:avLst/>
              <a:gdLst/>
              <a:ahLst/>
              <a:cxnLst/>
              <a:rect l="l" t="t" r="r" b="b"/>
              <a:pathLst>
                <a:path w="5450" h="4195" extrusionOk="0">
                  <a:moveTo>
                    <a:pt x="2291" y="1"/>
                  </a:moveTo>
                  <a:cubicBezTo>
                    <a:pt x="1449" y="1"/>
                    <a:pt x="600" y="302"/>
                    <a:pt x="17" y="885"/>
                  </a:cubicBezTo>
                  <a:cubicBezTo>
                    <a:pt x="1" y="901"/>
                    <a:pt x="19" y="917"/>
                    <a:pt x="31" y="917"/>
                  </a:cubicBezTo>
                  <a:cubicBezTo>
                    <a:pt x="36" y="917"/>
                    <a:pt x="40" y="914"/>
                    <a:pt x="40" y="908"/>
                  </a:cubicBezTo>
                  <a:cubicBezTo>
                    <a:pt x="608" y="512"/>
                    <a:pt x="1324" y="311"/>
                    <a:pt x="2032" y="311"/>
                  </a:cubicBezTo>
                  <a:cubicBezTo>
                    <a:pt x="2630" y="311"/>
                    <a:pt x="3223" y="455"/>
                    <a:pt x="3715" y="748"/>
                  </a:cubicBezTo>
                  <a:cubicBezTo>
                    <a:pt x="4833" y="1456"/>
                    <a:pt x="5061" y="2916"/>
                    <a:pt x="5107" y="4195"/>
                  </a:cubicBezTo>
                  <a:cubicBezTo>
                    <a:pt x="5449" y="3031"/>
                    <a:pt x="5130" y="1182"/>
                    <a:pt x="3920" y="428"/>
                  </a:cubicBezTo>
                  <a:cubicBezTo>
                    <a:pt x="3438" y="141"/>
                    <a:pt x="2866" y="1"/>
                    <a:pt x="229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8463369" y="669004"/>
              <a:ext cx="170856" cy="106135"/>
            </a:xfrm>
            <a:custGeom>
              <a:avLst/>
              <a:gdLst/>
              <a:ahLst/>
              <a:cxnLst/>
              <a:rect l="l" t="t" r="r" b="b"/>
              <a:pathLst>
                <a:path w="5681" h="3529" extrusionOk="0">
                  <a:moveTo>
                    <a:pt x="4810" y="0"/>
                  </a:moveTo>
                  <a:cubicBezTo>
                    <a:pt x="4798" y="0"/>
                    <a:pt x="4787" y="6"/>
                    <a:pt x="4787" y="17"/>
                  </a:cubicBezTo>
                  <a:cubicBezTo>
                    <a:pt x="5015" y="1181"/>
                    <a:pt x="4399" y="2391"/>
                    <a:pt x="3349" y="2916"/>
                  </a:cubicBezTo>
                  <a:cubicBezTo>
                    <a:pt x="2880" y="3140"/>
                    <a:pt x="2322" y="3269"/>
                    <a:pt x="1770" y="3269"/>
                  </a:cubicBezTo>
                  <a:cubicBezTo>
                    <a:pt x="1138" y="3269"/>
                    <a:pt x="514" y="3100"/>
                    <a:pt x="39" y="2711"/>
                  </a:cubicBezTo>
                  <a:cubicBezTo>
                    <a:pt x="39" y="2704"/>
                    <a:pt x="35" y="2701"/>
                    <a:pt x="30" y="2701"/>
                  </a:cubicBezTo>
                  <a:cubicBezTo>
                    <a:pt x="18" y="2701"/>
                    <a:pt x="0" y="2717"/>
                    <a:pt x="16" y="2733"/>
                  </a:cubicBezTo>
                  <a:cubicBezTo>
                    <a:pt x="199" y="2984"/>
                    <a:pt x="473" y="3144"/>
                    <a:pt x="747" y="3258"/>
                  </a:cubicBezTo>
                  <a:cubicBezTo>
                    <a:pt x="1156" y="3443"/>
                    <a:pt x="1598" y="3529"/>
                    <a:pt x="2037" y="3529"/>
                  </a:cubicBezTo>
                  <a:cubicBezTo>
                    <a:pt x="3880" y="3529"/>
                    <a:pt x="5680" y="2026"/>
                    <a:pt x="4833" y="17"/>
                  </a:cubicBezTo>
                  <a:cubicBezTo>
                    <a:pt x="4833" y="6"/>
                    <a:pt x="4821" y="0"/>
                    <a:pt x="48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a:off x="8393143" y="632613"/>
              <a:ext cx="163397" cy="130255"/>
            </a:xfrm>
            <a:custGeom>
              <a:avLst/>
              <a:gdLst/>
              <a:ahLst/>
              <a:cxnLst/>
              <a:rect l="l" t="t" r="r" b="b"/>
              <a:pathLst>
                <a:path w="5433" h="4331" extrusionOk="0">
                  <a:moveTo>
                    <a:pt x="4702" y="0"/>
                  </a:moveTo>
                  <a:cubicBezTo>
                    <a:pt x="4691" y="0"/>
                    <a:pt x="4680" y="6"/>
                    <a:pt x="4680" y="17"/>
                  </a:cubicBezTo>
                  <a:cubicBezTo>
                    <a:pt x="4702" y="611"/>
                    <a:pt x="4634" y="1227"/>
                    <a:pt x="4451" y="1798"/>
                  </a:cubicBezTo>
                  <a:cubicBezTo>
                    <a:pt x="4009" y="3255"/>
                    <a:pt x="2538" y="4116"/>
                    <a:pt x="1074" y="4116"/>
                  </a:cubicBezTo>
                  <a:cubicBezTo>
                    <a:pt x="727" y="4116"/>
                    <a:pt x="379" y="4067"/>
                    <a:pt x="46" y="3966"/>
                  </a:cubicBezTo>
                  <a:cubicBezTo>
                    <a:pt x="23" y="3966"/>
                    <a:pt x="0" y="3989"/>
                    <a:pt x="23" y="4012"/>
                  </a:cubicBezTo>
                  <a:cubicBezTo>
                    <a:pt x="511" y="4230"/>
                    <a:pt x="1007" y="4330"/>
                    <a:pt x="1488" y="4330"/>
                  </a:cubicBezTo>
                  <a:cubicBezTo>
                    <a:pt x="3618" y="4330"/>
                    <a:pt x="5433" y="2364"/>
                    <a:pt x="4725" y="17"/>
                  </a:cubicBezTo>
                  <a:cubicBezTo>
                    <a:pt x="4725" y="6"/>
                    <a:pt x="4714" y="0"/>
                    <a:pt x="470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a:off x="8407549" y="350389"/>
              <a:ext cx="168209" cy="114405"/>
            </a:xfrm>
            <a:custGeom>
              <a:avLst/>
              <a:gdLst/>
              <a:ahLst/>
              <a:cxnLst/>
              <a:rect l="l" t="t" r="r" b="b"/>
              <a:pathLst>
                <a:path w="5593" h="3804" extrusionOk="0">
                  <a:moveTo>
                    <a:pt x="2139" y="0"/>
                  </a:moveTo>
                  <a:cubicBezTo>
                    <a:pt x="1223" y="0"/>
                    <a:pt x="319" y="402"/>
                    <a:pt x="1" y="1298"/>
                  </a:cubicBezTo>
                  <a:cubicBezTo>
                    <a:pt x="544" y="606"/>
                    <a:pt x="1237" y="313"/>
                    <a:pt x="1947" y="313"/>
                  </a:cubicBezTo>
                  <a:cubicBezTo>
                    <a:pt x="3622" y="313"/>
                    <a:pt x="5389" y="1943"/>
                    <a:pt x="5502" y="3786"/>
                  </a:cubicBezTo>
                  <a:cubicBezTo>
                    <a:pt x="5502" y="3798"/>
                    <a:pt x="5507" y="3803"/>
                    <a:pt x="5516" y="3803"/>
                  </a:cubicBezTo>
                  <a:cubicBezTo>
                    <a:pt x="5524" y="3803"/>
                    <a:pt x="5536" y="3798"/>
                    <a:pt x="5547" y="3786"/>
                  </a:cubicBezTo>
                  <a:cubicBezTo>
                    <a:pt x="5593" y="3467"/>
                    <a:pt x="5547" y="3124"/>
                    <a:pt x="5479" y="2782"/>
                  </a:cubicBezTo>
                  <a:cubicBezTo>
                    <a:pt x="5228" y="1778"/>
                    <a:pt x="4566" y="888"/>
                    <a:pt x="3630" y="385"/>
                  </a:cubicBezTo>
                  <a:cubicBezTo>
                    <a:pt x="3203" y="134"/>
                    <a:pt x="2669" y="0"/>
                    <a:pt x="2139"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a:off x="8737051" y="534960"/>
              <a:ext cx="69022" cy="152691"/>
            </a:xfrm>
            <a:custGeom>
              <a:avLst/>
              <a:gdLst/>
              <a:ahLst/>
              <a:cxnLst/>
              <a:rect l="l" t="t" r="r" b="b"/>
              <a:pathLst>
                <a:path w="2295" h="5077" extrusionOk="0">
                  <a:moveTo>
                    <a:pt x="47" y="0"/>
                  </a:moveTo>
                  <a:cubicBezTo>
                    <a:pt x="47" y="0"/>
                    <a:pt x="1" y="23"/>
                    <a:pt x="24" y="23"/>
                  </a:cubicBezTo>
                  <a:cubicBezTo>
                    <a:pt x="731" y="799"/>
                    <a:pt x="1462" y="1621"/>
                    <a:pt x="1644" y="2648"/>
                  </a:cubicBezTo>
                  <a:cubicBezTo>
                    <a:pt x="1895" y="3652"/>
                    <a:pt x="1348" y="4885"/>
                    <a:pt x="252" y="5022"/>
                  </a:cubicBezTo>
                  <a:cubicBezTo>
                    <a:pt x="229" y="5022"/>
                    <a:pt x="229" y="5068"/>
                    <a:pt x="252" y="5068"/>
                  </a:cubicBezTo>
                  <a:cubicBezTo>
                    <a:pt x="305" y="5073"/>
                    <a:pt x="357" y="5076"/>
                    <a:pt x="408" y="5076"/>
                  </a:cubicBezTo>
                  <a:cubicBezTo>
                    <a:pt x="1573" y="5076"/>
                    <a:pt x="2295" y="3629"/>
                    <a:pt x="2032" y="2580"/>
                  </a:cubicBezTo>
                  <a:cubicBezTo>
                    <a:pt x="1804" y="1461"/>
                    <a:pt x="982" y="617"/>
                    <a:pt x="47"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2"/>
            <p:cNvSpPr/>
            <p:nvPr/>
          </p:nvSpPr>
          <p:spPr>
            <a:xfrm>
              <a:off x="8392482" y="457637"/>
              <a:ext cx="117383" cy="142195"/>
            </a:xfrm>
            <a:custGeom>
              <a:avLst/>
              <a:gdLst/>
              <a:ahLst/>
              <a:cxnLst/>
              <a:rect l="l" t="t" r="r" b="b"/>
              <a:pathLst>
                <a:path w="3903" h="4728" extrusionOk="0">
                  <a:moveTo>
                    <a:pt x="355" y="1"/>
                  </a:moveTo>
                  <a:cubicBezTo>
                    <a:pt x="244" y="1"/>
                    <a:pt x="133" y="5"/>
                    <a:pt x="22" y="15"/>
                  </a:cubicBezTo>
                  <a:cubicBezTo>
                    <a:pt x="4" y="15"/>
                    <a:pt x="0" y="44"/>
                    <a:pt x="11" y="44"/>
                  </a:cubicBezTo>
                  <a:cubicBezTo>
                    <a:pt x="14" y="44"/>
                    <a:pt x="18" y="42"/>
                    <a:pt x="22" y="38"/>
                  </a:cubicBezTo>
                  <a:cubicBezTo>
                    <a:pt x="2624" y="403"/>
                    <a:pt x="3903" y="2161"/>
                    <a:pt x="2876" y="4717"/>
                  </a:cubicBezTo>
                  <a:cubicBezTo>
                    <a:pt x="2860" y="4717"/>
                    <a:pt x="2876" y="4727"/>
                    <a:pt x="2887" y="4727"/>
                  </a:cubicBezTo>
                  <a:cubicBezTo>
                    <a:pt x="2893" y="4727"/>
                    <a:pt x="2898" y="4725"/>
                    <a:pt x="2898" y="4717"/>
                  </a:cubicBezTo>
                  <a:cubicBezTo>
                    <a:pt x="3241" y="4238"/>
                    <a:pt x="3469" y="3667"/>
                    <a:pt x="3515" y="3074"/>
                  </a:cubicBezTo>
                  <a:cubicBezTo>
                    <a:pt x="3751" y="1164"/>
                    <a:pt x="2091" y="1"/>
                    <a:pt x="3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a:off x="8375279" y="252946"/>
              <a:ext cx="139849" cy="54436"/>
            </a:xfrm>
            <a:custGeom>
              <a:avLst/>
              <a:gdLst/>
              <a:ahLst/>
              <a:cxnLst/>
              <a:rect l="l" t="t" r="r" b="b"/>
              <a:pathLst>
                <a:path w="4650" h="1810" extrusionOk="0">
                  <a:moveTo>
                    <a:pt x="1922" y="1"/>
                  </a:moveTo>
                  <a:cubicBezTo>
                    <a:pt x="1264" y="1"/>
                    <a:pt x="613" y="212"/>
                    <a:pt x="24" y="498"/>
                  </a:cubicBezTo>
                  <a:cubicBezTo>
                    <a:pt x="1" y="521"/>
                    <a:pt x="24" y="544"/>
                    <a:pt x="47" y="544"/>
                  </a:cubicBezTo>
                  <a:cubicBezTo>
                    <a:pt x="576" y="420"/>
                    <a:pt x="1069" y="352"/>
                    <a:pt x="1533" y="352"/>
                  </a:cubicBezTo>
                  <a:cubicBezTo>
                    <a:pt x="2688" y="352"/>
                    <a:pt x="3667" y="773"/>
                    <a:pt x="4612" y="1799"/>
                  </a:cubicBezTo>
                  <a:cubicBezTo>
                    <a:pt x="4612" y="1807"/>
                    <a:pt x="4617" y="1810"/>
                    <a:pt x="4623" y="1810"/>
                  </a:cubicBezTo>
                  <a:cubicBezTo>
                    <a:pt x="4634" y="1810"/>
                    <a:pt x="4650" y="1799"/>
                    <a:pt x="4634" y="1799"/>
                  </a:cubicBezTo>
                  <a:cubicBezTo>
                    <a:pt x="4224" y="1001"/>
                    <a:pt x="3516" y="316"/>
                    <a:pt x="2626" y="87"/>
                  </a:cubicBezTo>
                  <a:cubicBezTo>
                    <a:pt x="2392" y="28"/>
                    <a:pt x="2156" y="1"/>
                    <a:pt x="192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a:off x="8602526" y="503080"/>
              <a:ext cx="87187" cy="121834"/>
            </a:xfrm>
            <a:custGeom>
              <a:avLst/>
              <a:gdLst/>
              <a:ahLst/>
              <a:cxnLst/>
              <a:rect l="l" t="t" r="r" b="b"/>
              <a:pathLst>
                <a:path w="2899" h="4051" extrusionOk="0">
                  <a:moveTo>
                    <a:pt x="2103" y="1"/>
                  </a:moveTo>
                  <a:cubicBezTo>
                    <a:pt x="2089" y="1"/>
                    <a:pt x="2077" y="17"/>
                    <a:pt x="2077" y="33"/>
                  </a:cubicBezTo>
                  <a:cubicBezTo>
                    <a:pt x="2511" y="2133"/>
                    <a:pt x="2237" y="3343"/>
                    <a:pt x="23" y="4005"/>
                  </a:cubicBezTo>
                  <a:cubicBezTo>
                    <a:pt x="0" y="4005"/>
                    <a:pt x="0" y="4050"/>
                    <a:pt x="23" y="4050"/>
                  </a:cubicBezTo>
                  <a:cubicBezTo>
                    <a:pt x="502" y="4028"/>
                    <a:pt x="959" y="3914"/>
                    <a:pt x="1392" y="3708"/>
                  </a:cubicBezTo>
                  <a:cubicBezTo>
                    <a:pt x="2899" y="3023"/>
                    <a:pt x="2762" y="1266"/>
                    <a:pt x="2123" y="10"/>
                  </a:cubicBezTo>
                  <a:cubicBezTo>
                    <a:pt x="2116" y="4"/>
                    <a:pt x="2109" y="1"/>
                    <a:pt x="210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a:off x="8331369" y="212315"/>
              <a:ext cx="16481" cy="652868"/>
            </a:xfrm>
            <a:custGeom>
              <a:avLst/>
              <a:gdLst/>
              <a:ahLst/>
              <a:cxnLst/>
              <a:rect l="l" t="t" r="r" b="b"/>
              <a:pathLst>
                <a:path w="548" h="21708" extrusionOk="0">
                  <a:moveTo>
                    <a:pt x="274" y="1"/>
                  </a:moveTo>
                  <a:cubicBezTo>
                    <a:pt x="46" y="3538"/>
                    <a:pt x="137" y="7282"/>
                    <a:pt x="91" y="10843"/>
                  </a:cubicBezTo>
                  <a:cubicBezTo>
                    <a:pt x="114" y="14472"/>
                    <a:pt x="0" y="18101"/>
                    <a:pt x="274" y="21707"/>
                  </a:cubicBezTo>
                  <a:cubicBezTo>
                    <a:pt x="548" y="18101"/>
                    <a:pt x="434" y="14472"/>
                    <a:pt x="457" y="10843"/>
                  </a:cubicBezTo>
                  <a:cubicBezTo>
                    <a:pt x="411" y="7282"/>
                    <a:pt x="502" y="3538"/>
                    <a:pt x="27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22"/>
            <p:cNvGrpSpPr/>
            <p:nvPr/>
          </p:nvGrpSpPr>
          <p:grpSpPr>
            <a:xfrm>
              <a:off x="8017262" y="393519"/>
              <a:ext cx="314505" cy="314505"/>
              <a:chOff x="6116753" y="1760202"/>
              <a:chExt cx="456069" cy="456069"/>
            </a:xfrm>
          </p:grpSpPr>
          <p:sp>
            <p:nvSpPr>
              <p:cNvPr id="584" name="Google Shape;584;p22"/>
              <p:cNvSpPr/>
              <p:nvPr/>
            </p:nvSpPr>
            <p:spPr>
              <a:xfrm>
                <a:off x="6186783" y="1830232"/>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6116753" y="1760202"/>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 name="Google Shape;67;p4"/>
          <p:cNvSpPr txBox="1">
            <a:spLocks noGrp="1"/>
          </p:cNvSpPr>
          <p:nvPr>
            <p:ph type="body" idx="1"/>
          </p:nvPr>
        </p:nvSpPr>
        <p:spPr>
          <a:xfrm>
            <a:off x="720000" y="2030525"/>
            <a:ext cx="3906900" cy="2538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2"/>
              </a:buClr>
              <a:buSzPts val="1200"/>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68" name="Google Shape;68;p4"/>
          <p:cNvSpPr/>
          <p:nvPr/>
        </p:nvSpPr>
        <p:spPr>
          <a:xfrm rot="-6231921">
            <a:off x="8096420" y="54762"/>
            <a:ext cx="1355346" cy="737015"/>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4"/>
          <p:cNvGrpSpPr/>
          <p:nvPr/>
        </p:nvGrpSpPr>
        <p:grpSpPr>
          <a:xfrm>
            <a:off x="-162102" y="-196420"/>
            <a:ext cx="962808" cy="962808"/>
            <a:chOff x="5987602" y="1417250"/>
            <a:chExt cx="456069" cy="456069"/>
          </a:xfrm>
        </p:grpSpPr>
        <p:sp>
          <p:nvSpPr>
            <p:cNvPr id="70" name="Google Shape;70;p4"/>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4"/>
          <p:cNvGrpSpPr/>
          <p:nvPr/>
        </p:nvGrpSpPr>
        <p:grpSpPr>
          <a:xfrm>
            <a:off x="8596148" y="4127105"/>
            <a:ext cx="962808" cy="962808"/>
            <a:chOff x="5987602" y="1417250"/>
            <a:chExt cx="456069" cy="456069"/>
          </a:xfrm>
        </p:grpSpPr>
        <p:sp>
          <p:nvSpPr>
            <p:cNvPr id="73" name="Google Shape;73;p4"/>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4"/>
          <p:cNvSpPr/>
          <p:nvPr/>
        </p:nvSpPr>
        <p:spPr>
          <a:xfrm rot="5520513">
            <a:off x="-103125" y="4331663"/>
            <a:ext cx="1355339" cy="73700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 name="Google Shape;78;p5"/>
          <p:cNvSpPr txBox="1">
            <a:spLocks noGrp="1"/>
          </p:cNvSpPr>
          <p:nvPr>
            <p:ph type="subTitle" idx="1"/>
          </p:nvPr>
        </p:nvSpPr>
        <p:spPr>
          <a:xfrm>
            <a:off x="4753120" y="2345550"/>
            <a:ext cx="3025500" cy="150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9" name="Google Shape;79;p5"/>
          <p:cNvSpPr txBox="1">
            <a:spLocks noGrp="1"/>
          </p:cNvSpPr>
          <p:nvPr>
            <p:ph type="subTitle" idx="2"/>
          </p:nvPr>
        </p:nvSpPr>
        <p:spPr>
          <a:xfrm>
            <a:off x="1365388" y="2345550"/>
            <a:ext cx="3025500" cy="150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0" name="Google Shape;80;p5"/>
          <p:cNvSpPr txBox="1">
            <a:spLocks noGrp="1"/>
          </p:cNvSpPr>
          <p:nvPr>
            <p:ph type="subTitle" idx="3"/>
          </p:nvPr>
        </p:nvSpPr>
        <p:spPr>
          <a:xfrm>
            <a:off x="1365375" y="1862850"/>
            <a:ext cx="30255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1" name="Google Shape;81;p5"/>
          <p:cNvSpPr txBox="1">
            <a:spLocks noGrp="1"/>
          </p:cNvSpPr>
          <p:nvPr>
            <p:ph type="subTitle" idx="4"/>
          </p:nvPr>
        </p:nvSpPr>
        <p:spPr>
          <a:xfrm>
            <a:off x="4753119" y="1862850"/>
            <a:ext cx="30255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2" name="Google Shape;82;p5"/>
          <p:cNvSpPr/>
          <p:nvPr/>
        </p:nvSpPr>
        <p:spPr>
          <a:xfrm>
            <a:off x="337891" y="864433"/>
            <a:ext cx="155187" cy="251277"/>
          </a:xfrm>
          <a:custGeom>
            <a:avLst/>
            <a:gdLst/>
            <a:ahLst/>
            <a:cxnLst/>
            <a:rect l="l" t="t" r="r" b="b"/>
            <a:pathLst>
              <a:path w="5160" h="8355" extrusionOk="0">
                <a:moveTo>
                  <a:pt x="1" y="1"/>
                </a:moveTo>
                <a:cubicBezTo>
                  <a:pt x="320" y="686"/>
                  <a:pt x="549" y="1393"/>
                  <a:pt x="754" y="2078"/>
                </a:cubicBezTo>
                <a:cubicBezTo>
                  <a:pt x="845" y="2443"/>
                  <a:pt x="937" y="2786"/>
                  <a:pt x="1028" y="3128"/>
                </a:cubicBezTo>
                <a:cubicBezTo>
                  <a:pt x="1119" y="3470"/>
                  <a:pt x="1188" y="3836"/>
                  <a:pt x="1256" y="4178"/>
                </a:cubicBezTo>
                <a:cubicBezTo>
                  <a:pt x="1393" y="4863"/>
                  <a:pt x="1507" y="5570"/>
                  <a:pt x="1553" y="6255"/>
                </a:cubicBezTo>
                <a:cubicBezTo>
                  <a:pt x="1621" y="6963"/>
                  <a:pt x="1621" y="7647"/>
                  <a:pt x="1530" y="8355"/>
                </a:cubicBezTo>
                <a:lnTo>
                  <a:pt x="3630" y="8355"/>
                </a:lnTo>
                <a:cubicBezTo>
                  <a:pt x="3539" y="7647"/>
                  <a:pt x="3561" y="6963"/>
                  <a:pt x="3607" y="6255"/>
                </a:cubicBezTo>
                <a:cubicBezTo>
                  <a:pt x="3653" y="5570"/>
                  <a:pt x="3767" y="4863"/>
                  <a:pt x="3904" y="4178"/>
                </a:cubicBezTo>
                <a:cubicBezTo>
                  <a:pt x="3972" y="3836"/>
                  <a:pt x="4064" y="3470"/>
                  <a:pt x="4132" y="3128"/>
                </a:cubicBezTo>
                <a:cubicBezTo>
                  <a:pt x="4223" y="2786"/>
                  <a:pt x="4315" y="2443"/>
                  <a:pt x="4429" y="2078"/>
                </a:cubicBezTo>
                <a:cubicBezTo>
                  <a:pt x="4611" y="1393"/>
                  <a:pt x="4863" y="686"/>
                  <a:pt x="5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19367" y="799922"/>
            <a:ext cx="396148" cy="206284"/>
          </a:xfrm>
          <a:custGeom>
            <a:avLst/>
            <a:gdLst/>
            <a:ahLst/>
            <a:cxnLst/>
            <a:rect l="l" t="t" r="r" b="b"/>
            <a:pathLst>
              <a:path w="13172" h="6859" extrusionOk="0">
                <a:moveTo>
                  <a:pt x="2534" y="0"/>
                </a:moveTo>
                <a:cubicBezTo>
                  <a:pt x="2534" y="0"/>
                  <a:pt x="1" y="4680"/>
                  <a:pt x="4360" y="6323"/>
                </a:cubicBezTo>
                <a:cubicBezTo>
                  <a:pt x="5303" y="6688"/>
                  <a:pt x="6393" y="6859"/>
                  <a:pt x="7448" y="6859"/>
                </a:cubicBezTo>
                <a:cubicBezTo>
                  <a:pt x="8771" y="6859"/>
                  <a:pt x="10038" y="6590"/>
                  <a:pt x="10888" y="6095"/>
                </a:cubicBezTo>
                <a:cubicBezTo>
                  <a:pt x="12212" y="5296"/>
                  <a:pt x="13125" y="3698"/>
                  <a:pt x="13171" y="1712"/>
                </a:cubicBezTo>
                <a:lnTo>
                  <a:pt x="2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6043" y="803531"/>
            <a:ext cx="364569" cy="69864"/>
          </a:xfrm>
          <a:custGeom>
            <a:avLst/>
            <a:gdLst/>
            <a:ahLst/>
            <a:cxnLst/>
            <a:rect l="l" t="t" r="r" b="b"/>
            <a:pathLst>
              <a:path w="12122" h="2323" extrusionOk="0">
                <a:moveTo>
                  <a:pt x="155" y="1"/>
                </a:moveTo>
                <a:cubicBezTo>
                  <a:pt x="98" y="1"/>
                  <a:pt x="46" y="6"/>
                  <a:pt x="1" y="17"/>
                </a:cubicBezTo>
                <a:lnTo>
                  <a:pt x="47" y="200"/>
                </a:lnTo>
                <a:cubicBezTo>
                  <a:pt x="76" y="192"/>
                  <a:pt x="112" y="189"/>
                  <a:pt x="153" y="189"/>
                </a:cubicBezTo>
                <a:cubicBezTo>
                  <a:pt x="491" y="189"/>
                  <a:pt x="1210" y="439"/>
                  <a:pt x="2147" y="907"/>
                </a:cubicBezTo>
                <a:cubicBezTo>
                  <a:pt x="4064" y="1843"/>
                  <a:pt x="6027" y="2323"/>
                  <a:pt x="8218" y="2323"/>
                </a:cubicBezTo>
                <a:cubicBezTo>
                  <a:pt x="9451" y="2323"/>
                  <a:pt x="10729" y="2163"/>
                  <a:pt x="12121" y="1889"/>
                </a:cubicBezTo>
                <a:lnTo>
                  <a:pt x="12098" y="1706"/>
                </a:lnTo>
                <a:cubicBezTo>
                  <a:pt x="10726" y="1991"/>
                  <a:pt x="9457" y="2133"/>
                  <a:pt x="8257" y="2133"/>
                </a:cubicBezTo>
                <a:cubicBezTo>
                  <a:pt x="6086" y="2133"/>
                  <a:pt x="4141" y="1666"/>
                  <a:pt x="2215" y="725"/>
                </a:cubicBezTo>
                <a:cubicBezTo>
                  <a:pt x="1639" y="437"/>
                  <a:pt x="674" y="1"/>
                  <a:pt x="1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9878" y="846749"/>
            <a:ext cx="366614" cy="60300"/>
          </a:xfrm>
          <a:custGeom>
            <a:avLst/>
            <a:gdLst/>
            <a:ahLst/>
            <a:cxnLst/>
            <a:rect l="l" t="t" r="r" b="b"/>
            <a:pathLst>
              <a:path w="12190" h="2005" extrusionOk="0">
                <a:moveTo>
                  <a:pt x="163" y="0"/>
                </a:moveTo>
                <a:cubicBezTo>
                  <a:pt x="102" y="0"/>
                  <a:pt x="47" y="6"/>
                  <a:pt x="0" y="18"/>
                </a:cubicBezTo>
                <a:lnTo>
                  <a:pt x="46" y="201"/>
                </a:lnTo>
                <a:cubicBezTo>
                  <a:pt x="78" y="193"/>
                  <a:pt x="117" y="189"/>
                  <a:pt x="163" y="189"/>
                </a:cubicBezTo>
                <a:cubicBezTo>
                  <a:pt x="505" y="189"/>
                  <a:pt x="1219" y="414"/>
                  <a:pt x="2146" y="817"/>
                </a:cubicBezTo>
                <a:cubicBezTo>
                  <a:pt x="3949" y="1616"/>
                  <a:pt x="5730" y="2004"/>
                  <a:pt x="7670" y="2004"/>
                </a:cubicBezTo>
                <a:cubicBezTo>
                  <a:pt x="9085" y="2004"/>
                  <a:pt x="10569" y="1799"/>
                  <a:pt x="12189" y="1388"/>
                </a:cubicBezTo>
                <a:lnTo>
                  <a:pt x="12144" y="1205"/>
                </a:lnTo>
                <a:cubicBezTo>
                  <a:pt x="10531" y="1611"/>
                  <a:pt x="9053" y="1816"/>
                  <a:pt x="7654" y="1816"/>
                </a:cubicBezTo>
                <a:cubicBezTo>
                  <a:pt x="5748" y="1816"/>
                  <a:pt x="3989" y="1434"/>
                  <a:pt x="2237" y="657"/>
                </a:cubicBezTo>
                <a:cubicBezTo>
                  <a:pt x="1647" y="393"/>
                  <a:pt x="674" y="0"/>
                  <a:pt x="1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3713" y="888372"/>
            <a:ext cx="367276" cy="53684"/>
          </a:xfrm>
          <a:custGeom>
            <a:avLst/>
            <a:gdLst/>
            <a:ahLst/>
            <a:cxnLst/>
            <a:rect l="l" t="t" r="r" b="b"/>
            <a:pathLst>
              <a:path w="12212" h="1785" extrusionOk="0">
                <a:moveTo>
                  <a:pt x="205" y="1"/>
                </a:moveTo>
                <a:cubicBezTo>
                  <a:pt x="126" y="1"/>
                  <a:pt x="57" y="9"/>
                  <a:pt x="0" y="27"/>
                </a:cubicBezTo>
                <a:lnTo>
                  <a:pt x="46" y="209"/>
                </a:lnTo>
                <a:cubicBezTo>
                  <a:pt x="80" y="201"/>
                  <a:pt x="123" y="196"/>
                  <a:pt x="174" y="196"/>
                </a:cubicBezTo>
                <a:cubicBezTo>
                  <a:pt x="526" y="196"/>
                  <a:pt x="1254" y="401"/>
                  <a:pt x="2191" y="780"/>
                </a:cubicBezTo>
                <a:cubicBezTo>
                  <a:pt x="3858" y="1442"/>
                  <a:pt x="5524" y="1784"/>
                  <a:pt x="7281" y="1784"/>
                </a:cubicBezTo>
                <a:cubicBezTo>
                  <a:pt x="8833" y="1784"/>
                  <a:pt x="10454" y="1533"/>
                  <a:pt x="12212" y="1031"/>
                </a:cubicBezTo>
                <a:lnTo>
                  <a:pt x="12166" y="848"/>
                </a:lnTo>
                <a:cubicBezTo>
                  <a:pt x="10423" y="1345"/>
                  <a:pt x="8831" y="1592"/>
                  <a:pt x="7318" y="1592"/>
                </a:cubicBezTo>
                <a:cubicBezTo>
                  <a:pt x="5563" y="1592"/>
                  <a:pt x="3915" y="1259"/>
                  <a:pt x="2260" y="597"/>
                </a:cubicBezTo>
                <a:cubicBezTo>
                  <a:pt x="1685" y="359"/>
                  <a:pt x="730" y="1"/>
                  <a:pt x="20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47517" y="933274"/>
            <a:ext cx="368659" cy="43789"/>
          </a:xfrm>
          <a:custGeom>
            <a:avLst/>
            <a:gdLst/>
            <a:ahLst/>
            <a:cxnLst/>
            <a:rect l="l" t="t" r="r" b="b"/>
            <a:pathLst>
              <a:path w="12258" h="1456" extrusionOk="0">
                <a:moveTo>
                  <a:pt x="271" y="1"/>
                </a:moveTo>
                <a:cubicBezTo>
                  <a:pt x="162" y="1"/>
                  <a:pt x="70" y="13"/>
                  <a:pt x="1" y="40"/>
                </a:cubicBezTo>
                <a:lnTo>
                  <a:pt x="69" y="223"/>
                </a:lnTo>
                <a:cubicBezTo>
                  <a:pt x="115" y="206"/>
                  <a:pt x="180" y="198"/>
                  <a:pt x="261" y="198"/>
                </a:cubicBezTo>
                <a:cubicBezTo>
                  <a:pt x="623" y="198"/>
                  <a:pt x="1320" y="362"/>
                  <a:pt x="2215" y="679"/>
                </a:cubicBezTo>
                <a:cubicBezTo>
                  <a:pt x="3698" y="1181"/>
                  <a:pt x="5159" y="1455"/>
                  <a:pt x="6688" y="1455"/>
                </a:cubicBezTo>
                <a:cubicBezTo>
                  <a:pt x="8446" y="1455"/>
                  <a:pt x="10249" y="1113"/>
                  <a:pt x="12258" y="428"/>
                </a:cubicBezTo>
                <a:lnTo>
                  <a:pt x="12189" y="246"/>
                </a:lnTo>
                <a:cubicBezTo>
                  <a:pt x="10204" y="928"/>
                  <a:pt x="8407" y="1265"/>
                  <a:pt x="6687" y="1265"/>
                </a:cubicBezTo>
                <a:cubicBezTo>
                  <a:pt x="5185" y="1265"/>
                  <a:pt x="3741" y="1007"/>
                  <a:pt x="2283" y="497"/>
                </a:cubicBezTo>
                <a:cubicBezTo>
                  <a:pt x="1715" y="288"/>
                  <a:pt x="800" y="1"/>
                  <a:pt x="27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415485" y="799922"/>
            <a:ext cx="396118" cy="206284"/>
          </a:xfrm>
          <a:custGeom>
            <a:avLst/>
            <a:gdLst/>
            <a:ahLst/>
            <a:cxnLst/>
            <a:rect l="l" t="t" r="r" b="b"/>
            <a:pathLst>
              <a:path w="13171" h="6859" extrusionOk="0">
                <a:moveTo>
                  <a:pt x="10637" y="0"/>
                </a:moveTo>
                <a:lnTo>
                  <a:pt x="0" y="1712"/>
                </a:lnTo>
                <a:cubicBezTo>
                  <a:pt x="46" y="3698"/>
                  <a:pt x="959" y="5296"/>
                  <a:pt x="2283" y="6095"/>
                </a:cubicBezTo>
                <a:cubicBezTo>
                  <a:pt x="3133" y="6590"/>
                  <a:pt x="4400" y="6859"/>
                  <a:pt x="5727" y="6859"/>
                </a:cubicBezTo>
                <a:cubicBezTo>
                  <a:pt x="6785" y="6859"/>
                  <a:pt x="7881" y="6688"/>
                  <a:pt x="8833" y="6323"/>
                </a:cubicBezTo>
                <a:cubicBezTo>
                  <a:pt x="13170" y="4680"/>
                  <a:pt x="10637" y="0"/>
                  <a:pt x="10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400357" y="803531"/>
            <a:ext cx="364569" cy="69864"/>
          </a:xfrm>
          <a:custGeom>
            <a:avLst/>
            <a:gdLst/>
            <a:ahLst/>
            <a:cxnLst/>
            <a:rect l="l" t="t" r="r" b="b"/>
            <a:pathLst>
              <a:path w="12122" h="2323" extrusionOk="0">
                <a:moveTo>
                  <a:pt x="11973" y="1"/>
                </a:moveTo>
                <a:cubicBezTo>
                  <a:pt x="11466" y="1"/>
                  <a:pt x="10483" y="437"/>
                  <a:pt x="9907" y="725"/>
                </a:cubicBezTo>
                <a:cubicBezTo>
                  <a:pt x="7981" y="1666"/>
                  <a:pt x="6036" y="2133"/>
                  <a:pt x="3871" y="2133"/>
                </a:cubicBezTo>
                <a:cubicBezTo>
                  <a:pt x="2674" y="2133"/>
                  <a:pt x="1411" y="1991"/>
                  <a:pt x="47" y="1706"/>
                </a:cubicBezTo>
                <a:lnTo>
                  <a:pt x="1" y="1889"/>
                </a:lnTo>
                <a:cubicBezTo>
                  <a:pt x="1393" y="2163"/>
                  <a:pt x="2694" y="2323"/>
                  <a:pt x="3904" y="2323"/>
                </a:cubicBezTo>
                <a:cubicBezTo>
                  <a:pt x="6095" y="2323"/>
                  <a:pt x="8058" y="1843"/>
                  <a:pt x="9998" y="907"/>
                </a:cubicBezTo>
                <a:cubicBezTo>
                  <a:pt x="10915" y="439"/>
                  <a:pt x="11631" y="189"/>
                  <a:pt x="11969" y="189"/>
                </a:cubicBezTo>
                <a:cubicBezTo>
                  <a:pt x="12010" y="189"/>
                  <a:pt x="12046" y="192"/>
                  <a:pt x="12075" y="200"/>
                </a:cubicBezTo>
                <a:lnTo>
                  <a:pt x="12121" y="17"/>
                </a:lnTo>
                <a:cubicBezTo>
                  <a:pt x="12078" y="6"/>
                  <a:pt x="12028" y="1"/>
                  <a:pt x="1197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405169" y="846749"/>
            <a:ext cx="365923" cy="60300"/>
          </a:xfrm>
          <a:custGeom>
            <a:avLst/>
            <a:gdLst/>
            <a:ahLst/>
            <a:cxnLst/>
            <a:rect l="l" t="t" r="r" b="b"/>
            <a:pathLst>
              <a:path w="12167" h="2005" extrusionOk="0">
                <a:moveTo>
                  <a:pt x="12010" y="0"/>
                </a:moveTo>
                <a:cubicBezTo>
                  <a:pt x="11511" y="0"/>
                  <a:pt x="10520" y="393"/>
                  <a:pt x="9930" y="657"/>
                </a:cubicBezTo>
                <a:cubicBezTo>
                  <a:pt x="8178" y="1434"/>
                  <a:pt x="6419" y="1816"/>
                  <a:pt x="4517" y="1816"/>
                </a:cubicBezTo>
                <a:cubicBezTo>
                  <a:pt x="3122" y="1816"/>
                  <a:pt x="1649" y="1611"/>
                  <a:pt x="46" y="1205"/>
                </a:cubicBezTo>
                <a:lnTo>
                  <a:pt x="1" y="1388"/>
                </a:lnTo>
                <a:cubicBezTo>
                  <a:pt x="1621" y="1799"/>
                  <a:pt x="3105" y="2004"/>
                  <a:pt x="4497" y="2004"/>
                </a:cubicBezTo>
                <a:cubicBezTo>
                  <a:pt x="6437" y="2004"/>
                  <a:pt x="8241" y="1616"/>
                  <a:pt x="10021" y="817"/>
                </a:cubicBezTo>
                <a:cubicBezTo>
                  <a:pt x="10948" y="414"/>
                  <a:pt x="11662" y="189"/>
                  <a:pt x="12005" y="189"/>
                </a:cubicBezTo>
                <a:cubicBezTo>
                  <a:pt x="12050" y="189"/>
                  <a:pt x="12089" y="193"/>
                  <a:pt x="12121" y="201"/>
                </a:cubicBezTo>
                <a:lnTo>
                  <a:pt x="12167" y="18"/>
                </a:lnTo>
                <a:cubicBezTo>
                  <a:pt x="12122" y="6"/>
                  <a:pt x="12070" y="0"/>
                  <a:pt x="120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409981" y="888372"/>
            <a:ext cx="367276" cy="53684"/>
          </a:xfrm>
          <a:custGeom>
            <a:avLst/>
            <a:gdLst/>
            <a:ahLst/>
            <a:cxnLst/>
            <a:rect l="l" t="t" r="r" b="b"/>
            <a:pathLst>
              <a:path w="12212" h="1785" extrusionOk="0">
                <a:moveTo>
                  <a:pt x="12007" y="1"/>
                </a:moveTo>
                <a:cubicBezTo>
                  <a:pt x="11482" y="1"/>
                  <a:pt x="10527" y="359"/>
                  <a:pt x="9952" y="597"/>
                </a:cubicBezTo>
                <a:cubicBezTo>
                  <a:pt x="8297" y="1259"/>
                  <a:pt x="6655" y="1592"/>
                  <a:pt x="4903" y="1592"/>
                </a:cubicBezTo>
                <a:cubicBezTo>
                  <a:pt x="3392" y="1592"/>
                  <a:pt x="1800" y="1345"/>
                  <a:pt x="46" y="848"/>
                </a:cubicBezTo>
                <a:lnTo>
                  <a:pt x="0" y="1031"/>
                </a:lnTo>
                <a:cubicBezTo>
                  <a:pt x="1781" y="1533"/>
                  <a:pt x="3401" y="1784"/>
                  <a:pt x="4931" y="1784"/>
                </a:cubicBezTo>
                <a:cubicBezTo>
                  <a:pt x="6711" y="1784"/>
                  <a:pt x="8354" y="1442"/>
                  <a:pt x="10044" y="780"/>
                </a:cubicBezTo>
                <a:cubicBezTo>
                  <a:pt x="10961" y="401"/>
                  <a:pt x="11687" y="196"/>
                  <a:pt x="12038" y="196"/>
                </a:cubicBezTo>
                <a:cubicBezTo>
                  <a:pt x="12089" y="196"/>
                  <a:pt x="12132" y="201"/>
                  <a:pt x="12166" y="209"/>
                </a:cubicBezTo>
                <a:lnTo>
                  <a:pt x="12212" y="27"/>
                </a:lnTo>
                <a:cubicBezTo>
                  <a:pt x="12155" y="9"/>
                  <a:pt x="12086" y="1"/>
                  <a:pt x="1200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414793" y="933274"/>
            <a:ext cx="368659" cy="43789"/>
          </a:xfrm>
          <a:custGeom>
            <a:avLst/>
            <a:gdLst/>
            <a:ahLst/>
            <a:cxnLst/>
            <a:rect l="l" t="t" r="r" b="b"/>
            <a:pathLst>
              <a:path w="12258" h="1456" extrusionOk="0">
                <a:moveTo>
                  <a:pt x="11987" y="1"/>
                </a:moveTo>
                <a:cubicBezTo>
                  <a:pt x="11458" y="1"/>
                  <a:pt x="10543" y="288"/>
                  <a:pt x="9975" y="497"/>
                </a:cubicBezTo>
                <a:cubicBezTo>
                  <a:pt x="8517" y="1007"/>
                  <a:pt x="7073" y="1265"/>
                  <a:pt x="5571" y="1265"/>
                </a:cubicBezTo>
                <a:cubicBezTo>
                  <a:pt x="3851" y="1265"/>
                  <a:pt x="2054" y="928"/>
                  <a:pt x="69" y="246"/>
                </a:cubicBezTo>
                <a:lnTo>
                  <a:pt x="0" y="428"/>
                </a:lnTo>
                <a:cubicBezTo>
                  <a:pt x="2009" y="1113"/>
                  <a:pt x="3835" y="1455"/>
                  <a:pt x="5570" y="1455"/>
                </a:cubicBezTo>
                <a:cubicBezTo>
                  <a:pt x="7099" y="1455"/>
                  <a:pt x="8560" y="1181"/>
                  <a:pt x="10043" y="679"/>
                </a:cubicBezTo>
                <a:cubicBezTo>
                  <a:pt x="10938" y="362"/>
                  <a:pt x="11635" y="198"/>
                  <a:pt x="11997" y="198"/>
                </a:cubicBezTo>
                <a:cubicBezTo>
                  <a:pt x="12078" y="198"/>
                  <a:pt x="12143" y="206"/>
                  <a:pt x="12189" y="223"/>
                </a:cubicBezTo>
                <a:lnTo>
                  <a:pt x="12257" y="40"/>
                </a:lnTo>
                <a:cubicBezTo>
                  <a:pt x="12188" y="13"/>
                  <a:pt x="12096" y="1"/>
                  <a:pt x="1198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117925" y="162512"/>
            <a:ext cx="1066820" cy="735725"/>
          </a:xfrm>
          <a:custGeom>
            <a:avLst/>
            <a:gdLst/>
            <a:ahLst/>
            <a:cxnLst/>
            <a:rect l="l" t="t" r="r" b="b"/>
            <a:pathLst>
              <a:path w="35472" h="24463" extrusionOk="0">
                <a:moveTo>
                  <a:pt x="15137" y="0"/>
                </a:moveTo>
                <a:cubicBezTo>
                  <a:pt x="14960" y="0"/>
                  <a:pt x="14776" y="19"/>
                  <a:pt x="14586" y="58"/>
                </a:cubicBezTo>
                <a:cubicBezTo>
                  <a:pt x="13262" y="309"/>
                  <a:pt x="12098" y="1336"/>
                  <a:pt x="11664" y="2820"/>
                </a:cubicBezTo>
                <a:lnTo>
                  <a:pt x="11642" y="2820"/>
                </a:lnTo>
                <a:cubicBezTo>
                  <a:pt x="11550" y="2797"/>
                  <a:pt x="11459" y="2752"/>
                  <a:pt x="11368" y="2729"/>
                </a:cubicBezTo>
                <a:cubicBezTo>
                  <a:pt x="10992" y="2620"/>
                  <a:pt x="10612" y="2568"/>
                  <a:pt x="10237" y="2568"/>
                </a:cubicBezTo>
                <a:cubicBezTo>
                  <a:pt x="8335" y="2568"/>
                  <a:pt x="6549" y="3907"/>
                  <a:pt x="5958" y="5947"/>
                </a:cubicBezTo>
                <a:cubicBezTo>
                  <a:pt x="5912" y="6107"/>
                  <a:pt x="5867" y="6244"/>
                  <a:pt x="5844" y="6404"/>
                </a:cubicBezTo>
                <a:cubicBezTo>
                  <a:pt x="4269" y="6723"/>
                  <a:pt x="2877" y="7956"/>
                  <a:pt x="2375" y="9690"/>
                </a:cubicBezTo>
                <a:cubicBezTo>
                  <a:pt x="2123" y="10535"/>
                  <a:pt x="2101" y="11402"/>
                  <a:pt x="2283" y="12178"/>
                </a:cubicBezTo>
                <a:cubicBezTo>
                  <a:pt x="1576" y="12772"/>
                  <a:pt x="1005" y="13594"/>
                  <a:pt x="731" y="14552"/>
                </a:cubicBezTo>
                <a:cubicBezTo>
                  <a:pt x="1" y="16994"/>
                  <a:pt x="1279" y="19528"/>
                  <a:pt x="3539" y="20190"/>
                </a:cubicBezTo>
                <a:cubicBezTo>
                  <a:pt x="3915" y="20296"/>
                  <a:pt x="4297" y="20347"/>
                  <a:pt x="4672" y="20347"/>
                </a:cubicBezTo>
                <a:cubicBezTo>
                  <a:pt x="5026" y="20347"/>
                  <a:pt x="5375" y="20301"/>
                  <a:pt x="5707" y="20213"/>
                </a:cubicBezTo>
                <a:cubicBezTo>
                  <a:pt x="6141" y="21537"/>
                  <a:pt x="7122" y="22632"/>
                  <a:pt x="8515" y="23020"/>
                </a:cubicBezTo>
                <a:cubicBezTo>
                  <a:pt x="8893" y="23132"/>
                  <a:pt x="9275" y="23186"/>
                  <a:pt x="9654" y="23186"/>
                </a:cubicBezTo>
                <a:cubicBezTo>
                  <a:pt x="10510" y="23186"/>
                  <a:pt x="11347" y="22910"/>
                  <a:pt x="12075" y="22404"/>
                </a:cubicBezTo>
                <a:cubicBezTo>
                  <a:pt x="12577" y="23294"/>
                  <a:pt x="13422" y="24002"/>
                  <a:pt x="14449" y="24299"/>
                </a:cubicBezTo>
                <a:cubicBezTo>
                  <a:pt x="14821" y="24410"/>
                  <a:pt x="15164" y="24463"/>
                  <a:pt x="15487" y="24463"/>
                </a:cubicBezTo>
                <a:cubicBezTo>
                  <a:pt x="16295" y="24463"/>
                  <a:pt x="16986" y="24132"/>
                  <a:pt x="17736" y="23545"/>
                </a:cubicBezTo>
                <a:cubicBezTo>
                  <a:pt x="18486" y="24132"/>
                  <a:pt x="19177" y="24463"/>
                  <a:pt x="19985" y="24463"/>
                </a:cubicBezTo>
                <a:cubicBezTo>
                  <a:pt x="20308" y="24463"/>
                  <a:pt x="20651" y="24410"/>
                  <a:pt x="21023" y="24299"/>
                </a:cubicBezTo>
                <a:cubicBezTo>
                  <a:pt x="22073" y="24002"/>
                  <a:pt x="22895" y="23294"/>
                  <a:pt x="23420" y="22404"/>
                </a:cubicBezTo>
                <a:cubicBezTo>
                  <a:pt x="24132" y="22910"/>
                  <a:pt x="24964" y="23186"/>
                  <a:pt x="25826" y="23186"/>
                </a:cubicBezTo>
                <a:cubicBezTo>
                  <a:pt x="26208" y="23186"/>
                  <a:pt x="26595" y="23132"/>
                  <a:pt x="26980" y="23020"/>
                </a:cubicBezTo>
                <a:cubicBezTo>
                  <a:pt x="28350" y="22632"/>
                  <a:pt x="29354" y="21537"/>
                  <a:pt x="29765" y="20213"/>
                </a:cubicBezTo>
                <a:cubicBezTo>
                  <a:pt x="30108" y="20301"/>
                  <a:pt x="30457" y="20347"/>
                  <a:pt x="30809" y="20347"/>
                </a:cubicBezTo>
                <a:cubicBezTo>
                  <a:pt x="31181" y="20347"/>
                  <a:pt x="31557" y="20296"/>
                  <a:pt x="31933" y="20190"/>
                </a:cubicBezTo>
                <a:cubicBezTo>
                  <a:pt x="34216" y="19528"/>
                  <a:pt x="35471" y="16994"/>
                  <a:pt x="34741" y="14552"/>
                </a:cubicBezTo>
                <a:cubicBezTo>
                  <a:pt x="34467" y="13594"/>
                  <a:pt x="33896" y="12772"/>
                  <a:pt x="33189" y="12178"/>
                </a:cubicBezTo>
                <a:cubicBezTo>
                  <a:pt x="33371" y="11402"/>
                  <a:pt x="33349" y="10535"/>
                  <a:pt x="33120" y="9690"/>
                </a:cubicBezTo>
                <a:cubicBezTo>
                  <a:pt x="32595" y="7956"/>
                  <a:pt x="31203" y="6723"/>
                  <a:pt x="29628" y="6404"/>
                </a:cubicBezTo>
                <a:cubicBezTo>
                  <a:pt x="29605" y="6244"/>
                  <a:pt x="29560" y="6107"/>
                  <a:pt x="29514" y="5947"/>
                </a:cubicBezTo>
                <a:cubicBezTo>
                  <a:pt x="28923" y="3907"/>
                  <a:pt x="27137" y="2568"/>
                  <a:pt x="25235" y="2568"/>
                </a:cubicBezTo>
                <a:cubicBezTo>
                  <a:pt x="24860" y="2568"/>
                  <a:pt x="24480" y="2620"/>
                  <a:pt x="24104" y="2729"/>
                </a:cubicBezTo>
                <a:cubicBezTo>
                  <a:pt x="24013" y="2752"/>
                  <a:pt x="23922" y="2797"/>
                  <a:pt x="23830" y="2820"/>
                </a:cubicBezTo>
                <a:cubicBezTo>
                  <a:pt x="23397" y="1336"/>
                  <a:pt x="22210" y="309"/>
                  <a:pt x="20886" y="58"/>
                </a:cubicBezTo>
                <a:cubicBezTo>
                  <a:pt x="20696" y="19"/>
                  <a:pt x="20512" y="0"/>
                  <a:pt x="20335" y="0"/>
                </a:cubicBezTo>
                <a:cubicBezTo>
                  <a:pt x="18975" y="0"/>
                  <a:pt x="17998" y="1071"/>
                  <a:pt x="17736" y="1839"/>
                </a:cubicBezTo>
                <a:cubicBezTo>
                  <a:pt x="17474" y="1071"/>
                  <a:pt x="16497" y="0"/>
                  <a:pt x="15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61532" y="342361"/>
            <a:ext cx="180781" cy="134766"/>
          </a:xfrm>
          <a:custGeom>
            <a:avLst/>
            <a:gdLst/>
            <a:ahLst/>
            <a:cxnLst/>
            <a:rect l="l" t="t" r="r" b="b"/>
            <a:pathLst>
              <a:path w="6011" h="4481" extrusionOk="0">
                <a:moveTo>
                  <a:pt x="3520" y="0"/>
                </a:moveTo>
                <a:cubicBezTo>
                  <a:pt x="1421" y="0"/>
                  <a:pt x="0" y="2108"/>
                  <a:pt x="859" y="4464"/>
                </a:cubicBezTo>
                <a:cubicBezTo>
                  <a:pt x="859" y="4475"/>
                  <a:pt x="870" y="4481"/>
                  <a:pt x="881" y="4481"/>
                </a:cubicBezTo>
                <a:cubicBezTo>
                  <a:pt x="893" y="4481"/>
                  <a:pt x="904" y="4475"/>
                  <a:pt x="904" y="4464"/>
                </a:cubicBezTo>
                <a:cubicBezTo>
                  <a:pt x="813" y="3779"/>
                  <a:pt x="790" y="3071"/>
                  <a:pt x="973" y="2409"/>
                </a:cubicBezTo>
                <a:cubicBezTo>
                  <a:pt x="1155" y="1747"/>
                  <a:pt x="1543" y="1131"/>
                  <a:pt x="2137" y="766"/>
                </a:cubicBezTo>
                <a:cubicBezTo>
                  <a:pt x="2619" y="473"/>
                  <a:pt x="3192" y="328"/>
                  <a:pt x="3768" y="328"/>
                </a:cubicBezTo>
                <a:cubicBezTo>
                  <a:pt x="4580" y="328"/>
                  <a:pt x="5397" y="616"/>
                  <a:pt x="5971" y="1177"/>
                </a:cubicBezTo>
                <a:cubicBezTo>
                  <a:pt x="5978" y="1183"/>
                  <a:pt x="5985" y="1186"/>
                  <a:pt x="5990" y="1186"/>
                </a:cubicBezTo>
                <a:cubicBezTo>
                  <a:pt x="6004" y="1186"/>
                  <a:pt x="6010" y="1170"/>
                  <a:pt x="5994" y="1154"/>
                </a:cubicBezTo>
                <a:cubicBezTo>
                  <a:pt x="5812" y="857"/>
                  <a:pt x="5515" y="606"/>
                  <a:pt x="5195" y="424"/>
                </a:cubicBezTo>
                <a:cubicBezTo>
                  <a:pt x="4611" y="132"/>
                  <a:pt x="4045" y="0"/>
                  <a:pt x="352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139517" y="674479"/>
            <a:ext cx="152210" cy="99729"/>
          </a:xfrm>
          <a:custGeom>
            <a:avLst/>
            <a:gdLst/>
            <a:ahLst/>
            <a:cxnLst/>
            <a:rect l="l" t="t" r="r" b="b"/>
            <a:pathLst>
              <a:path w="5061" h="3316" extrusionOk="0">
                <a:moveTo>
                  <a:pt x="263" y="0"/>
                </a:moveTo>
                <a:cubicBezTo>
                  <a:pt x="257" y="0"/>
                  <a:pt x="251" y="6"/>
                  <a:pt x="251" y="17"/>
                </a:cubicBezTo>
                <a:cubicBezTo>
                  <a:pt x="0" y="1181"/>
                  <a:pt x="594" y="2459"/>
                  <a:pt x="1689" y="2984"/>
                </a:cubicBezTo>
                <a:cubicBezTo>
                  <a:pt x="2159" y="3193"/>
                  <a:pt x="2714" y="3316"/>
                  <a:pt x="3263" y="3316"/>
                </a:cubicBezTo>
                <a:cubicBezTo>
                  <a:pt x="3916" y="3316"/>
                  <a:pt x="4561" y="3142"/>
                  <a:pt x="5045" y="2733"/>
                </a:cubicBezTo>
                <a:cubicBezTo>
                  <a:pt x="5061" y="2717"/>
                  <a:pt x="5054" y="2701"/>
                  <a:pt x="5041" y="2701"/>
                </a:cubicBezTo>
                <a:cubicBezTo>
                  <a:pt x="5035" y="2701"/>
                  <a:pt x="5028" y="2704"/>
                  <a:pt x="5022" y="2711"/>
                </a:cubicBezTo>
                <a:cubicBezTo>
                  <a:pt x="4594" y="2971"/>
                  <a:pt x="4085" y="3084"/>
                  <a:pt x="3571" y="3084"/>
                </a:cubicBezTo>
                <a:cubicBezTo>
                  <a:pt x="2961" y="3084"/>
                  <a:pt x="2345" y="2925"/>
                  <a:pt x="1849" y="2665"/>
                </a:cubicBezTo>
                <a:cubicBezTo>
                  <a:pt x="890" y="2094"/>
                  <a:pt x="411" y="1158"/>
                  <a:pt x="274" y="17"/>
                </a:cubicBezTo>
                <a:cubicBezTo>
                  <a:pt x="274" y="6"/>
                  <a:pt x="268" y="0"/>
                  <a:pt x="2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15035" y="638600"/>
            <a:ext cx="146916" cy="124691"/>
          </a:xfrm>
          <a:custGeom>
            <a:avLst/>
            <a:gdLst/>
            <a:ahLst/>
            <a:cxnLst/>
            <a:rect l="l" t="t" r="r" b="b"/>
            <a:pathLst>
              <a:path w="4885" h="4146" extrusionOk="0">
                <a:moveTo>
                  <a:pt x="205" y="0"/>
                </a:moveTo>
                <a:cubicBezTo>
                  <a:pt x="0" y="1050"/>
                  <a:pt x="457" y="2580"/>
                  <a:pt x="1392" y="3333"/>
                </a:cubicBezTo>
                <a:cubicBezTo>
                  <a:pt x="2052" y="3864"/>
                  <a:pt x="2927" y="4145"/>
                  <a:pt x="3794" y="4145"/>
                </a:cubicBezTo>
                <a:cubicBezTo>
                  <a:pt x="4157" y="4145"/>
                  <a:pt x="4518" y="4096"/>
                  <a:pt x="4862" y="3995"/>
                </a:cubicBezTo>
                <a:cubicBezTo>
                  <a:pt x="4885" y="3972"/>
                  <a:pt x="4885" y="3949"/>
                  <a:pt x="4862" y="3949"/>
                </a:cubicBezTo>
                <a:cubicBezTo>
                  <a:pt x="4650" y="3972"/>
                  <a:pt x="4446" y="3983"/>
                  <a:pt x="4250" y="3983"/>
                </a:cubicBezTo>
                <a:cubicBezTo>
                  <a:pt x="1897" y="3983"/>
                  <a:pt x="585" y="2381"/>
                  <a:pt x="20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181050" y="363864"/>
            <a:ext cx="167187" cy="106405"/>
          </a:xfrm>
          <a:custGeom>
            <a:avLst/>
            <a:gdLst/>
            <a:ahLst/>
            <a:cxnLst/>
            <a:rect l="l" t="t" r="r" b="b"/>
            <a:pathLst>
              <a:path w="5559" h="3538" extrusionOk="0">
                <a:moveTo>
                  <a:pt x="3545" y="0"/>
                </a:moveTo>
                <a:cubicBezTo>
                  <a:pt x="3020" y="0"/>
                  <a:pt x="2488" y="139"/>
                  <a:pt x="2043" y="393"/>
                </a:cubicBezTo>
                <a:cubicBezTo>
                  <a:pt x="902" y="1010"/>
                  <a:pt x="103" y="2219"/>
                  <a:pt x="12" y="3520"/>
                </a:cubicBezTo>
                <a:cubicBezTo>
                  <a:pt x="0" y="3532"/>
                  <a:pt x="6" y="3537"/>
                  <a:pt x="14" y="3537"/>
                </a:cubicBezTo>
                <a:cubicBezTo>
                  <a:pt x="23" y="3537"/>
                  <a:pt x="34" y="3532"/>
                  <a:pt x="34" y="3520"/>
                </a:cubicBezTo>
                <a:cubicBezTo>
                  <a:pt x="416" y="1893"/>
                  <a:pt x="2102" y="303"/>
                  <a:pt x="3748" y="303"/>
                </a:cubicBezTo>
                <a:cubicBezTo>
                  <a:pt x="4366" y="303"/>
                  <a:pt x="4977" y="526"/>
                  <a:pt x="5512" y="1055"/>
                </a:cubicBezTo>
                <a:cubicBezTo>
                  <a:pt x="5519" y="1062"/>
                  <a:pt x="5526" y="1065"/>
                  <a:pt x="5532" y="1065"/>
                </a:cubicBezTo>
                <a:cubicBezTo>
                  <a:pt x="5547" y="1065"/>
                  <a:pt x="5558" y="1049"/>
                  <a:pt x="5558" y="1032"/>
                </a:cubicBezTo>
                <a:cubicBezTo>
                  <a:pt x="5118" y="318"/>
                  <a:pt x="4339" y="0"/>
                  <a:pt x="354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41023" y="541126"/>
            <a:ext cx="58376" cy="151728"/>
          </a:xfrm>
          <a:custGeom>
            <a:avLst/>
            <a:gdLst/>
            <a:ahLst/>
            <a:cxnLst/>
            <a:rect l="l" t="t" r="r" b="b"/>
            <a:pathLst>
              <a:path w="1941" h="5045" extrusionOk="0">
                <a:moveTo>
                  <a:pt x="1940" y="0"/>
                </a:moveTo>
                <a:cubicBezTo>
                  <a:pt x="1278" y="525"/>
                  <a:pt x="411" y="1666"/>
                  <a:pt x="251" y="2625"/>
                </a:cubicBezTo>
                <a:cubicBezTo>
                  <a:pt x="0" y="3629"/>
                  <a:pt x="594" y="4908"/>
                  <a:pt x="1712" y="5045"/>
                </a:cubicBezTo>
                <a:cubicBezTo>
                  <a:pt x="1735" y="5045"/>
                  <a:pt x="1735" y="4999"/>
                  <a:pt x="1712" y="4999"/>
                </a:cubicBezTo>
                <a:cubicBezTo>
                  <a:pt x="799" y="4657"/>
                  <a:pt x="388" y="3607"/>
                  <a:pt x="616" y="2694"/>
                </a:cubicBezTo>
                <a:cubicBezTo>
                  <a:pt x="799" y="1712"/>
                  <a:pt x="1461" y="890"/>
                  <a:pt x="194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216358" y="459984"/>
            <a:ext cx="146285" cy="144992"/>
          </a:xfrm>
          <a:custGeom>
            <a:avLst/>
            <a:gdLst/>
            <a:ahLst/>
            <a:cxnLst/>
            <a:rect l="l" t="t" r="r" b="b"/>
            <a:pathLst>
              <a:path w="4864" h="4821" extrusionOk="0">
                <a:moveTo>
                  <a:pt x="3943" y="1"/>
                </a:moveTo>
                <a:cubicBezTo>
                  <a:pt x="1465" y="1"/>
                  <a:pt x="1" y="2796"/>
                  <a:pt x="1965" y="4821"/>
                </a:cubicBezTo>
                <a:cubicBezTo>
                  <a:pt x="582" y="2458"/>
                  <a:pt x="1835" y="138"/>
                  <a:pt x="4638" y="138"/>
                </a:cubicBezTo>
                <a:cubicBezTo>
                  <a:pt x="4705" y="138"/>
                  <a:pt x="4772" y="139"/>
                  <a:pt x="4841" y="142"/>
                </a:cubicBezTo>
                <a:cubicBezTo>
                  <a:pt x="4863" y="142"/>
                  <a:pt x="4863" y="119"/>
                  <a:pt x="4841" y="119"/>
                </a:cubicBezTo>
                <a:cubicBezTo>
                  <a:pt x="4530" y="38"/>
                  <a:pt x="4230" y="1"/>
                  <a:pt x="394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240418" y="249940"/>
            <a:ext cx="139398" cy="62616"/>
          </a:xfrm>
          <a:custGeom>
            <a:avLst/>
            <a:gdLst/>
            <a:ahLst/>
            <a:cxnLst/>
            <a:rect l="l" t="t" r="r" b="b"/>
            <a:pathLst>
              <a:path w="4635" h="2082" extrusionOk="0">
                <a:moveTo>
                  <a:pt x="2660" y="0"/>
                </a:moveTo>
                <a:cubicBezTo>
                  <a:pt x="1462" y="0"/>
                  <a:pt x="289" y="740"/>
                  <a:pt x="1" y="2081"/>
                </a:cubicBezTo>
                <a:cubicBezTo>
                  <a:pt x="726" y="948"/>
                  <a:pt x="1661" y="345"/>
                  <a:pt x="2767" y="345"/>
                </a:cubicBezTo>
                <a:cubicBezTo>
                  <a:pt x="3332" y="345"/>
                  <a:pt x="3941" y="502"/>
                  <a:pt x="4588" y="826"/>
                </a:cubicBezTo>
                <a:cubicBezTo>
                  <a:pt x="4611" y="826"/>
                  <a:pt x="4634" y="803"/>
                  <a:pt x="4611" y="780"/>
                </a:cubicBezTo>
                <a:cubicBezTo>
                  <a:pt x="4065" y="251"/>
                  <a:pt x="3358" y="0"/>
                  <a:pt x="266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44570" y="508555"/>
            <a:ext cx="107338" cy="123548"/>
          </a:xfrm>
          <a:custGeom>
            <a:avLst/>
            <a:gdLst/>
            <a:ahLst/>
            <a:cxnLst/>
            <a:rect l="l" t="t" r="r" b="b"/>
            <a:pathLst>
              <a:path w="3569" h="4108" extrusionOk="0">
                <a:moveTo>
                  <a:pt x="1500" y="1"/>
                </a:moveTo>
                <a:cubicBezTo>
                  <a:pt x="1495" y="1"/>
                  <a:pt x="1491" y="4"/>
                  <a:pt x="1491" y="10"/>
                </a:cubicBezTo>
                <a:cubicBezTo>
                  <a:pt x="0" y="1711"/>
                  <a:pt x="846" y="4107"/>
                  <a:pt x="2981" y="4107"/>
                </a:cubicBezTo>
                <a:cubicBezTo>
                  <a:pt x="3167" y="4107"/>
                  <a:pt x="3363" y="4089"/>
                  <a:pt x="3568" y="4050"/>
                </a:cubicBezTo>
                <a:cubicBezTo>
                  <a:pt x="1240" y="3754"/>
                  <a:pt x="509" y="2202"/>
                  <a:pt x="1514" y="33"/>
                </a:cubicBezTo>
                <a:cubicBezTo>
                  <a:pt x="1530" y="17"/>
                  <a:pt x="1512" y="1"/>
                  <a:pt x="15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588657" y="350451"/>
            <a:ext cx="163909" cy="126165"/>
          </a:xfrm>
          <a:custGeom>
            <a:avLst/>
            <a:gdLst/>
            <a:ahLst/>
            <a:cxnLst/>
            <a:rect l="l" t="t" r="r" b="b"/>
            <a:pathLst>
              <a:path w="5450" h="4195" extrusionOk="0">
                <a:moveTo>
                  <a:pt x="2291" y="1"/>
                </a:moveTo>
                <a:cubicBezTo>
                  <a:pt x="1449" y="1"/>
                  <a:pt x="600" y="302"/>
                  <a:pt x="17" y="885"/>
                </a:cubicBezTo>
                <a:cubicBezTo>
                  <a:pt x="1" y="901"/>
                  <a:pt x="19" y="917"/>
                  <a:pt x="31" y="917"/>
                </a:cubicBezTo>
                <a:cubicBezTo>
                  <a:pt x="36" y="917"/>
                  <a:pt x="40" y="914"/>
                  <a:pt x="40" y="908"/>
                </a:cubicBezTo>
                <a:cubicBezTo>
                  <a:pt x="608" y="512"/>
                  <a:pt x="1324" y="311"/>
                  <a:pt x="2032" y="311"/>
                </a:cubicBezTo>
                <a:cubicBezTo>
                  <a:pt x="2630" y="311"/>
                  <a:pt x="3223" y="455"/>
                  <a:pt x="3715" y="748"/>
                </a:cubicBezTo>
                <a:cubicBezTo>
                  <a:pt x="4833" y="1456"/>
                  <a:pt x="5061" y="2916"/>
                  <a:pt x="5107" y="4195"/>
                </a:cubicBezTo>
                <a:cubicBezTo>
                  <a:pt x="5449" y="3031"/>
                  <a:pt x="5130" y="1182"/>
                  <a:pt x="3920" y="428"/>
                </a:cubicBezTo>
                <a:cubicBezTo>
                  <a:pt x="3438" y="141"/>
                  <a:pt x="2866" y="1"/>
                  <a:pt x="229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539244" y="674479"/>
            <a:ext cx="170856" cy="106135"/>
          </a:xfrm>
          <a:custGeom>
            <a:avLst/>
            <a:gdLst/>
            <a:ahLst/>
            <a:cxnLst/>
            <a:rect l="l" t="t" r="r" b="b"/>
            <a:pathLst>
              <a:path w="5681" h="3529" extrusionOk="0">
                <a:moveTo>
                  <a:pt x="4810" y="0"/>
                </a:moveTo>
                <a:cubicBezTo>
                  <a:pt x="4798" y="0"/>
                  <a:pt x="4787" y="6"/>
                  <a:pt x="4787" y="17"/>
                </a:cubicBezTo>
                <a:cubicBezTo>
                  <a:pt x="5015" y="1181"/>
                  <a:pt x="4399" y="2391"/>
                  <a:pt x="3349" y="2916"/>
                </a:cubicBezTo>
                <a:cubicBezTo>
                  <a:pt x="2880" y="3140"/>
                  <a:pt x="2322" y="3269"/>
                  <a:pt x="1770" y="3269"/>
                </a:cubicBezTo>
                <a:cubicBezTo>
                  <a:pt x="1138" y="3269"/>
                  <a:pt x="514" y="3100"/>
                  <a:pt x="39" y="2711"/>
                </a:cubicBezTo>
                <a:cubicBezTo>
                  <a:pt x="39" y="2704"/>
                  <a:pt x="35" y="2701"/>
                  <a:pt x="30" y="2701"/>
                </a:cubicBezTo>
                <a:cubicBezTo>
                  <a:pt x="18" y="2701"/>
                  <a:pt x="0" y="2717"/>
                  <a:pt x="16" y="2733"/>
                </a:cubicBezTo>
                <a:cubicBezTo>
                  <a:pt x="199" y="2984"/>
                  <a:pt x="473" y="3144"/>
                  <a:pt x="747" y="3258"/>
                </a:cubicBezTo>
                <a:cubicBezTo>
                  <a:pt x="1156" y="3443"/>
                  <a:pt x="1598" y="3529"/>
                  <a:pt x="2037" y="3529"/>
                </a:cubicBezTo>
                <a:cubicBezTo>
                  <a:pt x="3880" y="3529"/>
                  <a:pt x="5680" y="2026"/>
                  <a:pt x="4833" y="17"/>
                </a:cubicBezTo>
                <a:cubicBezTo>
                  <a:pt x="4833" y="6"/>
                  <a:pt x="4821" y="0"/>
                  <a:pt x="48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469018" y="638088"/>
            <a:ext cx="163397" cy="130255"/>
          </a:xfrm>
          <a:custGeom>
            <a:avLst/>
            <a:gdLst/>
            <a:ahLst/>
            <a:cxnLst/>
            <a:rect l="l" t="t" r="r" b="b"/>
            <a:pathLst>
              <a:path w="5433" h="4331" extrusionOk="0">
                <a:moveTo>
                  <a:pt x="4702" y="0"/>
                </a:moveTo>
                <a:cubicBezTo>
                  <a:pt x="4691" y="0"/>
                  <a:pt x="4680" y="6"/>
                  <a:pt x="4680" y="17"/>
                </a:cubicBezTo>
                <a:cubicBezTo>
                  <a:pt x="4702" y="611"/>
                  <a:pt x="4634" y="1227"/>
                  <a:pt x="4451" y="1798"/>
                </a:cubicBezTo>
                <a:cubicBezTo>
                  <a:pt x="4009" y="3255"/>
                  <a:pt x="2538" y="4116"/>
                  <a:pt x="1074" y="4116"/>
                </a:cubicBezTo>
                <a:cubicBezTo>
                  <a:pt x="727" y="4116"/>
                  <a:pt x="379" y="4067"/>
                  <a:pt x="46" y="3966"/>
                </a:cubicBezTo>
                <a:cubicBezTo>
                  <a:pt x="23" y="3966"/>
                  <a:pt x="0" y="3989"/>
                  <a:pt x="23" y="4012"/>
                </a:cubicBezTo>
                <a:cubicBezTo>
                  <a:pt x="511" y="4230"/>
                  <a:pt x="1007" y="4330"/>
                  <a:pt x="1488" y="4330"/>
                </a:cubicBezTo>
                <a:cubicBezTo>
                  <a:pt x="3618" y="4330"/>
                  <a:pt x="5433" y="2364"/>
                  <a:pt x="4725" y="17"/>
                </a:cubicBezTo>
                <a:cubicBezTo>
                  <a:pt x="4725" y="6"/>
                  <a:pt x="4714" y="0"/>
                  <a:pt x="470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483424" y="355864"/>
            <a:ext cx="168209" cy="114405"/>
          </a:xfrm>
          <a:custGeom>
            <a:avLst/>
            <a:gdLst/>
            <a:ahLst/>
            <a:cxnLst/>
            <a:rect l="l" t="t" r="r" b="b"/>
            <a:pathLst>
              <a:path w="5593" h="3804" extrusionOk="0">
                <a:moveTo>
                  <a:pt x="2139" y="0"/>
                </a:moveTo>
                <a:cubicBezTo>
                  <a:pt x="1223" y="0"/>
                  <a:pt x="319" y="402"/>
                  <a:pt x="1" y="1298"/>
                </a:cubicBezTo>
                <a:cubicBezTo>
                  <a:pt x="544" y="606"/>
                  <a:pt x="1237" y="313"/>
                  <a:pt x="1947" y="313"/>
                </a:cubicBezTo>
                <a:cubicBezTo>
                  <a:pt x="3622" y="313"/>
                  <a:pt x="5389" y="1943"/>
                  <a:pt x="5502" y="3786"/>
                </a:cubicBezTo>
                <a:cubicBezTo>
                  <a:pt x="5502" y="3798"/>
                  <a:pt x="5507" y="3803"/>
                  <a:pt x="5516" y="3803"/>
                </a:cubicBezTo>
                <a:cubicBezTo>
                  <a:pt x="5524" y="3803"/>
                  <a:pt x="5536" y="3798"/>
                  <a:pt x="5547" y="3786"/>
                </a:cubicBezTo>
                <a:cubicBezTo>
                  <a:pt x="5593" y="3467"/>
                  <a:pt x="5547" y="3124"/>
                  <a:pt x="5479" y="2782"/>
                </a:cubicBezTo>
                <a:cubicBezTo>
                  <a:pt x="5228" y="1778"/>
                  <a:pt x="4566" y="888"/>
                  <a:pt x="3630" y="385"/>
                </a:cubicBezTo>
                <a:cubicBezTo>
                  <a:pt x="3203" y="134"/>
                  <a:pt x="2669" y="0"/>
                  <a:pt x="2139"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468357" y="463112"/>
            <a:ext cx="117383" cy="142195"/>
          </a:xfrm>
          <a:custGeom>
            <a:avLst/>
            <a:gdLst/>
            <a:ahLst/>
            <a:cxnLst/>
            <a:rect l="l" t="t" r="r" b="b"/>
            <a:pathLst>
              <a:path w="3903" h="4728" extrusionOk="0">
                <a:moveTo>
                  <a:pt x="355" y="1"/>
                </a:moveTo>
                <a:cubicBezTo>
                  <a:pt x="244" y="1"/>
                  <a:pt x="133" y="5"/>
                  <a:pt x="22" y="15"/>
                </a:cubicBezTo>
                <a:cubicBezTo>
                  <a:pt x="4" y="15"/>
                  <a:pt x="0" y="44"/>
                  <a:pt x="11" y="44"/>
                </a:cubicBezTo>
                <a:cubicBezTo>
                  <a:pt x="14" y="44"/>
                  <a:pt x="18" y="42"/>
                  <a:pt x="22" y="38"/>
                </a:cubicBezTo>
                <a:cubicBezTo>
                  <a:pt x="2624" y="403"/>
                  <a:pt x="3903" y="2161"/>
                  <a:pt x="2876" y="4717"/>
                </a:cubicBezTo>
                <a:cubicBezTo>
                  <a:pt x="2860" y="4717"/>
                  <a:pt x="2876" y="4727"/>
                  <a:pt x="2887" y="4727"/>
                </a:cubicBezTo>
                <a:cubicBezTo>
                  <a:pt x="2893" y="4727"/>
                  <a:pt x="2898" y="4725"/>
                  <a:pt x="2898" y="4717"/>
                </a:cubicBezTo>
                <a:cubicBezTo>
                  <a:pt x="3241" y="4238"/>
                  <a:pt x="3469" y="3667"/>
                  <a:pt x="3515" y="3074"/>
                </a:cubicBezTo>
                <a:cubicBezTo>
                  <a:pt x="3751" y="1164"/>
                  <a:pt x="2091" y="1"/>
                  <a:pt x="3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451154" y="258421"/>
            <a:ext cx="139849" cy="54436"/>
          </a:xfrm>
          <a:custGeom>
            <a:avLst/>
            <a:gdLst/>
            <a:ahLst/>
            <a:cxnLst/>
            <a:rect l="l" t="t" r="r" b="b"/>
            <a:pathLst>
              <a:path w="4650" h="1810" extrusionOk="0">
                <a:moveTo>
                  <a:pt x="1922" y="1"/>
                </a:moveTo>
                <a:cubicBezTo>
                  <a:pt x="1264" y="1"/>
                  <a:pt x="613" y="212"/>
                  <a:pt x="24" y="498"/>
                </a:cubicBezTo>
                <a:cubicBezTo>
                  <a:pt x="1" y="521"/>
                  <a:pt x="24" y="544"/>
                  <a:pt x="47" y="544"/>
                </a:cubicBezTo>
                <a:cubicBezTo>
                  <a:pt x="576" y="420"/>
                  <a:pt x="1069" y="352"/>
                  <a:pt x="1533" y="352"/>
                </a:cubicBezTo>
                <a:cubicBezTo>
                  <a:pt x="2688" y="352"/>
                  <a:pt x="3667" y="773"/>
                  <a:pt x="4612" y="1799"/>
                </a:cubicBezTo>
                <a:cubicBezTo>
                  <a:pt x="4612" y="1807"/>
                  <a:pt x="4617" y="1810"/>
                  <a:pt x="4623" y="1810"/>
                </a:cubicBezTo>
                <a:cubicBezTo>
                  <a:pt x="4634" y="1810"/>
                  <a:pt x="4650" y="1799"/>
                  <a:pt x="4634" y="1799"/>
                </a:cubicBezTo>
                <a:cubicBezTo>
                  <a:pt x="4224" y="1001"/>
                  <a:pt x="3516" y="316"/>
                  <a:pt x="2626" y="87"/>
                </a:cubicBezTo>
                <a:cubicBezTo>
                  <a:pt x="2392" y="28"/>
                  <a:pt x="2156" y="1"/>
                  <a:pt x="192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407244" y="217790"/>
            <a:ext cx="16481" cy="652868"/>
          </a:xfrm>
          <a:custGeom>
            <a:avLst/>
            <a:gdLst/>
            <a:ahLst/>
            <a:cxnLst/>
            <a:rect l="l" t="t" r="r" b="b"/>
            <a:pathLst>
              <a:path w="548" h="21708" extrusionOk="0">
                <a:moveTo>
                  <a:pt x="274" y="1"/>
                </a:moveTo>
                <a:cubicBezTo>
                  <a:pt x="46" y="3538"/>
                  <a:pt x="137" y="7282"/>
                  <a:pt x="91" y="10843"/>
                </a:cubicBezTo>
                <a:cubicBezTo>
                  <a:pt x="114" y="14472"/>
                  <a:pt x="0" y="18101"/>
                  <a:pt x="274" y="21707"/>
                </a:cubicBezTo>
                <a:cubicBezTo>
                  <a:pt x="548" y="18101"/>
                  <a:pt x="434" y="14472"/>
                  <a:pt x="457" y="10843"/>
                </a:cubicBezTo>
                <a:cubicBezTo>
                  <a:pt x="411" y="7282"/>
                  <a:pt x="502" y="3538"/>
                  <a:pt x="27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rot="3715096" flipH="1">
            <a:off x="-41482" y="1170307"/>
            <a:ext cx="279432" cy="479886"/>
          </a:xfrm>
          <a:custGeom>
            <a:avLst/>
            <a:gdLst/>
            <a:ahLst/>
            <a:cxnLst/>
            <a:rect l="l" t="t" r="r" b="b"/>
            <a:pathLst>
              <a:path w="9291" h="15956" extrusionOk="0">
                <a:moveTo>
                  <a:pt x="7898" y="1"/>
                </a:moveTo>
                <a:lnTo>
                  <a:pt x="69" y="9701"/>
                </a:lnTo>
                <a:lnTo>
                  <a:pt x="4452" y="10021"/>
                </a:lnTo>
                <a:lnTo>
                  <a:pt x="1" y="15956"/>
                </a:lnTo>
                <a:lnTo>
                  <a:pt x="9291" y="8514"/>
                </a:lnTo>
                <a:lnTo>
                  <a:pt x="5479" y="7213"/>
                </a:lnTo>
                <a:lnTo>
                  <a:pt x="78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rot="3715096" flipH="1">
            <a:off x="397927" y="1320249"/>
            <a:ext cx="376246" cy="204604"/>
          </a:xfrm>
          <a:custGeom>
            <a:avLst/>
            <a:gdLst/>
            <a:ahLst/>
            <a:cxnLst/>
            <a:rect l="l" t="t" r="r" b="b"/>
            <a:pathLst>
              <a:path w="12510" h="6803" extrusionOk="0">
                <a:moveTo>
                  <a:pt x="12509" y="1"/>
                </a:moveTo>
                <a:lnTo>
                  <a:pt x="2900" y="2740"/>
                </a:lnTo>
                <a:lnTo>
                  <a:pt x="5639" y="4977"/>
                </a:lnTo>
                <a:lnTo>
                  <a:pt x="1" y="6803"/>
                </a:lnTo>
                <a:lnTo>
                  <a:pt x="9496" y="6209"/>
                </a:lnTo>
                <a:lnTo>
                  <a:pt x="7602" y="3607"/>
                </a:lnTo>
                <a:lnTo>
                  <a:pt x="12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5"/>
          <p:cNvGrpSpPr/>
          <p:nvPr/>
        </p:nvGrpSpPr>
        <p:grpSpPr>
          <a:xfrm>
            <a:off x="212916" y="319246"/>
            <a:ext cx="396142" cy="396142"/>
            <a:chOff x="5987602" y="1417250"/>
            <a:chExt cx="456069" cy="456069"/>
          </a:xfrm>
        </p:grpSpPr>
        <p:sp>
          <p:nvSpPr>
            <p:cNvPr id="112" name="Google Shape;112;p5"/>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5"/>
          <p:cNvGrpSpPr/>
          <p:nvPr/>
        </p:nvGrpSpPr>
        <p:grpSpPr>
          <a:xfrm>
            <a:off x="8558240" y="135592"/>
            <a:ext cx="962808" cy="962808"/>
            <a:chOff x="5987602" y="1417250"/>
            <a:chExt cx="456069" cy="456069"/>
          </a:xfrm>
        </p:grpSpPr>
        <p:sp>
          <p:nvSpPr>
            <p:cNvPr id="115" name="Google Shape;115;p5"/>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5"/>
          <p:cNvSpPr/>
          <p:nvPr/>
        </p:nvSpPr>
        <p:spPr>
          <a:xfrm rot="-4659460" flipH="1">
            <a:off x="-287252" y="3465740"/>
            <a:ext cx="1327841" cy="722038"/>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rot="4659460">
            <a:off x="7926773" y="3614315"/>
            <a:ext cx="1327841" cy="722038"/>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grpSp>
        <p:nvGrpSpPr>
          <p:cNvPr id="120" name="Google Shape;120;p6"/>
          <p:cNvGrpSpPr/>
          <p:nvPr/>
        </p:nvGrpSpPr>
        <p:grpSpPr>
          <a:xfrm>
            <a:off x="-112540" y="46373"/>
            <a:ext cx="902335" cy="906318"/>
            <a:chOff x="6027649" y="1576942"/>
            <a:chExt cx="1474886" cy="1481396"/>
          </a:xfrm>
        </p:grpSpPr>
        <p:sp>
          <p:nvSpPr>
            <p:cNvPr id="121" name="Google Shape;121;p6"/>
            <p:cNvSpPr/>
            <p:nvPr/>
          </p:nvSpPr>
          <p:spPr>
            <a:xfrm>
              <a:off x="6421378" y="2658109"/>
              <a:ext cx="317373" cy="400228"/>
            </a:xfrm>
            <a:custGeom>
              <a:avLst/>
              <a:gdLst/>
              <a:ahLst/>
              <a:cxnLst/>
              <a:rect l="l" t="t" r="r" b="b"/>
              <a:pathLst>
                <a:path w="6734" h="8492" extrusionOk="0">
                  <a:moveTo>
                    <a:pt x="5045" y="0"/>
                  </a:moveTo>
                  <a:cubicBezTo>
                    <a:pt x="4953" y="754"/>
                    <a:pt x="4794" y="1461"/>
                    <a:pt x="4474" y="2100"/>
                  </a:cubicBezTo>
                  <a:cubicBezTo>
                    <a:pt x="4177" y="2739"/>
                    <a:pt x="3744" y="3287"/>
                    <a:pt x="3173" y="3835"/>
                  </a:cubicBezTo>
                  <a:cubicBezTo>
                    <a:pt x="2625" y="4406"/>
                    <a:pt x="1986" y="4953"/>
                    <a:pt x="1393" y="5638"/>
                  </a:cubicBezTo>
                  <a:cubicBezTo>
                    <a:pt x="822" y="6300"/>
                    <a:pt x="320" y="7099"/>
                    <a:pt x="0" y="7943"/>
                  </a:cubicBezTo>
                  <a:lnTo>
                    <a:pt x="891" y="8491"/>
                  </a:lnTo>
                  <a:cubicBezTo>
                    <a:pt x="1187" y="7807"/>
                    <a:pt x="1621" y="7236"/>
                    <a:pt x="2078" y="6620"/>
                  </a:cubicBezTo>
                  <a:cubicBezTo>
                    <a:pt x="2808" y="5661"/>
                    <a:pt x="3926" y="5159"/>
                    <a:pt x="4520" y="4657"/>
                  </a:cubicBezTo>
                  <a:cubicBezTo>
                    <a:pt x="5136" y="4132"/>
                    <a:pt x="5615" y="3538"/>
                    <a:pt x="5958" y="2831"/>
                  </a:cubicBezTo>
                  <a:cubicBezTo>
                    <a:pt x="6391" y="1986"/>
                    <a:pt x="6620" y="1096"/>
                    <a:pt x="6734" y="206"/>
                  </a:cubicBezTo>
                  <a:lnTo>
                    <a:pt x="50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6117998" y="2607539"/>
              <a:ext cx="577720" cy="284807"/>
            </a:xfrm>
            <a:custGeom>
              <a:avLst/>
              <a:gdLst/>
              <a:ahLst/>
              <a:cxnLst/>
              <a:rect l="l" t="t" r="r" b="b"/>
              <a:pathLst>
                <a:path w="12258" h="6043" extrusionOk="0">
                  <a:moveTo>
                    <a:pt x="1964" y="1"/>
                  </a:moveTo>
                  <a:cubicBezTo>
                    <a:pt x="1964" y="1"/>
                    <a:pt x="1" y="4634"/>
                    <a:pt x="4246" y="5798"/>
                  </a:cubicBezTo>
                  <a:cubicBezTo>
                    <a:pt x="4879" y="5965"/>
                    <a:pt x="5570" y="6043"/>
                    <a:pt x="6265" y="6043"/>
                  </a:cubicBezTo>
                  <a:cubicBezTo>
                    <a:pt x="7850" y="6043"/>
                    <a:pt x="9450" y="5636"/>
                    <a:pt x="10386" y="4954"/>
                  </a:cubicBezTo>
                  <a:cubicBezTo>
                    <a:pt x="11573" y="4086"/>
                    <a:pt x="12258" y="2488"/>
                    <a:pt x="12121" y="617"/>
                  </a:cubicBezTo>
                  <a:lnTo>
                    <a:pt x="19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027649" y="1678979"/>
              <a:ext cx="1474886" cy="1023428"/>
            </a:xfrm>
            <a:custGeom>
              <a:avLst/>
              <a:gdLst/>
              <a:ahLst/>
              <a:cxnLst/>
              <a:rect l="l" t="t" r="r" b="b"/>
              <a:pathLst>
                <a:path w="31294" h="21715" extrusionOk="0">
                  <a:moveTo>
                    <a:pt x="16371" y="0"/>
                  </a:moveTo>
                  <a:cubicBezTo>
                    <a:pt x="14871" y="0"/>
                    <a:pt x="13577" y="829"/>
                    <a:pt x="12897" y="2059"/>
                  </a:cubicBezTo>
                  <a:cubicBezTo>
                    <a:pt x="12326" y="1488"/>
                    <a:pt x="11550" y="1100"/>
                    <a:pt x="10683" y="1054"/>
                  </a:cubicBezTo>
                  <a:cubicBezTo>
                    <a:pt x="10640" y="1053"/>
                    <a:pt x="10598" y="1052"/>
                    <a:pt x="10556" y="1052"/>
                  </a:cubicBezTo>
                  <a:cubicBezTo>
                    <a:pt x="8785" y="1052"/>
                    <a:pt x="7303" y="2443"/>
                    <a:pt x="7236" y="4227"/>
                  </a:cubicBezTo>
                  <a:cubicBezTo>
                    <a:pt x="7145" y="4227"/>
                    <a:pt x="7053" y="4227"/>
                    <a:pt x="6962" y="4204"/>
                  </a:cubicBezTo>
                  <a:cubicBezTo>
                    <a:pt x="6905" y="4202"/>
                    <a:pt x="6849" y="4201"/>
                    <a:pt x="6793" y="4201"/>
                  </a:cubicBezTo>
                  <a:cubicBezTo>
                    <a:pt x="4676" y="4201"/>
                    <a:pt x="2920" y="5859"/>
                    <a:pt x="2831" y="7993"/>
                  </a:cubicBezTo>
                  <a:cubicBezTo>
                    <a:pt x="2831" y="8130"/>
                    <a:pt x="2831" y="8267"/>
                    <a:pt x="2831" y="8381"/>
                  </a:cubicBezTo>
                  <a:cubicBezTo>
                    <a:pt x="1484" y="8975"/>
                    <a:pt x="525" y="10299"/>
                    <a:pt x="457" y="11851"/>
                  </a:cubicBezTo>
                  <a:cubicBezTo>
                    <a:pt x="434" y="12604"/>
                    <a:pt x="617" y="13311"/>
                    <a:pt x="959" y="13928"/>
                  </a:cubicBezTo>
                  <a:cubicBezTo>
                    <a:pt x="434" y="14567"/>
                    <a:pt x="114" y="15366"/>
                    <a:pt x="92" y="16233"/>
                  </a:cubicBezTo>
                  <a:cubicBezTo>
                    <a:pt x="0" y="18424"/>
                    <a:pt x="1689" y="20273"/>
                    <a:pt x="3881" y="20364"/>
                  </a:cubicBezTo>
                  <a:cubicBezTo>
                    <a:pt x="3924" y="20366"/>
                    <a:pt x="3967" y="20367"/>
                    <a:pt x="4010" y="20367"/>
                  </a:cubicBezTo>
                  <a:cubicBezTo>
                    <a:pt x="4649" y="20367"/>
                    <a:pt x="5265" y="20209"/>
                    <a:pt x="5821" y="19931"/>
                  </a:cubicBezTo>
                  <a:cubicBezTo>
                    <a:pt x="6506" y="20958"/>
                    <a:pt x="7647" y="21665"/>
                    <a:pt x="8948" y="21711"/>
                  </a:cubicBezTo>
                  <a:cubicBezTo>
                    <a:pt x="9001" y="21713"/>
                    <a:pt x="9054" y="21714"/>
                    <a:pt x="9106" y="21714"/>
                  </a:cubicBezTo>
                  <a:cubicBezTo>
                    <a:pt x="10253" y="21714"/>
                    <a:pt x="11286" y="21242"/>
                    <a:pt x="12006" y="20479"/>
                  </a:cubicBezTo>
                  <a:cubicBezTo>
                    <a:pt x="12668" y="21095"/>
                    <a:pt x="13559" y="21506"/>
                    <a:pt x="14563" y="21551"/>
                  </a:cubicBezTo>
                  <a:cubicBezTo>
                    <a:pt x="14634" y="21555"/>
                    <a:pt x="14704" y="21557"/>
                    <a:pt x="14774" y="21557"/>
                  </a:cubicBezTo>
                  <a:cubicBezTo>
                    <a:pt x="15946" y="21557"/>
                    <a:pt x="17003" y="21022"/>
                    <a:pt x="17736" y="20182"/>
                  </a:cubicBezTo>
                  <a:cubicBezTo>
                    <a:pt x="18261" y="20570"/>
                    <a:pt x="18900" y="20821"/>
                    <a:pt x="19607" y="20867"/>
                  </a:cubicBezTo>
                  <a:cubicBezTo>
                    <a:pt x="19656" y="20869"/>
                    <a:pt x="19705" y="20870"/>
                    <a:pt x="19754" y="20870"/>
                  </a:cubicBezTo>
                  <a:cubicBezTo>
                    <a:pt x="21244" y="20870"/>
                    <a:pt x="22519" y="19863"/>
                    <a:pt x="22917" y="18493"/>
                  </a:cubicBezTo>
                  <a:cubicBezTo>
                    <a:pt x="23396" y="18812"/>
                    <a:pt x="23967" y="18995"/>
                    <a:pt x="24583" y="19018"/>
                  </a:cubicBezTo>
                  <a:cubicBezTo>
                    <a:pt x="24639" y="19021"/>
                    <a:pt x="24695" y="19022"/>
                    <a:pt x="24750" y="19022"/>
                  </a:cubicBezTo>
                  <a:cubicBezTo>
                    <a:pt x="26502" y="19022"/>
                    <a:pt x="27941" y="17638"/>
                    <a:pt x="28007" y="15868"/>
                  </a:cubicBezTo>
                  <a:cubicBezTo>
                    <a:pt x="28030" y="15731"/>
                    <a:pt x="28030" y="15594"/>
                    <a:pt x="28007" y="15480"/>
                  </a:cubicBezTo>
                  <a:cubicBezTo>
                    <a:pt x="29765" y="15137"/>
                    <a:pt x="31134" y="13631"/>
                    <a:pt x="31225" y="11759"/>
                  </a:cubicBezTo>
                  <a:cubicBezTo>
                    <a:pt x="31294" y="10139"/>
                    <a:pt x="30358" y="8678"/>
                    <a:pt x="28966" y="8016"/>
                  </a:cubicBezTo>
                  <a:cubicBezTo>
                    <a:pt x="28988" y="7856"/>
                    <a:pt x="29011" y="7696"/>
                    <a:pt x="29034" y="7537"/>
                  </a:cubicBezTo>
                  <a:cubicBezTo>
                    <a:pt x="29103" y="5482"/>
                    <a:pt x="27619" y="3725"/>
                    <a:pt x="25656" y="3451"/>
                  </a:cubicBezTo>
                  <a:cubicBezTo>
                    <a:pt x="25154" y="1922"/>
                    <a:pt x="23739" y="780"/>
                    <a:pt x="22050" y="712"/>
                  </a:cubicBezTo>
                  <a:cubicBezTo>
                    <a:pt x="21989" y="709"/>
                    <a:pt x="21928" y="708"/>
                    <a:pt x="21868" y="708"/>
                  </a:cubicBezTo>
                  <a:cubicBezTo>
                    <a:pt x="20979" y="708"/>
                    <a:pt x="20154" y="1019"/>
                    <a:pt x="19470" y="1511"/>
                  </a:cubicBezTo>
                  <a:cubicBezTo>
                    <a:pt x="18786" y="643"/>
                    <a:pt x="17736" y="73"/>
                    <a:pt x="16549" y="4"/>
                  </a:cubicBezTo>
                  <a:cubicBezTo>
                    <a:pt x="16489" y="2"/>
                    <a:pt x="16430" y="0"/>
                    <a:pt x="16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031938" y="2170783"/>
              <a:ext cx="1468477" cy="531626"/>
            </a:xfrm>
            <a:custGeom>
              <a:avLst/>
              <a:gdLst/>
              <a:ahLst/>
              <a:cxnLst/>
              <a:rect l="l" t="t" r="r" b="b"/>
              <a:pathLst>
                <a:path w="31158" h="11280" extrusionOk="0">
                  <a:moveTo>
                    <a:pt x="30952" y="0"/>
                  </a:moveTo>
                  <a:lnTo>
                    <a:pt x="30952" y="0"/>
                  </a:lnTo>
                  <a:cubicBezTo>
                    <a:pt x="30975" y="366"/>
                    <a:pt x="30929" y="731"/>
                    <a:pt x="30838" y="1119"/>
                  </a:cubicBezTo>
                  <a:cubicBezTo>
                    <a:pt x="30381" y="2899"/>
                    <a:pt x="29012" y="3972"/>
                    <a:pt x="27163" y="4269"/>
                  </a:cubicBezTo>
                  <a:cubicBezTo>
                    <a:pt x="27371" y="5779"/>
                    <a:pt x="26352" y="7341"/>
                    <a:pt x="24487" y="7341"/>
                  </a:cubicBezTo>
                  <a:cubicBezTo>
                    <a:pt x="23899" y="7341"/>
                    <a:pt x="23227" y="7186"/>
                    <a:pt x="22484" y="6825"/>
                  </a:cubicBezTo>
                  <a:cubicBezTo>
                    <a:pt x="22281" y="8182"/>
                    <a:pt x="20981" y="9155"/>
                    <a:pt x="19551" y="9155"/>
                  </a:cubicBezTo>
                  <a:cubicBezTo>
                    <a:pt x="18889" y="9155"/>
                    <a:pt x="18198" y="8946"/>
                    <a:pt x="17576" y="8469"/>
                  </a:cubicBezTo>
                  <a:cubicBezTo>
                    <a:pt x="17127" y="9156"/>
                    <a:pt x="15989" y="9705"/>
                    <a:pt x="14735" y="9705"/>
                  </a:cubicBezTo>
                  <a:cubicBezTo>
                    <a:pt x="13822" y="9705"/>
                    <a:pt x="12847" y="9414"/>
                    <a:pt x="12030" y="8674"/>
                  </a:cubicBezTo>
                  <a:cubicBezTo>
                    <a:pt x="11604" y="9337"/>
                    <a:pt x="10371" y="9992"/>
                    <a:pt x="9058" y="9992"/>
                  </a:cubicBezTo>
                  <a:cubicBezTo>
                    <a:pt x="7973" y="9992"/>
                    <a:pt x="6834" y="9545"/>
                    <a:pt x="6049" y="8286"/>
                  </a:cubicBezTo>
                  <a:cubicBezTo>
                    <a:pt x="5422" y="8563"/>
                    <a:pt x="4783" y="8686"/>
                    <a:pt x="4163" y="8686"/>
                  </a:cubicBezTo>
                  <a:cubicBezTo>
                    <a:pt x="2280" y="8686"/>
                    <a:pt x="585" y="7549"/>
                    <a:pt x="1" y="6140"/>
                  </a:cubicBezTo>
                  <a:lnTo>
                    <a:pt x="1" y="6140"/>
                  </a:lnTo>
                  <a:cubicBezTo>
                    <a:pt x="69" y="8172"/>
                    <a:pt x="1713" y="9838"/>
                    <a:pt x="3790" y="9929"/>
                  </a:cubicBezTo>
                  <a:cubicBezTo>
                    <a:pt x="3833" y="9931"/>
                    <a:pt x="3876" y="9932"/>
                    <a:pt x="3919" y="9932"/>
                  </a:cubicBezTo>
                  <a:cubicBezTo>
                    <a:pt x="4558" y="9932"/>
                    <a:pt x="5174" y="9774"/>
                    <a:pt x="5730" y="9496"/>
                  </a:cubicBezTo>
                  <a:cubicBezTo>
                    <a:pt x="6415" y="10523"/>
                    <a:pt x="7556" y="11230"/>
                    <a:pt x="8857" y="11276"/>
                  </a:cubicBezTo>
                  <a:cubicBezTo>
                    <a:pt x="8910" y="11278"/>
                    <a:pt x="8963" y="11279"/>
                    <a:pt x="9015" y="11279"/>
                  </a:cubicBezTo>
                  <a:cubicBezTo>
                    <a:pt x="10162" y="11279"/>
                    <a:pt x="11195" y="10807"/>
                    <a:pt x="11915" y="10044"/>
                  </a:cubicBezTo>
                  <a:cubicBezTo>
                    <a:pt x="12577" y="10660"/>
                    <a:pt x="13468" y="11071"/>
                    <a:pt x="14472" y="11116"/>
                  </a:cubicBezTo>
                  <a:cubicBezTo>
                    <a:pt x="14543" y="11120"/>
                    <a:pt x="14613" y="11122"/>
                    <a:pt x="14683" y="11122"/>
                  </a:cubicBezTo>
                  <a:cubicBezTo>
                    <a:pt x="15857" y="11122"/>
                    <a:pt x="16934" y="10587"/>
                    <a:pt x="17645" y="9747"/>
                  </a:cubicBezTo>
                  <a:cubicBezTo>
                    <a:pt x="18170" y="10135"/>
                    <a:pt x="18809" y="10386"/>
                    <a:pt x="19516" y="10432"/>
                  </a:cubicBezTo>
                  <a:cubicBezTo>
                    <a:pt x="19565" y="10434"/>
                    <a:pt x="19614" y="10435"/>
                    <a:pt x="19663" y="10435"/>
                  </a:cubicBezTo>
                  <a:cubicBezTo>
                    <a:pt x="21153" y="10435"/>
                    <a:pt x="22428" y="9428"/>
                    <a:pt x="22826" y="8058"/>
                  </a:cubicBezTo>
                  <a:cubicBezTo>
                    <a:pt x="23305" y="8377"/>
                    <a:pt x="23876" y="8560"/>
                    <a:pt x="24492" y="8583"/>
                  </a:cubicBezTo>
                  <a:cubicBezTo>
                    <a:pt x="24535" y="8584"/>
                    <a:pt x="24578" y="8585"/>
                    <a:pt x="24621" y="8585"/>
                  </a:cubicBezTo>
                  <a:cubicBezTo>
                    <a:pt x="26390" y="8585"/>
                    <a:pt x="27849" y="7216"/>
                    <a:pt x="27916" y="5433"/>
                  </a:cubicBezTo>
                  <a:cubicBezTo>
                    <a:pt x="27939" y="5296"/>
                    <a:pt x="27939" y="5159"/>
                    <a:pt x="27916" y="5045"/>
                  </a:cubicBezTo>
                  <a:cubicBezTo>
                    <a:pt x="29674" y="4702"/>
                    <a:pt x="31043" y="3196"/>
                    <a:pt x="31134" y="1324"/>
                  </a:cubicBezTo>
                  <a:cubicBezTo>
                    <a:pt x="31157" y="868"/>
                    <a:pt x="31089" y="411"/>
                    <a:pt x="3095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7097184" y="1965483"/>
              <a:ext cx="181309" cy="181686"/>
            </a:xfrm>
            <a:custGeom>
              <a:avLst/>
              <a:gdLst/>
              <a:ahLst/>
              <a:cxnLst/>
              <a:rect l="l" t="t" r="r" b="b"/>
              <a:pathLst>
                <a:path w="3847" h="3855" extrusionOk="0">
                  <a:moveTo>
                    <a:pt x="1181" y="1"/>
                  </a:moveTo>
                  <a:cubicBezTo>
                    <a:pt x="781" y="1"/>
                    <a:pt x="379" y="78"/>
                    <a:pt x="19" y="225"/>
                  </a:cubicBezTo>
                  <a:cubicBezTo>
                    <a:pt x="0" y="225"/>
                    <a:pt x="11" y="254"/>
                    <a:pt x="28" y="254"/>
                  </a:cubicBezTo>
                  <a:cubicBezTo>
                    <a:pt x="32" y="254"/>
                    <a:pt x="37" y="252"/>
                    <a:pt x="41" y="248"/>
                  </a:cubicBezTo>
                  <a:cubicBezTo>
                    <a:pt x="313" y="201"/>
                    <a:pt x="572" y="178"/>
                    <a:pt x="816" y="178"/>
                  </a:cubicBezTo>
                  <a:cubicBezTo>
                    <a:pt x="2809" y="178"/>
                    <a:pt x="3847" y="1699"/>
                    <a:pt x="3237" y="3854"/>
                  </a:cubicBezTo>
                  <a:cubicBezTo>
                    <a:pt x="3785" y="3078"/>
                    <a:pt x="3808" y="1595"/>
                    <a:pt x="3077" y="773"/>
                  </a:cubicBezTo>
                  <a:cubicBezTo>
                    <a:pt x="2609" y="246"/>
                    <a:pt x="1897" y="1"/>
                    <a:pt x="118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903336" y="2385131"/>
              <a:ext cx="226224" cy="140919"/>
            </a:xfrm>
            <a:custGeom>
              <a:avLst/>
              <a:gdLst/>
              <a:ahLst/>
              <a:cxnLst/>
              <a:rect l="l" t="t" r="r" b="b"/>
              <a:pathLst>
                <a:path w="4800" h="2990" extrusionOk="0">
                  <a:moveTo>
                    <a:pt x="4052" y="0"/>
                  </a:moveTo>
                  <a:cubicBezTo>
                    <a:pt x="4046" y="0"/>
                    <a:pt x="4040" y="6"/>
                    <a:pt x="4040" y="18"/>
                  </a:cubicBezTo>
                  <a:cubicBezTo>
                    <a:pt x="4223" y="999"/>
                    <a:pt x="3721" y="2026"/>
                    <a:pt x="2830" y="2483"/>
                  </a:cubicBezTo>
                  <a:cubicBezTo>
                    <a:pt x="2427" y="2663"/>
                    <a:pt x="1954" y="2770"/>
                    <a:pt x="1487" y="2770"/>
                  </a:cubicBezTo>
                  <a:cubicBezTo>
                    <a:pt x="952" y="2770"/>
                    <a:pt x="426" y="2629"/>
                    <a:pt x="23" y="2300"/>
                  </a:cubicBezTo>
                  <a:cubicBezTo>
                    <a:pt x="23" y="2292"/>
                    <a:pt x="20" y="2290"/>
                    <a:pt x="17" y="2290"/>
                  </a:cubicBezTo>
                  <a:cubicBezTo>
                    <a:pt x="10" y="2290"/>
                    <a:pt x="0" y="2300"/>
                    <a:pt x="0" y="2300"/>
                  </a:cubicBezTo>
                  <a:cubicBezTo>
                    <a:pt x="160" y="2528"/>
                    <a:pt x="388" y="2665"/>
                    <a:pt x="639" y="2757"/>
                  </a:cubicBezTo>
                  <a:cubicBezTo>
                    <a:pt x="984" y="2916"/>
                    <a:pt x="1357" y="2989"/>
                    <a:pt x="1729" y="2989"/>
                  </a:cubicBezTo>
                  <a:cubicBezTo>
                    <a:pt x="3279" y="2989"/>
                    <a:pt x="4799" y="1711"/>
                    <a:pt x="4063" y="18"/>
                  </a:cubicBezTo>
                  <a:cubicBezTo>
                    <a:pt x="4063" y="6"/>
                    <a:pt x="4057" y="0"/>
                    <a:pt x="405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809735" y="2336728"/>
              <a:ext cx="216374" cy="172826"/>
            </a:xfrm>
            <a:custGeom>
              <a:avLst/>
              <a:gdLst/>
              <a:ahLst/>
              <a:cxnLst/>
              <a:rect l="l" t="t" r="r" b="b"/>
              <a:pathLst>
                <a:path w="4591" h="3667" extrusionOk="0">
                  <a:moveTo>
                    <a:pt x="3972" y="0"/>
                  </a:moveTo>
                  <a:cubicBezTo>
                    <a:pt x="3961" y="0"/>
                    <a:pt x="3949" y="6"/>
                    <a:pt x="3949" y="17"/>
                  </a:cubicBezTo>
                  <a:cubicBezTo>
                    <a:pt x="3972" y="542"/>
                    <a:pt x="3926" y="1045"/>
                    <a:pt x="3767" y="1524"/>
                  </a:cubicBezTo>
                  <a:cubicBezTo>
                    <a:pt x="3381" y="2754"/>
                    <a:pt x="2153" y="3482"/>
                    <a:pt x="916" y="3482"/>
                  </a:cubicBezTo>
                  <a:cubicBezTo>
                    <a:pt x="615" y="3482"/>
                    <a:pt x="313" y="3439"/>
                    <a:pt x="23" y="3350"/>
                  </a:cubicBezTo>
                  <a:cubicBezTo>
                    <a:pt x="23" y="3350"/>
                    <a:pt x="0" y="3373"/>
                    <a:pt x="23" y="3396"/>
                  </a:cubicBezTo>
                  <a:cubicBezTo>
                    <a:pt x="441" y="3581"/>
                    <a:pt x="864" y="3666"/>
                    <a:pt x="1273" y="3666"/>
                  </a:cubicBezTo>
                  <a:cubicBezTo>
                    <a:pt x="3077" y="3666"/>
                    <a:pt x="4590" y="2009"/>
                    <a:pt x="3995" y="17"/>
                  </a:cubicBezTo>
                  <a:cubicBezTo>
                    <a:pt x="3995" y="6"/>
                    <a:pt x="3983" y="0"/>
                    <a:pt x="397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405259" y="2425239"/>
              <a:ext cx="224857" cy="123763"/>
            </a:xfrm>
            <a:custGeom>
              <a:avLst/>
              <a:gdLst/>
              <a:ahLst/>
              <a:cxnLst/>
              <a:rect l="l" t="t" r="r" b="b"/>
              <a:pathLst>
                <a:path w="4771" h="2626" extrusionOk="0">
                  <a:moveTo>
                    <a:pt x="364" y="1"/>
                  </a:moveTo>
                  <a:cubicBezTo>
                    <a:pt x="358" y="1"/>
                    <a:pt x="350" y="3"/>
                    <a:pt x="342" y="11"/>
                  </a:cubicBezTo>
                  <a:cubicBezTo>
                    <a:pt x="0" y="1084"/>
                    <a:pt x="845" y="2248"/>
                    <a:pt x="1895" y="2522"/>
                  </a:cubicBezTo>
                  <a:cubicBezTo>
                    <a:pt x="2135" y="2591"/>
                    <a:pt x="2390" y="2626"/>
                    <a:pt x="2648" y="2626"/>
                  </a:cubicBezTo>
                  <a:cubicBezTo>
                    <a:pt x="3490" y="2626"/>
                    <a:pt x="4351" y="2257"/>
                    <a:pt x="4771" y="1540"/>
                  </a:cubicBezTo>
                  <a:lnTo>
                    <a:pt x="4771" y="1540"/>
                  </a:lnTo>
                  <a:cubicBezTo>
                    <a:pt x="4223" y="1999"/>
                    <a:pt x="3443" y="2308"/>
                    <a:pt x="2653" y="2308"/>
                  </a:cubicBezTo>
                  <a:cubicBezTo>
                    <a:pt x="2422" y="2308"/>
                    <a:pt x="2190" y="2282"/>
                    <a:pt x="1963" y="2225"/>
                  </a:cubicBezTo>
                  <a:cubicBezTo>
                    <a:pt x="1004" y="1997"/>
                    <a:pt x="228" y="1015"/>
                    <a:pt x="388" y="11"/>
                  </a:cubicBezTo>
                  <a:cubicBezTo>
                    <a:pt x="388" y="11"/>
                    <a:pt x="378" y="1"/>
                    <a:pt x="36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372975" y="2357136"/>
              <a:ext cx="229193" cy="101047"/>
            </a:xfrm>
            <a:custGeom>
              <a:avLst/>
              <a:gdLst/>
              <a:ahLst/>
              <a:cxnLst/>
              <a:rect l="l" t="t" r="r" b="b"/>
              <a:pathLst>
                <a:path w="4863" h="2144" extrusionOk="0">
                  <a:moveTo>
                    <a:pt x="12" y="1"/>
                  </a:moveTo>
                  <a:cubicBezTo>
                    <a:pt x="6" y="1"/>
                    <a:pt x="0" y="7"/>
                    <a:pt x="0" y="18"/>
                  </a:cubicBezTo>
                  <a:cubicBezTo>
                    <a:pt x="0" y="1114"/>
                    <a:pt x="1073" y="1981"/>
                    <a:pt x="2123" y="2118"/>
                  </a:cubicBezTo>
                  <a:cubicBezTo>
                    <a:pt x="2237" y="2135"/>
                    <a:pt x="2352" y="2143"/>
                    <a:pt x="2466" y="2143"/>
                  </a:cubicBezTo>
                  <a:cubicBezTo>
                    <a:pt x="3423" y="2143"/>
                    <a:pt x="4350" y="1564"/>
                    <a:pt x="4839" y="748"/>
                  </a:cubicBezTo>
                  <a:cubicBezTo>
                    <a:pt x="4862" y="748"/>
                    <a:pt x="4839" y="726"/>
                    <a:pt x="4816" y="726"/>
                  </a:cubicBezTo>
                  <a:cubicBezTo>
                    <a:pt x="4451" y="1068"/>
                    <a:pt x="4063" y="1365"/>
                    <a:pt x="3607" y="1570"/>
                  </a:cubicBezTo>
                  <a:cubicBezTo>
                    <a:pt x="3240" y="1735"/>
                    <a:pt x="2843" y="1812"/>
                    <a:pt x="2441" y="1812"/>
                  </a:cubicBezTo>
                  <a:cubicBezTo>
                    <a:pt x="2343" y="1812"/>
                    <a:pt x="2244" y="1807"/>
                    <a:pt x="2146" y="1798"/>
                  </a:cubicBezTo>
                  <a:cubicBezTo>
                    <a:pt x="1187" y="1707"/>
                    <a:pt x="183" y="1000"/>
                    <a:pt x="23" y="18"/>
                  </a:cubicBezTo>
                  <a:cubicBezTo>
                    <a:pt x="23" y="7"/>
                    <a:pt x="17" y="1"/>
                    <a:pt x="1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6946366" y="1938525"/>
              <a:ext cx="235226" cy="173957"/>
            </a:xfrm>
            <a:custGeom>
              <a:avLst/>
              <a:gdLst/>
              <a:ahLst/>
              <a:cxnLst/>
              <a:rect l="l" t="t" r="r" b="b"/>
              <a:pathLst>
                <a:path w="4991" h="3691" extrusionOk="0">
                  <a:moveTo>
                    <a:pt x="1632" y="1"/>
                  </a:moveTo>
                  <a:cubicBezTo>
                    <a:pt x="1097" y="1"/>
                    <a:pt x="541" y="148"/>
                    <a:pt x="23" y="478"/>
                  </a:cubicBezTo>
                  <a:cubicBezTo>
                    <a:pt x="0" y="500"/>
                    <a:pt x="0" y="523"/>
                    <a:pt x="23" y="523"/>
                  </a:cubicBezTo>
                  <a:cubicBezTo>
                    <a:pt x="503" y="356"/>
                    <a:pt x="984" y="246"/>
                    <a:pt x="1481" y="246"/>
                  </a:cubicBezTo>
                  <a:cubicBezTo>
                    <a:pt x="1528" y="246"/>
                    <a:pt x="1574" y="247"/>
                    <a:pt x="1621" y="249"/>
                  </a:cubicBezTo>
                  <a:cubicBezTo>
                    <a:pt x="3378" y="295"/>
                    <a:pt x="4542" y="2007"/>
                    <a:pt x="4017" y="3673"/>
                  </a:cubicBezTo>
                  <a:cubicBezTo>
                    <a:pt x="4017" y="3684"/>
                    <a:pt x="4023" y="3690"/>
                    <a:pt x="4029" y="3690"/>
                  </a:cubicBezTo>
                  <a:cubicBezTo>
                    <a:pt x="4035" y="3690"/>
                    <a:pt x="4040" y="3684"/>
                    <a:pt x="4040" y="3673"/>
                  </a:cubicBezTo>
                  <a:cubicBezTo>
                    <a:pt x="4990" y="1667"/>
                    <a:pt x="3431" y="1"/>
                    <a:pt x="163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6752707" y="2056350"/>
              <a:ext cx="169008" cy="165850"/>
            </a:xfrm>
            <a:custGeom>
              <a:avLst/>
              <a:gdLst/>
              <a:ahLst/>
              <a:cxnLst/>
              <a:rect l="l" t="t" r="r" b="b"/>
              <a:pathLst>
                <a:path w="3586" h="3519" extrusionOk="0">
                  <a:moveTo>
                    <a:pt x="1000" y="1"/>
                  </a:moveTo>
                  <a:cubicBezTo>
                    <a:pt x="674" y="1"/>
                    <a:pt x="343" y="49"/>
                    <a:pt x="23" y="146"/>
                  </a:cubicBezTo>
                  <a:cubicBezTo>
                    <a:pt x="1" y="146"/>
                    <a:pt x="23" y="169"/>
                    <a:pt x="46" y="169"/>
                  </a:cubicBezTo>
                  <a:cubicBezTo>
                    <a:pt x="180" y="159"/>
                    <a:pt x="310" y="154"/>
                    <a:pt x="436" y="154"/>
                  </a:cubicBezTo>
                  <a:cubicBezTo>
                    <a:pt x="2435" y="154"/>
                    <a:pt x="3585" y="1333"/>
                    <a:pt x="3242" y="3501"/>
                  </a:cubicBezTo>
                  <a:cubicBezTo>
                    <a:pt x="3242" y="3513"/>
                    <a:pt x="3247" y="3518"/>
                    <a:pt x="3253" y="3518"/>
                  </a:cubicBezTo>
                  <a:cubicBezTo>
                    <a:pt x="3259" y="3518"/>
                    <a:pt x="3265" y="3513"/>
                    <a:pt x="3265" y="3501"/>
                  </a:cubicBezTo>
                  <a:cubicBezTo>
                    <a:pt x="3447" y="3045"/>
                    <a:pt x="3539" y="2543"/>
                    <a:pt x="3470" y="2040"/>
                  </a:cubicBezTo>
                  <a:cubicBezTo>
                    <a:pt x="3344" y="673"/>
                    <a:pt x="2211" y="1"/>
                    <a:pt x="10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6299828" y="2002952"/>
              <a:ext cx="180744" cy="165096"/>
            </a:xfrm>
            <a:custGeom>
              <a:avLst/>
              <a:gdLst/>
              <a:ahLst/>
              <a:cxnLst/>
              <a:rect l="l" t="t" r="r" b="b"/>
              <a:pathLst>
                <a:path w="3835" h="3503" extrusionOk="0">
                  <a:moveTo>
                    <a:pt x="2690" y="1"/>
                  </a:moveTo>
                  <a:cubicBezTo>
                    <a:pt x="2577" y="1"/>
                    <a:pt x="2464" y="8"/>
                    <a:pt x="2351" y="24"/>
                  </a:cubicBezTo>
                  <a:cubicBezTo>
                    <a:pt x="616" y="206"/>
                    <a:pt x="0" y="1987"/>
                    <a:pt x="479" y="3493"/>
                  </a:cubicBezTo>
                  <a:cubicBezTo>
                    <a:pt x="479" y="3500"/>
                    <a:pt x="483" y="3502"/>
                    <a:pt x="488" y="3502"/>
                  </a:cubicBezTo>
                  <a:cubicBezTo>
                    <a:pt x="500" y="3502"/>
                    <a:pt x="518" y="3486"/>
                    <a:pt x="502" y="3470"/>
                  </a:cubicBezTo>
                  <a:cubicBezTo>
                    <a:pt x="339" y="1469"/>
                    <a:pt x="1272" y="198"/>
                    <a:pt x="3122" y="198"/>
                  </a:cubicBezTo>
                  <a:cubicBezTo>
                    <a:pt x="3339" y="198"/>
                    <a:pt x="3569" y="216"/>
                    <a:pt x="3812" y="252"/>
                  </a:cubicBezTo>
                  <a:cubicBezTo>
                    <a:pt x="3835" y="252"/>
                    <a:pt x="3835" y="229"/>
                    <a:pt x="3812" y="229"/>
                  </a:cubicBezTo>
                  <a:cubicBezTo>
                    <a:pt x="3458" y="87"/>
                    <a:pt x="3077" y="1"/>
                    <a:pt x="269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6148115" y="2262828"/>
              <a:ext cx="143134" cy="199690"/>
            </a:xfrm>
            <a:custGeom>
              <a:avLst/>
              <a:gdLst/>
              <a:ahLst/>
              <a:cxnLst/>
              <a:rect l="l" t="t" r="r" b="b"/>
              <a:pathLst>
                <a:path w="3037" h="4237" extrusionOk="0">
                  <a:moveTo>
                    <a:pt x="1476" y="1"/>
                  </a:moveTo>
                  <a:cubicBezTo>
                    <a:pt x="1473" y="1"/>
                    <a:pt x="1468" y="4"/>
                    <a:pt x="1462" y="10"/>
                  </a:cubicBezTo>
                  <a:cubicBezTo>
                    <a:pt x="1051" y="284"/>
                    <a:pt x="708" y="695"/>
                    <a:pt x="571" y="1197"/>
                  </a:cubicBezTo>
                  <a:cubicBezTo>
                    <a:pt x="105" y="2685"/>
                    <a:pt x="1388" y="4237"/>
                    <a:pt x="2886" y="4237"/>
                  </a:cubicBezTo>
                  <a:cubicBezTo>
                    <a:pt x="2929" y="4237"/>
                    <a:pt x="2971" y="4236"/>
                    <a:pt x="3014" y="4233"/>
                  </a:cubicBezTo>
                  <a:cubicBezTo>
                    <a:pt x="3037" y="4233"/>
                    <a:pt x="3037" y="4210"/>
                    <a:pt x="3014" y="4210"/>
                  </a:cubicBezTo>
                  <a:cubicBezTo>
                    <a:pt x="1028" y="3891"/>
                    <a:pt x="1" y="1563"/>
                    <a:pt x="1484" y="33"/>
                  </a:cubicBezTo>
                  <a:cubicBezTo>
                    <a:pt x="1484" y="17"/>
                    <a:pt x="1484" y="1"/>
                    <a:pt x="1476"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6717217" y="1812640"/>
              <a:ext cx="185080" cy="87568"/>
            </a:xfrm>
            <a:custGeom>
              <a:avLst/>
              <a:gdLst/>
              <a:ahLst/>
              <a:cxnLst/>
              <a:rect l="l" t="t" r="r" b="b"/>
              <a:pathLst>
                <a:path w="3927" h="1858" extrusionOk="0">
                  <a:moveTo>
                    <a:pt x="1788" y="0"/>
                  </a:moveTo>
                  <a:cubicBezTo>
                    <a:pt x="1126" y="0"/>
                    <a:pt x="452" y="265"/>
                    <a:pt x="0" y="752"/>
                  </a:cubicBezTo>
                  <a:cubicBezTo>
                    <a:pt x="0" y="768"/>
                    <a:pt x="12" y="784"/>
                    <a:pt x="27" y="784"/>
                  </a:cubicBezTo>
                  <a:cubicBezTo>
                    <a:pt x="33" y="784"/>
                    <a:pt x="39" y="781"/>
                    <a:pt x="46" y="775"/>
                  </a:cubicBezTo>
                  <a:cubicBezTo>
                    <a:pt x="541" y="458"/>
                    <a:pt x="1086" y="300"/>
                    <a:pt x="1611" y="300"/>
                  </a:cubicBezTo>
                  <a:cubicBezTo>
                    <a:pt x="2563" y="300"/>
                    <a:pt x="3454" y="818"/>
                    <a:pt x="3881" y="1847"/>
                  </a:cubicBezTo>
                  <a:cubicBezTo>
                    <a:pt x="3888" y="1855"/>
                    <a:pt x="3896" y="1858"/>
                    <a:pt x="3903" y="1858"/>
                  </a:cubicBezTo>
                  <a:cubicBezTo>
                    <a:pt x="3916" y="1858"/>
                    <a:pt x="3926" y="1847"/>
                    <a:pt x="3926" y="1847"/>
                  </a:cubicBezTo>
                  <a:cubicBezTo>
                    <a:pt x="3858" y="1414"/>
                    <a:pt x="3675" y="1026"/>
                    <a:pt x="3401" y="706"/>
                  </a:cubicBezTo>
                  <a:cubicBezTo>
                    <a:pt x="2996" y="225"/>
                    <a:pt x="2397" y="0"/>
                    <a:pt x="178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6387161" y="1897663"/>
              <a:ext cx="177350" cy="112876"/>
            </a:xfrm>
            <a:custGeom>
              <a:avLst/>
              <a:gdLst/>
              <a:ahLst/>
              <a:cxnLst/>
              <a:rect l="l" t="t" r="r" b="b"/>
              <a:pathLst>
                <a:path w="3763" h="2395" extrusionOk="0">
                  <a:moveTo>
                    <a:pt x="2214" y="0"/>
                  </a:moveTo>
                  <a:cubicBezTo>
                    <a:pt x="997" y="0"/>
                    <a:pt x="1" y="1160"/>
                    <a:pt x="42" y="2394"/>
                  </a:cubicBezTo>
                  <a:lnTo>
                    <a:pt x="64" y="2394"/>
                  </a:lnTo>
                  <a:cubicBezTo>
                    <a:pt x="270" y="1573"/>
                    <a:pt x="749" y="865"/>
                    <a:pt x="1457" y="477"/>
                  </a:cubicBezTo>
                  <a:cubicBezTo>
                    <a:pt x="1768" y="357"/>
                    <a:pt x="2128" y="285"/>
                    <a:pt x="2486" y="285"/>
                  </a:cubicBezTo>
                  <a:cubicBezTo>
                    <a:pt x="2942" y="285"/>
                    <a:pt x="3394" y="401"/>
                    <a:pt x="3739" y="683"/>
                  </a:cubicBezTo>
                  <a:cubicBezTo>
                    <a:pt x="3739" y="683"/>
                    <a:pt x="3762" y="683"/>
                    <a:pt x="3762" y="660"/>
                  </a:cubicBezTo>
                  <a:cubicBezTo>
                    <a:pt x="3511" y="272"/>
                    <a:pt x="3055" y="112"/>
                    <a:pt x="2621" y="43"/>
                  </a:cubicBezTo>
                  <a:cubicBezTo>
                    <a:pt x="2483" y="14"/>
                    <a:pt x="2347" y="0"/>
                    <a:pt x="2214"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7183009" y="2198731"/>
              <a:ext cx="131304" cy="161090"/>
            </a:xfrm>
            <a:custGeom>
              <a:avLst/>
              <a:gdLst/>
              <a:ahLst/>
              <a:cxnLst/>
              <a:rect l="l" t="t" r="r" b="b"/>
              <a:pathLst>
                <a:path w="2786" h="3418" extrusionOk="0">
                  <a:moveTo>
                    <a:pt x="1895" y="1"/>
                  </a:moveTo>
                  <a:cubicBezTo>
                    <a:pt x="1872" y="1"/>
                    <a:pt x="1850" y="24"/>
                    <a:pt x="1872" y="24"/>
                  </a:cubicBezTo>
                  <a:cubicBezTo>
                    <a:pt x="2420" y="686"/>
                    <a:pt x="2420" y="1576"/>
                    <a:pt x="2123" y="2306"/>
                  </a:cubicBezTo>
                  <a:cubicBezTo>
                    <a:pt x="1726" y="2990"/>
                    <a:pt x="924" y="3312"/>
                    <a:pt x="128" y="3312"/>
                  </a:cubicBezTo>
                  <a:cubicBezTo>
                    <a:pt x="101" y="3312"/>
                    <a:pt x="74" y="3311"/>
                    <a:pt x="46" y="3311"/>
                  </a:cubicBezTo>
                  <a:cubicBezTo>
                    <a:pt x="24" y="3311"/>
                    <a:pt x="1" y="3333"/>
                    <a:pt x="24" y="3333"/>
                  </a:cubicBezTo>
                  <a:cubicBezTo>
                    <a:pt x="218" y="3390"/>
                    <a:pt x="421" y="3417"/>
                    <a:pt x="625" y="3417"/>
                  </a:cubicBezTo>
                  <a:cubicBezTo>
                    <a:pt x="1332" y="3417"/>
                    <a:pt x="2043" y="3086"/>
                    <a:pt x="2397" y="2466"/>
                  </a:cubicBezTo>
                  <a:cubicBezTo>
                    <a:pt x="2785" y="1667"/>
                    <a:pt x="2648" y="549"/>
                    <a:pt x="189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6535387" y="2157445"/>
              <a:ext cx="156047" cy="138185"/>
            </a:xfrm>
            <a:custGeom>
              <a:avLst/>
              <a:gdLst/>
              <a:ahLst/>
              <a:cxnLst/>
              <a:rect l="l" t="t" r="r" b="b"/>
              <a:pathLst>
                <a:path w="3311" h="2932" extrusionOk="0">
                  <a:moveTo>
                    <a:pt x="408" y="0"/>
                  </a:moveTo>
                  <a:cubicBezTo>
                    <a:pt x="402" y="0"/>
                    <a:pt x="396" y="3"/>
                    <a:pt x="389" y="10"/>
                  </a:cubicBezTo>
                  <a:cubicBezTo>
                    <a:pt x="1" y="808"/>
                    <a:pt x="92" y="1904"/>
                    <a:pt x="800" y="2498"/>
                  </a:cubicBezTo>
                  <a:cubicBezTo>
                    <a:pt x="1167" y="2770"/>
                    <a:pt x="1645" y="2932"/>
                    <a:pt x="2116" y="2932"/>
                  </a:cubicBezTo>
                  <a:cubicBezTo>
                    <a:pt x="2552" y="2932"/>
                    <a:pt x="2981" y="2793"/>
                    <a:pt x="3311" y="2475"/>
                  </a:cubicBezTo>
                  <a:cubicBezTo>
                    <a:pt x="3311" y="2459"/>
                    <a:pt x="3299" y="2442"/>
                    <a:pt x="3292" y="2442"/>
                  </a:cubicBezTo>
                  <a:cubicBezTo>
                    <a:pt x="3290" y="2442"/>
                    <a:pt x="3288" y="2445"/>
                    <a:pt x="3288" y="2452"/>
                  </a:cubicBezTo>
                  <a:cubicBezTo>
                    <a:pt x="2988" y="2615"/>
                    <a:pt x="2666" y="2689"/>
                    <a:pt x="2348" y="2689"/>
                  </a:cubicBezTo>
                  <a:cubicBezTo>
                    <a:pt x="1866" y="2689"/>
                    <a:pt x="1390" y="2521"/>
                    <a:pt x="1005" y="2246"/>
                  </a:cubicBezTo>
                  <a:cubicBezTo>
                    <a:pt x="389" y="1721"/>
                    <a:pt x="229" y="831"/>
                    <a:pt x="435" y="32"/>
                  </a:cubicBezTo>
                  <a:cubicBezTo>
                    <a:pt x="435" y="16"/>
                    <a:pt x="423" y="0"/>
                    <a:pt x="40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6159944" y="1669458"/>
              <a:ext cx="417478" cy="417478"/>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6067427" y="1576942"/>
              <a:ext cx="602510" cy="602510"/>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6"/>
          <p:cNvSpPr/>
          <p:nvPr/>
        </p:nvSpPr>
        <p:spPr>
          <a:xfrm rot="2927220" flipH="1">
            <a:off x="-96271" y="1202987"/>
            <a:ext cx="479439" cy="260704"/>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rot="6471352" flipH="1">
            <a:off x="816393" y="184175"/>
            <a:ext cx="479454" cy="260712"/>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rot="2927210" flipH="1">
            <a:off x="8470031" y="3796603"/>
            <a:ext cx="1355346" cy="73700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rot="4938671" flipH="1">
            <a:off x="-405242" y="4424460"/>
            <a:ext cx="1259850" cy="68506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6"/>
          <p:cNvGrpSpPr/>
          <p:nvPr/>
        </p:nvGrpSpPr>
        <p:grpSpPr>
          <a:xfrm>
            <a:off x="8423990" y="-43408"/>
            <a:ext cx="962808" cy="962808"/>
            <a:chOff x="5987602" y="1417250"/>
            <a:chExt cx="456069" cy="456069"/>
          </a:xfrm>
        </p:grpSpPr>
        <p:sp>
          <p:nvSpPr>
            <p:cNvPr id="145" name="Google Shape;145;p6"/>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7"/>
          <p:cNvSpPr txBox="1">
            <a:spLocks noGrp="1"/>
          </p:cNvSpPr>
          <p:nvPr>
            <p:ph type="body" idx="1"/>
          </p:nvPr>
        </p:nvSpPr>
        <p:spPr>
          <a:xfrm>
            <a:off x="720000" y="1735125"/>
            <a:ext cx="3735900" cy="2078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lt2"/>
              </a:buClr>
              <a:buSzPts val="1400"/>
              <a:buChar char="●"/>
              <a:defRPr sz="1400"/>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151" name="Google Shape;151;p7"/>
          <p:cNvSpPr>
            <a:spLocks noGrp="1"/>
          </p:cNvSpPr>
          <p:nvPr>
            <p:ph type="pic" idx="2"/>
          </p:nvPr>
        </p:nvSpPr>
        <p:spPr>
          <a:xfrm>
            <a:off x="5085475" y="1350550"/>
            <a:ext cx="3067500" cy="3067500"/>
          </a:xfrm>
          <a:prstGeom prst="ellipse">
            <a:avLst/>
          </a:prstGeom>
          <a:noFill/>
          <a:ln w="152400" cap="flat" cmpd="sng">
            <a:solidFill>
              <a:schemeClr val="lt2"/>
            </a:solidFill>
            <a:prstDash val="solid"/>
            <a:round/>
            <a:headEnd type="none" w="sm" len="sm"/>
            <a:tailEnd type="none" w="sm" len="sm"/>
          </a:ln>
        </p:spPr>
      </p:sp>
      <p:sp>
        <p:nvSpPr>
          <p:cNvPr id="152" name="Google Shape;152;p7"/>
          <p:cNvSpPr/>
          <p:nvPr/>
        </p:nvSpPr>
        <p:spPr>
          <a:xfrm rot="-8436649" flipH="1">
            <a:off x="-499118" y="4380768"/>
            <a:ext cx="1327857" cy="72204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rot="-4060253" flipH="1">
            <a:off x="-570395" y="480119"/>
            <a:ext cx="1327857" cy="722047"/>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rot="3021866" flipH="1">
            <a:off x="8372347" y="678221"/>
            <a:ext cx="1327863" cy="722050"/>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9" name="Google Shape;159;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0"/>
        <p:cNvGrpSpPr/>
        <p:nvPr/>
      </p:nvGrpSpPr>
      <p:grpSpPr>
        <a:xfrm>
          <a:off x="0" y="0"/>
          <a:ext cx="0" cy="0"/>
          <a:chOff x="0" y="0"/>
          <a:chExt cx="0" cy="0"/>
        </a:xfrm>
      </p:grpSpPr>
      <p:sp>
        <p:nvSpPr>
          <p:cNvPr id="161" name="Google Shape;161;p10"/>
          <p:cNvSpPr>
            <a:spLocks noGrp="1"/>
          </p:cNvSpPr>
          <p:nvPr>
            <p:ph type="pic" idx="2"/>
          </p:nvPr>
        </p:nvSpPr>
        <p:spPr>
          <a:xfrm>
            <a:off x="-6875" y="0"/>
            <a:ext cx="9144000" cy="5157300"/>
          </a:xfrm>
          <a:prstGeom prst="rect">
            <a:avLst/>
          </a:prstGeom>
          <a:noFill/>
          <a:ln>
            <a:noFill/>
          </a:ln>
        </p:spPr>
      </p:sp>
      <p:sp>
        <p:nvSpPr>
          <p:cNvPr id="162" name="Google Shape;162;p10"/>
          <p:cNvSpPr txBox="1">
            <a:spLocks noGrp="1"/>
          </p:cNvSpPr>
          <p:nvPr>
            <p:ph type="title"/>
          </p:nvPr>
        </p:nvSpPr>
        <p:spPr>
          <a:xfrm>
            <a:off x="720000" y="4038000"/>
            <a:ext cx="7704000" cy="572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rchivo Black"/>
              <a:buNone/>
              <a:defRPr sz="3000" b="1">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2"/>
              </a:buClr>
              <a:buSzPts val="1200"/>
              <a:buFont typeface="DM Sans"/>
              <a:buChar char="●"/>
              <a:defRPr sz="1200">
                <a:solidFill>
                  <a:schemeClr val="dk2"/>
                </a:solidFill>
                <a:latin typeface="DM Sans"/>
                <a:ea typeface="DM Sans"/>
                <a:cs typeface="DM Sans"/>
                <a:sym typeface="DM Sans"/>
              </a:defRPr>
            </a:lvl1pPr>
            <a:lvl2pPr marL="914400" lvl="1" indent="-304800">
              <a:lnSpc>
                <a:spcPct val="100000"/>
              </a:lnSpc>
              <a:spcBef>
                <a:spcPts val="0"/>
              </a:spcBef>
              <a:spcAft>
                <a:spcPts val="0"/>
              </a:spcAft>
              <a:buClr>
                <a:schemeClr val="dk2"/>
              </a:buClr>
              <a:buSzPts val="1200"/>
              <a:buFont typeface="DM Sans"/>
              <a:buChar char="○"/>
              <a:defRPr sz="1200">
                <a:solidFill>
                  <a:schemeClr val="dk2"/>
                </a:solidFill>
                <a:latin typeface="DM Sans"/>
                <a:ea typeface="DM Sans"/>
                <a:cs typeface="DM Sans"/>
                <a:sym typeface="DM Sans"/>
              </a:defRPr>
            </a:lvl2pPr>
            <a:lvl3pPr marL="1371600" lvl="2" indent="-304800">
              <a:lnSpc>
                <a:spcPct val="100000"/>
              </a:lnSpc>
              <a:spcBef>
                <a:spcPts val="0"/>
              </a:spcBef>
              <a:spcAft>
                <a:spcPts val="0"/>
              </a:spcAft>
              <a:buClr>
                <a:schemeClr val="dk2"/>
              </a:buClr>
              <a:buSzPts val="1200"/>
              <a:buFont typeface="DM Sans"/>
              <a:buChar char="■"/>
              <a:defRPr sz="1200">
                <a:solidFill>
                  <a:schemeClr val="dk2"/>
                </a:solidFill>
                <a:latin typeface="DM Sans"/>
                <a:ea typeface="DM Sans"/>
                <a:cs typeface="DM Sans"/>
                <a:sym typeface="DM Sans"/>
              </a:defRPr>
            </a:lvl3pPr>
            <a:lvl4pPr marL="1828800" lvl="3" indent="-304800">
              <a:lnSpc>
                <a:spcPct val="100000"/>
              </a:lnSpc>
              <a:spcBef>
                <a:spcPts val="0"/>
              </a:spcBef>
              <a:spcAft>
                <a:spcPts val="0"/>
              </a:spcAft>
              <a:buClr>
                <a:schemeClr val="dk2"/>
              </a:buClr>
              <a:buSzPts val="1200"/>
              <a:buFont typeface="DM Sans"/>
              <a:buChar char="●"/>
              <a:defRPr sz="1200">
                <a:solidFill>
                  <a:schemeClr val="dk2"/>
                </a:solidFill>
                <a:latin typeface="DM Sans"/>
                <a:ea typeface="DM Sans"/>
                <a:cs typeface="DM Sans"/>
                <a:sym typeface="DM Sans"/>
              </a:defRPr>
            </a:lvl4pPr>
            <a:lvl5pPr marL="2286000" lvl="4" indent="-304800">
              <a:lnSpc>
                <a:spcPct val="100000"/>
              </a:lnSpc>
              <a:spcBef>
                <a:spcPts val="0"/>
              </a:spcBef>
              <a:spcAft>
                <a:spcPts val="0"/>
              </a:spcAft>
              <a:buClr>
                <a:schemeClr val="dk2"/>
              </a:buClr>
              <a:buSzPts val="1200"/>
              <a:buFont typeface="DM Sans"/>
              <a:buChar char="○"/>
              <a:defRPr sz="1200">
                <a:solidFill>
                  <a:schemeClr val="dk2"/>
                </a:solidFill>
                <a:latin typeface="DM Sans"/>
                <a:ea typeface="DM Sans"/>
                <a:cs typeface="DM Sans"/>
                <a:sym typeface="DM Sans"/>
              </a:defRPr>
            </a:lvl5pPr>
            <a:lvl6pPr marL="2743200" lvl="5" indent="-304800">
              <a:lnSpc>
                <a:spcPct val="100000"/>
              </a:lnSpc>
              <a:spcBef>
                <a:spcPts val="0"/>
              </a:spcBef>
              <a:spcAft>
                <a:spcPts val="0"/>
              </a:spcAft>
              <a:buClr>
                <a:schemeClr val="dk2"/>
              </a:buClr>
              <a:buSzPts val="1200"/>
              <a:buFont typeface="DM Sans"/>
              <a:buChar char="■"/>
              <a:defRPr sz="1200">
                <a:solidFill>
                  <a:schemeClr val="dk2"/>
                </a:solidFill>
                <a:latin typeface="DM Sans"/>
                <a:ea typeface="DM Sans"/>
                <a:cs typeface="DM Sans"/>
                <a:sym typeface="DM Sans"/>
              </a:defRPr>
            </a:lvl6pPr>
            <a:lvl7pPr marL="3200400" lvl="6" indent="-304800">
              <a:lnSpc>
                <a:spcPct val="100000"/>
              </a:lnSpc>
              <a:spcBef>
                <a:spcPts val="0"/>
              </a:spcBef>
              <a:spcAft>
                <a:spcPts val="0"/>
              </a:spcAft>
              <a:buClr>
                <a:schemeClr val="dk2"/>
              </a:buClr>
              <a:buSzPts val="1200"/>
              <a:buFont typeface="DM Sans"/>
              <a:buChar char="●"/>
              <a:defRPr sz="1200">
                <a:solidFill>
                  <a:schemeClr val="dk2"/>
                </a:solidFill>
                <a:latin typeface="DM Sans"/>
                <a:ea typeface="DM Sans"/>
                <a:cs typeface="DM Sans"/>
                <a:sym typeface="DM Sans"/>
              </a:defRPr>
            </a:lvl7pPr>
            <a:lvl8pPr marL="3657600" lvl="7" indent="-304800">
              <a:lnSpc>
                <a:spcPct val="100000"/>
              </a:lnSpc>
              <a:spcBef>
                <a:spcPts val="0"/>
              </a:spcBef>
              <a:spcAft>
                <a:spcPts val="0"/>
              </a:spcAft>
              <a:buClr>
                <a:schemeClr val="dk2"/>
              </a:buClr>
              <a:buSzPts val="1200"/>
              <a:buFont typeface="DM Sans"/>
              <a:buChar char="○"/>
              <a:defRPr sz="1200">
                <a:solidFill>
                  <a:schemeClr val="dk2"/>
                </a:solidFill>
                <a:latin typeface="DM Sans"/>
                <a:ea typeface="DM Sans"/>
                <a:cs typeface="DM Sans"/>
                <a:sym typeface="DM Sans"/>
              </a:defRPr>
            </a:lvl8pPr>
            <a:lvl9pPr marL="4114800" lvl="8" indent="-304800">
              <a:lnSpc>
                <a:spcPct val="100000"/>
              </a:lnSpc>
              <a:spcBef>
                <a:spcPts val="0"/>
              </a:spcBef>
              <a:spcAft>
                <a:spcPts val="0"/>
              </a:spcAft>
              <a:buClr>
                <a:schemeClr val="dk2"/>
              </a:buClr>
              <a:buSzPts val="1200"/>
              <a:buFont typeface="DM Sans"/>
              <a:buChar char="■"/>
              <a:defRPr sz="1200">
                <a:solidFill>
                  <a:schemeClr val="dk2"/>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6"/>
          <p:cNvSpPr txBox="1">
            <a:spLocks noGrp="1"/>
          </p:cNvSpPr>
          <p:nvPr>
            <p:ph type="ctrTitle"/>
          </p:nvPr>
        </p:nvSpPr>
        <p:spPr>
          <a:xfrm>
            <a:off x="668551" y="450398"/>
            <a:ext cx="4704300" cy="212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000" dirty="0"/>
              <a:t>BRAIN </a:t>
            </a:r>
            <a:r>
              <a:rPr lang="en-US" sz="5000" dirty="0">
                <a:solidFill>
                  <a:srgbClr val="FF0000"/>
                </a:solidFill>
              </a:rPr>
              <a:t>DEATH</a:t>
            </a:r>
          </a:p>
        </p:txBody>
      </p:sp>
      <p:sp>
        <p:nvSpPr>
          <p:cNvPr id="597" name="Google Shape;597;p26"/>
          <p:cNvSpPr txBox="1">
            <a:spLocks noGrp="1"/>
          </p:cNvSpPr>
          <p:nvPr>
            <p:ph type="subTitle" idx="1"/>
          </p:nvPr>
        </p:nvSpPr>
        <p:spPr>
          <a:xfrm>
            <a:off x="447891" y="4109306"/>
            <a:ext cx="4817342" cy="10749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Done by : </a:t>
            </a:r>
            <a:r>
              <a:rPr lang="en-US" sz="2000" b="1" dirty="0"/>
              <a:t>Mojahed Al-</a:t>
            </a:r>
            <a:r>
              <a:rPr lang="en-US" sz="2000" b="1" dirty="0" err="1"/>
              <a:t>Harazneh</a:t>
            </a:r>
            <a:endParaRPr lang="en-US" sz="2000" b="1" dirty="0"/>
          </a:p>
        </p:txBody>
      </p:sp>
      <p:grpSp>
        <p:nvGrpSpPr>
          <p:cNvPr id="598" name="Google Shape;598;p26"/>
          <p:cNvGrpSpPr/>
          <p:nvPr/>
        </p:nvGrpSpPr>
        <p:grpSpPr>
          <a:xfrm>
            <a:off x="5249187" y="1450280"/>
            <a:ext cx="3186010" cy="3692710"/>
            <a:chOff x="5737625" y="1250326"/>
            <a:chExt cx="2473034" cy="2866344"/>
          </a:xfrm>
        </p:grpSpPr>
        <p:sp>
          <p:nvSpPr>
            <p:cNvPr id="599" name="Google Shape;599;p26"/>
            <p:cNvSpPr/>
            <p:nvPr/>
          </p:nvSpPr>
          <p:spPr>
            <a:xfrm>
              <a:off x="6630114" y="1696121"/>
              <a:ext cx="1580545" cy="2129869"/>
            </a:xfrm>
            <a:custGeom>
              <a:avLst/>
              <a:gdLst/>
              <a:ahLst/>
              <a:cxnLst/>
              <a:rect l="l" t="t" r="r" b="b"/>
              <a:pathLst>
                <a:path w="44304" h="59702" extrusionOk="0">
                  <a:moveTo>
                    <a:pt x="19896" y="1"/>
                  </a:moveTo>
                  <a:cubicBezTo>
                    <a:pt x="19664" y="1"/>
                    <a:pt x="19430" y="5"/>
                    <a:pt x="19196" y="13"/>
                  </a:cubicBezTo>
                  <a:cubicBezTo>
                    <a:pt x="8445" y="424"/>
                    <a:pt x="0" y="9554"/>
                    <a:pt x="411" y="20282"/>
                  </a:cubicBezTo>
                  <a:lnTo>
                    <a:pt x="822" y="30987"/>
                  </a:lnTo>
                  <a:cubicBezTo>
                    <a:pt x="1050" y="37241"/>
                    <a:pt x="3606" y="42171"/>
                    <a:pt x="7601" y="45755"/>
                  </a:cubicBezTo>
                  <a:lnTo>
                    <a:pt x="4771" y="58720"/>
                  </a:lnTo>
                  <a:lnTo>
                    <a:pt x="25793" y="59701"/>
                  </a:lnTo>
                  <a:lnTo>
                    <a:pt x="25861" y="52717"/>
                  </a:lnTo>
                  <a:lnTo>
                    <a:pt x="25930" y="52717"/>
                  </a:lnTo>
                  <a:cubicBezTo>
                    <a:pt x="26705" y="52767"/>
                    <a:pt x="27439" y="52792"/>
                    <a:pt x="28134" y="52792"/>
                  </a:cubicBezTo>
                  <a:cubicBezTo>
                    <a:pt x="35560" y="52792"/>
                    <a:pt x="38509" y="49970"/>
                    <a:pt x="39511" y="45983"/>
                  </a:cubicBezTo>
                  <a:cubicBezTo>
                    <a:pt x="39922" y="44271"/>
                    <a:pt x="39967" y="41715"/>
                    <a:pt x="39967" y="41715"/>
                  </a:cubicBezTo>
                  <a:cubicBezTo>
                    <a:pt x="40241" y="41395"/>
                    <a:pt x="40971" y="40437"/>
                    <a:pt x="40971" y="40048"/>
                  </a:cubicBezTo>
                  <a:cubicBezTo>
                    <a:pt x="40949" y="39387"/>
                    <a:pt x="39922" y="38747"/>
                    <a:pt x="39922" y="38747"/>
                  </a:cubicBezTo>
                  <a:cubicBezTo>
                    <a:pt x="39922" y="38747"/>
                    <a:pt x="40994" y="38747"/>
                    <a:pt x="41291" y="37720"/>
                  </a:cubicBezTo>
                  <a:lnTo>
                    <a:pt x="39967" y="33772"/>
                  </a:lnTo>
                  <a:lnTo>
                    <a:pt x="44304" y="31352"/>
                  </a:lnTo>
                  <a:cubicBezTo>
                    <a:pt x="42843" y="29663"/>
                    <a:pt x="39716" y="25417"/>
                    <a:pt x="39716" y="25417"/>
                  </a:cubicBezTo>
                  <a:lnTo>
                    <a:pt x="39488" y="18821"/>
                  </a:lnTo>
                  <a:cubicBezTo>
                    <a:pt x="39442" y="18250"/>
                    <a:pt x="39397" y="17703"/>
                    <a:pt x="39328" y="17155"/>
                  </a:cubicBezTo>
                  <a:cubicBezTo>
                    <a:pt x="38872" y="13503"/>
                    <a:pt x="37411" y="10170"/>
                    <a:pt x="35242" y="7431"/>
                  </a:cubicBezTo>
                  <a:cubicBezTo>
                    <a:pt x="31635" y="2900"/>
                    <a:pt x="26077" y="1"/>
                    <a:pt x="19896" y="1"/>
                  </a:cubicBezTo>
                  <a:close/>
                </a:path>
              </a:pathLst>
            </a:custGeom>
            <a:solidFill>
              <a:srgbClr val="FF8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7130888" y="3461962"/>
              <a:ext cx="421857" cy="269560"/>
            </a:xfrm>
            <a:custGeom>
              <a:avLst/>
              <a:gdLst/>
              <a:ahLst/>
              <a:cxnLst/>
              <a:rect l="l" t="t" r="r" b="b"/>
              <a:pathLst>
                <a:path w="11825" h="7556" extrusionOk="0">
                  <a:moveTo>
                    <a:pt x="1" y="0"/>
                  </a:moveTo>
                  <a:lnTo>
                    <a:pt x="1" y="0"/>
                  </a:lnTo>
                  <a:cubicBezTo>
                    <a:pt x="1758" y="3401"/>
                    <a:pt x="5182" y="6756"/>
                    <a:pt x="11778" y="7555"/>
                  </a:cubicBezTo>
                  <a:lnTo>
                    <a:pt x="11824" y="3219"/>
                  </a:lnTo>
                  <a:cubicBezTo>
                    <a:pt x="7601" y="2922"/>
                    <a:pt x="3561" y="1803"/>
                    <a:pt x="1"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7867191" y="3078420"/>
              <a:ext cx="187151" cy="71100"/>
            </a:xfrm>
            <a:custGeom>
              <a:avLst/>
              <a:gdLst/>
              <a:ahLst/>
              <a:cxnLst/>
              <a:rect l="l" t="t" r="r" b="b"/>
              <a:pathLst>
                <a:path w="5246" h="1993" extrusionOk="0">
                  <a:moveTo>
                    <a:pt x="5246" y="0"/>
                  </a:moveTo>
                  <a:lnTo>
                    <a:pt x="5246" y="0"/>
                  </a:lnTo>
                  <a:cubicBezTo>
                    <a:pt x="4743" y="137"/>
                    <a:pt x="4310" y="252"/>
                    <a:pt x="3876" y="343"/>
                  </a:cubicBezTo>
                  <a:cubicBezTo>
                    <a:pt x="2484" y="525"/>
                    <a:pt x="1023" y="822"/>
                    <a:pt x="19" y="1941"/>
                  </a:cubicBezTo>
                  <a:cubicBezTo>
                    <a:pt x="0" y="1959"/>
                    <a:pt x="11" y="1992"/>
                    <a:pt x="29" y="1992"/>
                  </a:cubicBezTo>
                  <a:cubicBezTo>
                    <a:pt x="33" y="1992"/>
                    <a:pt x="37" y="1991"/>
                    <a:pt x="41" y="1986"/>
                  </a:cubicBezTo>
                  <a:cubicBezTo>
                    <a:pt x="498" y="1849"/>
                    <a:pt x="932" y="1712"/>
                    <a:pt x="1388" y="1575"/>
                  </a:cubicBezTo>
                  <a:cubicBezTo>
                    <a:pt x="2278" y="1279"/>
                    <a:pt x="3214" y="1165"/>
                    <a:pt x="4081" y="777"/>
                  </a:cubicBezTo>
                  <a:cubicBezTo>
                    <a:pt x="4515" y="594"/>
                    <a:pt x="4903" y="343"/>
                    <a:pt x="5246"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7748963" y="2472587"/>
              <a:ext cx="102601" cy="233743"/>
            </a:xfrm>
            <a:custGeom>
              <a:avLst/>
              <a:gdLst/>
              <a:ahLst/>
              <a:cxnLst/>
              <a:rect l="l" t="t" r="r" b="b"/>
              <a:pathLst>
                <a:path w="2876" h="6552" extrusionOk="0">
                  <a:moveTo>
                    <a:pt x="1438" y="0"/>
                  </a:moveTo>
                  <a:cubicBezTo>
                    <a:pt x="639" y="0"/>
                    <a:pt x="0" y="640"/>
                    <a:pt x="0" y="1438"/>
                  </a:cubicBezTo>
                  <a:lnTo>
                    <a:pt x="0" y="5113"/>
                  </a:lnTo>
                  <a:cubicBezTo>
                    <a:pt x="0" y="5912"/>
                    <a:pt x="639" y="6551"/>
                    <a:pt x="1438" y="6551"/>
                  </a:cubicBezTo>
                  <a:cubicBezTo>
                    <a:pt x="2214" y="6551"/>
                    <a:pt x="2876" y="5912"/>
                    <a:pt x="2876" y="5113"/>
                  </a:cubicBezTo>
                  <a:lnTo>
                    <a:pt x="2876" y="1438"/>
                  </a:lnTo>
                  <a:cubicBezTo>
                    <a:pt x="2876" y="640"/>
                    <a:pt x="2214" y="0"/>
                    <a:pt x="14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7969008" y="3184268"/>
              <a:ext cx="86976" cy="69638"/>
            </a:xfrm>
            <a:custGeom>
              <a:avLst/>
              <a:gdLst/>
              <a:ahLst/>
              <a:cxnLst/>
              <a:rect l="l" t="t" r="r" b="b"/>
              <a:pathLst>
                <a:path w="2438" h="1952" extrusionOk="0">
                  <a:moveTo>
                    <a:pt x="2437" y="1"/>
                  </a:moveTo>
                  <a:cubicBezTo>
                    <a:pt x="2437" y="1"/>
                    <a:pt x="1912" y="434"/>
                    <a:pt x="1090" y="777"/>
                  </a:cubicBezTo>
                  <a:cubicBezTo>
                    <a:pt x="611" y="982"/>
                    <a:pt x="109" y="1096"/>
                    <a:pt x="63" y="1256"/>
                  </a:cubicBezTo>
                  <a:cubicBezTo>
                    <a:pt x="0" y="1467"/>
                    <a:pt x="775" y="1951"/>
                    <a:pt x="1235" y="1951"/>
                  </a:cubicBezTo>
                  <a:cubicBezTo>
                    <a:pt x="1273" y="1951"/>
                    <a:pt x="1309" y="1948"/>
                    <a:pt x="1342" y="1941"/>
                  </a:cubicBezTo>
                  <a:cubicBezTo>
                    <a:pt x="2346" y="1781"/>
                    <a:pt x="2437" y="1"/>
                    <a:pt x="243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7719638" y="2690276"/>
              <a:ext cx="172667" cy="120903"/>
            </a:xfrm>
            <a:custGeom>
              <a:avLst/>
              <a:gdLst/>
              <a:ahLst/>
              <a:cxnLst/>
              <a:rect l="l" t="t" r="r" b="b"/>
              <a:pathLst>
                <a:path w="4840" h="3389" extrusionOk="0">
                  <a:moveTo>
                    <a:pt x="4532" y="1"/>
                  </a:moveTo>
                  <a:cubicBezTo>
                    <a:pt x="4520" y="1"/>
                    <a:pt x="4506" y="6"/>
                    <a:pt x="4497" y="16"/>
                  </a:cubicBezTo>
                  <a:cubicBezTo>
                    <a:pt x="4086" y="2047"/>
                    <a:pt x="1918" y="3029"/>
                    <a:pt x="46" y="3211"/>
                  </a:cubicBezTo>
                  <a:cubicBezTo>
                    <a:pt x="0" y="3211"/>
                    <a:pt x="0" y="3257"/>
                    <a:pt x="46" y="3280"/>
                  </a:cubicBezTo>
                  <a:cubicBezTo>
                    <a:pt x="322" y="3355"/>
                    <a:pt x="613" y="3389"/>
                    <a:pt x="905" y="3389"/>
                  </a:cubicBezTo>
                  <a:cubicBezTo>
                    <a:pt x="1144" y="3389"/>
                    <a:pt x="1385" y="3366"/>
                    <a:pt x="1621" y="3325"/>
                  </a:cubicBezTo>
                  <a:cubicBezTo>
                    <a:pt x="3173" y="3120"/>
                    <a:pt x="4839" y="1750"/>
                    <a:pt x="4565" y="38"/>
                  </a:cubicBezTo>
                  <a:cubicBezTo>
                    <a:pt x="4565" y="12"/>
                    <a:pt x="4550" y="1"/>
                    <a:pt x="453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18817" y="2977460"/>
              <a:ext cx="146624" cy="235348"/>
            </a:xfrm>
            <a:custGeom>
              <a:avLst/>
              <a:gdLst/>
              <a:ahLst/>
              <a:cxnLst/>
              <a:rect l="l" t="t" r="r" b="b"/>
              <a:pathLst>
                <a:path w="4110" h="6597" extrusionOk="0">
                  <a:moveTo>
                    <a:pt x="4063" y="0"/>
                  </a:moveTo>
                  <a:cubicBezTo>
                    <a:pt x="3538" y="388"/>
                    <a:pt x="3036" y="822"/>
                    <a:pt x="2557" y="1278"/>
                  </a:cubicBezTo>
                  <a:cubicBezTo>
                    <a:pt x="1187" y="2648"/>
                    <a:pt x="0" y="4565"/>
                    <a:pt x="389" y="6574"/>
                  </a:cubicBezTo>
                  <a:cubicBezTo>
                    <a:pt x="389" y="6597"/>
                    <a:pt x="389" y="6597"/>
                    <a:pt x="411" y="6597"/>
                  </a:cubicBezTo>
                  <a:cubicBezTo>
                    <a:pt x="434" y="6597"/>
                    <a:pt x="434" y="6597"/>
                    <a:pt x="434" y="6574"/>
                  </a:cubicBezTo>
                  <a:cubicBezTo>
                    <a:pt x="685" y="3949"/>
                    <a:pt x="2580" y="2054"/>
                    <a:pt x="4109" y="46"/>
                  </a:cubicBezTo>
                  <a:cubicBezTo>
                    <a:pt x="4109" y="46"/>
                    <a:pt x="4109" y="23"/>
                    <a:pt x="4109" y="23"/>
                  </a:cubicBezTo>
                  <a:cubicBezTo>
                    <a:pt x="4109" y="0"/>
                    <a:pt x="4086" y="0"/>
                    <a:pt x="40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7367023" y="3036895"/>
              <a:ext cx="57865" cy="67604"/>
            </a:xfrm>
            <a:custGeom>
              <a:avLst/>
              <a:gdLst/>
              <a:ahLst/>
              <a:cxnLst/>
              <a:rect l="l" t="t" r="r" b="b"/>
              <a:pathLst>
                <a:path w="1622" h="1895" extrusionOk="0">
                  <a:moveTo>
                    <a:pt x="891" y="0"/>
                  </a:moveTo>
                  <a:cubicBezTo>
                    <a:pt x="480" y="0"/>
                    <a:pt x="115" y="434"/>
                    <a:pt x="47" y="936"/>
                  </a:cubicBezTo>
                  <a:cubicBezTo>
                    <a:pt x="1" y="1461"/>
                    <a:pt x="298" y="1895"/>
                    <a:pt x="709" y="1895"/>
                  </a:cubicBezTo>
                  <a:cubicBezTo>
                    <a:pt x="1119" y="1895"/>
                    <a:pt x="1507" y="1461"/>
                    <a:pt x="1553" y="936"/>
                  </a:cubicBezTo>
                  <a:cubicBezTo>
                    <a:pt x="1622" y="434"/>
                    <a:pt x="1325" y="0"/>
                    <a:pt x="891"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7419145" y="3136250"/>
              <a:ext cx="45628" cy="53762"/>
            </a:xfrm>
            <a:custGeom>
              <a:avLst/>
              <a:gdLst/>
              <a:ahLst/>
              <a:cxnLst/>
              <a:rect l="l" t="t" r="r" b="b"/>
              <a:pathLst>
                <a:path w="1279" h="1507" extrusionOk="0">
                  <a:moveTo>
                    <a:pt x="708" y="0"/>
                  </a:moveTo>
                  <a:cubicBezTo>
                    <a:pt x="389" y="0"/>
                    <a:pt x="69" y="342"/>
                    <a:pt x="46" y="753"/>
                  </a:cubicBezTo>
                  <a:cubicBezTo>
                    <a:pt x="1" y="1164"/>
                    <a:pt x="229" y="1507"/>
                    <a:pt x="571" y="1507"/>
                  </a:cubicBezTo>
                  <a:cubicBezTo>
                    <a:pt x="891" y="1507"/>
                    <a:pt x="1188" y="1164"/>
                    <a:pt x="1233" y="753"/>
                  </a:cubicBezTo>
                  <a:cubicBezTo>
                    <a:pt x="1279" y="342"/>
                    <a:pt x="1051" y="0"/>
                    <a:pt x="70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7472087" y="3049096"/>
              <a:ext cx="36674" cy="43202"/>
            </a:xfrm>
            <a:custGeom>
              <a:avLst/>
              <a:gdLst/>
              <a:ahLst/>
              <a:cxnLst/>
              <a:rect l="l" t="t" r="r" b="b"/>
              <a:pathLst>
                <a:path w="1028" h="1211" extrusionOk="0">
                  <a:moveTo>
                    <a:pt x="571" y="1"/>
                  </a:moveTo>
                  <a:cubicBezTo>
                    <a:pt x="297" y="1"/>
                    <a:pt x="69" y="275"/>
                    <a:pt x="23" y="594"/>
                  </a:cubicBezTo>
                  <a:cubicBezTo>
                    <a:pt x="0" y="937"/>
                    <a:pt x="183" y="1210"/>
                    <a:pt x="457" y="1210"/>
                  </a:cubicBezTo>
                  <a:cubicBezTo>
                    <a:pt x="708" y="1210"/>
                    <a:pt x="959" y="937"/>
                    <a:pt x="1005" y="594"/>
                  </a:cubicBezTo>
                  <a:cubicBezTo>
                    <a:pt x="1028" y="275"/>
                    <a:pt x="845" y="1"/>
                    <a:pt x="57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7503838" y="2176200"/>
              <a:ext cx="46449" cy="53762"/>
            </a:xfrm>
            <a:custGeom>
              <a:avLst/>
              <a:gdLst/>
              <a:ahLst/>
              <a:cxnLst/>
              <a:rect l="l" t="t" r="r" b="b"/>
              <a:pathLst>
                <a:path w="1302" h="1507" extrusionOk="0">
                  <a:moveTo>
                    <a:pt x="731" y="0"/>
                  </a:moveTo>
                  <a:cubicBezTo>
                    <a:pt x="389" y="0"/>
                    <a:pt x="92" y="342"/>
                    <a:pt x="46" y="753"/>
                  </a:cubicBezTo>
                  <a:cubicBezTo>
                    <a:pt x="1" y="1164"/>
                    <a:pt x="229" y="1507"/>
                    <a:pt x="571" y="1507"/>
                  </a:cubicBezTo>
                  <a:cubicBezTo>
                    <a:pt x="914" y="1507"/>
                    <a:pt x="1210" y="1164"/>
                    <a:pt x="1256" y="753"/>
                  </a:cubicBezTo>
                  <a:cubicBezTo>
                    <a:pt x="1302" y="342"/>
                    <a:pt x="1073" y="0"/>
                    <a:pt x="731"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7598306" y="2138741"/>
              <a:ext cx="37494" cy="43167"/>
            </a:xfrm>
            <a:custGeom>
              <a:avLst/>
              <a:gdLst/>
              <a:ahLst/>
              <a:cxnLst/>
              <a:rect l="l" t="t" r="r" b="b"/>
              <a:pathLst>
                <a:path w="1051" h="1210" extrusionOk="0">
                  <a:moveTo>
                    <a:pt x="594" y="0"/>
                  </a:moveTo>
                  <a:cubicBezTo>
                    <a:pt x="320" y="0"/>
                    <a:pt x="69" y="274"/>
                    <a:pt x="46" y="594"/>
                  </a:cubicBezTo>
                  <a:cubicBezTo>
                    <a:pt x="0" y="936"/>
                    <a:pt x="183" y="1210"/>
                    <a:pt x="457" y="1210"/>
                  </a:cubicBezTo>
                  <a:cubicBezTo>
                    <a:pt x="731" y="1210"/>
                    <a:pt x="982" y="936"/>
                    <a:pt x="1005" y="594"/>
                  </a:cubicBezTo>
                  <a:cubicBezTo>
                    <a:pt x="1050" y="274"/>
                    <a:pt x="845" y="0"/>
                    <a:pt x="594"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7709863" y="2900902"/>
              <a:ext cx="425924" cy="184083"/>
            </a:xfrm>
            <a:custGeom>
              <a:avLst/>
              <a:gdLst/>
              <a:ahLst/>
              <a:cxnLst/>
              <a:rect l="l" t="t" r="r" b="b"/>
              <a:pathLst>
                <a:path w="11939" h="5160" extrusionOk="0">
                  <a:moveTo>
                    <a:pt x="9701" y="1"/>
                  </a:moveTo>
                  <a:lnTo>
                    <a:pt x="9701" y="23"/>
                  </a:lnTo>
                  <a:cubicBezTo>
                    <a:pt x="9701" y="23"/>
                    <a:pt x="3242" y="411"/>
                    <a:pt x="0" y="5159"/>
                  </a:cubicBezTo>
                  <a:lnTo>
                    <a:pt x="3219" y="4566"/>
                  </a:lnTo>
                  <a:lnTo>
                    <a:pt x="3675" y="3675"/>
                  </a:lnTo>
                  <a:lnTo>
                    <a:pt x="3675" y="3675"/>
                  </a:lnTo>
                  <a:lnTo>
                    <a:pt x="3630" y="4497"/>
                  </a:lnTo>
                  <a:lnTo>
                    <a:pt x="8583" y="3584"/>
                  </a:lnTo>
                  <a:lnTo>
                    <a:pt x="9016" y="2625"/>
                  </a:lnTo>
                  <a:lnTo>
                    <a:pt x="9085" y="3493"/>
                  </a:lnTo>
                  <a:lnTo>
                    <a:pt x="11162" y="3128"/>
                  </a:lnTo>
                  <a:cubicBezTo>
                    <a:pt x="11162" y="3128"/>
                    <a:pt x="11185" y="3013"/>
                    <a:pt x="11208" y="2854"/>
                  </a:cubicBezTo>
                  <a:lnTo>
                    <a:pt x="11938" y="3173"/>
                  </a:lnTo>
                  <a:cubicBezTo>
                    <a:pt x="11345" y="754"/>
                    <a:pt x="9701" y="1"/>
                    <a:pt x="9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6581239" y="1662051"/>
              <a:ext cx="1611511" cy="1666379"/>
            </a:xfrm>
            <a:custGeom>
              <a:avLst/>
              <a:gdLst/>
              <a:ahLst/>
              <a:cxnLst/>
              <a:rect l="l" t="t" r="r" b="b"/>
              <a:pathLst>
                <a:path w="45172" h="46710" extrusionOk="0">
                  <a:moveTo>
                    <a:pt x="22957" y="1"/>
                  </a:moveTo>
                  <a:cubicBezTo>
                    <a:pt x="22202" y="1"/>
                    <a:pt x="21517" y="12"/>
                    <a:pt x="20931" y="32"/>
                  </a:cubicBezTo>
                  <a:cubicBezTo>
                    <a:pt x="15157" y="215"/>
                    <a:pt x="6004" y="2589"/>
                    <a:pt x="1986" y="12152"/>
                  </a:cubicBezTo>
                  <a:cubicBezTo>
                    <a:pt x="1" y="16854"/>
                    <a:pt x="434" y="28952"/>
                    <a:pt x="2192" y="36872"/>
                  </a:cubicBezTo>
                  <a:cubicBezTo>
                    <a:pt x="2808" y="39634"/>
                    <a:pt x="5981" y="44656"/>
                    <a:pt x="8971" y="46710"/>
                  </a:cubicBezTo>
                  <a:lnTo>
                    <a:pt x="11185" y="39885"/>
                  </a:lnTo>
                  <a:lnTo>
                    <a:pt x="11619" y="41528"/>
                  </a:lnTo>
                  <a:lnTo>
                    <a:pt x="15408" y="31303"/>
                  </a:lnTo>
                  <a:lnTo>
                    <a:pt x="22415" y="31371"/>
                  </a:lnTo>
                  <a:lnTo>
                    <a:pt x="25679" y="20164"/>
                  </a:lnTo>
                  <a:lnTo>
                    <a:pt x="22347" y="16580"/>
                  </a:lnTo>
                  <a:cubicBezTo>
                    <a:pt x="22347" y="16580"/>
                    <a:pt x="23693" y="11102"/>
                    <a:pt x="27802" y="10897"/>
                  </a:cubicBezTo>
                  <a:cubicBezTo>
                    <a:pt x="27985" y="10889"/>
                    <a:pt x="28175" y="10885"/>
                    <a:pt x="28370" y="10885"/>
                  </a:cubicBezTo>
                  <a:cubicBezTo>
                    <a:pt x="32564" y="10885"/>
                    <a:pt x="39192" y="12677"/>
                    <a:pt x="39192" y="12677"/>
                  </a:cubicBezTo>
                  <a:cubicBezTo>
                    <a:pt x="39192" y="12677"/>
                    <a:pt x="45172" y="5373"/>
                    <a:pt x="38621" y="1744"/>
                  </a:cubicBezTo>
                  <a:cubicBezTo>
                    <a:pt x="36354" y="491"/>
                    <a:pt x="28060" y="1"/>
                    <a:pt x="2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7345868" y="1998574"/>
              <a:ext cx="691382" cy="382864"/>
            </a:xfrm>
            <a:custGeom>
              <a:avLst/>
              <a:gdLst/>
              <a:ahLst/>
              <a:cxnLst/>
              <a:rect l="l" t="t" r="r" b="b"/>
              <a:pathLst>
                <a:path w="19380" h="10732" extrusionOk="0">
                  <a:moveTo>
                    <a:pt x="6360" y="0"/>
                  </a:moveTo>
                  <a:cubicBezTo>
                    <a:pt x="1323" y="0"/>
                    <a:pt x="0" y="7125"/>
                    <a:pt x="0" y="7125"/>
                  </a:cubicBezTo>
                  <a:lnTo>
                    <a:pt x="4246" y="10731"/>
                  </a:lnTo>
                  <a:lnTo>
                    <a:pt x="914" y="7147"/>
                  </a:lnTo>
                  <a:cubicBezTo>
                    <a:pt x="914" y="7147"/>
                    <a:pt x="2260" y="1669"/>
                    <a:pt x="6369" y="1464"/>
                  </a:cubicBezTo>
                  <a:cubicBezTo>
                    <a:pt x="6565" y="1455"/>
                    <a:pt x="6769" y="1450"/>
                    <a:pt x="6978" y="1450"/>
                  </a:cubicBezTo>
                  <a:cubicBezTo>
                    <a:pt x="9837" y="1450"/>
                    <a:pt x="13814" y="2279"/>
                    <a:pt x="16047" y="2811"/>
                  </a:cubicBezTo>
                  <a:cubicBezTo>
                    <a:pt x="17097" y="3062"/>
                    <a:pt x="17759" y="3244"/>
                    <a:pt x="17759" y="3244"/>
                  </a:cubicBezTo>
                  <a:cubicBezTo>
                    <a:pt x="17759" y="3244"/>
                    <a:pt x="18672" y="2149"/>
                    <a:pt x="19379" y="574"/>
                  </a:cubicBezTo>
                  <a:lnTo>
                    <a:pt x="19379" y="574"/>
                  </a:lnTo>
                  <a:cubicBezTo>
                    <a:pt x="18414" y="1028"/>
                    <a:pt x="17326" y="1195"/>
                    <a:pt x="16134" y="1195"/>
                  </a:cubicBezTo>
                  <a:cubicBezTo>
                    <a:pt x="13491" y="1195"/>
                    <a:pt x="10339" y="372"/>
                    <a:pt x="6894" y="26"/>
                  </a:cubicBezTo>
                  <a:cubicBezTo>
                    <a:pt x="6711" y="9"/>
                    <a:pt x="6534" y="0"/>
                    <a:pt x="636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6813307" y="2468521"/>
              <a:ext cx="462562" cy="492672"/>
            </a:xfrm>
            <a:custGeom>
              <a:avLst/>
              <a:gdLst/>
              <a:ahLst/>
              <a:cxnLst/>
              <a:rect l="l" t="t" r="r" b="b"/>
              <a:pathLst>
                <a:path w="12966" h="13810" extrusionOk="0">
                  <a:moveTo>
                    <a:pt x="6718" y="0"/>
                  </a:moveTo>
                  <a:cubicBezTo>
                    <a:pt x="5196" y="0"/>
                    <a:pt x="3731" y="517"/>
                    <a:pt x="2603" y="1575"/>
                  </a:cubicBezTo>
                  <a:cubicBezTo>
                    <a:pt x="1" y="4018"/>
                    <a:pt x="138" y="8354"/>
                    <a:pt x="2900" y="11299"/>
                  </a:cubicBezTo>
                  <a:cubicBezTo>
                    <a:pt x="4453" y="12955"/>
                    <a:pt x="6498" y="13810"/>
                    <a:pt x="8453" y="13810"/>
                  </a:cubicBezTo>
                  <a:cubicBezTo>
                    <a:pt x="9973" y="13810"/>
                    <a:pt x="11439" y="13293"/>
                    <a:pt x="12577" y="12235"/>
                  </a:cubicBezTo>
                  <a:cubicBezTo>
                    <a:pt x="12600" y="12212"/>
                    <a:pt x="12623" y="12189"/>
                    <a:pt x="12669" y="12143"/>
                  </a:cubicBezTo>
                  <a:lnTo>
                    <a:pt x="12966" y="3356"/>
                  </a:lnTo>
                  <a:cubicBezTo>
                    <a:pt x="12760" y="3082"/>
                    <a:pt x="12532" y="2785"/>
                    <a:pt x="12281" y="2511"/>
                  </a:cubicBezTo>
                  <a:cubicBezTo>
                    <a:pt x="10727" y="855"/>
                    <a:pt x="8675" y="0"/>
                    <a:pt x="6718" y="0"/>
                  </a:cubicBezTo>
                  <a:close/>
                </a:path>
              </a:pathLst>
            </a:custGeom>
            <a:solidFill>
              <a:srgbClr val="FF8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6963143" y="2607225"/>
              <a:ext cx="232102" cy="193573"/>
            </a:xfrm>
            <a:custGeom>
              <a:avLst/>
              <a:gdLst/>
              <a:ahLst/>
              <a:cxnLst/>
              <a:rect l="l" t="t" r="r" b="b"/>
              <a:pathLst>
                <a:path w="6506" h="5426" extrusionOk="0">
                  <a:moveTo>
                    <a:pt x="400" y="1"/>
                  </a:moveTo>
                  <a:cubicBezTo>
                    <a:pt x="148" y="1"/>
                    <a:pt x="1" y="15"/>
                    <a:pt x="1" y="15"/>
                  </a:cubicBezTo>
                  <a:lnTo>
                    <a:pt x="6506" y="5425"/>
                  </a:lnTo>
                  <a:cubicBezTo>
                    <a:pt x="5873" y="403"/>
                    <a:pt x="1716" y="1"/>
                    <a:pt x="4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7653674" y="2312692"/>
              <a:ext cx="362387" cy="133888"/>
            </a:xfrm>
            <a:custGeom>
              <a:avLst/>
              <a:gdLst/>
              <a:ahLst/>
              <a:cxnLst/>
              <a:rect l="l" t="t" r="r" b="b"/>
              <a:pathLst>
                <a:path w="10158" h="3753" extrusionOk="0">
                  <a:moveTo>
                    <a:pt x="5918" y="0"/>
                  </a:moveTo>
                  <a:cubicBezTo>
                    <a:pt x="3277" y="0"/>
                    <a:pt x="0" y="3067"/>
                    <a:pt x="0" y="3067"/>
                  </a:cubicBezTo>
                  <a:lnTo>
                    <a:pt x="2009" y="3227"/>
                  </a:lnTo>
                  <a:lnTo>
                    <a:pt x="3858" y="2428"/>
                  </a:lnTo>
                  <a:lnTo>
                    <a:pt x="3036" y="3318"/>
                  </a:lnTo>
                  <a:lnTo>
                    <a:pt x="4976" y="3455"/>
                  </a:lnTo>
                  <a:lnTo>
                    <a:pt x="6232" y="2702"/>
                  </a:lnTo>
                  <a:lnTo>
                    <a:pt x="5684" y="3524"/>
                  </a:lnTo>
                  <a:lnTo>
                    <a:pt x="8674" y="3752"/>
                  </a:lnTo>
                  <a:cubicBezTo>
                    <a:pt x="8674" y="3752"/>
                    <a:pt x="10158" y="3341"/>
                    <a:pt x="7898" y="853"/>
                  </a:cubicBezTo>
                  <a:cubicBezTo>
                    <a:pt x="7344" y="240"/>
                    <a:pt x="6656" y="0"/>
                    <a:pt x="5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6389876" y="3697168"/>
              <a:ext cx="1561031" cy="419502"/>
            </a:xfrm>
            <a:custGeom>
              <a:avLst/>
              <a:gdLst/>
              <a:ahLst/>
              <a:cxnLst/>
              <a:rect l="l" t="t" r="r" b="b"/>
              <a:pathLst>
                <a:path w="43757" h="11759" extrusionOk="0">
                  <a:moveTo>
                    <a:pt x="17821" y="1"/>
                  </a:moveTo>
                  <a:cubicBezTo>
                    <a:pt x="16017" y="1"/>
                    <a:pt x="14466" y="101"/>
                    <a:pt x="13285" y="186"/>
                  </a:cubicBezTo>
                  <a:cubicBezTo>
                    <a:pt x="4611" y="780"/>
                    <a:pt x="1" y="11759"/>
                    <a:pt x="1" y="11759"/>
                  </a:cubicBezTo>
                  <a:lnTo>
                    <a:pt x="43757" y="11759"/>
                  </a:lnTo>
                  <a:cubicBezTo>
                    <a:pt x="43757" y="11759"/>
                    <a:pt x="41429" y="7353"/>
                    <a:pt x="34147" y="3610"/>
                  </a:cubicBezTo>
                  <a:cubicBezTo>
                    <a:pt x="28325" y="617"/>
                    <a:pt x="22293" y="1"/>
                    <a:pt x="17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737625" y="1250326"/>
              <a:ext cx="1441341" cy="1441341"/>
            </a:xfrm>
            <a:custGeom>
              <a:avLst/>
              <a:gdLst/>
              <a:ahLst/>
              <a:cxnLst/>
              <a:rect l="l" t="t" r="r" b="b"/>
              <a:pathLst>
                <a:path w="40402" h="40402" extrusionOk="0">
                  <a:moveTo>
                    <a:pt x="20201" y="1"/>
                  </a:moveTo>
                  <a:cubicBezTo>
                    <a:pt x="9039" y="1"/>
                    <a:pt x="1" y="9040"/>
                    <a:pt x="1" y="20201"/>
                  </a:cubicBezTo>
                  <a:cubicBezTo>
                    <a:pt x="1" y="31340"/>
                    <a:pt x="9039" y="40401"/>
                    <a:pt x="20201" y="40401"/>
                  </a:cubicBezTo>
                  <a:cubicBezTo>
                    <a:pt x="31362" y="40401"/>
                    <a:pt x="40401" y="31340"/>
                    <a:pt x="40401" y="20201"/>
                  </a:cubicBezTo>
                  <a:cubicBezTo>
                    <a:pt x="40401" y="9040"/>
                    <a:pt x="31362" y="1"/>
                    <a:pt x="20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6255523" y="2235634"/>
              <a:ext cx="240235" cy="302952"/>
            </a:xfrm>
            <a:custGeom>
              <a:avLst/>
              <a:gdLst/>
              <a:ahLst/>
              <a:cxnLst/>
              <a:rect l="l" t="t" r="r" b="b"/>
              <a:pathLst>
                <a:path w="6734" h="8492" extrusionOk="0">
                  <a:moveTo>
                    <a:pt x="5045" y="0"/>
                  </a:moveTo>
                  <a:cubicBezTo>
                    <a:pt x="4953" y="754"/>
                    <a:pt x="4794" y="1461"/>
                    <a:pt x="4474" y="2100"/>
                  </a:cubicBezTo>
                  <a:cubicBezTo>
                    <a:pt x="4177" y="2739"/>
                    <a:pt x="3744" y="3287"/>
                    <a:pt x="3173" y="3835"/>
                  </a:cubicBezTo>
                  <a:cubicBezTo>
                    <a:pt x="2625" y="4406"/>
                    <a:pt x="1986" y="4953"/>
                    <a:pt x="1393" y="5638"/>
                  </a:cubicBezTo>
                  <a:cubicBezTo>
                    <a:pt x="822" y="6300"/>
                    <a:pt x="320" y="7099"/>
                    <a:pt x="0" y="7943"/>
                  </a:cubicBezTo>
                  <a:lnTo>
                    <a:pt x="891" y="8491"/>
                  </a:lnTo>
                  <a:cubicBezTo>
                    <a:pt x="1187" y="7807"/>
                    <a:pt x="1621" y="7236"/>
                    <a:pt x="2078" y="6620"/>
                  </a:cubicBezTo>
                  <a:cubicBezTo>
                    <a:pt x="2808" y="5661"/>
                    <a:pt x="3926" y="5159"/>
                    <a:pt x="4520" y="4657"/>
                  </a:cubicBezTo>
                  <a:cubicBezTo>
                    <a:pt x="5136" y="4132"/>
                    <a:pt x="5615" y="3538"/>
                    <a:pt x="5958" y="2831"/>
                  </a:cubicBezTo>
                  <a:cubicBezTo>
                    <a:pt x="6391" y="1986"/>
                    <a:pt x="6620" y="1096"/>
                    <a:pt x="6734" y="206"/>
                  </a:cubicBezTo>
                  <a:lnTo>
                    <a:pt x="50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6025881" y="2197355"/>
              <a:ext cx="437304" cy="215584"/>
            </a:xfrm>
            <a:custGeom>
              <a:avLst/>
              <a:gdLst/>
              <a:ahLst/>
              <a:cxnLst/>
              <a:rect l="l" t="t" r="r" b="b"/>
              <a:pathLst>
                <a:path w="12258" h="6043" extrusionOk="0">
                  <a:moveTo>
                    <a:pt x="1964" y="1"/>
                  </a:moveTo>
                  <a:cubicBezTo>
                    <a:pt x="1964" y="1"/>
                    <a:pt x="1" y="4634"/>
                    <a:pt x="4246" y="5798"/>
                  </a:cubicBezTo>
                  <a:cubicBezTo>
                    <a:pt x="4879" y="5965"/>
                    <a:pt x="5570" y="6043"/>
                    <a:pt x="6265" y="6043"/>
                  </a:cubicBezTo>
                  <a:cubicBezTo>
                    <a:pt x="7850" y="6043"/>
                    <a:pt x="9450" y="5636"/>
                    <a:pt x="10386" y="4954"/>
                  </a:cubicBezTo>
                  <a:cubicBezTo>
                    <a:pt x="11573" y="4086"/>
                    <a:pt x="12258" y="2488"/>
                    <a:pt x="12121" y="617"/>
                  </a:cubicBezTo>
                  <a:lnTo>
                    <a:pt x="19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957492" y="1494486"/>
              <a:ext cx="1116413" cy="774683"/>
            </a:xfrm>
            <a:custGeom>
              <a:avLst/>
              <a:gdLst/>
              <a:ahLst/>
              <a:cxnLst/>
              <a:rect l="l" t="t" r="r" b="b"/>
              <a:pathLst>
                <a:path w="31294" h="21715" extrusionOk="0">
                  <a:moveTo>
                    <a:pt x="16371" y="0"/>
                  </a:moveTo>
                  <a:cubicBezTo>
                    <a:pt x="14871" y="0"/>
                    <a:pt x="13577" y="829"/>
                    <a:pt x="12897" y="2059"/>
                  </a:cubicBezTo>
                  <a:cubicBezTo>
                    <a:pt x="12326" y="1488"/>
                    <a:pt x="11550" y="1100"/>
                    <a:pt x="10683" y="1054"/>
                  </a:cubicBezTo>
                  <a:cubicBezTo>
                    <a:pt x="10640" y="1053"/>
                    <a:pt x="10598" y="1052"/>
                    <a:pt x="10556" y="1052"/>
                  </a:cubicBezTo>
                  <a:cubicBezTo>
                    <a:pt x="8785" y="1052"/>
                    <a:pt x="7303" y="2443"/>
                    <a:pt x="7236" y="4227"/>
                  </a:cubicBezTo>
                  <a:cubicBezTo>
                    <a:pt x="7145" y="4227"/>
                    <a:pt x="7053" y="4227"/>
                    <a:pt x="6962" y="4204"/>
                  </a:cubicBezTo>
                  <a:cubicBezTo>
                    <a:pt x="6905" y="4202"/>
                    <a:pt x="6849" y="4201"/>
                    <a:pt x="6793" y="4201"/>
                  </a:cubicBezTo>
                  <a:cubicBezTo>
                    <a:pt x="4676" y="4201"/>
                    <a:pt x="2920" y="5859"/>
                    <a:pt x="2831" y="7993"/>
                  </a:cubicBezTo>
                  <a:cubicBezTo>
                    <a:pt x="2831" y="8130"/>
                    <a:pt x="2831" y="8267"/>
                    <a:pt x="2831" y="8381"/>
                  </a:cubicBezTo>
                  <a:cubicBezTo>
                    <a:pt x="1484" y="8975"/>
                    <a:pt x="525" y="10299"/>
                    <a:pt x="457" y="11851"/>
                  </a:cubicBezTo>
                  <a:cubicBezTo>
                    <a:pt x="434" y="12604"/>
                    <a:pt x="617" y="13311"/>
                    <a:pt x="959" y="13928"/>
                  </a:cubicBezTo>
                  <a:cubicBezTo>
                    <a:pt x="434" y="14567"/>
                    <a:pt x="114" y="15366"/>
                    <a:pt x="92" y="16233"/>
                  </a:cubicBezTo>
                  <a:cubicBezTo>
                    <a:pt x="0" y="18424"/>
                    <a:pt x="1689" y="20273"/>
                    <a:pt x="3881" y="20364"/>
                  </a:cubicBezTo>
                  <a:cubicBezTo>
                    <a:pt x="3924" y="20366"/>
                    <a:pt x="3967" y="20367"/>
                    <a:pt x="4010" y="20367"/>
                  </a:cubicBezTo>
                  <a:cubicBezTo>
                    <a:pt x="4649" y="20367"/>
                    <a:pt x="5265" y="20209"/>
                    <a:pt x="5821" y="19931"/>
                  </a:cubicBezTo>
                  <a:cubicBezTo>
                    <a:pt x="6506" y="20958"/>
                    <a:pt x="7647" y="21665"/>
                    <a:pt x="8948" y="21711"/>
                  </a:cubicBezTo>
                  <a:cubicBezTo>
                    <a:pt x="9001" y="21713"/>
                    <a:pt x="9054" y="21714"/>
                    <a:pt x="9106" y="21714"/>
                  </a:cubicBezTo>
                  <a:cubicBezTo>
                    <a:pt x="10253" y="21714"/>
                    <a:pt x="11286" y="21242"/>
                    <a:pt x="12006" y="20479"/>
                  </a:cubicBezTo>
                  <a:cubicBezTo>
                    <a:pt x="12668" y="21095"/>
                    <a:pt x="13559" y="21506"/>
                    <a:pt x="14563" y="21551"/>
                  </a:cubicBezTo>
                  <a:cubicBezTo>
                    <a:pt x="14634" y="21555"/>
                    <a:pt x="14704" y="21557"/>
                    <a:pt x="14774" y="21557"/>
                  </a:cubicBezTo>
                  <a:cubicBezTo>
                    <a:pt x="15946" y="21557"/>
                    <a:pt x="17003" y="21022"/>
                    <a:pt x="17736" y="20182"/>
                  </a:cubicBezTo>
                  <a:cubicBezTo>
                    <a:pt x="18261" y="20570"/>
                    <a:pt x="18900" y="20821"/>
                    <a:pt x="19607" y="20867"/>
                  </a:cubicBezTo>
                  <a:cubicBezTo>
                    <a:pt x="19656" y="20869"/>
                    <a:pt x="19705" y="20870"/>
                    <a:pt x="19754" y="20870"/>
                  </a:cubicBezTo>
                  <a:cubicBezTo>
                    <a:pt x="21244" y="20870"/>
                    <a:pt x="22519" y="19863"/>
                    <a:pt x="22917" y="18493"/>
                  </a:cubicBezTo>
                  <a:cubicBezTo>
                    <a:pt x="23396" y="18812"/>
                    <a:pt x="23967" y="18995"/>
                    <a:pt x="24583" y="19018"/>
                  </a:cubicBezTo>
                  <a:cubicBezTo>
                    <a:pt x="24639" y="19021"/>
                    <a:pt x="24695" y="19022"/>
                    <a:pt x="24750" y="19022"/>
                  </a:cubicBezTo>
                  <a:cubicBezTo>
                    <a:pt x="26502" y="19022"/>
                    <a:pt x="27941" y="17638"/>
                    <a:pt x="28007" y="15868"/>
                  </a:cubicBezTo>
                  <a:cubicBezTo>
                    <a:pt x="28030" y="15731"/>
                    <a:pt x="28030" y="15594"/>
                    <a:pt x="28007" y="15480"/>
                  </a:cubicBezTo>
                  <a:cubicBezTo>
                    <a:pt x="29765" y="15137"/>
                    <a:pt x="31134" y="13631"/>
                    <a:pt x="31225" y="11759"/>
                  </a:cubicBezTo>
                  <a:cubicBezTo>
                    <a:pt x="31294" y="10139"/>
                    <a:pt x="30358" y="8678"/>
                    <a:pt x="28966" y="8016"/>
                  </a:cubicBezTo>
                  <a:cubicBezTo>
                    <a:pt x="28988" y="7856"/>
                    <a:pt x="29011" y="7696"/>
                    <a:pt x="29034" y="7537"/>
                  </a:cubicBezTo>
                  <a:cubicBezTo>
                    <a:pt x="29103" y="5482"/>
                    <a:pt x="27619" y="3725"/>
                    <a:pt x="25656" y="3451"/>
                  </a:cubicBezTo>
                  <a:cubicBezTo>
                    <a:pt x="25154" y="1922"/>
                    <a:pt x="23739" y="780"/>
                    <a:pt x="22050" y="712"/>
                  </a:cubicBezTo>
                  <a:cubicBezTo>
                    <a:pt x="21989" y="709"/>
                    <a:pt x="21928" y="708"/>
                    <a:pt x="21868" y="708"/>
                  </a:cubicBezTo>
                  <a:cubicBezTo>
                    <a:pt x="20979" y="708"/>
                    <a:pt x="20154" y="1019"/>
                    <a:pt x="19470" y="1511"/>
                  </a:cubicBezTo>
                  <a:cubicBezTo>
                    <a:pt x="18786" y="643"/>
                    <a:pt x="17736" y="73"/>
                    <a:pt x="16549" y="4"/>
                  </a:cubicBezTo>
                  <a:cubicBezTo>
                    <a:pt x="16489" y="2"/>
                    <a:pt x="16430" y="0"/>
                    <a:pt x="16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960738" y="1866755"/>
              <a:ext cx="1111562" cy="402414"/>
            </a:xfrm>
            <a:custGeom>
              <a:avLst/>
              <a:gdLst/>
              <a:ahLst/>
              <a:cxnLst/>
              <a:rect l="l" t="t" r="r" b="b"/>
              <a:pathLst>
                <a:path w="31158" h="11280" extrusionOk="0">
                  <a:moveTo>
                    <a:pt x="30952" y="0"/>
                  </a:moveTo>
                  <a:lnTo>
                    <a:pt x="30952" y="0"/>
                  </a:lnTo>
                  <a:cubicBezTo>
                    <a:pt x="30975" y="366"/>
                    <a:pt x="30929" y="731"/>
                    <a:pt x="30838" y="1119"/>
                  </a:cubicBezTo>
                  <a:cubicBezTo>
                    <a:pt x="30381" y="2899"/>
                    <a:pt x="29012" y="3972"/>
                    <a:pt x="27163" y="4269"/>
                  </a:cubicBezTo>
                  <a:cubicBezTo>
                    <a:pt x="27371" y="5779"/>
                    <a:pt x="26352" y="7341"/>
                    <a:pt x="24487" y="7341"/>
                  </a:cubicBezTo>
                  <a:cubicBezTo>
                    <a:pt x="23899" y="7341"/>
                    <a:pt x="23227" y="7186"/>
                    <a:pt x="22484" y="6825"/>
                  </a:cubicBezTo>
                  <a:cubicBezTo>
                    <a:pt x="22281" y="8182"/>
                    <a:pt x="20981" y="9155"/>
                    <a:pt x="19551" y="9155"/>
                  </a:cubicBezTo>
                  <a:cubicBezTo>
                    <a:pt x="18889" y="9155"/>
                    <a:pt x="18198" y="8946"/>
                    <a:pt x="17576" y="8469"/>
                  </a:cubicBezTo>
                  <a:cubicBezTo>
                    <a:pt x="17127" y="9156"/>
                    <a:pt x="15989" y="9705"/>
                    <a:pt x="14735" y="9705"/>
                  </a:cubicBezTo>
                  <a:cubicBezTo>
                    <a:pt x="13822" y="9705"/>
                    <a:pt x="12847" y="9414"/>
                    <a:pt x="12030" y="8674"/>
                  </a:cubicBezTo>
                  <a:cubicBezTo>
                    <a:pt x="11604" y="9337"/>
                    <a:pt x="10371" y="9992"/>
                    <a:pt x="9058" y="9992"/>
                  </a:cubicBezTo>
                  <a:cubicBezTo>
                    <a:pt x="7973" y="9992"/>
                    <a:pt x="6834" y="9545"/>
                    <a:pt x="6049" y="8286"/>
                  </a:cubicBezTo>
                  <a:cubicBezTo>
                    <a:pt x="5422" y="8563"/>
                    <a:pt x="4783" y="8686"/>
                    <a:pt x="4163" y="8686"/>
                  </a:cubicBezTo>
                  <a:cubicBezTo>
                    <a:pt x="2280" y="8686"/>
                    <a:pt x="585" y="7549"/>
                    <a:pt x="1" y="6140"/>
                  </a:cubicBezTo>
                  <a:lnTo>
                    <a:pt x="1" y="6140"/>
                  </a:lnTo>
                  <a:cubicBezTo>
                    <a:pt x="69" y="8172"/>
                    <a:pt x="1713" y="9838"/>
                    <a:pt x="3790" y="9929"/>
                  </a:cubicBezTo>
                  <a:cubicBezTo>
                    <a:pt x="3833" y="9931"/>
                    <a:pt x="3876" y="9932"/>
                    <a:pt x="3919" y="9932"/>
                  </a:cubicBezTo>
                  <a:cubicBezTo>
                    <a:pt x="4558" y="9932"/>
                    <a:pt x="5174" y="9774"/>
                    <a:pt x="5730" y="9496"/>
                  </a:cubicBezTo>
                  <a:cubicBezTo>
                    <a:pt x="6415" y="10523"/>
                    <a:pt x="7556" y="11230"/>
                    <a:pt x="8857" y="11276"/>
                  </a:cubicBezTo>
                  <a:cubicBezTo>
                    <a:pt x="8910" y="11278"/>
                    <a:pt x="8963" y="11279"/>
                    <a:pt x="9015" y="11279"/>
                  </a:cubicBezTo>
                  <a:cubicBezTo>
                    <a:pt x="10162" y="11279"/>
                    <a:pt x="11195" y="10807"/>
                    <a:pt x="11915" y="10044"/>
                  </a:cubicBezTo>
                  <a:cubicBezTo>
                    <a:pt x="12577" y="10660"/>
                    <a:pt x="13468" y="11071"/>
                    <a:pt x="14472" y="11116"/>
                  </a:cubicBezTo>
                  <a:cubicBezTo>
                    <a:pt x="14543" y="11120"/>
                    <a:pt x="14613" y="11122"/>
                    <a:pt x="14683" y="11122"/>
                  </a:cubicBezTo>
                  <a:cubicBezTo>
                    <a:pt x="15857" y="11122"/>
                    <a:pt x="16934" y="10587"/>
                    <a:pt x="17645" y="9747"/>
                  </a:cubicBezTo>
                  <a:cubicBezTo>
                    <a:pt x="18170" y="10135"/>
                    <a:pt x="18809" y="10386"/>
                    <a:pt x="19516" y="10432"/>
                  </a:cubicBezTo>
                  <a:cubicBezTo>
                    <a:pt x="19565" y="10434"/>
                    <a:pt x="19614" y="10435"/>
                    <a:pt x="19663" y="10435"/>
                  </a:cubicBezTo>
                  <a:cubicBezTo>
                    <a:pt x="21153" y="10435"/>
                    <a:pt x="22428" y="9428"/>
                    <a:pt x="22826" y="8058"/>
                  </a:cubicBezTo>
                  <a:cubicBezTo>
                    <a:pt x="23305" y="8377"/>
                    <a:pt x="23876" y="8560"/>
                    <a:pt x="24492" y="8583"/>
                  </a:cubicBezTo>
                  <a:cubicBezTo>
                    <a:pt x="24535" y="8584"/>
                    <a:pt x="24578" y="8585"/>
                    <a:pt x="24621" y="8585"/>
                  </a:cubicBezTo>
                  <a:cubicBezTo>
                    <a:pt x="26390" y="8585"/>
                    <a:pt x="27849" y="7216"/>
                    <a:pt x="27916" y="5433"/>
                  </a:cubicBezTo>
                  <a:cubicBezTo>
                    <a:pt x="27939" y="5296"/>
                    <a:pt x="27939" y="5159"/>
                    <a:pt x="27916" y="5045"/>
                  </a:cubicBezTo>
                  <a:cubicBezTo>
                    <a:pt x="29674" y="4702"/>
                    <a:pt x="31043" y="3196"/>
                    <a:pt x="31134" y="1324"/>
                  </a:cubicBezTo>
                  <a:cubicBezTo>
                    <a:pt x="31157" y="868"/>
                    <a:pt x="31089" y="411"/>
                    <a:pt x="3095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6767071" y="1711354"/>
              <a:ext cx="137242" cy="137527"/>
            </a:xfrm>
            <a:custGeom>
              <a:avLst/>
              <a:gdLst/>
              <a:ahLst/>
              <a:cxnLst/>
              <a:rect l="l" t="t" r="r" b="b"/>
              <a:pathLst>
                <a:path w="3847" h="3855" extrusionOk="0">
                  <a:moveTo>
                    <a:pt x="1181" y="1"/>
                  </a:moveTo>
                  <a:cubicBezTo>
                    <a:pt x="781" y="1"/>
                    <a:pt x="379" y="78"/>
                    <a:pt x="19" y="225"/>
                  </a:cubicBezTo>
                  <a:cubicBezTo>
                    <a:pt x="0" y="225"/>
                    <a:pt x="11" y="254"/>
                    <a:pt x="28" y="254"/>
                  </a:cubicBezTo>
                  <a:cubicBezTo>
                    <a:pt x="32" y="254"/>
                    <a:pt x="37" y="252"/>
                    <a:pt x="41" y="248"/>
                  </a:cubicBezTo>
                  <a:cubicBezTo>
                    <a:pt x="313" y="201"/>
                    <a:pt x="572" y="178"/>
                    <a:pt x="816" y="178"/>
                  </a:cubicBezTo>
                  <a:cubicBezTo>
                    <a:pt x="2809" y="178"/>
                    <a:pt x="3847" y="1699"/>
                    <a:pt x="3237" y="3854"/>
                  </a:cubicBezTo>
                  <a:cubicBezTo>
                    <a:pt x="3785" y="3078"/>
                    <a:pt x="3808" y="1595"/>
                    <a:pt x="3077" y="773"/>
                  </a:cubicBezTo>
                  <a:cubicBezTo>
                    <a:pt x="2609" y="246"/>
                    <a:pt x="1897" y="1"/>
                    <a:pt x="118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6620339" y="2029005"/>
              <a:ext cx="171240" cy="106668"/>
            </a:xfrm>
            <a:custGeom>
              <a:avLst/>
              <a:gdLst/>
              <a:ahLst/>
              <a:cxnLst/>
              <a:rect l="l" t="t" r="r" b="b"/>
              <a:pathLst>
                <a:path w="4800" h="2990" extrusionOk="0">
                  <a:moveTo>
                    <a:pt x="4052" y="0"/>
                  </a:moveTo>
                  <a:cubicBezTo>
                    <a:pt x="4046" y="0"/>
                    <a:pt x="4040" y="6"/>
                    <a:pt x="4040" y="18"/>
                  </a:cubicBezTo>
                  <a:cubicBezTo>
                    <a:pt x="4223" y="999"/>
                    <a:pt x="3721" y="2026"/>
                    <a:pt x="2830" y="2483"/>
                  </a:cubicBezTo>
                  <a:cubicBezTo>
                    <a:pt x="2427" y="2663"/>
                    <a:pt x="1954" y="2770"/>
                    <a:pt x="1487" y="2770"/>
                  </a:cubicBezTo>
                  <a:cubicBezTo>
                    <a:pt x="952" y="2770"/>
                    <a:pt x="426" y="2629"/>
                    <a:pt x="23" y="2300"/>
                  </a:cubicBezTo>
                  <a:cubicBezTo>
                    <a:pt x="23" y="2292"/>
                    <a:pt x="20" y="2290"/>
                    <a:pt x="17" y="2290"/>
                  </a:cubicBezTo>
                  <a:cubicBezTo>
                    <a:pt x="10" y="2290"/>
                    <a:pt x="0" y="2300"/>
                    <a:pt x="0" y="2300"/>
                  </a:cubicBezTo>
                  <a:cubicBezTo>
                    <a:pt x="160" y="2528"/>
                    <a:pt x="388" y="2665"/>
                    <a:pt x="639" y="2757"/>
                  </a:cubicBezTo>
                  <a:cubicBezTo>
                    <a:pt x="984" y="2916"/>
                    <a:pt x="1357" y="2989"/>
                    <a:pt x="1729" y="2989"/>
                  </a:cubicBezTo>
                  <a:cubicBezTo>
                    <a:pt x="3279" y="2989"/>
                    <a:pt x="4799" y="1711"/>
                    <a:pt x="4063" y="18"/>
                  </a:cubicBezTo>
                  <a:cubicBezTo>
                    <a:pt x="4063" y="6"/>
                    <a:pt x="4057" y="0"/>
                    <a:pt x="405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6549488" y="1992366"/>
              <a:ext cx="163784" cy="130820"/>
            </a:xfrm>
            <a:custGeom>
              <a:avLst/>
              <a:gdLst/>
              <a:ahLst/>
              <a:cxnLst/>
              <a:rect l="l" t="t" r="r" b="b"/>
              <a:pathLst>
                <a:path w="4591" h="3667" extrusionOk="0">
                  <a:moveTo>
                    <a:pt x="3972" y="0"/>
                  </a:moveTo>
                  <a:cubicBezTo>
                    <a:pt x="3961" y="0"/>
                    <a:pt x="3949" y="6"/>
                    <a:pt x="3949" y="17"/>
                  </a:cubicBezTo>
                  <a:cubicBezTo>
                    <a:pt x="3972" y="542"/>
                    <a:pt x="3926" y="1045"/>
                    <a:pt x="3767" y="1524"/>
                  </a:cubicBezTo>
                  <a:cubicBezTo>
                    <a:pt x="3381" y="2754"/>
                    <a:pt x="2153" y="3482"/>
                    <a:pt x="916" y="3482"/>
                  </a:cubicBezTo>
                  <a:cubicBezTo>
                    <a:pt x="615" y="3482"/>
                    <a:pt x="313" y="3439"/>
                    <a:pt x="23" y="3350"/>
                  </a:cubicBezTo>
                  <a:cubicBezTo>
                    <a:pt x="23" y="3350"/>
                    <a:pt x="0" y="3373"/>
                    <a:pt x="23" y="3396"/>
                  </a:cubicBezTo>
                  <a:cubicBezTo>
                    <a:pt x="441" y="3581"/>
                    <a:pt x="864" y="3666"/>
                    <a:pt x="1273" y="3666"/>
                  </a:cubicBezTo>
                  <a:cubicBezTo>
                    <a:pt x="3077" y="3666"/>
                    <a:pt x="4590" y="2009"/>
                    <a:pt x="3995" y="17"/>
                  </a:cubicBezTo>
                  <a:cubicBezTo>
                    <a:pt x="3995" y="6"/>
                    <a:pt x="3983" y="0"/>
                    <a:pt x="397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6243322" y="2059364"/>
              <a:ext cx="170205" cy="93683"/>
            </a:xfrm>
            <a:custGeom>
              <a:avLst/>
              <a:gdLst/>
              <a:ahLst/>
              <a:cxnLst/>
              <a:rect l="l" t="t" r="r" b="b"/>
              <a:pathLst>
                <a:path w="4771" h="2626" extrusionOk="0">
                  <a:moveTo>
                    <a:pt x="364" y="1"/>
                  </a:moveTo>
                  <a:cubicBezTo>
                    <a:pt x="358" y="1"/>
                    <a:pt x="350" y="3"/>
                    <a:pt x="342" y="11"/>
                  </a:cubicBezTo>
                  <a:cubicBezTo>
                    <a:pt x="0" y="1084"/>
                    <a:pt x="845" y="2248"/>
                    <a:pt x="1895" y="2522"/>
                  </a:cubicBezTo>
                  <a:cubicBezTo>
                    <a:pt x="2135" y="2591"/>
                    <a:pt x="2390" y="2626"/>
                    <a:pt x="2648" y="2626"/>
                  </a:cubicBezTo>
                  <a:cubicBezTo>
                    <a:pt x="3490" y="2626"/>
                    <a:pt x="4351" y="2257"/>
                    <a:pt x="4771" y="1540"/>
                  </a:cubicBezTo>
                  <a:lnTo>
                    <a:pt x="4771" y="1540"/>
                  </a:lnTo>
                  <a:cubicBezTo>
                    <a:pt x="4223" y="1999"/>
                    <a:pt x="3443" y="2308"/>
                    <a:pt x="2653" y="2308"/>
                  </a:cubicBezTo>
                  <a:cubicBezTo>
                    <a:pt x="2422" y="2308"/>
                    <a:pt x="2190" y="2282"/>
                    <a:pt x="1963" y="2225"/>
                  </a:cubicBezTo>
                  <a:cubicBezTo>
                    <a:pt x="1004" y="1997"/>
                    <a:pt x="228" y="1015"/>
                    <a:pt x="388" y="11"/>
                  </a:cubicBezTo>
                  <a:cubicBezTo>
                    <a:pt x="388" y="11"/>
                    <a:pt x="378" y="1"/>
                    <a:pt x="36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6218885" y="2007814"/>
              <a:ext cx="173488" cy="76487"/>
            </a:xfrm>
            <a:custGeom>
              <a:avLst/>
              <a:gdLst/>
              <a:ahLst/>
              <a:cxnLst/>
              <a:rect l="l" t="t" r="r" b="b"/>
              <a:pathLst>
                <a:path w="4863" h="2144" extrusionOk="0">
                  <a:moveTo>
                    <a:pt x="12" y="1"/>
                  </a:moveTo>
                  <a:cubicBezTo>
                    <a:pt x="6" y="1"/>
                    <a:pt x="0" y="7"/>
                    <a:pt x="0" y="18"/>
                  </a:cubicBezTo>
                  <a:cubicBezTo>
                    <a:pt x="0" y="1114"/>
                    <a:pt x="1073" y="1981"/>
                    <a:pt x="2123" y="2118"/>
                  </a:cubicBezTo>
                  <a:cubicBezTo>
                    <a:pt x="2237" y="2135"/>
                    <a:pt x="2352" y="2143"/>
                    <a:pt x="2466" y="2143"/>
                  </a:cubicBezTo>
                  <a:cubicBezTo>
                    <a:pt x="3423" y="2143"/>
                    <a:pt x="4350" y="1564"/>
                    <a:pt x="4839" y="748"/>
                  </a:cubicBezTo>
                  <a:cubicBezTo>
                    <a:pt x="4862" y="748"/>
                    <a:pt x="4839" y="726"/>
                    <a:pt x="4816" y="726"/>
                  </a:cubicBezTo>
                  <a:cubicBezTo>
                    <a:pt x="4451" y="1068"/>
                    <a:pt x="4063" y="1365"/>
                    <a:pt x="3607" y="1570"/>
                  </a:cubicBezTo>
                  <a:cubicBezTo>
                    <a:pt x="3240" y="1735"/>
                    <a:pt x="2843" y="1812"/>
                    <a:pt x="2441" y="1812"/>
                  </a:cubicBezTo>
                  <a:cubicBezTo>
                    <a:pt x="2343" y="1812"/>
                    <a:pt x="2244" y="1807"/>
                    <a:pt x="2146" y="1798"/>
                  </a:cubicBezTo>
                  <a:cubicBezTo>
                    <a:pt x="1187" y="1707"/>
                    <a:pt x="183" y="1000"/>
                    <a:pt x="23" y="18"/>
                  </a:cubicBezTo>
                  <a:cubicBezTo>
                    <a:pt x="23" y="7"/>
                    <a:pt x="17" y="1"/>
                    <a:pt x="1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a:off x="6652910" y="1690948"/>
              <a:ext cx="178054" cy="131676"/>
            </a:xfrm>
            <a:custGeom>
              <a:avLst/>
              <a:gdLst/>
              <a:ahLst/>
              <a:cxnLst/>
              <a:rect l="l" t="t" r="r" b="b"/>
              <a:pathLst>
                <a:path w="4991" h="3691" extrusionOk="0">
                  <a:moveTo>
                    <a:pt x="1632" y="1"/>
                  </a:moveTo>
                  <a:cubicBezTo>
                    <a:pt x="1097" y="1"/>
                    <a:pt x="541" y="148"/>
                    <a:pt x="23" y="478"/>
                  </a:cubicBezTo>
                  <a:cubicBezTo>
                    <a:pt x="0" y="500"/>
                    <a:pt x="0" y="523"/>
                    <a:pt x="23" y="523"/>
                  </a:cubicBezTo>
                  <a:cubicBezTo>
                    <a:pt x="503" y="356"/>
                    <a:pt x="984" y="246"/>
                    <a:pt x="1481" y="246"/>
                  </a:cubicBezTo>
                  <a:cubicBezTo>
                    <a:pt x="1528" y="246"/>
                    <a:pt x="1574" y="247"/>
                    <a:pt x="1621" y="249"/>
                  </a:cubicBezTo>
                  <a:cubicBezTo>
                    <a:pt x="3378" y="295"/>
                    <a:pt x="4542" y="2007"/>
                    <a:pt x="4017" y="3673"/>
                  </a:cubicBezTo>
                  <a:cubicBezTo>
                    <a:pt x="4017" y="3684"/>
                    <a:pt x="4023" y="3690"/>
                    <a:pt x="4029" y="3690"/>
                  </a:cubicBezTo>
                  <a:cubicBezTo>
                    <a:pt x="4035" y="3690"/>
                    <a:pt x="4040" y="3684"/>
                    <a:pt x="4040" y="3673"/>
                  </a:cubicBezTo>
                  <a:cubicBezTo>
                    <a:pt x="4990" y="1667"/>
                    <a:pt x="3431" y="1"/>
                    <a:pt x="163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6506321" y="1780136"/>
              <a:ext cx="127931" cy="125540"/>
            </a:xfrm>
            <a:custGeom>
              <a:avLst/>
              <a:gdLst/>
              <a:ahLst/>
              <a:cxnLst/>
              <a:rect l="l" t="t" r="r" b="b"/>
              <a:pathLst>
                <a:path w="3586" h="3519" extrusionOk="0">
                  <a:moveTo>
                    <a:pt x="1000" y="1"/>
                  </a:moveTo>
                  <a:cubicBezTo>
                    <a:pt x="674" y="1"/>
                    <a:pt x="343" y="49"/>
                    <a:pt x="23" y="146"/>
                  </a:cubicBezTo>
                  <a:cubicBezTo>
                    <a:pt x="1" y="146"/>
                    <a:pt x="23" y="169"/>
                    <a:pt x="46" y="169"/>
                  </a:cubicBezTo>
                  <a:cubicBezTo>
                    <a:pt x="180" y="159"/>
                    <a:pt x="310" y="154"/>
                    <a:pt x="436" y="154"/>
                  </a:cubicBezTo>
                  <a:cubicBezTo>
                    <a:pt x="2435" y="154"/>
                    <a:pt x="3585" y="1333"/>
                    <a:pt x="3242" y="3501"/>
                  </a:cubicBezTo>
                  <a:cubicBezTo>
                    <a:pt x="3242" y="3513"/>
                    <a:pt x="3247" y="3518"/>
                    <a:pt x="3253" y="3518"/>
                  </a:cubicBezTo>
                  <a:cubicBezTo>
                    <a:pt x="3259" y="3518"/>
                    <a:pt x="3265" y="3513"/>
                    <a:pt x="3265" y="3501"/>
                  </a:cubicBezTo>
                  <a:cubicBezTo>
                    <a:pt x="3447" y="3045"/>
                    <a:pt x="3539" y="2543"/>
                    <a:pt x="3470" y="2040"/>
                  </a:cubicBezTo>
                  <a:cubicBezTo>
                    <a:pt x="3344" y="673"/>
                    <a:pt x="2211" y="1"/>
                    <a:pt x="10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6163517" y="1739716"/>
              <a:ext cx="136814" cy="124970"/>
            </a:xfrm>
            <a:custGeom>
              <a:avLst/>
              <a:gdLst/>
              <a:ahLst/>
              <a:cxnLst/>
              <a:rect l="l" t="t" r="r" b="b"/>
              <a:pathLst>
                <a:path w="3835" h="3503" extrusionOk="0">
                  <a:moveTo>
                    <a:pt x="2690" y="1"/>
                  </a:moveTo>
                  <a:cubicBezTo>
                    <a:pt x="2577" y="1"/>
                    <a:pt x="2464" y="8"/>
                    <a:pt x="2351" y="24"/>
                  </a:cubicBezTo>
                  <a:cubicBezTo>
                    <a:pt x="616" y="206"/>
                    <a:pt x="0" y="1987"/>
                    <a:pt x="479" y="3493"/>
                  </a:cubicBezTo>
                  <a:cubicBezTo>
                    <a:pt x="479" y="3500"/>
                    <a:pt x="483" y="3502"/>
                    <a:pt x="488" y="3502"/>
                  </a:cubicBezTo>
                  <a:cubicBezTo>
                    <a:pt x="500" y="3502"/>
                    <a:pt x="518" y="3486"/>
                    <a:pt x="502" y="3470"/>
                  </a:cubicBezTo>
                  <a:cubicBezTo>
                    <a:pt x="339" y="1469"/>
                    <a:pt x="1272" y="198"/>
                    <a:pt x="3122" y="198"/>
                  </a:cubicBezTo>
                  <a:cubicBezTo>
                    <a:pt x="3339" y="198"/>
                    <a:pt x="3569" y="216"/>
                    <a:pt x="3812" y="252"/>
                  </a:cubicBezTo>
                  <a:cubicBezTo>
                    <a:pt x="3835" y="252"/>
                    <a:pt x="3835" y="229"/>
                    <a:pt x="3812" y="229"/>
                  </a:cubicBezTo>
                  <a:cubicBezTo>
                    <a:pt x="3458" y="87"/>
                    <a:pt x="3077" y="1"/>
                    <a:pt x="269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6048678" y="1936428"/>
              <a:ext cx="108345" cy="151155"/>
            </a:xfrm>
            <a:custGeom>
              <a:avLst/>
              <a:gdLst/>
              <a:ahLst/>
              <a:cxnLst/>
              <a:rect l="l" t="t" r="r" b="b"/>
              <a:pathLst>
                <a:path w="3037" h="4237" extrusionOk="0">
                  <a:moveTo>
                    <a:pt x="1476" y="1"/>
                  </a:moveTo>
                  <a:cubicBezTo>
                    <a:pt x="1473" y="1"/>
                    <a:pt x="1468" y="4"/>
                    <a:pt x="1462" y="10"/>
                  </a:cubicBezTo>
                  <a:cubicBezTo>
                    <a:pt x="1051" y="284"/>
                    <a:pt x="708" y="695"/>
                    <a:pt x="571" y="1197"/>
                  </a:cubicBezTo>
                  <a:cubicBezTo>
                    <a:pt x="105" y="2685"/>
                    <a:pt x="1388" y="4237"/>
                    <a:pt x="2886" y="4237"/>
                  </a:cubicBezTo>
                  <a:cubicBezTo>
                    <a:pt x="2929" y="4237"/>
                    <a:pt x="2971" y="4236"/>
                    <a:pt x="3014" y="4233"/>
                  </a:cubicBezTo>
                  <a:cubicBezTo>
                    <a:pt x="3037" y="4233"/>
                    <a:pt x="3037" y="4210"/>
                    <a:pt x="3014" y="4210"/>
                  </a:cubicBezTo>
                  <a:cubicBezTo>
                    <a:pt x="1028" y="3891"/>
                    <a:pt x="1" y="1563"/>
                    <a:pt x="1484" y="33"/>
                  </a:cubicBezTo>
                  <a:cubicBezTo>
                    <a:pt x="1484" y="17"/>
                    <a:pt x="1484" y="1"/>
                    <a:pt x="1476"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6479457" y="1595660"/>
              <a:ext cx="140096" cy="66284"/>
            </a:xfrm>
            <a:custGeom>
              <a:avLst/>
              <a:gdLst/>
              <a:ahLst/>
              <a:cxnLst/>
              <a:rect l="l" t="t" r="r" b="b"/>
              <a:pathLst>
                <a:path w="3927" h="1858" extrusionOk="0">
                  <a:moveTo>
                    <a:pt x="1788" y="0"/>
                  </a:moveTo>
                  <a:cubicBezTo>
                    <a:pt x="1126" y="0"/>
                    <a:pt x="452" y="265"/>
                    <a:pt x="0" y="752"/>
                  </a:cubicBezTo>
                  <a:cubicBezTo>
                    <a:pt x="0" y="768"/>
                    <a:pt x="12" y="784"/>
                    <a:pt x="27" y="784"/>
                  </a:cubicBezTo>
                  <a:cubicBezTo>
                    <a:pt x="33" y="784"/>
                    <a:pt x="39" y="781"/>
                    <a:pt x="46" y="775"/>
                  </a:cubicBezTo>
                  <a:cubicBezTo>
                    <a:pt x="541" y="458"/>
                    <a:pt x="1086" y="300"/>
                    <a:pt x="1611" y="300"/>
                  </a:cubicBezTo>
                  <a:cubicBezTo>
                    <a:pt x="2563" y="300"/>
                    <a:pt x="3454" y="818"/>
                    <a:pt x="3881" y="1847"/>
                  </a:cubicBezTo>
                  <a:cubicBezTo>
                    <a:pt x="3888" y="1855"/>
                    <a:pt x="3896" y="1858"/>
                    <a:pt x="3903" y="1858"/>
                  </a:cubicBezTo>
                  <a:cubicBezTo>
                    <a:pt x="3916" y="1858"/>
                    <a:pt x="3926" y="1847"/>
                    <a:pt x="3926" y="1847"/>
                  </a:cubicBezTo>
                  <a:cubicBezTo>
                    <a:pt x="3858" y="1414"/>
                    <a:pt x="3675" y="1026"/>
                    <a:pt x="3401" y="706"/>
                  </a:cubicBezTo>
                  <a:cubicBezTo>
                    <a:pt x="2996" y="225"/>
                    <a:pt x="2397" y="0"/>
                    <a:pt x="178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6229623" y="1660018"/>
              <a:ext cx="134245" cy="85442"/>
            </a:xfrm>
            <a:custGeom>
              <a:avLst/>
              <a:gdLst/>
              <a:ahLst/>
              <a:cxnLst/>
              <a:rect l="l" t="t" r="r" b="b"/>
              <a:pathLst>
                <a:path w="3763" h="2395" extrusionOk="0">
                  <a:moveTo>
                    <a:pt x="2214" y="0"/>
                  </a:moveTo>
                  <a:cubicBezTo>
                    <a:pt x="997" y="0"/>
                    <a:pt x="1" y="1160"/>
                    <a:pt x="42" y="2394"/>
                  </a:cubicBezTo>
                  <a:lnTo>
                    <a:pt x="64" y="2394"/>
                  </a:lnTo>
                  <a:cubicBezTo>
                    <a:pt x="270" y="1573"/>
                    <a:pt x="749" y="865"/>
                    <a:pt x="1457" y="477"/>
                  </a:cubicBezTo>
                  <a:cubicBezTo>
                    <a:pt x="1768" y="357"/>
                    <a:pt x="2128" y="285"/>
                    <a:pt x="2486" y="285"/>
                  </a:cubicBezTo>
                  <a:cubicBezTo>
                    <a:pt x="2942" y="285"/>
                    <a:pt x="3394" y="401"/>
                    <a:pt x="3739" y="683"/>
                  </a:cubicBezTo>
                  <a:cubicBezTo>
                    <a:pt x="3739" y="683"/>
                    <a:pt x="3762" y="683"/>
                    <a:pt x="3762" y="660"/>
                  </a:cubicBezTo>
                  <a:cubicBezTo>
                    <a:pt x="3511" y="272"/>
                    <a:pt x="3055" y="112"/>
                    <a:pt x="2621" y="43"/>
                  </a:cubicBezTo>
                  <a:cubicBezTo>
                    <a:pt x="2483" y="14"/>
                    <a:pt x="2347" y="0"/>
                    <a:pt x="2214"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6832036" y="1887910"/>
              <a:ext cx="99391" cy="121937"/>
            </a:xfrm>
            <a:custGeom>
              <a:avLst/>
              <a:gdLst/>
              <a:ahLst/>
              <a:cxnLst/>
              <a:rect l="l" t="t" r="r" b="b"/>
              <a:pathLst>
                <a:path w="2786" h="3418" extrusionOk="0">
                  <a:moveTo>
                    <a:pt x="1895" y="1"/>
                  </a:moveTo>
                  <a:cubicBezTo>
                    <a:pt x="1872" y="1"/>
                    <a:pt x="1850" y="24"/>
                    <a:pt x="1872" y="24"/>
                  </a:cubicBezTo>
                  <a:cubicBezTo>
                    <a:pt x="2420" y="686"/>
                    <a:pt x="2420" y="1576"/>
                    <a:pt x="2123" y="2306"/>
                  </a:cubicBezTo>
                  <a:cubicBezTo>
                    <a:pt x="1726" y="2990"/>
                    <a:pt x="924" y="3312"/>
                    <a:pt x="128" y="3312"/>
                  </a:cubicBezTo>
                  <a:cubicBezTo>
                    <a:pt x="101" y="3312"/>
                    <a:pt x="74" y="3311"/>
                    <a:pt x="46" y="3311"/>
                  </a:cubicBezTo>
                  <a:cubicBezTo>
                    <a:pt x="24" y="3311"/>
                    <a:pt x="1" y="3333"/>
                    <a:pt x="24" y="3333"/>
                  </a:cubicBezTo>
                  <a:cubicBezTo>
                    <a:pt x="218" y="3390"/>
                    <a:pt x="421" y="3417"/>
                    <a:pt x="625" y="3417"/>
                  </a:cubicBezTo>
                  <a:cubicBezTo>
                    <a:pt x="1332" y="3417"/>
                    <a:pt x="2043" y="3086"/>
                    <a:pt x="2397" y="2466"/>
                  </a:cubicBezTo>
                  <a:cubicBezTo>
                    <a:pt x="2785" y="1667"/>
                    <a:pt x="2648" y="549"/>
                    <a:pt x="189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6341822" y="1856659"/>
              <a:ext cx="118120" cy="104599"/>
            </a:xfrm>
            <a:custGeom>
              <a:avLst/>
              <a:gdLst/>
              <a:ahLst/>
              <a:cxnLst/>
              <a:rect l="l" t="t" r="r" b="b"/>
              <a:pathLst>
                <a:path w="3311" h="2932" extrusionOk="0">
                  <a:moveTo>
                    <a:pt x="408" y="0"/>
                  </a:moveTo>
                  <a:cubicBezTo>
                    <a:pt x="402" y="0"/>
                    <a:pt x="396" y="3"/>
                    <a:pt x="389" y="10"/>
                  </a:cubicBezTo>
                  <a:cubicBezTo>
                    <a:pt x="1" y="808"/>
                    <a:pt x="92" y="1904"/>
                    <a:pt x="800" y="2498"/>
                  </a:cubicBezTo>
                  <a:cubicBezTo>
                    <a:pt x="1167" y="2770"/>
                    <a:pt x="1645" y="2932"/>
                    <a:pt x="2116" y="2932"/>
                  </a:cubicBezTo>
                  <a:cubicBezTo>
                    <a:pt x="2552" y="2932"/>
                    <a:pt x="2981" y="2793"/>
                    <a:pt x="3311" y="2475"/>
                  </a:cubicBezTo>
                  <a:cubicBezTo>
                    <a:pt x="3311" y="2459"/>
                    <a:pt x="3299" y="2442"/>
                    <a:pt x="3292" y="2442"/>
                  </a:cubicBezTo>
                  <a:cubicBezTo>
                    <a:pt x="3290" y="2442"/>
                    <a:pt x="3288" y="2445"/>
                    <a:pt x="3288" y="2452"/>
                  </a:cubicBezTo>
                  <a:cubicBezTo>
                    <a:pt x="2988" y="2615"/>
                    <a:pt x="2666" y="2689"/>
                    <a:pt x="2348" y="2689"/>
                  </a:cubicBezTo>
                  <a:cubicBezTo>
                    <a:pt x="1866" y="2689"/>
                    <a:pt x="1390" y="2521"/>
                    <a:pt x="1005" y="2246"/>
                  </a:cubicBezTo>
                  <a:cubicBezTo>
                    <a:pt x="389" y="1721"/>
                    <a:pt x="229" y="831"/>
                    <a:pt x="435" y="32"/>
                  </a:cubicBezTo>
                  <a:cubicBezTo>
                    <a:pt x="435" y="16"/>
                    <a:pt x="423" y="0"/>
                    <a:pt x="40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26"/>
          <p:cNvSpPr/>
          <p:nvPr/>
        </p:nvSpPr>
        <p:spPr>
          <a:xfrm rot="-2927235">
            <a:off x="7785606" y="1819313"/>
            <a:ext cx="760291" cy="413422"/>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rot="2927235" flipH="1">
            <a:off x="6750815" y="982651"/>
            <a:ext cx="760291" cy="413422"/>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9751E31A-7554-09FF-4B6B-00A0EE8D6001}"/>
              </a:ext>
            </a:extLst>
          </p:cNvPr>
          <p:cNvSpPr txBox="1"/>
          <p:nvPr/>
        </p:nvSpPr>
        <p:spPr>
          <a:xfrm>
            <a:off x="447891" y="2868830"/>
            <a:ext cx="4780844" cy="707886"/>
          </a:xfrm>
          <a:prstGeom prst="rect">
            <a:avLst/>
          </a:prstGeom>
          <a:noFill/>
        </p:spPr>
        <p:txBody>
          <a:bodyPr wrap="square">
            <a:spAutoFit/>
          </a:bodyPr>
          <a:lstStyle/>
          <a:p>
            <a:r>
              <a:rPr lang="en-US" sz="2000" dirty="0">
                <a:solidFill>
                  <a:schemeClr val="tx1"/>
                </a:solidFill>
                <a:latin typeface="DM Sans" pitchFamily="2" charset="0"/>
              </a:rPr>
              <a:t>Presented by : Anas </a:t>
            </a:r>
            <a:r>
              <a:rPr lang="en-US" sz="2000" dirty="0" err="1">
                <a:solidFill>
                  <a:schemeClr val="tx1"/>
                </a:solidFill>
                <a:latin typeface="DM Sans" pitchFamily="2" charset="0"/>
              </a:rPr>
              <a:t>Ganem</a:t>
            </a:r>
            <a:r>
              <a:rPr lang="en-US" sz="2000" dirty="0">
                <a:solidFill>
                  <a:schemeClr val="tx1"/>
                </a:solidFill>
                <a:latin typeface="DM Sans" pitchFamily="2" charset="0"/>
              </a:rPr>
              <a:t> </a:t>
            </a:r>
          </a:p>
          <a:p>
            <a:r>
              <a:rPr lang="en-US" sz="2000" dirty="0">
                <a:solidFill>
                  <a:schemeClr val="tx1"/>
                </a:solidFill>
                <a:latin typeface="DM Sans" pitchFamily="2" charset="0"/>
              </a:rPr>
              <a:t>                          Mojahed Al-</a:t>
            </a:r>
            <a:r>
              <a:rPr lang="en-US" sz="2000" dirty="0" err="1">
                <a:solidFill>
                  <a:schemeClr val="tx1"/>
                </a:solidFill>
                <a:latin typeface="DM Sans" pitchFamily="2" charset="0"/>
              </a:rPr>
              <a:t>Harazneh</a:t>
            </a:r>
            <a:endParaRPr lang="ar-JO" sz="2000" dirty="0">
              <a:solidFill>
                <a:schemeClr val="tx1"/>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2"/>
          <p:cNvSpPr txBox="1">
            <a:spLocks noGrp="1"/>
          </p:cNvSpPr>
          <p:nvPr>
            <p:ph type="title"/>
          </p:nvPr>
        </p:nvSpPr>
        <p:spPr>
          <a:xfrm>
            <a:off x="720000" y="61435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Survival window</a:t>
            </a:r>
            <a:endParaRPr dirty="0">
              <a:solidFill>
                <a:schemeClr val="lt2"/>
              </a:solidFill>
            </a:endParaRPr>
          </a:p>
        </p:txBody>
      </p:sp>
      <p:sp>
        <p:nvSpPr>
          <p:cNvPr id="739" name="Google Shape;739;p32"/>
          <p:cNvSpPr txBox="1">
            <a:spLocks noGrp="1"/>
          </p:cNvSpPr>
          <p:nvPr>
            <p:ph type="subTitle" idx="1"/>
          </p:nvPr>
        </p:nvSpPr>
        <p:spPr>
          <a:xfrm>
            <a:off x="349955" y="1377245"/>
            <a:ext cx="8444089" cy="256257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dirty="0"/>
              <a:t>Clinical death will eventually progress into brain death , unless we revive the circulatory and respiratory systems by CPR and defibrillation to limit the brain damage.</a:t>
            </a:r>
          </a:p>
          <a:p>
            <a:pPr marL="0" lvl="0" indent="0" algn="ctr" rtl="0">
              <a:spcBef>
                <a:spcPts val="0"/>
              </a:spcBef>
              <a:spcAft>
                <a:spcPts val="0"/>
              </a:spcAft>
              <a:buNone/>
            </a:pPr>
            <a:r>
              <a:rPr lang="en-US" sz="2500" dirty="0"/>
              <a:t>Brain damage starts as early as 4-10 minutes after clinical death.</a:t>
            </a:r>
          </a:p>
          <a:p>
            <a:pPr marL="0" lvl="0" indent="0" algn="ctr" rtl="0">
              <a:spcBef>
                <a:spcPts val="0"/>
              </a:spcBef>
              <a:spcAft>
                <a:spcPts val="0"/>
              </a:spcAft>
              <a:buNone/>
            </a:pPr>
            <a:r>
              <a:rPr lang="en-US" sz="2500" dirty="0"/>
              <a:t>So , basically those 4-10 minutes are our  “ survival window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33"/>
          <p:cNvSpPr txBox="1">
            <a:spLocks noGrp="1"/>
          </p:cNvSpPr>
          <p:nvPr>
            <p:ph type="subTitle" idx="2"/>
          </p:nvPr>
        </p:nvSpPr>
        <p:spPr>
          <a:xfrm>
            <a:off x="550181" y="1256451"/>
            <a:ext cx="8043637" cy="34420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300" dirty="0"/>
              <a:t>Two physicians must be involved in examining then announcing death.</a:t>
            </a:r>
          </a:p>
          <a:p>
            <a:pPr marL="0" lvl="0" indent="0" algn="ctr" rtl="0">
              <a:spcBef>
                <a:spcPts val="0"/>
              </a:spcBef>
              <a:spcAft>
                <a:spcPts val="0"/>
              </a:spcAft>
              <a:buNone/>
            </a:pPr>
            <a:r>
              <a:rPr lang="en-US" sz="2300" dirty="0"/>
              <a:t>Criteria they should meet :</a:t>
            </a:r>
          </a:p>
          <a:p>
            <a:pPr marL="0" lvl="0" indent="0" algn="ctr" rtl="0">
              <a:spcBef>
                <a:spcPts val="0"/>
              </a:spcBef>
              <a:spcAft>
                <a:spcPts val="0"/>
              </a:spcAft>
              <a:buNone/>
            </a:pPr>
            <a:r>
              <a:rPr lang="en-US" sz="2300" dirty="0"/>
              <a:t>1- 5 years post bachelor degree of medicine and surgery.</a:t>
            </a:r>
          </a:p>
          <a:p>
            <a:pPr marL="0" lvl="0" indent="0" algn="ctr" rtl="0">
              <a:spcBef>
                <a:spcPts val="0"/>
              </a:spcBef>
              <a:spcAft>
                <a:spcPts val="0"/>
              </a:spcAft>
              <a:buNone/>
            </a:pPr>
            <a:r>
              <a:rPr lang="en-US" sz="2300" dirty="0"/>
              <a:t>2- Preferably neurologist or neurosurgeon.</a:t>
            </a:r>
          </a:p>
          <a:p>
            <a:pPr marL="0" lvl="0" indent="0" algn="ctr" rtl="0">
              <a:spcBef>
                <a:spcPts val="0"/>
              </a:spcBef>
              <a:spcAft>
                <a:spcPts val="0"/>
              </a:spcAft>
              <a:buNone/>
            </a:pPr>
            <a:r>
              <a:rPr lang="en-US" sz="2300" dirty="0"/>
              <a:t>3- They must not be previously involved with patient care.</a:t>
            </a:r>
          </a:p>
          <a:p>
            <a:pPr marL="0" lvl="0" indent="0" algn="ctr" rtl="0">
              <a:spcBef>
                <a:spcPts val="0"/>
              </a:spcBef>
              <a:spcAft>
                <a:spcPts val="0"/>
              </a:spcAft>
              <a:buNone/>
            </a:pPr>
            <a:r>
              <a:rPr lang="en-US" sz="2300" dirty="0"/>
              <a:t>4- They must not be with the organ transplant team.</a:t>
            </a:r>
          </a:p>
        </p:txBody>
      </p:sp>
      <p:sp>
        <p:nvSpPr>
          <p:cNvPr id="751" name="Google Shape;751;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Death </a:t>
            </a:r>
            <a:r>
              <a:rPr lang="en-US" dirty="0">
                <a:solidFill>
                  <a:srgbClr val="FF0000"/>
                </a:solidFill>
              </a:rPr>
              <a:t>pronouncement</a:t>
            </a:r>
            <a:endParaRPr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When is the patient </a:t>
            </a:r>
            <a:r>
              <a:rPr lang="en-US" dirty="0">
                <a:solidFill>
                  <a:srgbClr val="FF0000"/>
                </a:solidFill>
              </a:rPr>
              <a:t>pronounced dead ?</a:t>
            </a:r>
            <a:endParaRPr dirty="0">
              <a:solidFill>
                <a:srgbClr val="FF0000"/>
              </a:solidFill>
            </a:endParaRPr>
          </a:p>
        </p:txBody>
      </p:sp>
      <p:sp>
        <p:nvSpPr>
          <p:cNvPr id="765" name="Google Shape;765;p34"/>
          <p:cNvSpPr txBox="1">
            <a:spLocks noGrp="1"/>
          </p:cNvSpPr>
          <p:nvPr>
            <p:ph type="subTitle" idx="7"/>
          </p:nvPr>
        </p:nvSpPr>
        <p:spPr>
          <a:xfrm>
            <a:off x="1381657" y="1738490"/>
            <a:ext cx="6380686" cy="2291644"/>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r>
              <a:rPr lang="en-US" sz="2500" dirty="0"/>
              <a:t>1- GCS = 3</a:t>
            </a:r>
          </a:p>
          <a:p>
            <a:pPr marL="0" lvl="0" indent="0" algn="l" rtl="0">
              <a:spcBef>
                <a:spcPts val="0"/>
              </a:spcBef>
              <a:spcAft>
                <a:spcPts val="0"/>
              </a:spcAft>
              <a:buNone/>
            </a:pPr>
            <a:r>
              <a:rPr lang="en-US" sz="2500" dirty="0"/>
              <a:t>2- loss of brain stem reflexes.</a:t>
            </a:r>
          </a:p>
          <a:p>
            <a:pPr marL="0" lvl="0" indent="0" algn="l" rtl="0">
              <a:spcBef>
                <a:spcPts val="0"/>
              </a:spcBef>
              <a:spcAft>
                <a:spcPts val="0"/>
              </a:spcAft>
              <a:buNone/>
            </a:pPr>
            <a:r>
              <a:rPr lang="en-US" sz="2500" dirty="0"/>
              <a:t>3- absent motor activity.</a:t>
            </a:r>
          </a:p>
          <a:p>
            <a:pPr marL="0" lvl="0" indent="0" algn="l" rtl="0">
              <a:spcBef>
                <a:spcPts val="0"/>
              </a:spcBef>
              <a:spcAft>
                <a:spcPts val="0"/>
              </a:spcAft>
              <a:buNone/>
            </a:pPr>
            <a:r>
              <a:rPr lang="en-US" sz="2500" dirty="0"/>
              <a:t>4- positive apnea test ( done twice 12 hours apart ).</a:t>
            </a:r>
          </a:p>
          <a:p>
            <a:pPr marL="0" lvl="0" indent="0" algn="l" rtl="0">
              <a:spcBef>
                <a:spcPts val="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grpSp>
        <p:nvGrpSpPr>
          <p:cNvPr id="688" name="Google Shape;688;p29"/>
          <p:cNvGrpSpPr/>
          <p:nvPr/>
        </p:nvGrpSpPr>
        <p:grpSpPr>
          <a:xfrm>
            <a:off x="1069112" y="1606069"/>
            <a:ext cx="1931407" cy="1931362"/>
            <a:chOff x="5987602" y="1417250"/>
            <a:chExt cx="456069" cy="456069"/>
          </a:xfrm>
        </p:grpSpPr>
        <p:sp>
          <p:nvSpPr>
            <p:cNvPr id="689" name="Google Shape;689;p29"/>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9"/>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91" name="Google Shape;691;p29"/>
          <p:cNvSpPr txBox="1">
            <a:spLocks noGrp="1"/>
          </p:cNvSpPr>
          <p:nvPr>
            <p:ph type="title"/>
          </p:nvPr>
        </p:nvSpPr>
        <p:spPr>
          <a:xfrm>
            <a:off x="3258388" y="1683400"/>
            <a:ext cx="5456634" cy="177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500" dirty="0"/>
              <a:t>Glasgow coma scale</a:t>
            </a:r>
            <a:endParaRPr sz="4500" dirty="0"/>
          </a:p>
        </p:txBody>
      </p:sp>
      <p:sp>
        <p:nvSpPr>
          <p:cNvPr id="692" name="Google Shape;692;p29"/>
          <p:cNvSpPr txBox="1">
            <a:spLocks noGrp="1"/>
          </p:cNvSpPr>
          <p:nvPr>
            <p:ph type="title" idx="2"/>
          </p:nvPr>
        </p:nvSpPr>
        <p:spPr>
          <a:xfrm>
            <a:off x="1263666" y="2150943"/>
            <a:ext cx="1542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Tree>
    <p:extLst>
      <p:ext uri="{BB962C8B-B14F-4D97-AF65-F5344CB8AC3E}">
        <p14:creationId xmlns:p14="http://schemas.microsoft.com/office/powerpoint/2010/main" val="159552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Glasgow coma </a:t>
            </a:r>
            <a:r>
              <a:rPr lang="en-US" dirty="0">
                <a:solidFill>
                  <a:srgbClr val="FF0000"/>
                </a:solidFill>
              </a:rPr>
              <a:t>scale</a:t>
            </a:r>
            <a:endParaRPr dirty="0">
              <a:solidFill>
                <a:srgbClr val="FF0000"/>
              </a:solidFill>
            </a:endParaRPr>
          </a:p>
        </p:txBody>
      </p:sp>
      <p:sp>
        <p:nvSpPr>
          <p:cNvPr id="646" name="Google Shape;646;p27"/>
          <p:cNvSpPr txBox="1"/>
          <p:nvPr/>
        </p:nvSpPr>
        <p:spPr>
          <a:xfrm>
            <a:off x="844178" y="1939572"/>
            <a:ext cx="7704000" cy="368928"/>
          </a:xfrm>
          <a:prstGeom prst="rect">
            <a:avLst/>
          </a:prstGeom>
          <a:no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US" sz="1800" dirty="0">
                <a:solidFill>
                  <a:schemeClr val="dk2"/>
                </a:solidFill>
                <a:latin typeface="Actor"/>
                <a:ea typeface="Actor"/>
                <a:cs typeface="Actor"/>
                <a:sym typeface="Actor"/>
              </a:rPr>
              <a:t>The Glasgow Coma Scale (GCS) was developed in 1974 by Graham Teasdale and Bryan </a:t>
            </a:r>
            <a:r>
              <a:rPr lang="en-US" sz="1800" dirty="0" err="1">
                <a:solidFill>
                  <a:schemeClr val="dk2"/>
                </a:solidFill>
                <a:latin typeface="Actor"/>
                <a:ea typeface="Actor"/>
                <a:cs typeface="Actor"/>
                <a:sym typeface="Actor"/>
              </a:rPr>
              <a:t>Jennett</a:t>
            </a:r>
            <a:r>
              <a:rPr lang="en-US" sz="1800" dirty="0">
                <a:solidFill>
                  <a:schemeClr val="dk2"/>
                </a:solidFill>
                <a:latin typeface="Actor"/>
                <a:ea typeface="Actor"/>
                <a:cs typeface="Actor"/>
                <a:sym typeface="Actor"/>
              </a:rPr>
              <a:t>, both professors of neurosurgery at the University of Glasgow in Scotland. It was created to provide a standardized way to assess the level of consciousness in patients who had suffered a head injury, particularly in emergency settings.</a:t>
            </a:r>
          </a:p>
        </p:txBody>
      </p:sp>
      <p:sp>
        <p:nvSpPr>
          <p:cNvPr id="3" name="TextBox 2">
            <a:extLst>
              <a:ext uri="{FF2B5EF4-FFF2-40B4-BE49-F238E27FC236}">
                <a16:creationId xmlns:a16="http://schemas.microsoft.com/office/drawing/2014/main" id="{0D35273D-CBB1-20B7-8148-9A6397253EB0}"/>
              </a:ext>
            </a:extLst>
          </p:cNvPr>
          <p:cNvSpPr txBox="1"/>
          <p:nvPr/>
        </p:nvSpPr>
        <p:spPr>
          <a:xfrm>
            <a:off x="844178" y="2982514"/>
            <a:ext cx="6538756" cy="1477328"/>
          </a:xfrm>
          <a:prstGeom prst="rect">
            <a:avLst/>
          </a:prstGeom>
          <a:noFill/>
        </p:spPr>
        <p:txBody>
          <a:bodyPr wrap="square">
            <a:spAutoFit/>
          </a:bodyPr>
          <a:lstStyle/>
          <a:p>
            <a:r>
              <a:rPr lang="en-US" sz="1800" dirty="0">
                <a:solidFill>
                  <a:schemeClr val="tx1"/>
                </a:solidFill>
                <a:latin typeface="DM Sans" pitchFamily="2" charset="0"/>
              </a:rPr>
              <a:t>The GCS measures three key aspects of a patient’s response:</a:t>
            </a:r>
          </a:p>
          <a:p>
            <a:r>
              <a:rPr lang="en-US" sz="1800" dirty="0">
                <a:solidFill>
                  <a:schemeClr val="tx1"/>
                </a:solidFill>
                <a:latin typeface="DM Sans" pitchFamily="2" charset="0"/>
              </a:rPr>
              <a:t>1. Eye opening (E)</a:t>
            </a:r>
          </a:p>
          <a:p>
            <a:r>
              <a:rPr lang="en-US" sz="1800" dirty="0">
                <a:solidFill>
                  <a:schemeClr val="tx1"/>
                </a:solidFill>
                <a:latin typeface="DM Sans" pitchFamily="2" charset="0"/>
              </a:rPr>
              <a:t>2. Verbal response (V)</a:t>
            </a:r>
          </a:p>
          <a:p>
            <a:r>
              <a:rPr lang="en-US" sz="1800" dirty="0">
                <a:solidFill>
                  <a:schemeClr val="tx1"/>
                </a:solidFill>
                <a:latin typeface="DM Sans" pitchFamily="2" charset="0"/>
              </a:rPr>
              <a:t>3. Motor response (M)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4" name="Picture 3">
            <a:extLst>
              <a:ext uri="{FF2B5EF4-FFF2-40B4-BE49-F238E27FC236}">
                <a16:creationId xmlns:a16="http://schemas.microsoft.com/office/drawing/2014/main" id="{809AD707-D8CD-5DA3-F3D7-C6D1E28E299B}"/>
              </a:ext>
            </a:extLst>
          </p:cNvPr>
          <p:cNvPicPr>
            <a:picLocks noChangeAspect="1"/>
          </p:cNvPicPr>
          <p:nvPr/>
        </p:nvPicPr>
        <p:blipFill>
          <a:blip r:embed="rId3"/>
          <a:stretch>
            <a:fillRect/>
          </a:stretch>
        </p:blipFill>
        <p:spPr>
          <a:xfrm>
            <a:off x="869244" y="144244"/>
            <a:ext cx="7625532" cy="49992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3" name="Google Shape;833;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Glasgow coma </a:t>
            </a:r>
            <a:r>
              <a:rPr lang="en-US" dirty="0">
                <a:solidFill>
                  <a:schemeClr val="tx2"/>
                </a:solidFill>
              </a:rPr>
              <a:t>scale</a:t>
            </a:r>
            <a:endParaRPr dirty="0">
              <a:solidFill>
                <a:schemeClr val="tx2"/>
              </a:solidFill>
            </a:endParaRPr>
          </a:p>
        </p:txBody>
      </p:sp>
      <p:pic>
        <p:nvPicPr>
          <p:cNvPr id="2" name="Picture 1">
            <a:extLst>
              <a:ext uri="{FF2B5EF4-FFF2-40B4-BE49-F238E27FC236}">
                <a16:creationId xmlns:a16="http://schemas.microsoft.com/office/drawing/2014/main" id="{0C19A43A-7634-59A2-192E-FBFD62D7B180}"/>
              </a:ext>
            </a:extLst>
          </p:cNvPr>
          <p:cNvPicPr>
            <a:picLocks noChangeAspect="1"/>
          </p:cNvPicPr>
          <p:nvPr/>
        </p:nvPicPr>
        <p:blipFill>
          <a:blip r:embed="rId3"/>
          <a:stretch>
            <a:fillRect/>
          </a:stretch>
        </p:blipFill>
        <p:spPr>
          <a:xfrm>
            <a:off x="455792" y="1306096"/>
            <a:ext cx="8232415" cy="31530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2" name="Google Shape;842;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Glasgow coma </a:t>
            </a:r>
            <a:r>
              <a:rPr lang="en-US" dirty="0">
                <a:solidFill>
                  <a:schemeClr val="tx2"/>
                </a:solidFill>
              </a:rPr>
              <a:t>scale</a:t>
            </a:r>
            <a:endParaRPr dirty="0">
              <a:solidFill>
                <a:schemeClr val="tx2"/>
              </a:solidFill>
            </a:endParaRPr>
          </a:p>
        </p:txBody>
      </p:sp>
      <p:pic>
        <p:nvPicPr>
          <p:cNvPr id="2" name="Picture 1">
            <a:extLst>
              <a:ext uri="{FF2B5EF4-FFF2-40B4-BE49-F238E27FC236}">
                <a16:creationId xmlns:a16="http://schemas.microsoft.com/office/drawing/2014/main" id="{EEFF8CD2-402D-1D2E-D0C9-7A8D77F2ACFE}"/>
              </a:ext>
            </a:extLst>
          </p:cNvPr>
          <p:cNvPicPr>
            <a:picLocks noChangeAspect="1"/>
          </p:cNvPicPr>
          <p:nvPr/>
        </p:nvPicPr>
        <p:blipFill>
          <a:blip r:embed="rId3"/>
          <a:stretch>
            <a:fillRect/>
          </a:stretch>
        </p:blipFill>
        <p:spPr>
          <a:xfrm>
            <a:off x="508000" y="1017725"/>
            <a:ext cx="8128000" cy="372798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grpSp>
        <p:nvGrpSpPr>
          <p:cNvPr id="688" name="Google Shape;688;p29"/>
          <p:cNvGrpSpPr/>
          <p:nvPr/>
        </p:nvGrpSpPr>
        <p:grpSpPr>
          <a:xfrm>
            <a:off x="1069112" y="1606069"/>
            <a:ext cx="1931407" cy="1931362"/>
            <a:chOff x="5987602" y="1417250"/>
            <a:chExt cx="456069" cy="456069"/>
          </a:xfrm>
        </p:grpSpPr>
        <p:sp>
          <p:nvSpPr>
            <p:cNvPr id="689" name="Google Shape;689;p29"/>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9"/>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91" name="Google Shape;691;p29"/>
          <p:cNvSpPr txBox="1">
            <a:spLocks noGrp="1"/>
          </p:cNvSpPr>
          <p:nvPr>
            <p:ph type="title"/>
          </p:nvPr>
        </p:nvSpPr>
        <p:spPr>
          <a:xfrm>
            <a:off x="3258388" y="1683400"/>
            <a:ext cx="5456634" cy="177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500" dirty="0"/>
              <a:t>Examination</a:t>
            </a:r>
            <a:endParaRPr sz="4500" dirty="0"/>
          </a:p>
        </p:txBody>
      </p:sp>
      <p:sp>
        <p:nvSpPr>
          <p:cNvPr id="692" name="Google Shape;692;p29"/>
          <p:cNvSpPr txBox="1">
            <a:spLocks noGrp="1"/>
          </p:cNvSpPr>
          <p:nvPr>
            <p:ph type="title" idx="2"/>
          </p:nvPr>
        </p:nvSpPr>
        <p:spPr>
          <a:xfrm>
            <a:off x="1263666" y="2150943"/>
            <a:ext cx="1542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Tree>
    <p:extLst>
      <p:ext uri="{BB962C8B-B14F-4D97-AF65-F5344CB8AC3E}">
        <p14:creationId xmlns:p14="http://schemas.microsoft.com/office/powerpoint/2010/main" val="64689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41"/>
          <p:cNvSpPr txBox="1">
            <a:spLocks noGrp="1"/>
          </p:cNvSpPr>
          <p:nvPr>
            <p:ph type="title"/>
          </p:nvPr>
        </p:nvSpPr>
        <p:spPr>
          <a:xfrm>
            <a:off x="720000" y="445024"/>
            <a:ext cx="7704000" cy="8757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Examination</a:t>
            </a:r>
            <a:endParaRPr dirty="0">
              <a:solidFill>
                <a:schemeClr val="lt2"/>
              </a:solidFill>
            </a:endParaRPr>
          </a:p>
        </p:txBody>
      </p:sp>
      <p:sp>
        <p:nvSpPr>
          <p:cNvPr id="3" name="TextBox 2">
            <a:extLst>
              <a:ext uri="{FF2B5EF4-FFF2-40B4-BE49-F238E27FC236}">
                <a16:creationId xmlns:a16="http://schemas.microsoft.com/office/drawing/2014/main" id="{AEDCCC88-2A14-0741-DE5C-39309B72A81A}"/>
              </a:ext>
            </a:extLst>
          </p:cNvPr>
          <p:cNvSpPr txBox="1"/>
          <p:nvPr/>
        </p:nvSpPr>
        <p:spPr>
          <a:xfrm>
            <a:off x="372533" y="1460643"/>
            <a:ext cx="8771467" cy="2015936"/>
          </a:xfrm>
          <a:prstGeom prst="rect">
            <a:avLst/>
          </a:prstGeom>
          <a:noFill/>
        </p:spPr>
        <p:txBody>
          <a:bodyPr wrap="square">
            <a:spAutoFit/>
          </a:bodyPr>
          <a:lstStyle/>
          <a:p>
            <a:r>
              <a:rPr lang="en-US" sz="2500" dirty="0">
                <a:solidFill>
                  <a:schemeClr val="tx1"/>
                </a:solidFill>
                <a:latin typeface="Gill Sans MT" panose="020B0502020104020203" pitchFamily="34" charset="0"/>
              </a:rPr>
              <a:t>Before the examination , there are 4 things should be stabilized :</a:t>
            </a:r>
          </a:p>
          <a:p>
            <a:r>
              <a:rPr lang="en-US" sz="2500" dirty="0">
                <a:solidFill>
                  <a:schemeClr val="tx1"/>
                </a:solidFill>
                <a:latin typeface="Gill Sans MT" panose="020B0502020104020203" pitchFamily="34" charset="0"/>
              </a:rPr>
              <a:t>1- Stable vital signs.</a:t>
            </a:r>
          </a:p>
          <a:p>
            <a:r>
              <a:rPr lang="en-US" sz="2500" dirty="0">
                <a:solidFill>
                  <a:schemeClr val="tx1"/>
                </a:solidFill>
                <a:latin typeface="Gill Sans MT" panose="020B0502020104020203" pitchFamily="34" charset="0"/>
              </a:rPr>
              <a:t>2- Body temperature &gt; 34 C.</a:t>
            </a:r>
          </a:p>
          <a:p>
            <a:r>
              <a:rPr lang="en-US" sz="2500" dirty="0">
                <a:solidFill>
                  <a:schemeClr val="tx1"/>
                </a:solidFill>
                <a:latin typeface="Gill Sans MT" panose="020B0502020104020203" pitchFamily="34" charset="0"/>
              </a:rPr>
              <a:t>3- Normal electrolytes and a free toxicology screen.</a:t>
            </a:r>
          </a:p>
          <a:p>
            <a:r>
              <a:rPr lang="en-US" sz="2500" dirty="0">
                <a:solidFill>
                  <a:schemeClr val="tx1"/>
                </a:solidFill>
                <a:latin typeface="Gill Sans MT" panose="020B0502020104020203" pitchFamily="34" charset="0"/>
              </a:rPr>
              <a:t>4- Normal PCO2 level ( 35-45 mmHg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15" name="Picture 14">
            <a:extLst>
              <a:ext uri="{FF2B5EF4-FFF2-40B4-BE49-F238E27FC236}">
                <a16:creationId xmlns:a16="http://schemas.microsoft.com/office/drawing/2014/main" id="{C6B52CCB-00F8-63FD-CCBF-5B8FCB40A265}"/>
              </a:ext>
            </a:extLst>
          </p:cNvPr>
          <p:cNvPicPr>
            <a:picLocks noChangeAspect="1"/>
          </p:cNvPicPr>
          <p:nvPr/>
        </p:nvPicPr>
        <p:blipFill>
          <a:blip r:embed="rId3"/>
          <a:stretch>
            <a:fillRect/>
          </a:stretch>
        </p:blipFill>
        <p:spPr>
          <a:xfrm>
            <a:off x="223324" y="620889"/>
            <a:ext cx="8449487" cy="42511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grpSp>
        <p:nvGrpSpPr>
          <p:cNvPr id="688" name="Google Shape;688;p29"/>
          <p:cNvGrpSpPr/>
          <p:nvPr/>
        </p:nvGrpSpPr>
        <p:grpSpPr>
          <a:xfrm>
            <a:off x="1069112" y="1606069"/>
            <a:ext cx="1931407" cy="1931362"/>
            <a:chOff x="5987602" y="1417250"/>
            <a:chExt cx="456069" cy="456069"/>
          </a:xfrm>
        </p:grpSpPr>
        <p:sp>
          <p:nvSpPr>
            <p:cNvPr id="689" name="Google Shape;689;p29"/>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9"/>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91" name="Google Shape;691;p29"/>
          <p:cNvSpPr txBox="1">
            <a:spLocks noGrp="1"/>
          </p:cNvSpPr>
          <p:nvPr>
            <p:ph type="title"/>
          </p:nvPr>
        </p:nvSpPr>
        <p:spPr>
          <a:xfrm>
            <a:off x="3258388" y="1683400"/>
            <a:ext cx="5456634" cy="177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500" dirty="0"/>
              <a:t>BRAIN STEM REFLEXES</a:t>
            </a:r>
            <a:endParaRPr sz="4500" dirty="0"/>
          </a:p>
        </p:txBody>
      </p:sp>
      <p:sp>
        <p:nvSpPr>
          <p:cNvPr id="692" name="Google Shape;692;p29"/>
          <p:cNvSpPr txBox="1">
            <a:spLocks noGrp="1"/>
          </p:cNvSpPr>
          <p:nvPr>
            <p:ph type="title" idx="2"/>
          </p:nvPr>
        </p:nvSpPr>
        <p:spPr>
          <a:xfrm>
            <a:off x="1263666" y="2150943"/>
            <a:ext cx="1542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Tree>
    <p:extLst>
      <p:ext uri="{BB962C8B-B14F-4D97-AF65-F5344CB8AC3E}">
        <p14:creationId xmlns:p14="http://schemas.microsoft.com/office/powerpoint/2010/main" val="218774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p30"/>
          <p:cNvPicPr preferRelativeResize="0">
            <a:picLocks noGrp="1"/>
          </p:cNvPicPr>
          <p:nvPr>
            <p:ph type="pic" idx="2"/>
          </p:nvPr>
        </p:nvPicPr>
        <p:blipFill rotWithShape="1">
          <a:blip r:embed="rId3">
            <a:alphaModFix/>
          </a:blip>
          <a:srcRect l="16675" r="16675"/>
          <a:stretch/>
        </p:blipFill>
        <p:spPr>
          <a:xfrm>
            <a:off x="5085475" y="1350550"/>
            <a:ext cx="3067500" cy="3067500"/>
          </a:xfrm>
          <a:prstGeom prst="ellipse">
            <a:avLst/>
          </a:prstGeom>
        </p:spPr>
      </p:pic>
      <p:sp>
        <p:nvSpPr>
          <p:cNvPr id="698" name="Google Shape;698;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BRAIN STEM </a:t>
            </a:r>
            <a:r>
              <a:rPr lang="en-US" dirty="0">
                <a:solidFill>
                  <a:srgbClr val="FF0000"/>
                </a:solidFill>
              </a:rPr>
              <a:t>REFLEXES</a:t>
            </a:r>
          </a:p>
        </p:txBody>
      </p:sp>
      <p:sp>
        <p:nvSpPr>
          <p:cNvPr id="699" name="Google Shape;699;p30"/>
          <p:cNvSpPr txBox="1">
            <a:spLocks noGrp="1"/>
          </p:cNvSpPr>
          <p:nvPr>
            <p:ph type="body" idx="1"/>
          </p:nvPr>
        </p:nvSpPr>
        <p:spPr>
          <a:xfrm>
            <a:off x="720000" y="1735125"/>
            <a:ext cx="3735900" cy="20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dirty="0"/>
              <a:t>Brain stem reflexes are involuntary responses that indicate brain activity. Common reflexes include the pupillary reflex and the corneal reflex. Absence of these reflexes is a significant indicator in the assessment of brain death and helps determine the integrity of brain function.</a:t>
            </a:r>
            <a:endParaRPr sz="1600" dirty="0"/>
          </a:p>
        </p:txBody>
      </p:sp>
      <p:sp>
        <p:nvSpPr>
          <p:cNvPr id="720" name="Google Shape;720;p30"/>
          <p:cNvSpPr/>
          <p:nvPr/>
        </p:nvSpPr>
        <p:spPr>
          <a:xfrm rot="4689465" flipH="1">
            <a:off x="7342722" y="3971532"/>
            <a:ext cx="779611" cy="423928"/>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6" name="Google Shape;726;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Pupillary Reflex </a:t>
            </a:r>
            <a:r>
              <a:rPr lang="en-US" dirty="0">
                <a:solidFill>
                  <a:srgbClr val="FF0000"/>
                </a:solidFill>
              </a:rPr>
              <a:t>Assessment</a:t>
            </a:r>
            <a:r>
              <a:rPr lang="en-US" dirty="0"/>
              <a:t> </a:t>
            </a:r>
            <a:endParaRPr dirty="0">
              <a:solidFill>
                <a:schemeClr val="lt2"/>
              </a:solidFill>
            </a:endParaRPr>
          </a:p>
        </p:txBody>
      </p:sp>
      <p:sp>
        <p:nvSpPr>
          <p:cNvPr id="728" name="Google Shape;728;p31"/>
          <p:cNvSpPr txBox="1">
            <a:spLocks noGrp="1"/>
          </p:cNvSpPr>
          <p:nvPr>
            <p:ph type="subTitle" idx="2"/>
          </p:nvPr>
        </p:nvSpPr>
        <p:spPr>
          <a:xfrm>
            <a:off x="601902" y="1411111"/>
            <a:ext cx="6368988" cy="20771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The pupillary reflex involves checking the reaction of pupils to light. In brain death, pupils remain fixed and dilated. This reflex is one of the first indicators assessed in determining brain function. </a:t>
            </a:r>
            <a:endParaRPr sz="1800" dirty="0"/>
          </a:p>
        </p:txBody>
      </p:sp>
      <p:sp>
        <p:nvSpPr>
          <p:cNvPr id="730" name="Google Shape;730;p31"/>
          <p:cNvSpPr/>
          <p:nvPr/>
        </p:nvSpPr>
        <p:spPr>
          <a:xfrm>
            <a:off x="812926" y="540435"/>
            <a:ext cx="69022" cy="152691"/>
          </a:xfrm>
          <a:custGeom>
            <a:avLst/>
            <a:gdLst/>
            <a:ahLst/>
            <a:cxnLst/>
            <a:rect l="l" t="t" r="r" b="b"/>
            <a:pathLst>
              <a:path w="2295" h="5077" extrusionOk="0">
                <a:moveTo>
                  <a:pt x="47" y="0"/>
                </a:moveTo>
                <a:cubicBezTo>
                  <a:pt x="47" y="0"/>
                  <a:pt x="1" y="23"/>
                  <a:pt x="24" y="23"/>
                </a:cubicBezTo>
                <a:cubicBezTo>
                  <a:pt x="731" y="799"/>
                  <a:pt x="1462" y="1621"/>
                  <a:pt x="1644" y="2648"/>
                </a:cubicBezTo>
                <a:cubicBezTo>
                  <a:pt x="1895" y="3652"/>
                  <a:pt x="1348" y="4885"/>
                  <a:pt x="252" y="5022"/>
                </a:cubicBezTo>
                <a:cubicBezTo>
                  <a:pt x="229" y="5022"/>
                  <a:pt x="229" y="5068"/>
                  <a:pt x="252" y="5068"/>
                </a:cubicBezTo>
                <a:cubicBezTo>
                  <a:pt x="305" y="5073"/>
                  <a:pt x="357" y="5076"/>
                  <a:pt x="408" y="5076"/>
                </a:cubicBezTo>
                <a:cubicBezTo>
                  <a:pt x="1573" y="5076"/>
                  <a:pt x="2295" y="3629"/>
                  <a:pt x="2032" y="2580"/>
                </a:cubicBezTo>
                <a:cubicBezTo>
                  <a:pt x="1804" y="1461"/>
                  <a:pt x="982" y="617"/>
                  <a:pt x="47"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1"/>
          <p:cNvSpPr/>
          <p:nvPr/>
        </p:nvSpPr>
        <p:spPr>
          <a:xfrm>
            <a:off x="678401" y="508555"/>
            <a:ext cx="87187" cy="121834"/>
          </a:xfrm>
          <a:custGeom>
            <a:avLst/>
            <a:gdLst/>
            <a:ahLst/>
            <a:cxnLst/>
            <a:rect l="l" t="t" r="r" b="b"/>
            <a:pathLst>
              <a:path w="2899" h="4051" extrusionOk="0">
                <a:moveTo>
                  <a:pt x="2103" y="1"/>
                </a:moveTo>
                <a:cubicBezTo>
                  <a:pt x="2089" y="1"/>
                  <a:pt x="2077" y="17"/>
                  <a:pt x="2077" y="33"/>
                </a:cubicBezTo>
                <a:cubicBezTo>
                  <a:pt x="2511" y="2133"/>
                  <a:pt x="2237" y="3343"/>
                  <a:pt x="23" y="4005"/>
                </a:cubicBezTo>
                <a:cubicBezTo>
                  <a:pt x="0" y="4005"/>
                  <a:pt x="0" y="4050"/>
                  <a:pt x="23" y="4050"/>
                </a:cubicBezTo>
                <a:cubicBezTo>
                  <a:pt x="502" y="4028"/>
                  <a:pt x="959" y="3914"/>
                  <a:pt x="1392" y="3708"/>
                </a:cubicBezTo>
                <a:cubicBezTo>
                  <a:pt x="2899" y="3023"/>
                  <a:pt x="2762" y="1266"/>
                  <a:pt x="2123" y="10"/>
                </a:cubicBezTo>
                <a:cubicBezTo>
                  <a:pt x="2116" y="4"/>
                  <a:pt x="2109" y="1"/>
                  <a:pt x="210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 name="Picture 8">
            <a:extLst>
              <a:ext uri="{FF2B5EF4-FFF2-40B4-BE49-F238E27FC236}">
                <a16:creationId xmlns:a16="http://schemas.microsoft.com/office/drawing/2014/main" id="{9D917443-F8BD-DE7D-A8CE-6249E1F29F51}"/>
              </a:ext>
            </a:extLst>
          </p:cNvPr>
          <p:cNvPicPr>
            <a:picLocks noChangeAspect="1"/>
          </p:cNvPicPr>
          <p:nvPr/>
        </p:nvPicPr>
        <p:blipFill>
          <a:blip r:embed="rId3"/>
          <a:stretch>
            <a:fillRect/>
          </a:stretch>
        </p:blipFill>
        <p:spPr>
          <a:xfrm>
            <a:off x="4301067" y="2652890"/>
            <a:ext cx="4842934" cy="24787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Corneal Reflex </a:t>
            </a:r>
            <a:r>
              <a:rPr lang="en-US" dirty="0">
                <a:solidFill>
                  <a:srgbClr val="FF0000"/>
                </a:solidFill>
              </a:rPr>
              <a:t>Testing</a:t>
            </a:r>
          </a:p>
        </p:txBody>
      </p:sp>
      <p:sp>
        <p:nvSpPr>
          <p:cNvPr id="740" name="Google Shape;740;p32"/>
          <p:cNvSpPr txBox="1">
            <a:spLocks noGrp="1"/>
          </p:cNvSpPr>
          <p:nvPr>
            <p:ph type="subTitle" idx="2"/>
          </p:nvPr>
        </p:nvSpPr>
        <p:spPr>
          <a:xfrm>
            <a:off x="387927" y="1411110"/>
            <a:ext cx="3935717" cy="23988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The corneal reflex is tested by lightly touching</a:t>
            </a:r>
          </a:p>
          <a:p>
            <a:pPr marL="0" lvl="0" indent="0" algn="ctr" rtl="0">
              <a:spcBef>
                <a:spcPts val="0"/>
              </a:spcBef>
              <a:spcAft>
                <a:spcPts val="0"/>
              </a:spcAft>
              <a:buNone/>
            </a:pPr>
            <a:r>
              <a:rPr lang="en-US" sz="1600" dirty="0"/>
              <a:t>the cornea. In a brain-dead patient, there is no</a:t>
            </a:r>
          </a:p>
          <a:p>
            <a:pPr marL="0" lvl="0" indent="0" algn="ctr" rtl="0">
              <a:spcBef>
                <a:spcPts val="0"/>
              </a:spcBef>
              <a:spcAft>
                <a:spcPts val="0"/>
              </a:spcAft>
              <a:buNone/>
            </a:pPr>
            <a:r>
              <a:rPr lang="en-US" sz="1600" dirty="0"/>
              <a:t>blink response. This reflex is critical in</a:t>
            </a:r>
          </a:p>
          <a:p>
            <a:pPr marL="0" lvl="0" indent="0" algn="ctr" rtl="0">
              <a:spcBef>
                <a:spcPts val="0"/>
              </a:spcBef>
              <a:spcAft>
                <a:spcPts val="0"/>
              </a:spcAft>
              <a:buNone/>
            </a:pPr>
            <a:r>
              <a:rPr lang="en-US" sz="1600" dirty="0"/>
              <a:t>assessing the integrity of brain stem function</a:t>
            </a:r>
            <a:endParaRPr sz="1600" dirty="0"/>
          </a:p>
        </p:txBody>
      </p:sp>
      <p:pic>
        <p:nvPicPr>
          <p:cNvPr id="13" name="Picture 12">
            <a:extLst>
              <a:ext uri="{FF2B5EF4-FFF2-40B4-BE49-F238E27FC236}">
                <a16:creationId xmlns:a16="http://schemas.microsoft.com/office/drawing/2014/main" id="{8610426A-23FF-827B-FD37-2EFB0D0D7DD8}"/>
              </a:ext>
            </a:extLst>
          </p:cNvPr>
          <p:cNvPicPr>
            <a:picLocks noChangeAspect="1"/>
          </p:cNvPicPr>
          <p:nvPr/>
        </p:nvPicPr>
        <p:blipFill>
          <a:blip r:embed="rId3"/>
          <a:stretch>
            <a:fillRect/>
          </a:stretch>
        </p:blipFill>
        <p:spPr>
          <a:xfrm>
            <a:off x="4323645" y="1117600"/>
            <a:ext cx="4820356" cy="367939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33"/>
          <p:cNvSpPr txBox="1">
            <a:spLocks noGrp="1"/>
          </p:cNvSpPr>
          <p:nvPr>
            <p:ph type="subTitle" idx="2"/>
          </p:nvPr>
        </p:nvSpPr>
        <p:spPr>
          <a:xfrm>
            <a:off x="857955" y="1343379"/>
            <a:ext cx="5591335" cy="21223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Additional reflexes such as the gag reflex and</a:t>
            </a:r>
          </a:p>
          <a:p>
            <a:pPr marL="0" lvl="0" indent="0" algn="ctr" rtl="0">
              <a:spcBef>
                <a:spcPts val="0"/>
              </a:spcBef>
              <a:spcAft>
                <a:spcPts val="0"/>
              </a:spcAft>
              <a:buNone/>
            </a:pPr>
            <a:r>
              <a:rPr lang="en-US" sz="1600" dirty="0"/>
              <a:t>cough reflex are also evaluated. The absence of</a:t>
            </a:r>
          </a:p>
          <a:p>
            <a:pPr marL="0" lvl="0" indent="0" algn="ctr" rtl="0">
              <a:spcBef>
                <a:spcPts val="0"/>
              </a:spcBef>
              <a:spcAft>
                <a:spcPts val="0"/>
              </a:spcAft>
              <a:buNone/>
            </a:pPr>
            <a:r>
              <a:rPr lang="en-US" sz="1600" dirty="0"/>
              <a:t>these reflexes supports the diagnosis of brain</a:t>
            </a:r>
          </a:p>
          <a:p>
            <a:pPr marL="0" lvl="0" indent="0" algn="ctr" rtl="0">
              <a:spcBef>
                <a:spcPts val="0"/>
              </a:spcBef>
              <a:spcAft>
                <a:spcPts val="0"/>
              </a:spcAft>
              <a:buNone/>
            </a:pPr>
            <a:r>
              <a:rPr lang="en-US" sz="1600" dirty="0"/>
              <a:t>death and indicates a non-functioning brain stem</a:t>
            </a:r>
            <a:endParaRPr sz="1600" dirty="0"/>
          </a:p>
        </p:txBody>
      </p:sp>
      <p:sp>
        <p:nvSpPr>
          <p:cNvPr id="751" name="Google Shape;751;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tx1"/>
                </a:solidFill>
              </a:rPr>
              <a:t>Gag and Cough </a:t>
            </a:r>
            <a:r>
              <a:rPr lang="en-US" dirty="0">
                <a:solidFill>
                  <a:schemeClr val="lt2"/>
                </a:solidFill>
              </a:rPr>
              <a:t>reflex</a:t>
            </a:r>
            <a:br>
              <a:rPr lang="en-US" dirty="0">
                <a:solidFill>
                  <a:schemeClr val="lt2"/>
                </a:solidFill>
              </a:rPr>
            </a:br>
            <a:endParaRPr dirty="0">
              <a:solidFill>
                <a:schemeClr val="lt2"/>
              </a:solidFill>
            </a:endParaRPr>
          </a:p>
        </p:txBody>
      </p:sp>
      <p:pic>
        <p:nvPicPr>
          <p:cNvPr id="17" name="Picture 16">
            <a:extLst>
              <a:ext uri="{FF2B5EF4-FFF2-40B4-BE49-F238E27FC236}">
                <a16:creationId xmlns:a16="http://schemas.microsoft.com/office/drawing/2014/main" id="{03F8B2E9-B27C-F4B8-4ABE-441DC96EFC4E}"/>
              </a:ext>
            </a:extLst>
          </p:cNvPr>
          <p:cNvPicPr>
            <a:picLocks noChangeAspect="1"/>
          </p:cNvPicPr>
          <p:nvPr/>
        </p:nvPicPr>
        <p:blipFill>
          <a:blip r:embed="rId3"/>
          <a:stretch>
            <a:fillRect/>
          </a:stretch>
        </p:blipFill>
        <p:spPr>
          <a:xfrm>
            <a:off x="4334934" y="2526767"/>
            <a:ext cx="4662312" cy="261673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5" name="Picture 4">
            <a:extLst>
              <a:ext uri="{FF2B5EF4-FFF2-40B4-BE49-F238E27FC236}">
                <a16:creationId xmlns:a16="http://schemas.microsoft.com/office/drawing/2014/main" id="{ED8604FB-090A-935C-1C3D-6645952ED906}"/>
              </a:ext>
            </a:extLst>
          </p:cNvPr>
          <p:cNvPicPr>
            <a:picLocks noChangeAspect="1"/>
          </p:cNvPicPr>
          <p:nvPr/>
        </p:nvPicPr>
        <p:blipFill>
          <a:blip r:embed="rId3"/>
          <a:stretch>
            <a:fillRect/>
          </a:stretch>
        </p:blipFill>
        <p:spPr>
          <a:xfrm>
            <a:off x="423333" y="891822"/>
            <a:ext cx="8297333" cy="33866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4"/>
          <p:cNvSpPr txBox="1">
            <a:spLocks noGrp="1"/>
          </p:cNvSpPr>
          <p:nvPr>
            <p:ph type="title"/>
          </p:nvPr>
        </p:nvSpPr>
        <p:spPr>
          <a:xfrm>
            <a:off x="616091" y="14715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Cold </a:t>
            </a:r>
            <a:r>
              <a:rPr lang="en-US" dirty="0">
                <a:solidFill>
                  <a:srgbClr val="FF0000"/>
                </a:solidFill>
              </a:rPr>
              <a:t>caloric</a:t>
            </a:r>
            <a:endParaRPr dirty="0">
              <a:solidFill>
                <a:srgbClr val="FF0000"/>
              </a:solidFill>
            </a:endParaRPr>
          </a:p>
        </p:txBody>
      </p:sp>
      <p:sp>
        <p:nvSpPr>
          <p:cNvPr id="761" name="Google Shape;761;p34"/>
          <p:cNvSpPr txBox="1">
            <a:spLocks noGrp="1"/>
          </p:cNvSpPr>
          <p:nvPr>
            <p:ph type="subTitle" idx="1"/>
          </p:nvPr>
        </p:nvSpPr>
        <p:spPr>
          <a:xfrm>
            <a:off x="327378" y="796052"/>
            <a:ext cx="4967111" cy="1436888"/>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US" sz="1800" dirty="0"/>
              <a:t>The Cold Caloric Test involves irrigating the ear canal with cold water and warm water to assess vestibular function. This test evaluates the brainstem's response to temperature changes, helping to identify potential neurological deficits. A normal response indicates intact brainstem function, while an abnormal response can signal brain death.</a:t>
            </a:r>
          </a:p>
          <a:p>
            <a:pPr marL="0" lvl="0" indent="0" algn="l" rtl="0">
              <a:spcBef>
                <a:spcPts val="0"/>
              </a:spcBef>
              <a:spcAft>
                <a:spcPts val="0"/>
              </a:spcAft>
              <a:buNone/>
            </a:pPr>
            <a:endParaRPr lang="en-US" sz="1800" dirty="0"/>
          </a:p>
          <a:p>
            <a:pPr marL="0" lvl="0" indent="0" algn="l" rtl="0">
              <a:spcBef>
                <a:spcPts val="0"/>
              </a:spcBef>
              <a:spcAft>
                <a:spcPts val="0"/>
              </a:spcAft>
              <a:buNone/>
            </a:pPr>
            <a:r>
              <a:rPr lang="en-US" sz="1800" dirty="0" err="1"/>
              <a:t>Intitial</a:t>
            </a:r>
            <a:r>
              <a:rPr lang="en-US" sz="1800" dirty="0"/>
              <a:t> eye movement = CSWO= Cold Same, Warm Opposite.</a:t>
            </a:r>
          </a:p>
          <a:p>
            <a:pPr marL="0" lvl="0" indent="0" algn="l" rtl="0">
              <a:spcBef>
                <a:spcPts val="0"/>
              </a:spcBef>
              <a:spcAft>
                <a:spcPts val="0"/>
              </a:spcAft>
              <a:buNone/>
            </a:pPr>
            <a:r>
              <a:rPr lang="en-US" sz="1800" dirty="0"/>
              <a:t>Nystagmus = COWS = Cold Opposite, Warm Same</a:t>
            </a:r>
            <a:endParaRPr sz="1800" dirty="0"/>
          </a:p>
        </p:txBody>
      </p:sp>
      <p:pic>
        <p:nvPicPr>
          <p:cNvPr id="25" name="Picture 24">
            <a:extLst>
              <a:ext uri="{FF2B5EF4-FFF2-40B4-BE49-F238E27FC236}">
                <a16:creationId xmlns:a16="http://schemas.microsoft.com/office/drawing/2014/main" id="{A431EBBC-CC31-68D5-EB75-58CE460594AD}"/>
              </a:ext>
            </a:extLst>
          </p:cNvPr>
          <p:cNvPicPr>
            <a:picLocks noChangeAspect="1"/>
          </p:cNvPicPr>
          <p:nvPr/>
        </p:nvPicPr>
        <p:blipFill>
          <a:blip r:embed="rId3"/>
          <a:stretch>
            <a:fillRect/>
          </a:stretch>
        </p:blipFill>
        <p:spPr>
          <a:xfrm>
            <a:off x="5294489" y="971726"/>
            <a:ext cx="3340635" cy="320004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36"/>
          <p:cNvSpPr txBox="1">
            <a:spLocks noGrp="1"/>
          </p:cNvSpPr>
          <p:nvPr>
            <p:ph type="subTitle" idx="1"/>
          </p:nvPr>
        </p:nvSpPr>
        <p:spPr>
          <a:xfrm>
            <a:off x="157661" y="1385188"/>
            <a:ext cx="6368729" cy="191219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700" dirty="0"/>
              <a:t>The Doll's Eyes Test assesses the oculocephalic reflex, which helps determine brainstem integrity. When the head is turned, the eyes should move in the opposite direction if the brainstem is functioning properly. A lack of this reflex can indicate severe neurological impairment.</a:t>
            </a:r>
            <a:endParaRPr sz="1700" dirty="0"/>
          </a:p>
        </p:txBody>
      </p:sp>
      <p:sp>
        <p:nvSpPr>
          <p:cNvPr id="814" name="Google Shape;814;p36"/>
          <p:cNvSpPr txBox="1">
            <a:spLocks noGrp="1"/>
          </p:cNvSpPr>
          <p:nvPr>
            <p:ph type="title"/>
          </p:nvPr>
        </p:nvSpPr>
        <p:spPr>
          <a:xfrm>
            <a:off x="1770667" y="0"/>
            <a:ext cx="6076800" cy="116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000" dirty="0"/>
              <a:t>Doll's </a:t>
            </a:r>
            <a:r>
              <a:rPr lang="en-US" sz="3000" dirty="0">
                <a:solidFill>
                  <a:srgbClr val="FF0000"/>
                </a:solidFill>
              </a:rPr>
              <a:t>Eyes</a:t>
            </a:r>
            <a:endParaRPr sz="3000" dirty="0">
              <a:solidFill>
                <a:srgbClr val="FF0000"/>
              </a:solidFill>
            </a:endParaRPr>
          </a:p>
        </p:txBody>
      </p:sp>
      <p:pic>
        <p:nvPicPr>
          <p:cNvPr id="3" name="Picture 2">
            <a:extLst>
              <a:ext uri="{FF2B5EF4-FFF2-40B4-BE49-F238E27FC236}">
                <a16:creationId xmlns:a16="http://schemas.microsoft.com/office/drawing/2014/main" id="{FEF12955-142B-0A44-9593-11D7DAC84117}"/>
              </a:ext>
            </a:extLst>
          </p:cNvPr>
          <p:cNvPicPr>
            <a:picLocks noChangeAspect="1"/>
          </p:cNvPicPr>
          <p:nvPr/>
        </p:nvPicPr>
        <p:blipFill>
          <a:blip r:embed="rId3"/>
          <a:stretch>
            <a:fillRect/>
          </a:stretch>
        </p:blipFill>
        <p:spPr>
          <a:xfrm>
            <a:off x="6526390" y="1385188"/>
            <a:ext cx="2459949" cy="308521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91" name="Google Shape;691;p29"/>
          <p:cNvSpPr txBox="1">
            <a:spLocks noGrp="1"/>
          </p:cNvSpPr>
          <p:nvPr>
            <p:ph type="title"/>
          </p:nvPr>
        </p:nvSpPr>
        <p:spPr>
          <a:xfrm>
            <a:off x="715100" y="445025"/>
            <a:ext cx="7713900" cy="5727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US" sz="2400" dirty="0"/>
              <a:t>Apnea </a:t>
            </a:r>
            <a:r>
              <a:rPr lang="en-US" sz="2400" dirty="0">
                <a:solidFill>
                  <a:schemeClr val="accent1">
                    <a:lumMod val="75000"/>
                  </a:schemeClr>
                </a:solidFill>
              </a:rPr>
              <a:t>Test</a:t>
            </a:r>
          </a:p>
        </p:txBody>
      </p:sp>
      <p:sp>
        <p:nvSpPr>
          <p:cNvPr id="3" name="TextBox 2">
            <a:extLst>
              <a:ext uri="{FF2B5EF4-FFF2-40B4-BE49-F238E27FC236}">
                <a16:creationId xmlns:a16="http://schemas.microsoft.com/office/drawing/2014/main" id="{0E32A345-AED9-A14B-C7F6-51290201C945}"/>
              </a:ext>
            </a:extLst>
          </p:cNvPr>
          <p:cNvSpPr txBox="1"/>
          <p:nvPr/>
        </p:nvSpPr>
        <p:spPr>
          <a:xfrm>
            <a:off x="282222" y="925689"/>
            <a:ext cx="4289778" cy="3546944"/>
          </a:xfrm>
          <a:prstGeom prst="rect">
            <a:avLst/>
          </a:prstGeom>
          <a:noFill/>
          <a:ln>
            <a:noFill/>
          </a:ln>
        </p:spPr>
        <p:txBody>
          <a:bodyPr anchor="t">
            <a:no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The apnea test is a critical component in</a:t>
            </a:r>
          </a:p>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diagnosing brain death. It measure the</a:t>
            </a:r>
          </a:p>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ability to breathe independently. If the</a:t>
            </a:r>
          </a:p>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patient does not initiate breathing when</a:t>
            </a:r>
          </a:p>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carbon dioxide levels rise, it indicates the</a:t>
            </a:r>
          </a:p>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absence of brain stem function,</a:t>
            </a:r>
          </a:p>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supporting the diagnosis of brain death.</a:t>
            </a:r>
          </a:p>
        </p:txBody>
      </p:sp>
      <p:pic>
        <p:nvPicPr>
          <p:cNvPr id="5" name="Picture 4" descr="A person wearing a protective gear and a mask&#10;&#10;Description automatically generated">
            <a:extLst>
              <a:ext uri="{FF2B5EF4-FFF2-40B4-BE49-F238E27FC236}">
                <a16:creationId xmlns:a16="http://schemas.microsoft.com/office/drawing/2014/main" id="{58EA69AD-206A-4E9E-1A62-0C1E2A283637}"/>
              </a:ext>
            </a:extLst>
          </p:cNvPr>
          <p:cNvPicPr>
            <a:picLocks noChangeAspect="1"/>
          </p:cNvPicPr>
          <p:nvPr/>
        </p:nvPicPr>
        <p:blipFill>
          <a:blip r:embed="rId3"/>
          <a:srcRect t="26853" r="-4" b="5701"/>
          <a:stretch/>
        </p:blipFill>
        <p:spPr>
          <a:xfrm>
            <a:off x="4762550" y="1208225"/>
            <a:ext cx="3666450" cy="326440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35"/>
          <p:cNvSpPr txBox="1">
            <a:spLocks noGrp="1"/>
          </p:cNvSpPr>
          <p:nvPr>
            <p:ph type="subTitle" idx="3"/>
          </p:nvPr>
        </p:nvSpPr>
        <p:spPr>
          <a:xfrm>
            <a:off x="-414636" y="355673"/>
            <a:ext cx="7515347" cy="18852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b="0" i="0" dirty="0">
                <a:solidFill>
                  <a:schemeClr val="tx1"/>
                </a:solidFill>
                <a:effectLst/>
                <a:latin typeface="Wingdings-Regular"/>
              </a:rPr>
              <a:t>▪ </a:t>
            </a:r>
            <a:r>
              <a:rPr lang="en-US" sz="1400" b="0" i="0" dirty="0">
                <a:solidFill>
                  <a:schemeClr val="tx1"/>
                </a:solidFill>
                <a:effectLst/>
                <a:latin typeface="Calibri" panose="020F0502020204030204" pitchFamily="34" charset="0"/>
              </a:rPr>
              <a:t>We test for the </a:t>
            </a:r>
            <a:r>
              <a:rPr lang="en-US" sz="1400" b="0" i="0" dirty="0">
                <a:solidFill>
                  <a:srgbClr val="FF0000"/>
                </a:solidFill>
                <a:effectLst/>
                <a:latin typeface="Calibri" panose="020F0502020204030204" pitchFamily="34" charset="0"/>
              </a:rPr>
              <a:t>respiratory centers in the medulla oblongata</a:t>
            </a:r>
            <a:br>
              <a:rPr lang="en-US" sz="1400" b="0" i="0" dirty="0">
                <a:solidFill>
                  <a:srgbClr val="FF0000"/>
                </a:solidFill>
                <a:effectLst/>
                <a:latin typeface="Calibri" panose="020F0502020204030204" pitchFamily="34" charset="0"/>
              </a:rPr>
            </a:br>
            <a:r>
              <a:rPr lang="en-US" sz="1400" b="0" i="0" dirty="0">
                <a:solidFill>
                  <a:schemeClr val="tx1"/>
                </a:solidFill>
                <a:effectLst/>
                <a:latin typeface="Calibri" panose="020F0502020204030204" pitchFamily="34" charset="0"/>
              </a:rPr>
              <a:t>by</a:t>
            </a:r>
            <a:r>
              <a:rPr lang="en-US" sz="1400" b="0" i="0" dirty="0">
                <a:solidFill>
                  <a:srgbClr val="000000"/>
                </a:solidFill>
                <a:effectLst/>
                <a:latin typeface="Calibri" panose="020F0502020204030204" pitchFamily="34" charset="0"/>
              </a:rPr>
              <a:t> </a:t>
            </a:r>
            <a:r>
              <a:rPr lang="en-US" sz="1400" b="0" i="0" dirty="0">
                <a:solidFill>
                  <a:srgbClr val="FF0000"/>
                </a:solidFill>
                <a:effectLst/>
                <a:latin typeface="Calibri" panose="020F0502020204030204" pitchFamily="34" charset="0"/>
              </a:rPr>
              <a:t>sensitizing them with increasing PaCO2 </a:t>
            </a:r>
            <a:r>
              <a:rPr lang="en-US" sz="1400" b="0" i="0" dirty="0">
                <a:solidFill>
                  <a:schemeClr val="tx1"/>
                </a:solidFill>
                <a:effectLst/>
                <a:latin typeface="Calibri" panose="020F0502020204030204" pitchFamily="34" charset="0"/>
              </a:rPr>
              <a:t>up to </a:t>
            </a:r>
            <a:r>
              <a:rPr lang="en-US" sz="1400" b="0" i="0" dirty="0">
                <a:solidFill>
                  <a:srgbClr val="FF0000"/>
                </a:solidFill>
                <a:effectLst/>
                <a:latin typeface="Calibri" panose="020F0502020204030204" pitchFamily="34" charset="0"/>
              </a:rPr>
              <a:t>60mmHg</a:t>
            </a:r>
            <a:br>
              <a:rPr lang="en-US" sz="1400" b="0" i="0" dirty="0">
                <a:solidFill>
                  <a:srgbClr val="FF0000"/>
                </a:solidFill>
                <a:effectLst/>
                <a:latin typeface="Calibri" panose="020F0502020204030204" pitchFamily="34" charset="0"/>
              </a:rPr>
            </a:br>
            <a:r>
              <a:rPr lang="en-US" sz="1400" b="0" i="0" dirty="0">
                <a:solidFill>
                  <a:schemeClr val="tx1"/>
                </a:solidFill>
                <a:effectLst/>
                <a:latin typeface="Calibri" panose="020F0502020204030204" pitchFamily="34" charset="0"/>
              </a:rPr>
              <a:t>(we anticipate visible signs of respiratory musculature contraction</a:t>
            </a:r>
            <a:br>
              <a:rPr lang="en-US" sz="1400" b="0" i="0" dirty="0">
                <a:solidFill>
                  <a:schemeClr val="tx1"/>
                </a:solidFill>
                <a:effectLst/>
                <a:latin typeface="Calibri" panose="020F0502020204030204" pitchFamily="34" charset="0"/>
              </a:rPr>
            </a:br>
            <a:r>
              <a:rPr lang="en-US" sz="1400" b="0" i="0" dirty="0">
                <a:solidFill>
                  <a:schemeClr val="tx1"/>
                </a:solidFill>
                <a:effectLst/>
                <a:latin typeface="Calibri" panose="020F0502020204030204" pitchFamily="34" charset="0"/>
              </a:rPr>
              <a:t>if the brain stem isn't severely damaged beyond repair).</a:t>
            </a:r>
            <a:r>
              <a:rPr lang="en-US" dirty="0">
                <a:solidFill>
                  <a:schemeClr val="tx1"/>
                </a:solidFill>
              </a:rPr>
              <a:t> </a:t>
            </a:r>
            <a:br>
              <a:rPr lang="en-US" dirty="0"/>
            </a:br>
            <a:endParaRPr dirty="0"/>
          </a:p>
        </p:txBody>
      </p:sp>
      <p:sp>
        <p:nvSpPr>
          <p:cNvPr id="11" name="TextBox 10">
            <a:extLst>
              <a:ext uri="{FF2B5EF4-FFF2-40B4-BE49-F238E27FC236}">
                <a16:creationId xmlns:a16="http://schemas.microsoft.com/office/drawing/2014/main" id="{A2B6FAD7-C02A-32CE-2C0F-FCBC9BC839C0}"/>
              </a:ext>
            </a:extLst>
          </p:cNvPr>
          <p:cNvSpPr txBox="1"/>
          <p:nvPr/>
        </p:nvSpPr>
        <p:spPr>
          <a:xfrm>
            <a:off x="859481" y="1402199"/>
            <a:ext cx="6529096"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Wingdings-Regular"/>
                <a:cs typeface="Arial"/>
                <a:sym typeface="Arial"/>
              </a:rPr>
              <a:t>▪ </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A common method of apnea testing involves</a:t>
            </a:r>
            <a:b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r>
              <a:rPr kumimoji="0" lang="en-US" sz="1400" b="1" i="0" u="none" strike="noStrike" kern="0" cap="none" spc="0" normalizeH="0" baseline="0" noProof="0" dirty="0">
                <a:ln>
                  <a:noFill/>
                </a:ln>
                <a:solidFill>
                  <a:srgbClr val="FF0000"/>
                </a:solidFill>
                <a:effectLst/>
                <a:uLnTx/>
                <a:uFillTx/>
                <a:latin typeface="Calibri-Bold"/>
                <a:cs typeface="Arial"/>
                <a:sym typeface="Arial"/>
              </a:rPr>
              <a:t>disconnection of mechanical ventilation from the patient</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b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followed by the insertion of a catheter or cannula into the endotracheal tube,</a:t>
            </a:r>
            <a:b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b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down to the level of the carina, through which oxygen is delivered.</a:t>
            </a:r>
            <a:r>
              <a:rPr kumimoji="0" lang="en-US" sz="1400" b="0" i="0" u="none" strike="noStrike" kern="0" cap="none" spc="0" normalizeH="0" baseline="0" noProof="0" dirty="0">
                <a:ln>
                  <a:noFill/>
                </a:ln>
                <a:solidFill>
                  <a:srgbClr val="FFFFFF"/>
                </a:solidFill>
                <a:effectLst/>
                <a:uLnTx/>
                <a:uFillTx/>
                <a:latin typeface="Arial"/>
                <a:cs typeface="Arial"/>
                <a:sym typeface="Arial"/>
              </a:rPr>
              <a:t> </a:t>
            </a:r>
            <a:br>
              <a:rPr kumimoji="0" lang="en-US" sz="1400" b="0" i="0" u="none" strike="noStrike" kern="0" cap="none" spc="0" normalizeH="0" baseline="0" noProof="0" dirty="0">
                <a:ln>
                  <a:noFill/>
                </a:ln>
                <a:solidFill>
                  <a:srgbClr val="FFFFFF"/>
                </a:solidFill>
                <a:effectLst/>
                <a:uLnTx/>
                <a:uFillTx/>
                <a:latin typeface="Arial"/>
                <a:cs typeface="Arial"/>
                <a:sym typeface="Arial"/>
              </a:rPr>
            </a:br>
            <a:endParaRPr kumimoji="0" lang="ar-JO" sz="1400" b="0" i="0" u="none" strike="noStrike" kern="0" cap="none" spc="0" normalizeH="0" baseline="0" noProof="0" dirty="0">
              <a:ln>
                <a:noFill/>
              </a:ln>
              <a:solidFill>
                <a:srgbClr val="FFFFFF"/>
              </a:solidFill>
              <a:effectLst/>
              <a:uLnTx/>
              <a:uFillTx/>
              <a:latin typeface="Arial"/>
              <a:cs typeface="Arial"/>
              <a:sym typeface="Arial"/>
            </a:endParaRPr>
          </a:p>
        </p:txBody>
      </p:sp>
      <p:pic>
        <p:nvPicPr>
          <p:cNvPr id="13" name="Picture 12">
            <a:extLst>
              <a:ext uri="{FF2B5EF4-FFF2-40B4-BE49-F238E27FC236}">
                <a16:creationId xmlns:a16="http://schemas.microsoft.com/office/drawing/2014/main" id="{3BB1BBEF-E016-1E74-C629-94BCE6B15D66}"/>
              </a:ext>
            </a:extLst>
          </p:cNvPr>
          <p:cNvPicPr>
            <a:picLocks noChangeAspect="1"/>
          </p:cNvPicPr>
          <p:nvPr/>
        </p:nvPicPr>
        <p:blipFill>
          <a:blip r:embed="rId3"/>
          <a:stretch>
            <a:fillRect/>
          </a:stretch>
        </p:blipFill>
        <p:spPr>
          <a:xfrm>
            <a:off x="5012266" y="3119043"/>
            <a:ext cx="4041423" cy="1846335"/>
          </a:xfrm>
          <a:prstGeom prst="rect">
            <a:avLst/>
          </a:prstGeom>
        </p:spPr>
      </p:pic>
      <p:sp>
        <p:nvSpPr>
          <p:cNvPr id="15" name="TextBox 14">
            <a:extLst>
              <a:ext uri="{FF2B5EF4-FFF2-40B4-BE49-F238E27FC236}">
                <a16:creationId xmlns:a16="http://schemas.microsoft.com/office/drawing/2014/main" id="{072E4E1C-5129-5D91-6336-A65E324FDDCB}"/>
              </a:ext>
            </a:extLst>
          </p:cNvPr>
          <p:cNvSpPr txBox="1"/>
          <p:nvPr/>
        </p:nvSpPr>
        <p:spPr>
          <a:xfrm>
            <a:off x="775578" y="2337484"/>
            <a:ext cx="5134917" cy="13542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alibri-Bold"/>
                <a:cs typeface="Arial"/>
                <a:sym typeface="Arial"/>
              </a:rPr>
              <a:t>before we start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t>
            </a:r>
            <a:b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we</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US" sz="14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t>hyperventilate </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the patient with </a:t>
            </a:r>
            <a:r>
              <a:rPr kumimoji="0" lang="en-US" sz="14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t>100% O2</a:t>
            </a:r>
            <a:br>
              <a:rPr kumimoji="0" lang="en-US" sz="14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br>
            <a:r>
              <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US" sz="14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t>CPAP </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into tube with </a:t>
            </a:r>
            <a:r>
              <a:rPr kumimoji="0" lang="en-US" sz="14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t>6L </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of O2/min</a:t>
            </a:r>
            <a:b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br>
            <a:r>
              <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 </a:t>
            </a:r>
            <a:r>
              <a:rPr kumimoji="0" lang="en-US" sz="14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t>ABG every min </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for </a:t>
            </a:r>
            <a:r>
              <a:rPr kumimoji="0" lang="en-US" sz="1400" b="1" i="0" u="none" strike="noStrike" kern="0" cap="none" spc="0" normalizeH="0" baseline="0" noProof="0" dirty="0">
                <a:ln>
                  <a:noFill/>
                </a:ln>
                <a:solidFill>
                  <a:srgbClr val="FFFFFF"/>
                </a:solidFill>
                <a:effectLst/>
                <a:uLnTx/>
                <a:uFillTx/>
                <a:latin typeface="Calibri-Bold"/>
                <a:cs typeface="Arial"/>
                <a:sym typeface="Arial"/>
              </a:rPr>
              <a:t>8-10 min</a:t>
            </a:r>
            <a:r>
              <a:rPr kumimoji="0" lang="en-US" sz="1400" b="0" i="0" u="none" strike="noStrike" kern="0" cap="none" spc="0" normalizeH="0" baseline="0" noProof="0" dirty="0">
                <a:ln>
                  <a:noFill/>
                </a:ln>
                <a:solidFill>
                  <a:srgbClr val="FFFFFF"/>
                </a:solidFill>
                <a:effectLst/>
                <a:uLnTx/>
                <a:uFillTx/>
                <a:latin typeface="Arial"/>
                <a:cs typeface="Arial"/>
                <a:sym typeface="Arial"/>
              </a:rPr>
              <a:t> </a:t>
            </a:r>
            <a:br>
              <a:rPr kumimoji="0" lang="en-US" sz="1400" b="0" i="0" u="none" strike="noStrike" kern="0" cap="none" spc="0" normalizeH="0" baseline="0" noProof="0" dirty="0">
                <a:ln>
                  <a:noFill/>
                </a:ln>
                <a:solidFill>
                  <a:srgbClr val="000000"/>
                </a:solidFill>
                <a:effectLst/>
                <a:uLnTx/>
                <a:uFillTx/>
                <a:latin typeface="Arial"/>
                <a:cs typeface="Arial"/>
                <a:sym typeface="Arial"/>
              </a:rPr>
            </a:br>
            <a:endParaRPr kumimoji="0" lang="ar-JO"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TextBox 16">
            <a:extLst>
              <a:ext uri="{FF2B5EF4-FFF2-40B4-BE49-F238E27FC236}">
                <a16:creationId xmlns:a16="http://schemas.microsoft.com/office/drawing/2014/main" id="{714C825B-D6FA-360C-6B91-35BC6E874589}"/>
              </a:ext>
            </a:extLst>
          </p:cNvPr>
          <p:cNvSpPr txBox="1"/>
          <p:nvPr/>
        </p:nvSpPr>
        <p:spPr>
          <a:xfrm>
            <a:off x="418452" y="3457434"/>
            <a:ext cx="5034844"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 we make sure that </a:t>
            </a:r>
            <a:r>
              <a:rPr kumimoji="0" lang="en-US" sz="14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t>systolic blood pressure doesn't fall below 90mmHG </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during the entire test</a:t>
            </a:r>
            <a:b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and the </a:t>
            </a:r>
            <a:r>
              <a:rPr kumimoji="0" lang="en-US" sz="14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t>oxygen saturation level below 85%</a:t>
            </a:r>
            <a:br>
              <a:rPr kumimoji="0" lang="en-US" sz="14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b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or else we </a:t>
            </a:r>
            <a:r>
              <a:rPr kumimoji="0" lang="en-US" sz="1400" b="1" i="0" u="none" strike="noStrike" kern="0" cap="none" spc="0" normalizeH="0" baseline="0" noProof="0" dirty="0">
                <a:ln>
                  <a:noFill/>
                </a:ln>
                <a:solidFill>
                  <a:srgbClr val="FFFFFF"/>
                </a:solidFill>
                <a:effectLst/>
                <a:uLnTx/>
                <a:uFillTx/>
                <a:latin typeface="Calibri-Bold"/>
                <a:cs typeface="Arial"/>
                <a:sym typeface="Arial"/>
              </a:rPr>
              <a:t>stop and end the test and repeat it else time</a:t>
            </a:r>
            <a:r>
              <a:rPr kumimoji="0" lang="en-US" sz="1400" b="0" i="0" u="none" strike="noStrike" kern="0" cap="none" spc="0" normalizeH="0" baseline="0" noProof="0" dirty="0">
                <a:ln>
                  <a:noFill/>
                </a:ln>
                <a:solidFill>
                  <a:srgbClr val="FFFFFF"/>
                </a:solidFill>
                <a:effectLst/>
                <a:uLnTx/>
                <a:uFillTx/>
                <a:latin typeface="Arial"/>
                <a:cs typeface="Arial"/>
                <a:sym typeface="Arial"/>
              </a:rPr>
              <a:t> </a:t>
            </a:r>
            <a:br>
              <a:rPr kumimoji="0" lang="en-US" sz="1400" b="0" i="0" u="none" strike="noStrike" kern="0" cap="none" spc="0" normalizeH="0" baseline="0" noProof="0" dirty="0">
                <a:ln>
                  <a:noFill/>
                </a:ln>
                <a:solidFill>
                  <a:srgbClr val="000000"/>
                </a:solidFill>
                <a:effectLst/>
                <a:uLnTx/>
                <a:uFillTx/>
                <a:latin typeface="Arial"/>
                <a:cs typeface="Arial"/>
                <a:sym typeface="Arial"/>
              </a:rPr>
            </a:br>
            <a:endParaRPr kumimoji="0" lang="ar-JO"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Shape 652"/>
        <p:cNvGrpSpPr/>
        <p:nvPr/>
      </p:nvGrpSpPr>
      <p:grpSpPr>
        <a:xfrm>
          <a:off x="0" y="0"/>
          <a:ext cx="0" cy="0"/>
          <a:chOff x="0" y="0"/>
          <a:chExt cx="0" cy="0"/>
        </a:xfrm>
      </p:grpSpPr>
      <p:sp>
        <p:nvSpPr>
          <p:cNvPr id="671" name="Google Shape;671;p28"/>
          <p:cNvSpPr txBox="1">
            <a:spLocks noGrp="1"/>
          </p:cNvSpPr>
          <p:nvPr>
            <p:ph type="title"/>
          </p:nvPr>
        </p:nvSpPr>
        <p:spPr>
          <a:xfrm>
            <a:off x="623017" y="2380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a:t>
            </a:r>
            <a:r>
              <a:rPr lang="en">
                <a:solidFill>
                  <a:schemeClr val="lt2"/>
                </a:solidFill>
              </a:rPr>
              <a:t>contents</a:t>
            </a:r>
            <a:endParaRPr>
              <a:solidFill>
                <a:schemeClr val="lt2"/>
              </a:solidFill>
            </a:endParaRPr>
          </a:p>
        </p:txBody>
      </p:sp>
      <p:sp>
        <p:nvSpPr>
          <p:cNvPr id="678" name="Google Shape;678;p28"/>
          <p:cNvSpPr txBox="1">
            <a:spLocks noGrp="1"/>
          </p:cNvSpPr>
          <p:nvPr>
            <p:ph type="subTitle" idx="1"/>
          </p:nvPr>
        </p:nvSpPr>
        <p:spPr>
          <a:xfrm>
            <a:off x="3183938" y="2382854"/>
            <a:ext cx="2423400" cy="6357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dirty="0"/>
              <a:t>Survival window</a:t>
            </a:r>
          </a:p>
        </p:txBody>
      </p:sp>
      <p:sp>
        <p:nvSpPr>
          <p:cNvPr id="679" name="Google Shape;679;p28"/>
          <p:cNvSpPr txBox="1">
            <a:spLocks noGrp="1"/>
          </p:cNvSpPr>
          <p:nvPr>
            <p:ph type="subTitle" idx="8"/>
          </p:nvPr>
        </p:nvSpPr>
        <p:spPr>
          <a:xfrm>
            <a:off x="5607338" y="2269678"/>
            <a:ext cx="2423400" cy="6357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dirty="0"/>
              <a:t>Glasgow coma scale</a:t>
            </a:r>
            <a:endParaRPr dirty="0"/>
          </a:p>
        </p:txBody>
      </p:sp>
      <p:sp>
        <p:nvSpPr>
          <p:cNvPr id="680" name="Google Shape;680;p28"/>
          <p:cNvSpPr txBox="1">
            <a:spLocks noGrp="1"/>
          </p:cNvSpPr>
          <p:nvPr>
            <p:ph type="subTitle" idx="9"/>
          </p:nvPr>
        </p:nvSpPr>
        <p:spPr>
          <a:xfrm>
            <a:off x="1675306" y="4321811"/>
            <a:ext cx="2423400" cy="6357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dirty="0"/>
              <a:t>Examination</a:t>
            </a:r>
            <a:endParaRPr dirty="0"/>
          </a:p>
        </p:txBody>
      </p:sp>
      <p:sp>
        <p:nvSpPr>
          <p:cNvPr id="681" name="Google Shape;681;p28"/>
          <p:cNvSpPr txBox="1">
            <a:spLocks noGrp="1"/>
          </p:cNvSpPr>
          <p:nvPr>
            <p:ph type="subTitle" idx="13"/>
          </p:nvPr>
        </p:nvSpPr>
        <p:spPr>
          <a:xfrm>
            <a:off x="5607338" y="4269786"/>
            <a:ext cx="2423400" cy="6357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dirty="0"/>
              <a:t>BRAIN STEM REFLEXES</a:t>
            </a:r>
            <a:endParaRPr dirty="0"/>
          </a:p>
        </p:txBody>
      </p:sp>
      <p:pic>
        <p:nvPicPr>
          <p:cNvPr id="15" name="Picture 14">
            <a:extLst>
              <a:ext uri="{FF2B5EF4-FFF2-40B4-BE49-F238E27FC236}">
                <a16:creationId xmlns:a16="http://schemas.microsoft.com/office/drawing/2014/main" id="{D126FE20-7D8A-386E-3ACB-4F35FC8967BD}"/>
              </a:ext>
            </a:extLst>
          </p:cNvPr>
          <p:cNvPicPr>
            <a:picLocks noChangeAspect="1"/>
          </p:cNvPicPr>
          <p:nvPr/>
        </p:nvPicPr>
        <p:blipFill>
          <a:blip r:embed="rId3"/>
          <a:stretch>
            <a:fillRect/>
          </a:stretch>
        </p:blipFill>
        <p:spPr>
          <a:xfrm>
            <a:off x="1212112" y="1003282"/>
            <a:ext cx="1299314" cy="1289759"/>
          </a:xfrm>
          <a:prstGeom prst="rect">
            <a:avLst/>
          </a:prstGeom>
        </p:spPr>
      </p:pic>
      <p:pic>
        <p:nvPicPr>
          <p:cNvPr id="28" name="Picture 27">
            <a:extLst>
              <a:ext uri="{FF2B5EF4-FFF2-40B4-BE49-F238E27FC236}">
                <a16:creationId xmlns:a16="http://schemas.microsoft.com/office/drawing/2014/main" id="{AF3C9CED-8498-FAD1-3FD6-BCF081C0D2B0}"/>
              </a:ext>
            </a:extLst>
          </p:cNvPr>
          <p:cNvPicPr>
            <a:picLocks noChangeAspect="1"/>
          </p:cNvPicPr>
          <p:nvPr/>
        </p:nvPicPr>
        <p:blipFill>
          <a:blip r:embed="rId4"/>
          <a:stretch>
            <a:fillRect/>
          </a:stretch>
        </p:blipFill>
        <p:spPr>
          <a:xfrm>
            <a:off x="3825360" y="1049781"/>
            <a:ext cx="1299313" cy="1289758"/>
          </a:xfrm>
          <a:prstGeom prst="rect">
            <a:avLst/>
          </a:prstGeom>
        </p:spPr>
      </p:pic>
      <p:pic>
        <p:nvPicPr>
          <p:cNvPr id="33" name="Picture 32">
            <a:extLst>
              <a:ext uri="{FF2B5EF4-FFF2-40B4-BE49-F238E27FC236}">
                <a16:creationId xmlns:a16="http://schemas.microsoft.com/office/drawing/2014/main" id="{94C4237D-554E-4F98-EA0D-8BEEA9870958}"/>
              </a:ext>
            </a:extLst>
          </p:cNvPr>
          <p:cNvPicPr>
            <a:picLocks noChangeAspect="1"/>
          </p:cNvPicPr>
          <p:nvPr/>
        </p:nvPicPr>
        <p:blipFill>
          <a:blip r:embed="rId5"/>
          <a:stretch>
            <a:fillRect/>
          </a:stretch>
        </p:blipFill>
        <p:spPr>
          <a:xfrm>
            <a:off x="6204729" y="946504"/>
            <a:ext cx="1228618" cy="1228618"/>
          </a:xfrm>
          <a:prstGeom prst="rect">
            <a:avLst/>
          </a:prstGeom>
        </p:spPr>
      </p:pic>
      <p:pic>
        <p:nvPicPr>
          <p:cNvPr id="34" name="Picture 33">
            <a:extLst>
              <a:ext uri="{FF2B5EF4-FFF2-40B4-BE49-F238E27FC236}">
                <a16:creationId xmlns:a16="http://schemas.microsoft.com/office/drawing/2014/main" id="{CC5B0250-B228-A665-7852-2961862060A8}"/>
              </a:ext>
            </a:extLst>
          </p:cNvPr>
          <p:cNvPicPr>
            <a:picLocks noChangeAspect="1"/>
          </p:cNvPicPr>
          <p:nvPr/>
        </p:nvPicPr>
        <p:blipFill>
          <a:blip r:embed="rId6"/>
          <a:stretch>
            <a:fillRect/>
          </a:stretch>
        </p:blipFill>
        <p:spPr>
          <a:xfrm>
            <a:off x="2206564" y="3045128"/>
            <a:ext cx="1228617" cy="1228617"/>
          </a:xfrm>
          <a:prstGeom prst="rect">
            <a:avLst/>
          </a:prstGeom>
        </p:spPr>
      </p:pic>
      <p:sp>
        <p:nvSpPr>
          <p:cNvPr id="3" name="TextBox 2">
            <a:extLst>
              <a:ext uri="{FF2B5EF4-FFF2-40B4-BE49-F238E27FC236}">
                <a16:creationId xmlns:a16="http://schemas.microsoft.com/office/drawing/2014/main" id="{6FDAF55B-BC54-88DC-138B-5C142F8927BB}"/>
              </a:ext>
            </a:extLst>
          </p:cNvPr>
          <p:cNvSpPr txBox="1"/>
          <p:nvPr/>
        </p:nvSpPr>
        <p:spPr>
          <a:xfrm>
            <a:off x="565421" y="2339539"/>
            <a:ext cx="2631278" cy="378541"/>
          </a:xfrm>
          <a:prstGeom prst="rect">
            <a:avLst/>
          </a:prstGeom>
          <a:noFill/>
        </p:spPr>
        <p:txBody>
          <a:bodyPr wrap="square">
            <a:spAutoFit/>
          </a:bodyPr>
          <a:lstStyle/>
          <a:p>
            <a:r>
              <a:rPr lang="en-US" sz="1800" dirty="0">
                <a:solidFill>
                  <a:schemeClr val="tx1"/>
                </a:solidFill>
                <a:latin typeface="Archivo Black" panose="020B0604020202020204" charset="0"/>
              </a:rPr>
              <a:t>Death and its types</a:t>
            </a:r>
            <a:endParaRPr lang="ar-JO" sz="1800" dirty="0">
              <a:solidFill>
                <a:schemeClr val="tx1"/>
              </a:solidFill>
              <a:latin typeface="Archivo Black" panose="020B0604020202020204" charset="0"/>
            </a:endParaRPr>
          </a:p>
        </p:txBody>
      </p:sp>
      <p:pic>
        <p:nvPicPr>
          <p:cNvPr id="12" name="Picture 11">
            <a:extLst>
              <a:ext uri="{FF2B5EF4-FFF2-40B4-BE49-F238E27FC236}">
                <a16:creationId xmlns:a16="http://schemas.microsoft.com/office/drawing/2014/main" id="{011E5D35-F273-B847-AB90-320AFBCF8E73}"/>
              </a:ext>
            </a:extLst>
          </p:cNvPr>
          <p:cNvPicPr>
            <a:picLocks noChangeAspect="1"/>
          </p:cNvPicPr>
          <p:nvPr/>
        </p:nvPicPr>
        <p:blipFill>
          <a:blip r:embed="rId7"/>
          <a:stretch>
            <a:fillRect/>
          </a:stretch>
        </p:blipFill>
        <p:spPr>
          <a:xfrm>
            <a:off x="6270863" y="3158777"/>
            <a:ext cx="1163034" cy="116303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Shape 652"/>
        <p:cNvGrpSpPr/>
        <p:nvPr/>
      </p:nvGrpSpPr>
      <p:grpSpPr>
        <a:xfrm>
          <a:off x="0" y="0"/>
          <a:ext cx="0" cy="0"/>
          <a:chOff x="0" y="0"/>
          <a:chExt cx="0" cy="0"/>
        </a:xfrm>
      </p:grpSpPr>
      <p:sp>
        <p:nvSpPr>
          <p:cNvPr id="671" name="Google Shape;671;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b="1" i="0" dirty="0">
                <a:solidFill>
                  <a:srgbClr val="FF0000"/>
                </a:solidFill>
                <a:effectLst/>
                <a:latin typeface="Calibri-Bold"/>
              </a:rPr>
              <a:t>Positive </a:t>
            </a:r>
            <a:r>
              <a:rPr lang="en-US" sz="3500" b="1" i="0" dirty="0">
                <a:solidFill>
                  <a:srgbClr val="000000"/>
                </a:solidFill>
                <a:effectLst/>
                <a:latin typeface="Calibri-Bold"/>
              </a:rPr>
              <a:t>Or </a:t>
            </a:r>
            <a:r>
              <a:rPr lang="en-US" sz="3500" b="1" i="0" dirty="0">
                <a:solidFill>
                  <a:srgbClr val="0070C0"/>
                </a:solidFill>
                <a:effectLst/>
                <a:latin typeface="Calibri-Bold"/>
              </a:rPr>
              <a:t>Negative</a:t>
            </a:r>
            <a:r>
              <a:rPr lang="en-US" sz="3500" dirty="0"/>
              <a:t> </a:t>
            </a:r>
            <a:br>
              <a:rPr lang="en-US" sz="3500" dirty="0"/>
            </a:br>
            <a:endParaRPr sz="3500" dirty="0">
              <a:solidFill>
                <a:schemeClr val="lt2"/>
              </a:solidFill>
            </a:endParaRPr>
          </a:p>
        </p:txBody>
      </p:sp>
      <p:pic>
        <p:nvPicPr>
          <p:cNvPr id="27" name="Picture 26">
            <a:extLst>
              <a:ext uri="{FF2B5EF4-FFF2-40B4-BE49-F238E27FC236}">
                <a16:creationId xmlns:a16="http://schemas.microsoft.com/office/drawing/2014/main" id="{0FFE2E24-5F03-A42D-6966-005FE0472323}"/>
              </a:ext>
            </a:extLst>
          </p:cNvPr>
          <p:cNvPicPr>
            <a:picLocks noChangeAspect="1"/>
          </p:cNvPicPr>
          <p:nvPr/>
        </p:nvPicPr>
        <p:blipFill>
          <a:blip r:embed="rId3"/>
          <a:stretch>
            <a:fillRect/>
          </a:stretch>
        </p:blipFill>
        <p:spPr>
          <a:xfrm>
            <a:off x="1590675" y="1275998"/>
            <a:ext cx="5962650" cy="37433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dirty="0"/>
              <a:t>After confirmation of brainstem death</a:t>
            </a:r>
            <a:endParaRPr sz="2500" dirty="0">
              <a:solidFill>
                <a:schemeClr val="lt2"/>
              </a:solidFill>
            </a:endParaRPr>
          </a:p>
        </p:txBody>
      </p:sp>
      <p:sp>
        <p:nvSpPr>
          <p:cNvPr id="1052" name="Google Shape;1052;p46"/>
          <p:cNvSpPr txBox="1"/>
          <p:nvPr/>
        </p:nvSpPr>
        <p:spPr>
          <a:xfrm>
            <a:off x="514609" y="1221794"/>
            <a:ext cx="7704000" cy="341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DEDEDE"/>
                </a:solidFill>
                <a:effectLst/>
                <a:uLnTx/>
                <a:uFillTx/>
                <a:latin typeface="DM Sans"/>
                <a:ea typeface="DM Sans"/>
                <a:cs typeface="DM Sans"/>
                <a:sym typeface="DM Sans"/>
              </a:rPr>
              <a:t>▪ If the patient meets all criteria for brain death on both examinations,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DEDEDE"/>
                </a:solidFill>
                <a:effectLst/>
                <a:uLnTx/>
                <a:uFillTx/>
                <a:latin typeface="DM Sans"/>
                <a:ea typeface="DM Sans"/>
                <a:cs typeface="DM Sans"/>
                <a:sym typeface="DM Sans"/>
              </a:rPr>
              <a:t>this should be noted in the medical record at the time of the second exam</a:t>
            </a:r>
            <a:r>
              <a:rPr kumimoji="0" lang="en-US" sz="1200" b="0" i="0" u="none" strike="noStrike" kern="0" cap="none" spc="0" normalizeH="0" baseline="0" noProof="0" dirty="0">
                <a:ln>
                  <a:noFill/>
                </a:ln>
                <a:solidFill>
                  <a:srgbClr val="DEDEDE"/>
                </a:solidFill>
                <a:effectLst/>
                <a:uLnTx/>
                <a:uFillTx/>
                <a:latin typeface="DM Sans"/>
                <a:ea typeface="DM Sans"/>
                <a:cs typeface="DM Sans"/>
                <a:sym typeface="DM Sans"/>
              </a:rPr>
              <a:t>.</a:t>
            </a:r>
            <a:endParaRPr kumimoji="0" sz="1200" b="0" i="0" u="none" strike="noStrike" kern="0" cap="none" spc="0" normalizeH="0" baseline="0" noProof="0" dirty="0">
              <a:ln>
                <a:noFill/>
              </a:ln>
              <a:solidFill>
                <a:srgbClr val="DEDEDE"/>
              </a:solidFill>
              <a:effectLst/>
              <a:uLnTx/>
              <a:uFillTx/>
              <a:latin typeface="DM Sans"/>
              <a:ea typeface="DM Sans"/>
              <a:cs typeface="DM Sans"/>
              <a:sym typeface="DM Sans"/>
            </a:endParaRPr>
          </a:p>
        </p:txBody>
      </p:sp>
      <p:grpSp>
        <p:nvGrpSpPr>
          <p:cNvPr id="1095" name="Google Shape;1095;p46"/>
          <p:cNvGrpSpPr/>
          <p:nvPr/>
        </p:nvGrpSpPr>
        <p:grpSpPr>
          <a:xfrm>
            <a:off x="6722856" y="2026759"/>
            <a:ext cx="2160610" cy="2430170"/>
            <a:chOff x="3821674" y="2178338"/>
            <a:chExt cx="2160610" cy="2430170"/>
          </a:xfrm>
        </p:grpSpPr>
        <p:grpSp>
          <p:nvGrpSpPr>
            <p:cNvPr id="1096" name="Google Shape;1096;p46"/>
            <p:cNvGrpSpPr/>
            <p:nvPr/>
          </p:nvGrpSpPr>
          <p:grpSpPr>
            <a:xfrm>
              <a:off x="4378700" y="2759125"/>
              <a:ext cx="1389570" cy="1849383"/>
              <a:chOff x="4378700" y="2759125"/>
              <a:chExt cx="1389570" cy="1849383"/>
            </a:xfrm>
          </p:grpSpPr>
          <p:sp>
            <p:nvSpPr>
              <p:cNvPr id="1097" name="Google Shape;1097;p46"/>
              <p:cNvSpPr/>
              <p:nvPr/>
            </p:nvSpPr>
            <p:spPr>
              <a:xfrm>
                <a:off x="4598232" y="3678589"/>
                <a:ext cx="768636" cy="749771"/>
              </a:xfrm>
              <a:custGeom>
                <a:avLst/>
                <a:gdLst/>
                <a:ahLst/>
                <a:cxnLst/>
                <a:rect l="l" t="t" r="r" b="b"/>
                <a:pathLst>
                  <a:path w="10227" h="9976" extrusionOk="0">
                    <a:moveTo>
                      <a:pt x="5159" y="1"/>
                    </a:moveTo>
                    <a:lnTo>
                      <a:pt x="1" y="5524"/>
                    </a:lnTo>
                    <a:cubicBezTo>
                      <a:pt x="1" y="5524"/>
                      <a:pt x="709" y="6917"/>
                      <a:pt x="2124" y="8127"/>
                    </a:cubicBezTo>
                    <a:cubicBezTo>
                      <a:pt x="3744" y="9473"/>
                      <a:pt x="5433" y="9975"/>
                      <a:pt x="5433" y="9975"/>
                    </a:cubicBezTo>
                    <a:lnTo>
                      <a:pt x="10227" y="4132"/>
                    </a:lnTo>
                    <a:lnTo>
                      <a:pt x="5159" y="1"/>
                    </a:lnTo>
                    <a:close/>
                  </a:path>
                </a:pathLst>
              </a:custGeom>
              <a:solidFill>
                <a:srgbClr val="FF87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46"/>
              <p:cNvSpPr/>
              <p:nvPr/>
            </p:nvSpPr>
            <p:spPr>
              <a:xfrm>
                <a:off x="4687442" y="3875875"/>
                <a:ext cx="447864" cy="482135"/>
              </a:xfrm>
              <a:custGeom>
                <a:avLst/>
                <a:gdLst/>
                <a:ahLst/>
                <a:cxnLst/>
                <a:rect l="l" t="t" r="r" b="b"/>
                <a:pathLst>
                  <a:path w="5959" h="6415" extrusionOk="0">
                    <a:moveTo>
                      <a:pt x="275" y="1"/>
                    </a:moveTo>
                    <a:cubicBezTo>
                      <a:pt x="275" y="1"/>
                      <a:pt x="1" y="5707"/>
                      <a:pt x="5958" y="6415"/>
                    </a:cubicBezTo>
                    <a:lnTo>
                      <a:pt x="5958" y="1"/>
                    </a:ln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46"/>
              <p:cNvSpPr/>
              <p:nvPr/>
            </p:nvSpPr>
            <p:spPr>
              <a:xfrm>
                <a:off x="5006557" y="4260150"/>
                <a:ext cx="207660" cy="348355"/>
              </a:xfrm>
              <a:custGeom>
                <a:avLst/>
                <a:gdLst/>
                <a:ahLst/>
                <a:cxnLst/>
                <a:rect l="l" t="t" r="r" b="b"/>
                <a:pathLst>
                  <a:path w="2763" h="4635" extrusionOk="0">
                    <a:moveTo>
                      <a:pt x="1553" y="1"/>
                    </a:moveTo>
                    <a:lnTo>
                      <a:pt x="0" y="2237"/>
                    </a:lnTo>
                    <a:lnTo>
                      <a:pt x="2762" y="4634"/>
                    </a:lnTo>
                    <a:lnTo>
                      <a:pt x="15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46"/>
              <p:cNvSpPr/>
              <p:nvPr/>
            </p:nvSpPr>
            <p:spPr>
              <a:xfrm>
                <a:off x="4593121" y="4009728"/>
                <a:ext cx="413517" cy="598780"/>
              </a:xfrm>
              <a:custGeom>
                <a:avLst/>
                <a:gdLst/>
                <a:ahLst/>
                <a:cxnLst/>
                <a:rect l="l" t="t" r="r" b="b"/>
                <a:pathLst>
                  <a:path w="5502" h="7967" extrusionOk="0">
                    <a:moveTo>
                      <a:pt x="594" y="0"/>
                    </a:moveTo>
                    <a:lnTo>
                      <a:pt x="0" y="822"/>
                    </a:lnTo>
                    <a:lnTo>
                      <a:pt x="1187" y="7966"/>
                    </a:lnTo>
                    <a:lnTo>
                      <a:pt x="5501" y="5569"/>
                    </a:lnTo>
                    <a:cubicBezTo>
                      <a:pt x="5501" y="5569"/>
                      <a:pt x="3949" y="5090"/>
                      <a:pt x="2625" y="3538"/>
                    </a:cubicBezTo>
                    <a:cubicBezTo>
                      <a:pt x="1735" y="2511"/>
                      <a:pt x="1050" y="1073"/>
                      <a:pt x="754" y="388"/>
                    </a:cubicBezTo>
                    <a:lnTo>
                      <a:pt x="1119" y="23"/>
                    </a:lnTo>
                    <a:lnTo>
                      <a:pt x="59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46"/>
              <p:cNvSpPr/>
              <p:nvPr/>
            </p:nvSpPr>
            <p:spPr>
              <a:xfrm>
                <a:off x="4572528" y="2759125"/>
                <a:ext cx="1099705" cy="1537121"/>
              </a:xfrm>
              <a:custGeom>
                <a:avLst/>
                <a:gdLst/>
                <a:ahLst/>
                <a:cxnLst/>
                <a:rect l="l" t="t" r="r" b="b"/>
                <a:pathLst>
                  <a:path w="14632" h="20452" extrusionOk="0">
                    <a:moveTo>
                      <a:pt x="7328" y="0"/>
                    </a:moveTo>
                    <a:cubicBezTo>
                      <a:pt x="3310" y="0"/>
                      <a:pt x="23" y="3287"/>
                      <a:pt x="1" y="7304"/>
                    </a:cubicBezTo>
                    <a:lnTo>
                      <a:pt x="1" y="11299"/>
                    </a:lnTo>
                    <a:cubicBezTo>
                      <a:pt x="1" y="16320"/>
                      <a:pt x="4109" y="20452"/>
                      <a:pt x="9131" y="20452"/>
                    </a:cubicBezTo>
                    <a:cubicBezTo>
                      <a:pt x="9145" y="20452"/>
                      <a:pt x="9158" y="20452"/>
                      <a:pt x="9172" y="20452"/>
                    </a:cubicBezTo>
                    <a:cubicBezTo>
                      <a:pt x="12166" y="20452"/>
                      <a:pt x="14609" y="17996"/>
                      <a:pt x="14609" y="14997"/>
                    </a:cubicBezTo>
                    <a:lnTo>
                      <a:pt x="14632" y="7327"/>
                    </a:lnTo>
                    <a:cubicBezTo>
                      <a:pt x="14632" y="7122"/>
                      <a:pt x="14609" y="6916"/>
                      <a:pt x="14609" y="6711"/>
                    </a:cubicBezTo>
                    <a:cubicBezTo>
                      <a:pt x="14495" y="5342"/>
                      <a:pt x="13993" y="4063"/>
                      <a:pt x="13216" y="3013"/>
                    </a:cubicBezTo>
                    <a:cubicBezTo>
                      <a:pt x="11893" y="1187"/>
                      <a:pt x="9747" y="0"/>
                      <a:pt x="7328" y="0"/>
                    </a:cubicBezTo>
                    <a:close/>
                  </a:path>
                </a:pathLst>
              </a:custGeom>
              <a:solidFill>
                <a:srgbClr val="FF87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46"/>
              <p:cNvSpPr/>
              <p:nvPr/>
            </p:nvSpPr>
            <p:spPr>
              <a:xfrm>
                <a:off x="5347917" y="3495057"/>
                <a:ext cx="94473" cy="236821"/>
              </a:xfrm>
              <a:custGeom>
                <a:avLst/>
                <a:gdLst/>
                <a:ahLst/>
                <a:cxnLst/>
                <a:rect l="l" t="t" r="r" b="b"/>
                <a:pathLst>
                  <a:path w="1257" h="3151" extrusionOk="0">
                    <a:moveTo>
                      <a:pt x="1" y="0"/>
                    </a:moveTo>
                    <a:cubicBezTo>
                      <a:pt x="1" y="434"/>
                      <a:pt x="69" y="868"/>
                      <a:pt x="183" y="1256"/>
                    </a:cubicBezTo>
                    <a:cubicBezTo>
                      <a:pt x="252" y="1461"/>
                      <a:pt x="343" y="1667"/>
                      <a:pt x="457" y="1849"/>
                    </a:cubicBezTo>
                    <a:cubicBezTo>
                      <a:pt x="587" y="2022"/>
                      <a:pt x="716" y="2174"/>
                      <a:pt x="865" y="2287"/>
                    </a:cubicBezTo>
                    <a:lnTo>
                      <a:pt x="865" y="2287"/>
                    </a:lnTo>
                    <a:lnTo>
                      <a:pt x="69" y="3105"/>
                    </a:lnTo>
                    <a:cubicBezTo>
                      <a:pt x="69" y="3127"/>
                      <a:pt x="69" y="3127"/>
                      <a:pt x="69" y="3127"/>
                    </a:cubicBezTo>
                    <a:cubicBezTo>
                      <a:pt x="69" y="3150"/>
                      <a:pt x="92" y="3150"/>
                      <a:pt x="92" y="3150"/>
                    </a:cubicBezTo>
                    <a:lnTo>
                      <a:pt x="92" y="3127"/>
                    </a:lnTo>
                    <a:cubicBezTo>
                      <a:pt x="297" y="3059"/>
                      <a:pt x="480" y="2945"/>
                      <a:pt x="640" y="2854"/>
                    </a:cubicBezTo>
                    <a:cubicBezTo>
                      <a:pt x="822" y="2739"/>
                      <a:pt x="982" y="2625"/>
                      <a:pt x="1119" y="2488"/>
                    </a:cubicBezTo>
                    <a:lnTo>
                      <a:pt x="1142" y="2488"/>
                    </a:lnTo>
                    <a:cubicBezTo>
                      <a:pt x="1233" y="2397"/>
                      <a:pt x="1256" y="2237"/>
                      <a:pt x="1165" y="2123"/>
                    </a:cubicBezTo>
                    <a:lnTo>
                      <a:pt x="1096" y="2055"/>
                    </a:lnTo>
                    <a:cubicBezTo>
                      <a:pt x="982" y="1941"/>
                      <a:pt x="868" y="1804"/>
                      <a:pt x="777" y="1644"/>
                    </a:cubicBezTo>
                    <a:cubicBezTo>
                      <a:pt x="663" y="1507"/>
                      <a:pt x="594" y="1324"/>
                      <a:pt x="503" y="1165"/>
                    </a:cubicBezTo>
                    <a:cubicBezTo>
                      <a:pt x="434" y="982"/>
                      <a:pt x="343" y="799"/>
                      <a:pt x="275" y="617"/>
                    </a:cubicBezTo>
                    <a:cubicBezTo>
                      <a:pt x="229" y="503"/>
                      <a:pt x="206" y="411"/>
                      <a:pt x="160" y="320"/>
                    </a:cubicBezTo>
                    <a:lnTo>
                      <a:pt x="23" y="0"/>
                    </a:ln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46"/>
              <p:cNvSpPr/>
              <p:nvPr/>
            </p:nvSpPr>
            <p:spPr>
              <a:xfrm>
                <a:off x="5462832" y="3440193"/>
                <a:ext cx="80719" cy="127016"/>
              </a:xfrm>
              <a:custGeom>
                <a:avLst/>
                <a:gdLst/>
                <a:ahLst/>
                <a:cxnLst/>
                <a:rect l="l" t="t" r="r" b="b"/>
                <a:pathLst>
                  <a:path w="1074" h="1690" extrusionOk="0">
                    <a:moveTo>
                      <a:pt x="526" y="0"/>
                    </a:moveTo>
                    <a:cubicBezTo>
                      <a:pt x="229" y="0"/>
                      <a:pt x="1" y="251"/>
                      <a:pt x="1" y="548"/>
                    </a:cubicBezTo>
                    <a:lnTo>
                      <a:pt x="1" y="1164"/>
                    </a:lnTo>
                    <a:cubicBezTo>
                      <a:pt x="1" y="1461"/>
                      <a:pt x="229" y="1689"/>
                      <a:pt x="526" y="1689"/>
                    </a:cubicBezTo>
                    <a:cubicBezTo>
                      <a:pt x="823" y="1689"/>
                      <a:pt x="1074" y="1461"/>
                      <a:pt x="1074" y="1164"/>
                    </a:cubicBezTo>
                    <a:lnTo>
                      <a:pt x="1074" y="548"/>
                    </a:lnTo>
                    <a:cubicBezTo>
                      <a:pt x="1074" y="251"/>
                      <a:pt x="823" y="0"/>
                      <a:pt x="5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104;p46"/>
              <p:cNvSpPr/>
              <p:nvPr/>
            </p:nvSpPr>
            <p:spPr>
              <a:xfrm>
                <a:off x="5104335" y="3440193"/>
                <a:ext cx="80719" cy="127016"/>
              </a:xfrm>
              <a:custGeom>
                <a:avLst/>
                <a:gdLst/>
                <a:ahLst/>
                <a:cxnLst/>
                <a:rect l="l" t="t" r="r" b="b"/>
                <a:pathLst>
                  <a:path w="1074" h="1690" extrusionOk="0">
                    <a:moveTo>
                      <a:pt x="525" y="0"/>
                    </a:moveTo>
                    <a:cubicBezTo>
                      <a:pt x="229" y="0"/>
                      <a:pt x="0" y="251"/>
                      <a:pt x="0" y="548"/>
                    </a:cubicBezTo>
                    <a:lnTo>
                      <a:pt x="0" y="1164"/>
                    </a:lnTo>
                    <a:cubicBezTo>
                      <a:pt x="0" y="1461"/>
                      <a:pt x="229" y="1689"/>
                      <a:pt x="525" y="1689"/>
                    </a:cubicBezTo>
                    <a:cubicBezTo>
                      <a:pt x="822" y="1689"/>
                      <a:pt x="1073" y="1461"/>
                      <a:pt x="1073" y="1164"/>
                    </a:cubicBezTo>
                    <a:lnTo>
                      <a:pt x="1073" y="548"/>
                    </a:lnTo>
                    <a:cubicBezTo>
                      <a:pt x="1073" y="251"/>
                      <a:pt x="822" y="0"/>
                      <a:pt x="5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105;p46"/>
              <p:cNvSpPr/>
              <p:nvPr/>
            </p:nvSpPr>
            <p:spPr>
              <a:xfrm>
                <a:off x="5010014" y="3729846"/>
                <a:ext cx="619298" cy="197589"/>
              </a:xfrm>
              <a:custGeom>
                <a:avLst/>
                <a:gdLst/>
                <a:ahLst/>
                <a:cxnLst/>
                <a:rect l="l" t="t" r="r" b="b"/>
                <a:pathLst>
                  <a:path w="8240" h="2629" extrusionOk="0">
                    <a:moveTo>
                      <a:pt x="4393" y="1"/>
                    </a:moveTo>
                    <a:cubicBezTo>
                      <a:pt x="1443" y="1"/>
                      <a:pt x="0" y="2012"/>
                      <a:pt x="0" y="2012"/>
                    </a:cubicBezTo>
                    <a:cubicBezTo>
                      <a:pt x="0" y="2012"/>
                      <a:pt x="457" y="2149"/>
                      <a:pt x="1233" y="2309"/>
                    </a:cubicBezTo>
                    <a:lnTo>
                      <a:pt x="2009" y="1693"/>
                    </a:lnTo>
                    <a:lnTo>
                      <a:pt x="1735" y="2400"/>
                    </a:lnTo>
                    <a:cubicBezTo>
                      <a:pt x="1940" y="2423"/>
                      <a:pt x="2146" y="2469"/>
                      <a:pt x="2374" y="2491"/>
                    </a:cubicBezTo>
                    <a:lnTo>
                      <a:pt x="2808" y="1830"/>
                    </a:lnTo>
                    <a:lnTo>
                      <a:pt x="2830" y="2537"/>
                    </a:lnTo>
                    <a:cubicBezTo>
                      <a:pt x="3378" y="2606"/>
                      <a:pt x="3972" y="2628"/>
                      <a:pt x="4634" y="2628"/>
                    </a:cubicBezTo>
                    <a:cubicBezTo>
                      <a:pt x="5501" y="2628"/>
                      <a:pt x="6209" y="2583"/>
                      <a:pt x="6756" y="2491"/>
                    </a:cubicBezTo>
                    <a:lnTo>
                      <a:pt x="6802" y="1601"/>
                    </a:lnTo>
                    <a:lnTo>
                      <a:pt x="7190" y="2423"/>
                    </a:lnTo>
                    <a:cubicBezTo>
                      <a:pt x="7898" y="2309"/>
                      <a:pt x="8240" y="2172"/>
                      <a:pt x="8240" y="2172"/>
                    </a:cubicBezTo>
                    <a:cubicBezTo>
                      <a:pt x="8240" y="2172"/>
                      <a:pt x="7441" y="72"/>
                      <a:pt x="4588" y="3"/>
                    </a:cubicBezTo>
                    <a:cubicBezTo>
                      <a:pt x="4522" y="2"/>
                      <a:pt x="4458" y="1"/>
                      <a:pt x="43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06;p46"/>
              <p:cNvSpPr/>
              <p:nvPr/>
            </p:nvSpPr>
            <p:spPr>
              <a:xfrm>
                <a:off x="4479935" y="3028335"/>
                <a:ext cx="528432" cy="585176"/>
              </a:xfrm>
              <a:custGeom>
                <a:avLst/>
                <a:gdLst/>
                <a:ahLst/>
                <a:cxnLst/>
                <a:rect l="l" t="t" r="r" b="b"/>
                <a:pathLst>
                  <a:path w="7031" h="7786" extrusionOk="0">
                    <a:moveTo>
                      <a:pt x="2202" y="1"/>
                    </a:moveTo>
                    <a:cubicBezTo>
                      <a:pt x="1767" y="1"/>
                      <a:pt x="1360" y="247"/>
                      <a:pt x="1141" y="618"/>
                    </a:cubicBezTo>
                    <a:cubicBezTo>
                      <a:pt x="0" y="2627"/>
                      <a:pt x="479" y="4772"/>
                      <a:pt x="479" y="4772"/>
                    </a:cubicBezTo>
                    <a:lnTo>
                      <a:pt x="2305" y="7785"/>
                    </a:lnTo>
                    <a:lnTo>
                      <a:pt x="5478" y="7785"/>
                    </a:lnTo>
                    <a:lnTo>
                      <a:pt x="5866" y="4270"/>
                    </a:lnTo>
                    <a:lnTo>
                      <a:pt x="6482" y="3403"/>
                    </a:lnTo>
                    <a:lnTo>
                      <a:pt x="5866" y="3357"/>
                    </a:lnTo>
                    <a:lnTo>
                      <a:pt x="7030" y="2170"/>
                    </a:lnTo>
                    <a:cubicBezTo>
                      <a:pt x="4976" y="1919"/>
                      <a:pt x="2785" y="983"/>
                      <a:pt x="2077" y="413"/>
                    </a:cubicBezTo>
                    <a:lnTo>
                      <a:pt x="2260" y="2"/>
                    </a:lnTo>
                    <a:cubicBezTo>
                      <a:pt x="2241" y="1"/>
                      <a:pt x="2221" y="1"/>
                      <a:pt x="22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07;p46"/>
              <p:cNvSpPr/>
              <p:nvPr/>
            </p:nvSpPr>
            <p:spPr>
              <a:xfrm>
                <a:off x="5601796" y="3091843"/>
                <a:ext cx="166474" cy="521668"/>
              </a:xfrm>
              <a:custGeom>
                <a:avLst/>
                <a:gdLst/>
                <a:ahLst/>
                <a:cxnLst/>
                <a:rect l="l" t="t" r="r" b="b"/>
                <a:pathLst>
                  <a:path w="2215" h="6941" extrusionOk="0">
                    <a:moveTo>
                      <a:pt x="369" y="0"/>
                    </a:moveTo>
                    <a:cubicBezTo>
                      <a:pt x="360" y="0"/>
                      <a:pt x="351" y="1"/>
                      <a:pt x="343" y="2"/>
                    </a:cubicBezTo>
                    <a:lnTo>
                      <a:pt x="503" y="435"/>
                    </a:lnTo>
                    <a:cubicBezTo>
                      <a:pt x="594" y="663"/>
                      <a:pt x="594" y="1097"/>
                      <a:pt x="1" y="1325"/>
                    </a:cubicBezTo>
                    <a:lnTo>
                      <a:pt x="686" y="2512"/>
                    </a:lnTo>
                    <a:lnTo>
                      <a:pt x="343" y="2558"/>
                    </a:lnTo>
                    <a:lnTo>
                      <a:pt x="686" y="3425"/>
                    </a:lnTo>
                    <a:lnTo>
                      <a:pt x="914" y="6940"/>
                    </a:lnTo>
                    <a:cubicBezTo>
                      <a:pt x="914" y="6940"/>
                      <a:pt x="2215" y="2741"/>
                      <a:pt x="1553" y="732"/>
                    </a:cubicBezTo>
                    <a:cubicBezTo>
                      <a:pt x="1420" y="355"/>
                      <a:pt x="664" y="0"/>
                      <a:pt x="3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108;p46"/>
              <p:cNvSpPr/>
              <p:nvPr/>
            </p:nvSpPr>
            <p:spPr>
              <a:xfrm>
                <a:off x="4378700" y="3375483"/>
                <a:ext cx="478678" cy="436515"/>
              </a:xfrm>
              <a:custGeom>
                <a:avLst/>
                <a:gdLst/>
                <a:ahLst/>
                <a:cxnLst/>
                <a:rect l="l" t="t" r="r" b="b"/>
                <a:pathLst>
                  <a:path w="6369" h="5808" extrusionOk="0">
                    <a:moveTo>
                      <a:pt x="2816" y="0"/>
                    </a:moveTo>
                    <a:cubicBezTo>
                      <a:pt x="2177" y="0"/>
                      <a:pt x="1565" y="217"/>
                      <a:pt x="1096" y="656"/>
                    </a:cubicBezTo>
                    <a:cubicBezTo>
                      <a:pt x="0" y="1683"/>
                      <a:pt x="69" y="3509"/>
                      <a:pt x="1210" y="4741"/>
                    </a:cubicBezTo>
                    <a:cubicBezTo>
                      <a:pt x="1865" y="5448"/>
                      <a:pt x="2731" y="5808"/>
                      <a:pt x="3557" y="5808"/>
                    </a:cubicBezTo>
                    <a:cubicBezTo>
                      <a:pt x="4199" y="5808"/>
                      <a:pt x="4817" y="5591"/>
                      <a:pt x="5296" y="5152"/>
                    </a:cubicBezTo>
                    <a:cubicBezTo>
                      <a:pt x="6369" y="4125"/>
                      <a:pt x="6323" y="2299"/>
                      <a:pt x="5159" y="1066"/>
                    </a:cubicBezTo>
                    <a:cubicBezTo>
                      <a:pt x="4503" y="360"/>
                      <a:pt x="3638" y="0"/>
                      <a:pt x="2816" y="0"/>
                    </a:cubicBezTo>
                    <a:close/>
                  </a:path>
                </a:pathLst>
              </a:custGeom>
              <a:solidFill>
                <a:srgbClr val="FF87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109;p46"/>
              <p:cNvSpPr/>
              <p:nvPr/>
            </p:nvSpPr>
            <p:spPr>
              <a:xfrm>
                <a:off x="4510750" y="3498063"/>
                <a:ext cx="205932" cy="172036"/>
              </a:xfrm>
              <a:custGeom>
                <a:avLst/>
                <a:gdLst/>
                <a:ahLst/>
                <a:cxnLst/>
                <a:rect l="l" t="t" r="r" b="b"/>
                <a:pathLst>
                  <a:path w="2740" h="2289" extrusionOk="0">
                    <a:moveTo>
                      <a:pt x="156" y="1"/>
                    </a:moveTo>
                    <a:cubicBezTo>
                      <a:pt x="58" y="1"/>
                      <a:pt x="1" y="6"/>
                      <a:pt x="1" y="6"/>
                    </a:cubicBezTo>
                    <a:lnTo>
                      <a:pt x="2740" y="2289"/>
                    </a:lnTo>
                    <a:cubicBezTo>
                      <a:pt x="2470" y="164"/>
                      <a:pt x="696" y="1"/>
                      <a:pt x="156"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110;p46"/>
              <p:cNvSpPr/>
              <p:nvPr/>
            </p:nvSpPr>
            <p:spPr>
              <a:xfrm>
                <a:off x="4949964" y="2960169"/>
                <a:ext cx="99584" cy="95525"/>
              </a:xfrm>
              <a:custGeom>
                <a:avLst/>
                <a:gdLst/>
                <a:ahLst/>
                <a:cxnLst/>
                <a:rect l="l" t="t" r="r" b="b"/>
                <a:pathLst>
                  <a:path w="1325" h="1271" extrusionOk="0">
                    <a:moveTo>
                      <a:pt x="990" y="0"/>
                    </a:moveTo>
                    <a:cubicBezTo>
                      <a:pt x="873" y="0"/>
                      <a:pt x="726" y="52"/>
                      <a:pt x="571" y="156"/>
                    </a:cubicBezTo>
                    <a:cubicBezTo>
                      <a:pt x="228" y="384"/>
                      <a:pt x="0" y="795"/>
                      <a:pt x="46" y="1046"/>
                    </a:cubicBezTo>
                    <a:cubicBezTo>
                      <a:pt x="83" y="1195"/>
                      <a:pt x="188" y="1270"/>
                      <a:pt x="332" y="1270"/>
                    </a:cubicBezTo>
                    <a:cubicBezTo>
                      <a:pt x="452" y="1270"/>
                      <a:pt x="598" y="1218"/>
                      <a:pt x="753" y="1114"/>
                    </a:cubicBezTo>
                    <a:cubicBezTo>
                      <a:pt x="1096" y="886"/>
                      <a:pt x="1324" y="475"/>
                      <a:pt x="1256" y="224"/>
                    </a:cubicBezTo>
                    <a:cubicBezTo>
                      <a:pt x="1231" y="75"/>
                      <a:pt x="1131" y="0"/>
                      <a:pt x="99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111;p46"/>
              <p:cNvSpPr/>
              <p:nvPr/>
            </p:nvSpPr>
            <p:spPr>
              <a:xfrm>
                <a:off x="4903592" y="2925597"/>
                <a:ext cx="58397" cy="55541"/>
              </a:xfrm>
              <a:custGeom>
                <a:avLst/>
                <a:gdLst/>
                <a:ahLst/>
                <a:cxnLst/>
                <a:rect l="l" t="t" r="r" b="b"/>
                <a:pathLst>
                  <a:path w="777" h="739" extrusionOk="0">
                    <a:moveTo>
                      <a:pt x="574" y="1"/>
                    </a:moveTo>
                    <a:cubicBezTo>
                      <a:pt x="505" y="1"/>
                      <a:pt x="424" y="30"/>
                      <a:pt x="343" y="91"/>
                    </a:cubicBezTo>
                    <a:cubicBezTo>
                      <a:pt x="138" y="228"/>
                      <a:pt x="1" y="456"/>
                      <a:pt x="47" y="616"/>
                    </a:cubicBezTo>
                    <a:cubicBezTo>
                      <a:pt x="58" y="699"/>
                      <a:pt x="113" y="739"/>
                      <a:pt x="189" y="739"/>
                    </a:cubicBezTo>
                    <a:cubicBezTo>
                      <a:pt x="259" y="739"/>
                      <a:pt x="347" y="704"/>
                      <a:pt x="435" y="639"/>
                    </a:cubicBezTo>
                    <a:cubicBezTo>
                      <a:pt x="640" y="524"/>
                      <a:pt x="777" y="273"/>
                      <a:pt x="754" y="136"/>
                    </a:cubicBezTo>
                    <a:cubicBezTo>
                      <a:pt x="729" y="47"/>
                      <a:pt x="661" y="1"/>
                      <a:pt x="57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12" name="Google Shape;1112;p46"/>
            <p:cNvGrpSpPr/>
            <p:nvPr/>
          </p:nvGrpSpPr>
          <p:grpSpPr>
            <a:xfrm>
              <a:off x="3821674" y="2186574"/>
              <a:ext cx="1234435" cy="1262368"/>
              <a:chOff x="3821674" y="2186574"/>
              <a:chExt cx="1234435" cy="1262368"/>
            </a:xfrm>
          </p:grpSpPr>
          <p:sp>
            <p:nvSpPr>
              <p:cNvPr id="1113" name="Google Shape;1113;p46"/>
              <p:cNvSpPr/>
              <p:nvPr/>
            </p:nvSpPr>
            <p:spPr>
              <a:xfrm>
                <a:off x="3821674" y="2287374"/>
                <a:ext cx="1161568" cy="1161568"/>
              </a:xfrm>
              <a:custGeom>
                <a:avLst/>
                <a:gdLst/>
                <a:ahLst/>
                <a:cxnLst/>
                <a:rect l="l" t="t" r="r" b="b"/>
                <a:pathLst>
                  <a:path w="51289" h="51289" extrusionOk="0">
                    <a:moveTo>
                      <a:pt x="25633" y="1"/>
                    </a:moveTo>
                    <a:cubicBezTo>
                      <a:pt x="11481" y="1"/>
                      <a:pt x="0" y="11482"/>
                      <a:pt x="0" y="25633"/>
                    </a:cubicBezTo>
                    <a:cubicBezTo>
                      <a:pt x="0" y="39808"/>
                      <a:pt x="11481" y="51289"/>
                      <a:pt x="25633" y="51289"/>
                    </a:cubicBezTo>
                    <a:cubicBezTo>
                      <a:pt x="39808" y="51289"/>
                      <a:pt x="51289" y="39808"/>
                      <a:pt x="51289" y="25633"/>
                    </a:cubicBezTo>
                    <a:cubicBezTo>
                      <a:pt x="51289" y="11482"/>
                      <a:pt x="39808" y="1"/>
                      <a:pt x="256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46"/>
              <p:cNvSpPr/>
              <p:nvPr/>
            </p:nvSpPr>
            <p:spPr>
              <a:xfrm>
                <a:off x="4343748" y="3046717"/>
                <a:ext cx="116861" cy="189220"/>
              </a:xfrm>
              <a:custGeom>
                <a:avLst/>
                <a:gdLst/>
                <a:ahLst/>
                <a:cxnLst/>
                <a:rect l="l" t="t" r="r" b="b"/>
                <a:pathLst>
                  <a:path w="5160" h="8355" extrusionOk="0">
                    <a:moveTo>
                      <a:pt x="1" y="1"/>
                    </a:moveTo>
                    <a:cubicBezTo>
                      <a:pt x="320" y="686"/>
                      <a:pt x="549" y="1393"/>
                      <a:pt x="754" y="2078"/>
                    </a:cubicBezTo>
                    <a:cubicBezTo>
                      <a:pt x="845" y="2443"/>
                      <a:pt x="937" y="2786"/>
                      <a:pt x="1028" y="3128"/>
                    </a:cubicBezTo>
                    <a:cubicBezTo>
                      <a:pt x="1119" y="3470"/>
                      <a:pt x="1188" y="3836"/>
                      <a:pt x="1256" y="4178"/>
                    </a:cubicBezTo>
                    <a:cubicBezTo>
                      <a:pt x="1393" y="4863"/>
                      <a:pt x="1507" y="5570"/>
                      <a:pt x="1553" y="6255"/>
                    </a:cubicBezTo>
                    <a:cubicBezTo>
                      <a:pt x="1621" y="6963"/>
                      <a:pt x="1621" y="7647"/>
                      <a:pt x="1530" y="8355"/>
                    </a:cubicBezTo>
                    <a:lnTo>
                      <a:pt x="3630" y="8355"/>
                    </a:lnTo>
                    <a:cubicBezTo>
                      <a:pt x="3539" y="7647"/>
                      <a:pt x="3561" y="6963"/>
                      <a:pt x="3607" y="6255"/>
                    </a:cubicBezTo>
                    <a:cubicBezTo>
                      <a:pt x="3653" y="5570"/>
                      <a:pt x="3767" y="4863"/>
                      <a:pt x="3904" y="4178"/>
                    </a:cubicBezTo>
                    <a:cubicBezTo>
                      <a:pt x="3972" y="3836"/>
                      <a:pt x="4064" y="3470"/>
                      <a:pt x="4132" y="3128"/>
                    </a:cubicBezTo>
                    <a:cubicBezTo>
                      <a:pt x="4223" y="2786"/>
                      <a:pt x="4315" y="2443"/>
                      <a:pt x="4429" y="2078"/>
                    </a:cubicBezTo>
                    <a:cubicBezTo>
                      <a:pt x="4611" y="1393"/>
                      <a:pt x="4863" y="686"/>
                      <a:pt x="51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46"/>
              <p:cNvSpPr/>
              <p:nvPr/>
            </p:nvSpPr>
            <p:spPr>
              <a:xfrm>
                <a:off x="4103897" y="2998140"/>
                <a:ext cx="298313" cy="155339"/>
              </a:xfrm>
              <a:custGeom>
                <a:avLst/>
                <a:gdLst/>
                <a:ahLst/>
                <a:cxnLst/>
                <a:rect l="l" t="t" r="r" b="b"/>
                <a:pathLst>
                  <a:path w="13172" h="6859" extrusionOk="0">
                    <a:moveTo>
                      <a:pt x="2534" y="0"/>
                    </a:moveTo>
                    <a:cubicBezTo>
                      <a:pt x="2534" y="0"/>
                      <a:pt x="1" y="4680"/>
                      <a:pt x="4360" y="6323"/>
                    </a:cubicBezTo>
                    <a:cubicBezTo>
                      <a:pt x="5303" y="6688"/>
                      <a:pt x="6393" y="6859"/>
                      <a:pt x="7448" y="6859"/>
                    </a:cubicBezTo>
                    <a:cubicBezTo>
                      <a:pt x="8771" y="6859"/>
                      <a:pt x="10038" y="6590"/>
                      <a:pt x="10888" y="6095"/>
                    </a:cubicBezTo>
                    <a:cubicBezTo>
                      <a:pt x="12212" y="5296"/>
                      <a:pt x="13125" y="3698"/>
                      <a:pt x="13171" y="1712"/>
                    </a:cubicBezTo>
                    <a:lnTo>
                      <a:pt x="25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46"/>
              <p:cNvSpPr/>
              <p:nvPr/>
            </p:nvSpPr>
            <p:spPr>
              <a:xfrm>
                <a:off x="4139044" y="3000858"/>
                <a:ext cx="274533" cy="52610"/>
              </a:xfrm>
              <a:custGeom>
                <a:avLst/>
                <a:gdLst/>
                <a:ahLst/>
                <a:cxnLst/>
                <a:rect l="l" t="t" r="r" b="b"/>
                <a:pathLst>
                  <a:path w="12122" h="2323" extrusionOk="0">
                    <a:moveTo>
                      <a:pt x="155" y="1"/>
                    </a:moveTo>
                    <a:cubicBezTo>
                      <a:pt x="98" y="1"/>
                      <a:pt x="46" y="6"/>
                      <a:pt x="1" y="17"/>
                    </a:cubicBezTo>
                    <a:lnTo>
                      <a:pt x="47" y="200"/>
                    </a:lnTo>
                    <a:cubicBezTo>
                      <a:pt x="76" y="192"/>
                      <a:pt x="112" y="189"/>
                      <a:pt x="153" y="189"/>
                    </a:cubicBezTo>
                    <a:cubicBezTo>
                      <a:pt x="491" y="189"/>
                      <a:pt x="1210" y="439"/>
                      <a:pt x="2147" y="907"/>
                    </a:cubicBezTo>
                    <a:cubicBezTo>
                      <a:pt x="4064" y="1843"/>
                      <a:pt x="6027" y="2323"/>
                      <a:pt x="8218" y="2323"/>
                    </a:cubicBezTo>
                    <a:cubicBezTo>
                      <a:pt x="9451" y="2323"/>
                      <a:pt x="10729" y="2163"/>
                      <a:pt x="12121" y="1889"/>
                    </a:cubicBezTo>
                    <a:lnTo>
                      <a:pt x="12098" y="1706"/>
                    </a:lnTo>
                    <a:cubicBezTo>
                      <a:pt x="10726" y="1991"/>
                      <a:pt x="9457" y="2133"/>
                      <a:pt x="8257" y="2133"/>
                    </a:cubicBezTo>
                    <a:cubicBezTo>
                      <a:pt x="6086" y="2133"/>
                      <a:pt x="4141" y="1666"/>
                      <a:pt x="2215" y="725"/>
                    </a:cubicBezTo>
                    <a:cubicBezTo>
                      <a:pt x="1639" y="437"/>
                      <a:pt x="674" y="1"/>
                      <a:pt x="1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46"/>
              <p:cNvSpPr/>
              <p:nvPr/>
            </p:nvSpPr>
            <p:spPr>
              <a:xfrm>
                <a:off x="4134402" y="3033401"/>
                <a:ext cx="276073" cy="45408"/>
              </a:xfrm>
              <a:custGeom>
                <a:avLst/>
                <a:gdLst/>
                <a:ahLst/>
                <a:cxnLst/>
                <a:rect l="l" t="t" r="r" b="b"/>
                <a:pathLst>
                  <a:path w="12190" h="2005" extrusionOk="0">
                    <a:moveTo>
                      <a:pt x="163" y="0"/>
                    </a:moveTo>
                    <a:cubicBezTo>
                      <a:pt x="102" y="0"/>
                      <a:pt x="47" y="6"/>
                      <a:pt x="0" y="18"/>
                    </a:cubicBezTo>
                    <a:lnTo>
                      <a:pt x="46" y="201"/>
                    </a:lnTo>
                    <a:cubicBezTo>
                      <a:pt x="78" y="193"/>
                      <a:pt x="117" y="189"/>
                      <a:pt x="163" y="189"/>
                    </a:cubicBezTo>
                    <a:cubicBezTo>
                      <a:pt x="505" y="189"/>
                      <a:pt x="1219" y="414"/>
                      <a:pt x="2146" y="817"/>
                    </a:cubicBezTo>
                    <a:cubicBezTo>
                      <a:pt x="3949" y="1616"/>
                      <a:pt x="5730" y="2004"/>
                      <a:pt x="7670" y="2004"/>
                    </a:cubicBezTo>
                    <a:cubicBezTo>
                      <a:pt x="9085" y="2004"/>
                      <a:pt x="10569" y="1799"/>
                      <a:pt x="12189" y="1388"/>
                    </a:cubicBezTo>
                    <a:lnTo>
                      <a:pt x="12144" y="1205"/>
                    </a:lnTo>
                    <a:cubicBezTo>
                      <a:pt x="10531" y="1611"/>
                      <a:pt x="9053" y="1816"/>
                      <a:pt x="7654" y="1816"/>
                    </a:cubicBezTo>
                    <a:cubicBezTo>
                      <a:pt x="5748" y="1816"/>
                      <a:pt x="3989" y="1434"/>
                      <a:pt x="2237" y="657"/>
                    </a:cubicBezTo>
                    <a:cubicBezTo>
                      <a:pt x="1647" y="393"/>
                      <a:pt x="674" y="0"/>
                      <a:pt x="1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46"/>
              <p:cNvSpPr/>
              <p:nvPr/>
            </p:nvSpPr>
            <p:spPr>
              <a:xfrm>
                <a:off x="4129759" y="3064744"/>
                <a:ext cx="276571" cy="40426"/>
              </a:xfrm>
              <a:custGeom>
                <a:avLst/>
                <a:gdLst/>
                <a:ahLst/>
                <a:cxnLst/>
                <a:rect l="l" t="t" r="r" b="b"/>
                <a:pathLst>
                  <a:path w="12212" h="1785" extrusionOk="0">
                    <a:moveTo>
                      <a:pt x="205" y="1"/>
                    </a:moveTo>
                    <a:cubicBezTo>
                      <a:pt x="126" y="1"/>
                      <a:pt x="57" y="9"/>
                      <a:pt x="0" y="27"/>
                    </a:cubicBezTo>
                    <a:lnTo>
                      <a:pt x="46" y="209"/>
                    </a:lnTo>
                    <a:cubicBezTo>
                      <a:pt x="80" y="201"/>
                      <a:pt x="123" y="196"/>
                      <a:pt x="174" y="196"/>
                    </a:cubicBezTo>
                    <a:cubicBezTo>
                      <a:pt x="526" y="196"/>
                      <a:pt x="1254" y="401"/>
                      <a:pt x="2191" y="780"/>
                    </a:cubicBezTo>
                    <a:cubicBezTo>
                      <a:pt x="3858" y="1442"/>
                      <a:pt x="5524" y="1784"/>
                      <a:pt x="7281" y="1784"/>
                    </a:cubicBezTo>
                    <a:cubicBezTo>
                      <a:pt x="8833" y="1784"/>
                      <a:pt x="10454" y="1533"/>
                      <a:pt x="12212" y="1031"/>
                    </a:cubicBezTo>
                    <a:lnTo>
                      <a:pt x="12166" y="848"/>
                    </a:lnTo>
                    <a:cubicBezTo>
                      <a:pt x="10423" y="1345"/>
                      <a:pt x="8831" y="1592"/>
                      <a:pt x="7318" y="1592"/>
                    </a:cubicBezTo>
                    <a:cubicBezTo>
                      <a:pt x="5563" y="1592"/>
                      <a:pt x="3915" y="1259"/>
                      <a:pt x="2260" y="597"/>
                    </a:cubicBezTo>
                    <a:cubicBezTo>
                      <a:pt x="1685" y="359"/>
                      <a:pt x="730" y="1"/>
                      <a:pt x="20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46"/>
              <p:cNvSpPr/>
              <p:nvPr/>
            </p:nvSpPr>
            <p:spPr>
              <a:xfrm>
                <a:off x="4125094" y="3098555"/>
                <a:ext cx="277613" cy="32975"/>
              </a:xfrm>
              <a:custGeom>
                <a:avLst/>
                <a:gdLst/>
                <a:ahLst/>
                <a:cxnLst/>
                <a:rect l="l" t="t" r="r" b="b"/>
                <a:pathLst>
                  <a:path w="12258" h="1456" extrusionOk="0">
                    <a:moveTo>
                      <a:pt x="271" y="1"/>
                    </a:moveTo>
                    <a:cubicBezTo>
                      <a:pt x="162" y="1"/>
                      <a:pt x="70" y="13"/>
                      <a:pt x="1" y="40"/>
                    </a:cubicBezTo>
                    <a:lnTo>
                      <a:pt x="69" y="223"/>
                    </a:lnTo>
                    <a:cubicBezTo>
                      <a:pt x="115" y="206"/>
                      <a:pt x="180" y="198"/>
                      <a:pt x="261" y="198"/>
                    </a:cubicBezTo>
                    <a:cubicBezTo>
                      <a:pt x="623" y="198"/>
                      <a:pt x="1320" y="362"/>
                      <a:pt x="2215" y="679"/>
                    </a:cubicBezTo>
                    <a:cubicBezTo>
                      <a:pt x="3698" y="1181"/>
                      <a:pt x="5159" y="1455"/>
                      <a:pt x="6688" y="1455"/>
                    </a:cubicBezTo>
                    <a:cubicBezTo>
                      <a:pt x="8446" y="1455"/>
                      <a:pt x="10249" y="1113"/>
                      <a:pt x="12258" y="428"/>
                    </a:cubicBezTo>
                    <a:lnTo>
                      <a:pt x="12189" y="246"/>
                    </a:lnTo>
                    <a:cubicBezTo>
                      <a:pt x="10204" y="928"/>
                      <a:pt x="8407" y="1265"/>
                      <a:pt x="6687" y="1265"/>
                    </a:cubicBezTo>
                    <a:cubicBezTo>
                      <a:pt x="5185" y="1265"/>
                      <a:pt x="3741" y="1007"/>
                      <a:pt x="2283" y="497"/>
                    </a:cubicBezTo>
                    <a:cubicBezTo>
                      <a:pt x="1715" y="288"/>
                      <a:pt x="800" y="1"/>
                      <a:pt x="27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46"/>
              <p:cNvSpPr/>
              <p:nvPr/>
            </p:nvSpPr>
            <p:spPr>
              <a:xfrm>
                <a:off x="4402176" y="2998140"/>
                <a:ext cx="298290" cy="155339"/>
              </a:xfrm>
              <a:custGeom>
                <a:avLst/>
                <a:gdLst/>
                <a:ahLst/>
                <a:cxnLst/>
                <a:rect l="l" t="t" r="r" b="b"/>
                <a:pathLst>
                  <a:path w="13171" h="6859" extrusionOk="0">
                    <a:moveTo>
                      <a:pt x="10637" y="0"/>
                    </a:moveTo>
                    <a:lnTo>
                      <a:pt x="0" y="1712"/>
                    </a:lnTo>
                    <a:cubicBezTo>
                      <a:pt x="46" y="3698"/>
                      <a:pt x="959" y="5296"/>
                      <a:pt x="2283" y="6095"/>
                    </a:cubicBezTo>
                    <a:cubicBezTo>
                      <a:pt x="3133" y="6590"/>
                      <a:pt x="4400" y="6859"/>
                      <a:pt x="5727" y="6859"/>
                    </a:cubicBezTo>
                    <a:cubicBezTo>
                      <a:pt x="6785" y="6859"/>
                      <a:pt x="7881" y="6688"/>
                      <a:pt x="8833" y="6323"/>
                    </a:cubicBezTo>
                    <a:cubicBezTo>
                      <a:pt x="13170" y="4680"/>
                      <a:pt x="10637" y="0"/>
                      <a:pt x="106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46"/>
              <p:cNvSpPr/>
              <p:nvPr/>
            </p:nvSpPr>
            <p:spPr>
              <a:xfrm>
                <a:off x="4390785" y="3000858"/>
                <a:ext cx="274533" cy="52610"/>
              </a:xfrm>
              <a:custGeom>
                <a:avLst/>
                <a:gdLst/>
                <a:ahLst/>
                <a:cxnLst/>
                <a:rect l="l" t="t" r="r" b="b"/>
                <a:pathLst>
                  <a:path w="12122" h="2323" extrusionOk="0">
                    <a:moveTo>
                      <a:pt x="11973" y="1"/>
                    </a:moveTo>
                    <a:cubicBezTo>
                      <a:pt x="11466" y="1"/>
                      <a:pt x="10483" y="437"/>
                      <a:pt x="9907" y="725"/>
                    </a:cubicBezTo>
                    <a:cubicBezTo>
                      <a:pt x="7981" y="1666"/>
                      <a:pt x="6036" y="2133"/>
                      <a:pt x="3871" y="2133"/>
                    </a:cubicBezTo>
                    <a:cubicBezTo>
                      <a:pt x="2674" y="2133"/>
                      <a:pt x="1411" y="1991"/>
                      <a:pt x="47" y="1706"/>
                    </a:cubicBezTo>
                    <a:lnTo>
                      <a:pt x="1" y="1889"/>
                    </a:lnTo>
                    <a:cubicBezTo>
                      <a:pt x="1393" y="2163"/>
                      <a:pt x="2694" y="2323"/>
                      <a:pt x="3904" y="2323"/>
                    </a:cubicBezTo>
                    <a:cubicBezTo>
                      <a:pt x="6095" y="2323"/>
                      <a:pt x="8058" y="1843"/>
                      <a:pt x="9998" y="907"/>
                    </a:cubicBezTo>
                    <a:cubicBezTo>
                      <a:pt x="10915" y="439"/>
                      <a:pt x="11631" y="189"/>
                      <a:pt x="11969" y="189"/>
                    </a:cubicBezTo>
                    <a:cubicBezTo>
                      <a:pt x="12010" y="189"/>
                      <a:pt x="12046" y="192"/>
                      <a:pt x="12075" y="200"/>
                    </a:cubicBezTo>
                    <a:lnTo>
                      <a:pt x="12121" y="17"/>
                    </a:lnTo>
                    <a:cubicBezTo>
                      <a:pt x="12078" y="6"/>
                      <a:pt x="12028" y="1"/>
                      <a:pt x="1197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46"/>
              <p:cNvSpPr/>
              <p:nvPr/>
            </p:nvSpPr>
            <p:spPr>
              <a:xfrm>
                <a:off x="4394408" y="3033401"/>
                <a:ext cx="275552" cy="45408"/>
              </a:xfrm>
              <a:custGeom>
                <a:avLst/>
                <a:gdLst/>
                <a:ahLst/>
                <a:cxnLst/>
                <a:rect l="l" t="t" r="r" b="b"/>
                <a:pathLst>
                  <a:path w="12167" h="2005" extrusionOk="0">
                    <a:moveTo>
                      <a:pt x="12010" y="0"/>
                    </a:moveTo>
                    <a:cubicBezTo>
                      <a:pt x="11511" y="0"/>
                      <a:pt x="10520" y="393"/>
                      <a:pt x="9930" y="657"/>
                    </a:cubicBezTo>
                    <a:cubicBezTo>
                      <a:pt x="8178" y="1434"/>
                      <a:pt x="6419" y="1816"/>
                      <a:pt x="4517" y="1816"/>
                    </a:cubicBezTo>
                    <a:cubicBezTo>
                      <a:pt x="3122" y="1816"/>
                      <a:pt x="1649" y="1611"/>
                      <a:pt x="46" y="1205"/>
                    </a:cubicBezTo>
                    <a:lnTo>
                      <a:pt x="1" y="1388"/>
                    </a:lnTo>
                    <a:cubicBezTo>
                      <a:pt x="1621" y="1799"/>
                      <a:pt x="3105" y="2004"/>
                      <a:pt x="4497" y="2004"/>
                    </a:cubicBezTo>
                    <a:cubicBezTo>
                      <a:pt x="6437" y="2004"/>
                      <a:pt x="8241" y="1616"/>
                      <a:pt x="10021" y="817"/>
                    </a:cubicBezTo>
                    <a:cubicBezTo>
                      <a:pt x="10948" y="414"/>
                      <a:pt x="11662" y="189"/>
                      <a:pt x="12005" y="189"/>
                    </a:cubicBezTo>
                    <a:cubicBezTo>
                      <a:pt x="12050" y="189"/>
                      <a:pt x="12089" y="193"/>
                      <a:pt x="12121" y="201"/>
                    </a:cubicBezTo>
                    <a:lnTo>
                      <a:pt x="12167" y="18"/>
                    </a:lnTo>
                    <a:cubicBezTo>
                      <a:pt x="12122" y="6"/>
                      <a:pt x="12070" y="0"/>
                      <a:pt x="120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46"/>
              <p:cNvSpPr/>
              <p:nvPr/>
            </p:nvSpPr>
            <p:spPr>
              <a:xfrm>
                <a:off x="4398032" y="3064744"/>
                <a:ext cx="276571" cy="40426"/>
              </a:xfrm>
              <a:custGeom>
                <a:avLst/>
                <a:gdLst/>
                <a:ahLst/>
                <a:cxnLst/>
                <a:rect l="l" t="t" r="r" b="b"/>
                <a:pathLst>
                  <a:path w="12212" h="1785" extrusionOk="0">
                    <a:moveTo>
                      <a:pt x="12007" y="1"/>
                    </a:moveTo>
                    <a:cubicBezTo>
                      <a:pt x="11482" y="1"/>
                      <a:pt x="10527" y="359"/>
                      <a:pt x="9952" y="597"/>
                    </a:cubicBezTo>
                    <a:cubicBezTo>
                      <a:pt x="8297" y="1259"/>
                      <a:pt x="6655" y="1592"/>
                      <a:pt x="4903" y="1592"/>
                    </a:cubicBezTo>
                    <a:cubicBezTo>
                      <a:pt x="3392" y="1592"/>
                      <a:pt x="1800" y="1345"/>
                      <a:pt x="46" y="848"/>
                    </a:cubicBezTo>
                    <a:lnTo>
                      <a:pt x="0" y="1031"/>
                    </a:lnTo>
                    <a:cubicBezTo>
                      <a:pt x="1781" y="1533"/>
                      <a:pt x="3401" y="1784"/>
                      <a:pt x="4931" y="1784"/>
                    </a:cubicBezTo>
                    <a:cubicBezTo>
                      <a:pt x="6711" y="1784"/>
                      <a:pt x="8354" y="1442"/>
                      <a:pt x="10044" y="780"/>
                    </a:cubicBezTo>
                    <a:cubicBezTo>
                      <a:pt x="10961" y="401"/>
                      <a:pt x="11687" y="196"/>
                      <a:pt x="12038" y="196"/>
                    </a:cubicBezTo>
                    <a:cubicBezTo>
                      <a:pt x="12089" y="196"/>
                      <a:pt x="12132" y="201"/>
                      <a:pt x="12166" y="209"/>
                    </a:cubicBezTo>
                    <a:lnTo>
                      <a:pt x="12212" y="27"/>
                    </a:lnTo>
                    <a:cubicBezTo>
                      <a:pt x="12155" y="9"/>
                      <a:pt x="12086" y="1"/>
                      <a:pt x="1200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46"/>
              <p:cNvSpPr/>
              <p:nvPr/>
            </p:nvSpPr>
            <p:spPr>
              <a:xfrm>
                <a:off x="4401655" y="3098555"/>
                <a:ext cx="277613" cy="32975"/>
              </a:xfrm>
              <a:custGeom>
                <a:avLst/>
                <a:gdLst/>
                <a:ahLst/>
                <a:cxnLst/>
                <a:rect l="l" t="t" r="r" b="b"/>
                <a:pathLst>
                  <a:path w="12258" h="1456" extrusionOk="0">
                    <a:moveTo>
                      <a:pt x="11987" y="1"/>
                    </a:moveTo>
                    <a:cubicBezTo>
                      <a:pt x="11458" y="1"/>
                      <a:pt x="10543" y="288"/>
                      <a:pt x="9975" y="497"/>
                    </a:cubicBezTo>
                    <a:cubicBezTo>
                      <a:pt x="8517" y="1007"/>
                      <a:pt x="7073" y="1265"/>
                      <a:pt x="5571" y="1265"/>
                    </a:cubicBezTo>
                    <a:cubicBezTo>
                      <a:pt x="3851" y="1265"/>
                      <a:pt x="2054" y="928"/>
                      <a:pt x="69" y="246"/>
                    </a:cubicBezTo>
                    <a:lnTo>
                      <a:pt x="0" y="428"/>
                    </a:lnTo>
                    <a:cubicBezTo>
                      <a:pt x="2009" y="1113"/>
                      <a:pt x="3835" y="1455"/>
                      <a:pt x="5570" y="1455"/>
                    </a:cubicBezTo>
                    <a:cubicBezTo>
                      <a:pt x="7099" y="1455"/>
                      <a:pt x="8560" y="1181"/>
                      <a:pt x="10043" y="679"/>
                    </a:cubicBezTo>
                    <a:cubicBezTo>
                      <a:pt x="10938" y="362"/>
                      <a:pt x="11635" y="198"/>
                      <a:pt x="11997" y="198"/>
                    </a:cubicBezTo>
                    <a:cubicBezTo>
                      <a:pt x="12078" y="198"/>
                      <a:pt x="12143" y="206"/>
                      <a:pt x="12189" y="223"/>
                    </a:cubicBezTo>
                    <a:lnTo>
                      <a:pt x="12257" y="40"/>
                    </a:lnTo>
                    <a:cubicBezTo>
                      <a:pt x="12188" y="13"/>
                      <a:pt x="12096" y="1"/>
                      <a:pt x="1198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46"/>
              <p:cNvSpPr/>
              <p:nvPr/>
            </p:nvSpPr>
            <p:spPr>
              <a:xfrm>
                <a:off x="4000515" y="2518166"/>
                <a:ext cx="803352" cy="554026"/>
              </a:xfrm>
              <a:custGeom>
                <a:avLst/>
                <a:gdLst/>
                <a:ahLst/>
                <a:cxnLst/>
                <a:rect l="l" t="t" r="r" b="b"/>
                <a:pathLst>
                  <a:path w="35472" h="24463" extrusionOk="0">
                    <a:moveTo>
                      <a:pt x="15137" y="0"/>
                    </a:moveTo>
                    <a:cubicBezTo>
                      <a:pt x="14960" y="0"/>
                      <a:pt x="14776" y="19"/>
                      <a:pt x="14586" y="58"/>
                    </a:cubicBezTo>
                    <a:cubicBezTo>
                      <a:pt x="13262" y="309"/>
                      <a:pt x="12098" y="1336"/>
                      <a:pt x="11664" y="2820"/>
                    </a:cubicBezTo>
                    <a:lnTo>
                      <a:pt x="11642" y="2820"/>
                    </a:lnTo>
                    <a:cubicBezTo>
                      <a:pt x="11550" y="2797"/>
                      <a:pt x="11459" y="2752"/>
                      <a:pt x="11368" y="2729"/>
                    </a:cubicBezTo>
                    <a:cubicBezTo>
                      <a:pt x="10992" y="2620"/>
                      <a:pt x="10612" y="2568"/>
                      <a:pt x="10237" y="2568"/>
                    </a:cubicBezTo>
                    <a:cubicBezTo>
                      <a:pt x="8335" y="2568"/>
                      <a:pt x="6549" y="3907"/>
                      <a:pt x="5958" y="5947"/>
                    </a:cubicBezTo>
                    <a:cubicBezTo>
                      <a:pt x="5912" y="6107"/>
                      <a:pt x="5867" y="6244"/>
                      <a:pt x="5844" y="6404"/>
                    </a:cubicBezTo>
                    <a:cubicBezTo>
                      <a:pt x="4269" y="6723"/>
                      <a:pt x="2877" y="7956"/>
                      <a:pt x="2375" y="9690"/>
                    </a:cubicBezTo>
                    <a:cubicBezTo>
                      <a:pt x="2123" y="10535"/>
                      <a:pt x="2101" y="11402"/>
                      <a:pt x="2283" y="12178"/>
                    </a:cubicBezTo>
                    <a:cubicBezTo>
                      <a:pt x="1576" y="12772"/>
                      <a:pt x="1005" y="13594"/>
                      <a:pt x="731" y="14552"/>
                    </a:cubicBezTo>
                    <a:cubicBezTo>
                      <a:pt x="1" y="16994"/>
                      <a:pt x="1279" y="19528"/>
                      <a:pt x="3539" y="20190"/>
                    </a:cubicBezTo>
                    <a:cubicBezTo>
                      <a:pt x="3915" y="20296"/>
                      <a:pt x="4297" y="20347"/>
                      <a:pt x="4672" y="20347"/>
                    </a:cubicBezTo>
                    <a:cubicBezTo>
                      <a:pt x="5026" y="20347"/>
                      <a:pt x="5375" y="20301"/>
                      <a:pt x="5707" y="20213"/>
                    </a:cubicBezTo>
                    <a:cubicBezTo>
                      <a:pt x="6141" y="21537"/>
                      <a:pt x="7122" y="22632"/>
                      <a:pt x="8515" y="23020"/>
                    </a:cubicBezTo>
                    <a:cubicBezTo>
                      <a:pt x="8893" y="23132"/>
                      <a:pt x="9275" y="23186"/>
                      <a:pt x="9654" y="23186"/>
                    </a:cubicBezTo>
                    <a:cubicBezTo>
                      <a:pt x="10510" y="23186"/>
                      <a:pt x="11347" y="22910"/>
                      <a:pt x="12075" y="22404"/>
                    </a:cubicBezTo>
                    <a:cubicBezTo>
                      <a:pt x="12577" y="23294"/>
                      <a:pt x="13422" y="24002"/>
                      <a:pt x="14449" y="24299"/>
                    </a:cubicBezTo>
                    <a:cubicBezTo>
                      <a:pt x="14821" y="24410"/>
                      <a:pt x="15164" y="24463"/>
                      <a:pt x="15487" y="24463"/>
                    </a:cubicBezTo>
                    <a:cubicBezTo>
                      <a:pt x="16295" y="24463"/>
                      <a:pt x="16986" y="24132"/>
                      <a:pt x="17736" y="23545"/>
                    </a:cubicBezTo>
                    <a:cubicBezTo>
                      <a:pt x="18486" y="24132"/>
                      <a:pt x="19177" y="24463"/>
                      <a:pt x="19985" y="24463"/>
                    </a:cubicBezTo>
                    <a:cubicBezTo>
                      <a:pt x="20308" y="24463"/>
                      <a:pt x="20651" y="24410"/>
                      <a:pt x="21023" y="24299"/>
                    </a:cubicBezTo>
                    <a:cubicBezTo>
                      <a:pt x="22073" y="24002"/>
                      <a:pt x="22895" y="23294"/>
                      <a:pt x="23420" y="22404"/>
                    </a:cubicBezTo>
                    <a:cubicBezTo>
                      <a:pt x="24132" y="22910"/>
                      <a:pt x="24964" y="23186"/>
                      <a:pt x="25826" y="23186"/>
                    </a:cubicBezTo>
                    <a:cubicBezTo>
                      <a:pt x="26208" y="23186"/>
                      <a:pt x="26595" y="23132"/>
                      <a:pt x="26980" y="23020"/>
                    </a:cubicBezTo>
                    <a:cubicBezTo>
                      <a:pt x="28350" y="22632"/>
                      <a:pt x="29354" y="21537"/>
                      <a:pt x="29765" y="20213"/>
                    </a:cubicBezTo>
                    <a:cubicBezTo>
                      <a:pt x="30108" y="20301"/>
                      <a:pt x="30457" y="20347"/>
                      <a:pt x="30809" y="20347"/>
                    </a:cubicBezTo>
                    <a:cubicBezTo>
                      <a:pt x="31181" y="20347"/>
                      <a:pt x="31557" y="20296"/>
                      <a:pt x="31933" y="20190"/>
                    </a:cubicBezTo>
                    <a:cubicBezTo>
                      <a:pt x="34216" y="19528"/>
                      <a:pt x="35471" y="16994"/>
                      <a:pt x="34741" y="14552"/>
                    </a:cubicBezTo>
                    <a:cubicBezTo>
                      <a:pt x="34467" y="13594"/>
                      <a:pt x="33896" y="12772"/>
                      <a:pt x="33189" y="12178"/>
                    </a:cubicBezTo>
                    <a:cubicBezTo>
                      <a:pt x="33371" y="11402"/>
                      <a:pt x="33349" y="10535"/>
                      <a:pt x="33120" y="9690"/>
                    </a:cubicBezTo>
                    <a:cubicBezTo>
                      <a:pt x="32595" y="7956"/>
                      <a:pt x="31203" y="6723"/>
                      <a:pt x="29628" y="6404"/>
                    </a:cubicBezTo>
                    <a:cubicBezTo>
                      <a:pt x="29605" y="6244"/>
                      <a:pt x="29560" y="6107"/>
                      <a:pt x="29514" y="5947"/>
                    </a:cubicBezTo>
                    <a:cubicBezTo>
                      <a:pt x="28923" y="3907"/>
                      <a:pt x="27137" y="2568"/>
                      <a:pt x="25235" y="2568"/>
                    </a:cubicBezTo>
                    <a:cubicBezTo>
                      <a:pt x="24860" y="2568"/>
                      <a:pt x="24480" y="2620"/>
                      <a:pt x="24104" y="2729"/>
                    </a:cubicBezTo>
                    <a:cubicBezTo>
                      <a:pt x="24013" y="2752"/>
                      <a:pt x="23922" y="2797"/>
                      <a:pt x="23830" y="2820"/>
                    </a:cubicBezTo>
                    <a:cubicBezTo>
                      <a:pt x="23397" y="1336"/>
                      <a:pt x="22210" y="309"/>
                      <a:pt x="20886" y="58"/>
                    </a:cubicBezTo>
                    <a:cubicBezTo>
                      <a:pt x="20696" y="19"/>
                      <a:pt x="20512" y="0"/>
                      <a:pt x="20335" y="0"/>
                    </a:cubicBezTo>
                    <a:cubicBezTo>
                      <a:pt x="18975" y="0"/>
                      <a:pt x="17998" y="1071"/>
                      <a:pt x="17736" y="1839"/>
                    </a:cubicBezTo>
                    <a:cubicBezTo>
                      <a:pt x="17474" y="1071"/>
                      <a:pt x="16497" y="0"/>
                      <a:pt x="151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46"/>
              <p:cNvSpPr/>
              <p:nvPr/>
            </p:nvSpPr>
            <p:spPr>
              <a:xfrm>
                <a:off x="4135647" y="2653593"/>
                <a:ext cx="136134" cy="101483"/>
              </a:xfrm>
              <a:custGeom>
                <a:avLst/>
                <a:gdLst/>
                <a:ahLst/>
                <a:cxnLst/>
                <a:rect l="l" t="t" r="r" b="b"/>
                <a:pathLst>
                  <a:path w="6011" h="4481" extrusionOk="0">
                    <a:moveTo>
                      <a:pt x="3520" y="0"/>
                    </a:moveTo>
                    <a:cubicBezTo>
                      <a:pt x="1421" y="0"/>
                      <a:pt x="0" y="2108"/>
                      <a:pt x="859" y="4464"/>
                    </a:cubicBezTo>
                    <a:cubicBezTo>
                      <a:pt x="859" y="4475"/>
                      <a:pt x="870" y="4481"/>
                      <a:pt x="881" y="4481"/>
                    </a:cubicBezTo>
                    <a:cubicBezTo>
                      <a:pt x="893" y="4481"/>
                      <a:pt x="904" y="4475"/>
                      <a:pt x="904" y="4464"/>
                    </a:cubicBezTo>
                    <a:cubicBezTo>
                      <a:pt x="813" y="3779"/>
                      <a:pt x="790" y="3071"/>
                      <a:pt x="973" y="2409"/>
                    </a:cubicBezTo>
                    <a:cubicBezTo>
                      <a:pt x="1155" y="1747"/>
                      <a:pt x="1543" y="1131"/>
                      <a:pt x="2137" y="766"/>
                    </a:cubicBezTo>
                    <a:cubicBezTo>
                      <a:pt x="2619" y="473"/>
                      <a:pt x="3192" y="328"/>
                      <a:pt x="3768" y="328"/>
                    </a:cubicBezTo>
                    <a:cubicBezTo>
                      <a:pt x="4580" y="328"/>
                      <a:pt x="5397" y="616"/>
                      <a:pt x="5971" y="1177"/>
                    </a:cubicBezTo>
                    <a:cubicBezTo>
                      <a:pt x="5978" y="1183"/>
                      <a:pt x="5985" y="1186"/>
                      <a:pt x="5990" y="1186"/>
                    </a:cubicBezTo>
                    <a:cubicBezTo>
                      <a:pt x="6004" y="1186"/>
                      <a:pt x="6010" y="1170"/>
                      <a:pt x="5994" y="1154"/>
                    </a:cubicBezTo>
                    <a:cubicBezTo>
                      <a:pt x="5812" y="857"/>
                      <a:pt x="5515" y="606"/>
                      <a:pt x="5195" y="424"/>
                    </a:cubicBezTo>
                    <a:cubicBezTo>
                      <a:pt x="4611" y="132"/>
                      <a:pt x="4045" y="0"/>
                      <a:pt x="352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46"/>
              <p:cNvSpPr/>
              <p:nvPr/>
            </p:nvSpPr>
            <p:spPr>
              <a:xfrm>
                <a:off x="4194370" y="2903681"/>
                <a:ext cx="114619" cy="75099"/>
              </a:xfrm>
              <a:custGeom>
                <a:avLst/>
                <a:gdLst/>
                <a:ahLst/>
                <a:cxnLst/>
                <a:rect l="l" t="t" r="r" b="b"/>
                <a:pathLst>
                  <a:path w="5061" h="3316" extrusionOk="0">
                    <a:moveTo>
                      <a:pt x="263" y="0"/>
                    </a:moveTo>
                    <a:cubicBezTo>
                      <a:pt x="257" y="0"/>
                      <a:pt x="251" y="6"/>
                      <a:pt x="251" y="17"/>
                    </a:cubicBezTo>
                    <a:cubicBezTo>
                      <a:pt x="0" y="1181"/>
                      <a:pt x="594" y="2459"/>
                      <a:pt x="1689" y="2984"/>
                    </a:cubicBezTo>
                    <a:cubicBezTo>
                      <a:pt x="2159" y="3193"/>
                      <a:pt x="2714" y="3316"/>
                      <a:pt x="3263" y="3316"/>
                    </a:cubicBezTo>
                    <a:cubicBezTo>
                      <a:pt x="3916" y="3316"/>
                      <a:pt x="4561" y="3142"/>
                      <a:pt x="5045" y="2733"/>
                    </a:cubicBezTo>
                    <a:cubicBezTo>
                      <a:pt x="5061" y="2717"/>
                      <a:pt x="5054" y="2701"/>
                      <a:pt x="5041" y="2701"/>
                    </a:cubicBezTo>
                    <a:cubicBezTo>
                      <a:pt x="5035" y="2701"/>
                      <a:pt x="5028" y="2704"/>
                      <a:pt x="5022" y="2711"/>
                    </a:cubicBezTo>
                    <a:cubicBezTo>
                      <a:pt x="4594" y="2971"/>
                      <a:pt x="4085" y="3084"/>
                      <a:pt x="3571" y="3084"/>
                    </a:cubicBezTo>
                    <a:cubicBezTo>
                      <a:pt x="2961" y="3084"/>
                      <a:pt x="2345" y="2925"/>
                      <a:pt x="1849" y="2665"/>
                    </a:cubicBezTo>
                    <a:cubicBezTo>
                      <a:pt x="890" y="2094"/>
                      <a:pt x="411" y="1158"/>
                      <a:pt x="274" y="17"/>
                    </a:cubicBezTo>
                    <a:cubicBezTo>
                      <a:pt x="274" y="6"/>
                      <a:pt x="268" y="0"/>
                      <a:pt x="2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46"/>
              <p:cNvSpPr/>
              <p:nvPr/>
            </p:nvSpPr>
            <p:spPr>
              <a:xfrm>
                <a:off x="4251236" y="2876663"/>
                <a:ext cx="110633" cy="93897"/>
              </a:xfrm>
              <a:custGeom>
                <a:avLst/>
                <a:gdLst/>
                <a:ahLst/>
                <a:cxnLst/>
                <a:rect l="l" t="t" r="r" b="b"/>
                <a:pathLst>
                  <a:path w="4885" h="4146" extrusionOk="0">
                    <a:moveTo>
                      <a:pt x="205" y="0"/>
                    </a:moveTo>
                    <a:cubicBezTo>
                      <a:pt x="0" y="1050"/>
                      <a:pt x="457" y="2580"/>
                      <a:pt x="1392" y="3333"/>
                    </a:cubicBezTo>
                    <a:cubicBezTo>
                      <a:pt x="2052" y="3864"/>
                      <a:pt x="2927" y="4145"/>
                      <a:pt x="3794" y="4145"/>
                    </a:cubicBezTo>
                    <a:cubicBezTo>
                      <a:pt x="4157" y="4145"/>
                      <a:pt x="4518" y="4096"/>
                      <a:pt x="4862" y="3995"/>
                    </a:cubicBezTo>
                    <a:cubicBezTo>
                      <a:pt x="4885" y="3972"/>
                      <a:pt x="4885" y="3949"/>
                      <a:pt x="4862" y="3949"/>
                    </a:cubicBezTo>
                    <a:cubicBezTo>
                      <a:pt x="4650" y="3972"/>
                      <a:pt x="4446" y="3983"/>
                      <a:pt x="4250" y="3983"/>
                    </a:cubicBezTo>
                    <a:cubicBezTo>
                      <a:pt x="1897" y="3983"/>
                      <a:pt x="585" y="2381"/>
                      <a:pt x="20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46"/>
              <p:cNvSpPr/>
              <p:nvPr/>
            </p:nvSpPr>
            <p:spPr>
              <a:xfrm>
                <a:off x="4225645" y="2669786"/>
                <a:ext cx="125897" cy="80127"/>
              </a:xfrm>
              <a:custGeom>
                <a:avLst/>
                <a:gdLst/>
                <a:ahLst/>
                <a:cxnLst/>
                <a:rect l="l" t="t" r="r" b="b"/>
                <a:pathLst>
                  <a:path w="5559" h="3538" extrusionOk="0">
                    <a:moveTo>
                      <a:pt x="3545" y="0"/>
                    </a:moveTo>
                    <a:cubicBezTo>
                      <a:pt x="3020" y="0"/>
                      <a:pt x="2488" y="139"/>
                      <a:pt x="2043" y="393"/>
                    </a:cubicBezTo>
                    <a:cubicBezTo>
                      <a:pt x="902" y="1010"/>
                      <a:pt x="103" y="2219"/>
                      <a:pt x="12" y="3520"/>
                    </a:cubicBezTo>
                    <a:cubicBezTo>
                      <a:pt x="0" y="3532"/>
                      <a:pt x="6" y="3537"/>
                      <a:pt x="14" y="3537"/>
                    </a:cubicBezTo>
                    <a:cubicBezTo>
                      <a:pt x="23" y="3537"/>
                      <a:pt x="34" y="3532"/>
                      <a:pt x="34" y="3520"/>
                    </a:cubicBezTo>
                    <a:cubicBezTo>
                      <a:pt x="416" y="1893"/>
                      <a:pt x="2102" y="303"/>
                      <a:pt x="3748" y="303"/>
                    </a:cubicBezTo>
                    <a:cubicBezTo>
                      <a:pt x="4366" y="303"/>
                      <a:pt x="4977" y="526"/>
                      <a:pt x="5512" y="1055"/>
                    </a:cubicBezTo>
                    <a:cubicBezTo>
                      <a:pt x="5519" y="1062"/>
                      <a:pt x="5526" y="1065"/>
                      <a:pt x="5532" y="1065"/>
                    </a:cubicBezTo>
                    <a:cubicBezTo>
                      <a:pt x="5547" y="1065"/>
                      <a:pt x="5558" y="1049"/>
                      <a:pt x="5558" y="1032"/>
                    </a:cubicBezTo>
                    <a:cubicBezTo>
                      <a:pt x="5118" y="318"/>
                      <a:pt x="4339" y="0"/>
                      <a:pt x="354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46"/>
              <p:cNvSpPr/>
              <p:nvPr/>
            </p:nvSpPr>
            <p:spPr>
              <a:xfrm>
                <a:off x="4058422" y="2803265"/>
                <a:ext cx="43959" cy="114257"/>
              </a:xfrm>
              <a:custGeom>
                <a:avLst/>
                <a:gdLst/>
                <a:ahLst/>
                <a:cxnLst/>
                <a:rect l="l" t="t" r="r" b="b"/>
                <a:pathLst>
                  <a:path w="1941" h="5045" extrusionOk="0">
                    <a:moveTo>
                      <a:pt x="1940" y="0"/>
                    </a:moveTo>
                    <a:cubicBezTo>
                      <a:pt x="1278" y="525"/>
                      <a:pt x="411" y="1666"/>
                      <a:pt x="251" y="2625"/>
                    </a:cubicBezTo>
                    <a:cubicBezTo>
                      <a:pt x="0" y="3629"/>
                      <a:pt x="594" y="4908"/>
                      <a:pt x="1712" y="5045"/>
                    </a:cubicBezTo>
                    <a:cubicBezTo>
                      <a:pt x="1735" y="5045"/>
                      <a:pt x="1735" y="4999"/>
                      <a:pt x="1712" y="4999"/>
                    </a:cubicBezTo>
                    <a:cubicBezTo>
                      <a:pt x="799" y="4657"/>
                      <a:pt x="388" y="3607"/>
                      <a:pt x="616" y="2694"/>
                    </a:cubicBezTo>
                    <a:cubicBezTo>
                      <a:pt x="799" y="1712"/>
                      <a:pt x="1461" y="890"/>
                      <a:pt x="194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46"/>
              <p:cNvSpPr/>
              <p:nvPr/>
            </p:nvSpPr>
            <p:spPr>
              <a:xfrm>
                <a:off x="4252232" y="2742165"/>
                <a:ext cx="110157" cy="109184"/>
              </a:xfrm>
              <a:custGeom>
                <a:avLst/>
                <a:gdLst/>
                <a:ahLst/>
                <a:cxnLst/>
                <a:rect l="l" t="t" r="r" b="b"/>
                <a:pathLst>
                  <a:path w="4864" h="4821" extrusionOk="0">
                    <a:moveTo>
                      <a:pt x="3943" y="1"/>
                    </a:moveTo>
                    <a:cubicBezTo>
                      <a:pt x="1465" y="1"/>
                      <a:pt x="1" y="2796"/>
                      <a:pt x="1965" y="4821"/>
                    </a:cubicBezTo>
                    <a:cubicBezTo>
                      <a:pt x="582" y="2458"/>
                      <a:pt x="1835" y="138"/>
                      <a:pt x="4638" y="138"/>
                    </a:cubicBezTo>
                    <a:cubicBezTo>
                      <a:pt x="4705" y="138"/>
                      <a:pt x="4772" y="139"/>
                      <a:pt x="4841" y="142"/>
                    </a:cubicBezTo>
                    <a:cubicBezTo>
                      <a:pt x="4863" y="142"/>
                      <a:pt x="4863" y="119"/>
                      <a:pt x="4841" y="119"/>
                    </a:cubicBezTo>
                    <a:cubicBezTo>
                      <a:pt x="4530" y="38"/>
                      <a:pt x="4230" y="1"/>
                      <a:pt x="394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46"/>
              <p:cNvSpPr/>
              <p:nvPr/>
            </p:nvSpPr>
            <p:spPr>
              <a:xfrm>
                <a:off x="4270350" y="2584000"/>
                <a:ext cx="104971" cy="47152"/>
              </a:xfrm>
              <a:custGeom>
                <a:avLst/>
                <a:gdLst/>
                <a:ahLst/>
                <a:cxnLst/>
                <a:rect l="l" t="t" r="r" b="b"/>
                <a:pathLst>
                  <a:path w="4635" h="2082" extrusionOk="0">
                    <a:moveTo>
                      <a:pt x="2660" y="0"/>
                    </a:moveTo>
                    <a:cubicBezTo>
                      <a:pt x="1462" y="0"/>
                      <a:pt x="289" y="740"/>
                      <a:pt x="1" y="2081"/>
                    </a:cubicBezTo>
                    <a:cubicBezTo>
                      <a:pt x="726" y="948"/>
                      <a:pt x="1661" y="345"/>
                      <a:pt x="2767" y="345"/>
                    </a:cubicBezTo>
                    <a:cubicBezTo>
                      <a:pt x="3332" y="345"/>
                      <a:pt x="3941" y="502"/>
                      <a:pt x="4588" y="826"/>
                    </a:cubicBezTo>
                    <a:cubicBezTo>
                      <a:pt x="4611" y="826"/>
                      <a:pt x="4634" y="803"/>
                      <a:pt x="4611" y="780"/>
                    </a:cubicBezTo>
                    <a:cubicBezTo>
                      <a:pt x="4065" y="251"/>
                      <a:pt x="3358" y="0"/>
                      <a:pt x="266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46"/>
              <p:cNvSpPr/>
              <p:nvPr/>
            </p:nvSpPr>
            <p:spPr>
              <a:xfrm>
                <a:off x="4122875" y="2778739"/>
                <a:ext cx="80829" cy="93036"/>
              </a:xfrm>
              <a:custGeom>
                <a:avLst/>
                <a:gdLst/>
                <a:ahLst/>
                <a:cxnLst/>
                <a:rect l="l" t="t" r="r" b="b"/>
                <a:pathLst>
                  <a:path w="3569" h="4108" extrusionOk="0">
                    <a:moveTo>
                      <a:pt x="1500" y="1"/>
                    </a:moveTo>
                    <a:cubicBezTo>
                      <a:pt x="1495" y="1"/>
                      <a:pt x="1491" y="4"/>
                      <a:pt x="1491" y="10"/>
                    </a:cubicBezTo>
                    <a:cubicBezTo>
                      <a:pt x="0" y="1711"/>
                      <a:pt x="846" y="4107"/>
                      <a:pt x="2981" y="4107"/>
                    </a:cubicBezTo>
                    <a:cubicBezTo>
                      <a:pt x="3167" y="4107"/>
                      <a:pt x="3363" y="4089"/>
                      <a:pt x="3568" y="4050"/>
                    </a:cubicBezTo>
                    <a:cubicBezTo>
                      <a:pt x="1240" y="3754"/>
                      <a:pt x="509" y="2202"/>
                      <a:pt x="1514" y="33"/>
                    </a:cubicBezTo>
                    <a:cubicBezTo>
                      <a:pt x="1530" y="17"/>
                      <a:pt x="1512" y="1"/>
                      <a:pt x="15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46"/>
              <p:cNvSpPr/>
              <p:nvPr/>
            </p:nvSpPr>
            <p:spPr>
              <a:xfrm>
                <a:off x="4532576" y="2659685"/>
                <a:ext cx="123429" cy="95006"/>
              </a:xfrm>
              <a:custGeom>
                <a:avLst/>
                <a:gdLst/>
                <a:ahLst/>
                <a:cxnLst/>
                <a:rect l="l" t="t" r="r" b="b"/>
                <a:pathLst>
                  <a:path w="5450" h="4195" extrusionOk="0">
                    <a:moveTo>
                      <a:pt x="2291" y="1"/>
                    </a:moveTo>
                    <a:cubicBezTo>
                      <a:pt x="1449" y="1"/>
                      <a:pt x="600" y="302"/>
                      <a:pt x="17" y="885"/>
                    </a:cubicBezTo>
                    <a:cubicBezTo>
                      <a:pt x="1" y="901"/>
                      <a:pt x="19" y="917"/>
                      <a:pt x="31" y="917"/>
                    </a:cubicBezTo>
                    <a:cubicBezTo>
                      <a:pt x="36" y="917"/>
                      <a:pt x="40" y="914"/>
                      <a:pt x="40" y="908"/>
                    </a:cubicBezTo>
                    <a:cubicBezTo>
                      <a:pt x="608" y="512"/>
                      <a:pt x="1324" y="311"/>
                      <a:pt x="2032" y="311"/>
                    </a:cubicBezTo>
                    <a:cubicBezTo>
                      <a:pt x="2630" y="311"/>
                      <a:pt x="3223" y="455"/>
                      <a:pt x="3715" y="748"/>
                    </a:cubicBezTo>
                    <a:cubicBezTo>
                      <a:pt x="4833" y="1456"/>
                      <a:pt x="5061" y="2916"/>
                      <a:pt x="5107" y="4195"/>
                    </a:cubicBezTo>
                    <a:cubicBezTo>
                      <a:pt x="5449" y="3031"/>
                      <a:pt x="5130" y="1182"/>
                      <a:pt x="3920" y="428"/>
                    </a:cubicBezTo>
                    <a:cubicBezTo>
                      <a:pt x="3438" y="141"/>
                      <a:pt x="2866" y="1"/>
                      <a:pt x="229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46"/>
              <p:cNvSpPr/>
              <p:nvPr/>
            </p:nvSpPr>
            <p:spPr>
              <a:xfrm>
                <a:off x="4495367" y="2903681"/>
                <a:ext cx="128660" cy="79923"/>
              </a:xfrm>
              <a:custGeom>
                <a:avLst/>
                <a:gdLst/>
                <a:ahLst/>
                <a:cxnLst/>
                <a:rect l="l" t="t" r="r" b="b"/>
                <a:pathLst>
                  <a:path w="5681" h="3529" extrusionOk="0">
                    <a:moveTo>
                      <a:pt x="4810" y="0"/>
                    </a:moveTo>
                    <a:cubicBezTo>
                      <a:pt x="4798" y="0"/>
                      <a:pt x="4787" y="6"/>
                      <a:pt x="4787" y="17"/>
                    </a:cubicBezTo>
                    <a:cubicBezTo>
                      <a:pt x="5015" y="1181"/>
                      <a:pt x="4399" y="2391"/>
                      <a:pt x="3349" y="2916"/>
                    </a:cubicBezTo>
                    <a:cubicBezTo>
                      <a:pt x="2880" y="3140"/>
                      <a:pt x="2322" y="3269"/>
                      <a:pt x="1770" y="3269"/>
                    </a:cubicBezTo>
                    <a:cubicBezTo>
                      <a:pt x="1138" y="3269"/>
                      <a:pt x="514" y="3100"/>
                      <a:pt x="39" y="2711"/>
                    </a:cubicBezTo>
                    <a:cubicBezTo>
                      <a:pt x="39" y="2704"/>
                      <a:pt x="35" y="2701"/>
                      <a:pt x="30" y="2701"/>
                    </a:cubicBezTo>
                    <a:cubicBezTo>
                      <a:pt x="18" y="2701"/>
                      <a:pt x="0" y="2717"/>
                      <a:pt x="16" y="2733"/>
                    </a:cubicBezTo>
                    <a:cubicBezTo>
                      <a:pt x="199" y="2984"/>
                      <a:pt x="473" y="3144"/>
                      <a:pt x="747" y="3258"/>
                    </a:cubicBezTo>
                    <a:cubicBezTo>
                      <a:pt x="1156" y="3443"/>
                      <a:pt x="1598" y="3529"/>
                      <a:pt x="2037" y="3529"/>
                    </a:cubicBezTo>
                    <a:cubicBezTo>
                      <a:pt x="3880" y="3529"/>
                      <a:pt x="5680" y="2026"/>
                      <a:pt x="4833" y="17"/>
                    </a:cubicBezTo>
                    <a:cubicBezTo>
                      <a:pt x="4833" y="6"/>
                      <a:pt x="4821" y="0"/>
                      <a:pt x="48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46"/>
              <p:cNvSpPr/>
              <p:nvPr/>
            </p:nvSpPr>
            <p:spPr>
              <a:xfrm>
                <a:off x="4442487" y="2876278"/>
                <a:ext cx="123044" cy="98086"/>
              </a:xfrm>
              <a:custGeom>
                <a:avLst/>
                <a:gdLst/>
                <a:ahLst/>
                <a:cxnLst/>
                <a:rect l="l" t="t" r="r" b="b"/>
                <a:pathLst>
                  <a:path w="5433" h="4331" extrusionOk="0">
                    <a:moveTo>
                      <a:pt x="4702" y="0"/>
                    </a:moveTo>
                    <a:cubicBezTo>
                      <a:pt x="4691" y="0"/>
                      <a:pt x="4680" y="6"/>
                      <a:pt x="4680" y="17"/>
                    </a:cubicBezTo>
                    <a:cubicBezTo>
                      <a:pt x="4702" y="611"/>
                      <a:pt x="4634" y="1227"/>
                      <a:pt x="4451" y="1798"/>
                    </a:cubicBezTo>
                    <a:cubicBezTo>
                      <a:pt x="4009" y="3255"/>
                      <a:pt x="2538" y="4116"/>
                      <a:pt x="1074" y="4116"/>
                    </a:cubicBezTo>
                    <a:cubicBezTo>
                      <a:pt x="727" y="4116"/>
                      <a:pt x="379" y="4067"/>
                      <a:pt x="46" y="3966"/>
                    </a:cubicBezTo>
                    <a:cubicBezTo>
                      <a:pt x="23" y="3966"/>
                      <a:pt x="0" y="3989"/>
                      <a:pt x="23" y="4012"/>
                    </a:cubicBezTo>
                    <a:cubicBezTo>
                      <a:pt x="511" y="4230"/>
                      <a:pt x="1007" y="4330"/>
                      <a:pt x="1488" y="4330"/>
                    </a:cubicBezTo>
                    <a:cubicBezTo>
                      <a:pt x="3618" y="4330"/>
                      <a:pt x="5433" y="2364"/>
                      <a:pt x="4725" y="17"/>
                    </a:cubicBezTo>
                    <a:cubicBezTo>
                      <a:pt x="4725" y="6"/>
                      <a:pt x="4714" y="0"/>
                      <a:pt x="470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46"/>
              <p:cNvSpPr/>
              <p:nvPr/>
            </p:nvSpPr>
            <p:spPr>
              <a:xfrm>
                <a:off x="4453335" y="2663762"/>
                <a:ext cx="126667" cy="86151"/>
              </a:xfrm>
              <a:custGeom>
                <a:avLst/>
                <a:gdLst/>
                <a:ahLst/>
                <a:cxnLst/>
                <a:rect l="l" t="t" r="r" b="b"/>
                <a:pathLst>
                  <a:path w="5593" h="3804" extrusionOk="0">
                    <a:moveTo>
                      <a:pt x="2139" y="0"/>
                    </a:moveTo>
                    <a:cubicBezTo>
                      <a:pt x="1223" y="0"/>
                      <a:pt x="319" y="402"/>
                      <a:pt x="1" y="1298"/>
                    </a:cubicBezTo>
                    <a:cubicBezTo>
                      <a:pt x="544" y="606"/>
                      <a:pt x="1237" y="313"/>
                      <a:pt x="1947" y="313"/>
                    </a:cubicBezTo>
                    <a:cubicBezTo>
                      <a:pt x="3622" y="313"/>
                      <a:pt x="5389" y="1943"/>
                      <a:pt x="5502" y="3786"/>
                    </a:cubicBezTo>
                    <a:cubicBezTo>
                      <a:pt x="5502" y="3798"/>
                      <a:pt x="5507" y="3803"/>
                      <a:pt x="5516" y="3803"/>
                    </a:cubicBezTo>
                    <a:cubicBezTo>
                      <a:pt x="5524" y="3803"/>
                      <a:pt x="5536" y="3798"/>
                      <a:pt x="5547" y="3786"/>
                    </a:cubicBezTo>
                    <a:cubicBezTo>
                      <a:pt x="5593" y="3467"/>
                      <a:pt x="5547" y="3124"/>
                      <a:pt x="5479" y="2782"/>
                    </a:cubicBezTo>
                    <a:cubicBezTo>
                      <a:pt x="5228" y="1778"/>
                      <a:pt x="4566" y="888"/>
                      <a:pt x="3630" y="385"/>
                    </a:cubicBezTo>
                    <a:cubicBezTo>
                      <a:pt x="3203" y="134"/>
                      <a:pt x="2669" y="0"/>
                      <a:pt x="2139"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46"/>
              <p:cNvSpPr/>
              <p:nvPr/>
            </p:nvSpPr>
            <p:spPr>
              <a:xfrm>
                <a:off x="4701452" y="2802744"/>
                <a:ext cx="51976" cy="114981"/>
              </a:xfrm>
              <a:custGeom>
                <a:avLst/>
                <a:gdLst/>
                <a:ahLst/>
                <a:cxnLst/>
                <a:rect l="l" t="t" r="r" b="b"/>
                <a:pathLst>
                  <a:path w="2295" h="5077" extrusionOk="0">
                    <a:moveTo>
                      <a:pt x="47" y="0"/>
                    </a:moveTo>
                    <a:cubicBezTo>
                      <a:pt x="47" y="0"/>
                      <a:pt x="1" y="23"/>
                      <a:pt x="24" y="23"/>
                    </a:cubicBezTo>
                    <a:cubicBezTo>
                      <a:pt x="731" y="799"/>
                      <a:pt x="1462" y="1621"/>
                      <a:pt x="1644" y="2648"/>
                    </a:cubicBezTo>
                    <a:cubicBezTo>
                      <a:pt x="1895" y="3652"/>
                      <a:pt x="1348" y="4885"/>
                      <a:pt x="252" y="5022"/>
                    </a:cubicBezTo>
                    <a:cubicBezTo>
                      <a:pt x="229" y="5022"/>
                      <a:pt x="229" y="5068"/>
                      <a:pt x="252" y="5068"/>
                    </a:cubicBezTo>
                    <a:cubicBezTo>
                      <a:pt x="305" y="5073"/>
                      <a:pt x="357" y="5076"/>
                      <a:pt x="408" y="5076"/>
                    </a:cubicBezTo>
                    <a:cubicBezTo>
                      <a:pt x="1573" y="5076"/>
                      <a:pt x="2295" y="3629"/>
                      <a:pt x="2032" y="2580"/>
                    </a:cubicBezTo>
                    <a:cubicBezTo>
                      <a:pt x="1804" y="1461"/>
                      <a:pt x="982" y="617"/>
                      <a:pt x="47"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46"/>
              <p:cNvSpPr/>
              <p:nvPr/>
            </p:nvSpPr>
            <p:spPr>
              <a:xfrm>
                <a:off x="4441989" y="2744520"/>
                <a:ext cx="88393" cy="107077"/>
              </a:xfrm>
              <a:custGeom>
                <a:avLst/>
                <a:gdLst/>
                <a:ahLst/>
                <a:cxnLst/>
                <a:rect l="l" t="t" r="r" b="b"/>
                <a:pathLst>
                  <a:path w="3903" h="4728" extrusionOk="0">
                    <a:moveTo>
                      <a:pt x="355" y="1"/>
                    </a:moveTo>
                    <a:cubicBezTo>
                      <a:pt x="244" y="1"/>
                      <a:pt x="133" y="5"/>
                      <a:pt x="22" y="15"/>
                    </a:cubicBezTo>
                    <a:cubicBezTo>
                      <a:pt x="4" y="15"/>
                      <a:pt x="0" y="44"/>
                      <a:pt x="11" y="44"/>
                    </a:cubicBezTo>
                    <a:cubicBezTo>
                      <a:pt x="14" y="44"/>
                      <a:pt x="18" y="42"/>
                      <a:pt x="22" y="38"/>
                    </a:cubicBezTo>
                    <a:cubicBezTo>
                      <a:pt x="2624" y="403"/>
                      <a:pt x="3903" y="2161"/>
                      <a:pt x="2876" y="4717"/>
                    </a:cubicBezTo>
                    <a:cubicBezTo>
                      <a:pt x="2860" y="4717"/>
                      <a:pt x="2876" y="4727"/>
                      <a:pt x="2887" y="4727"/>
                    </a:cubicBezTo>
                    <a:cubicBezTo>
                      <a:pt x="2893" y="4727"/>
                      <a:pt x="2898" y="4725"/>
                      <a:pt x="2898" y="4717"/>
                    </a:cubicBezTo>
                    <a:cubicBezTo>
                      <a:pt x="3241" y="4238"/>
                      <a:pt x="3469" y="3667"/>
                      <a:pt x="3515" y="3074"/>
                    </a:cubicBezTo>
                    <a:cubicBezTo>
                      <a:pt x="3751" y="1164"/>
                      <a:pt x="2091" y="1"/>
                      <a:pt x="3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46"/>
              <p:cNvSpPr/>
              <p:nvPr/>
            </p:nvSpPr>
            <p:spPr>
              <a:xfrm>
                <a:off x="4429035" y="2590387"/>
                <a:ext cx="105311" cy="40992"/>
              </a:xfrm>
              <a:custGeom>
                <a:avLst/>
                <a:gdLst/>
                <a:ahLst/>
                <a:cxnLst/>
                <a:rect l="l" t="t" r="r" b="b"/>
                <a:pathLst>
                  <a:path w="4650" h="1810" extrusionOk="0">
                    <a:moveTo>
                      <a:pt x="1922" y="1"/>
                    </a:moveTo>
                    <a:cubicBezTo>
                      <a:pt x="1264" y="1"/>
                      <a:pt x="613" y="212"/>
                      <a:pt x="24" y="498"/>
                    </a:cubicBezTo>
                    <a:cubicBezTo>
                      <a:pt x="1" y="521"/>
                      <a:pt x="24" y="544"/>
                      <a:pt x="47" y="544"/>
                    </a:cubicBezTo>
                    <a:cubicBezTo>
                      <a:pt x="576" y="420"/>
                      <a:pt x="1069" y="352"/>
                      <a:pt x="1533" y="352"/>
                    </a:cubicBezTo>
                    <a:cubicBezTo>
                      <a:pt x="2688" y="352"/>
                      <a:pt x="3667" y="773"/>
                      <a:pt x="4612" y="1799"/>
                    </a:cubicBezTo>
                    <a:cubicBezTo>
                      <a:pt x="4612" y="1807"/>
                      <a:pt x="4617" y="1810"/>
                      <a:pt x="4623" y="1810"/>
                    </a:cubicBezTo>
                    <a:cubicBezTo>
                      <a:pt x="4634" y="1810"/>
                      <a:pt x="4650" y="1799"/>
                      <a:pt x="4634" y="1799"/>
                    </a:cubicBezTo>
                    <a:cubicBezTo>
                      <a:pt x="4224" y="1001"/>
                      <a:pt x="3516" y="316"/>
                      <a:pt x="2626" y="87"/>
                    </a:cubicBezTo>
                    <a:cubicBezTo>
                      <a:pt x="2392" y="28"/>
                      <a:pt x="2156" y="1"/>
                      <a:pt x="192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46"/>
              <p:cNvSpPr/>
              <p:nvPr/>
            </p:nvSpPr>
            <p:spPr>
              <a:xfrm>
                <a:off x="4600153" y="2778739"/>
                <a:ext cx="65655" cy="91745"/>
              </a:xfrm>
              <a:custGeom>
                <a:avLst/>
                <a:gdLst/>
                <a:ahLst/>
                <a:cxnLst/>
                <a:rect l="l" t="t" r="r" b="b"/>
                <a:pathLst>
                  <a:path w="2899" h="4051" extrusionOk="0">
                    <a:moveTo>
                      <a:pt x="2103" y="1"/>
                    </a:moveTo>
                    <a:cubicBezTo>
                      <a:pt x="2089" y="1"/>
                      <a:pt x="2077" y="17"/>
                      <a:pt x="2077" y="33"/>
                    </a:cubicBezTo>
                    <a:cubicBezTo>
                      <a:pt x="2511" y="2133"/>
                      <a:pt x="2237" y="3343"/>
                      <a:pt x="23" y="4005"/>
                    </a:cubicBezTo>
                    <a:cubicBezTo>
                      <a:pt x="0" y="4005"/>
                      <a:pt x="0" y="4050"/>
                      <a:pt x="23" y="4050"/>
                    </a:cubicBezTo>
                    <a:cubicBezTo>
                      <a:pt x="502" y="4028"/>
                      <a:pt x="959" y="3914"/>
                      <a:pt x="1392" y="3708"/>
                    </a:cubicBezTo>
                    <a:cubicBezTo>
                      <a:pt x="2899" y="3023"/>
                      <a:pt x="2762" y="1266"/>
                      <a:pt x="2123" y="10"/>
                    </a:cubicBezTo>
                    <a:cubicBezTo>
                      <a:pt x="2116" y="4"/>
                      <a:pt x="2109" y="1"/>
                      <a:pt x="210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46"/>
              <p:cNvSpPr/>
              <p:nvPr/>
            </p:nvSpPr>
            <p:spPr>
              <a:xfrm>
                <a:off x="4395971" y="2559791"/>
                <a:ext cx="12411" cy="491632"/>
              </a:xfrm>
              <a:custGeom>
                <a:avLst/>
                <a:gdLst/>
                <a:ahLst/>
                <a:cxnLst/>
                <a:rect l="l" t="t" r="r" b="b"/>
                <a:pathLst>
                  <a:path w="548" h="21708" extrusionOk="0">
                    <a:moveTo>
                      <a:pt x="274" y="1"/>
                    </a:moveTo>
                    <a:cubicBezTo>
                      <a:pt x="46" y="3538"/>
                      <a:pt x="137" y="7282"/>
                      <a:pt x="91" y="10843"/>
                    </a:cubicBezTo>
                    <a:cubicBezTo>
                      <a:pt x="114" y="14472"/>
                      <a:pt x="0" y="18101"/>
                      <a:pt x="274" y="21707"/>
                    </a:cubicBezTo>
                    <a:cubicBezTo>
                      <a:pt x="548" y="18101"/>
                      <a:pt x="434" y="14472"/>
                      <a:pt x="457" y="10843"/>
                    </a:cubicBezTo>
                    <a:cubicBezTo>
                      <a:pt x="411" y="7282"/>
                      <a:pt x="502" y="3538"/>
                      <a:pt x="27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46"/>
              <p:cNvSpPr/>
              <p:nvPr/>
            </p:nvSpPr>
            <p:spPr>
              <a:xfrm>
                <a:off x="4669407" y="2186574"/>
                <a:ext cx="210418" cy="361364"/>
              </a:xfrm>
              <a:custGeom>
                <a:avLst/>
                <a:gdLst/>
                <a:ahLst/>
                <a:cxnLst/>
                <a:rect l="l" t="t" r="r" b="b"/>
                <a:pathLst>
                  <a:path w="9291" h="15956" extrusionOk="0">
                    <a:moveTo>
                      <a:pt x="7898" y="1"/>
                    </a:moveTo>
                    <a:lnTo>
                      <a:pt x="69" y="9701"/>
                    </a:lnTo>
                    <a:lnTo>
                      <a:pt x="4452" y="10021"/>
                    </a:lnTo>
                    <a:lnTo>
                      <a:pt x="1" y="15956"/>
                    </a:lnTo>
                    <a:lnTo>
                      <a:pt x="9291" y="8514"/>
                    </a:lnTo>
                    <a:lnTo>
                      <a:pt x="5479" y="7213"/>
                    </a:lnTo>
                    <a:lnTo>
                      <a:pt x="78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46"/>
              <p:cNvSpPr/>
              <p:nvPr/>
            </p:nvSpPr>
            <p:spPr>
              <a:xfrm>
                <a:off x="4772789" y="2440896"/>
                <a:ext cx="283320" cy="154071"/>
              </a:xfrm>
              <a:custGeom>
                <a:avLst/>
                <a:gdLst/>
                <a:ahLst/>
                <a:cxnLst/>
                <a:rect l="l" t="t" r="r" b="b"/>
                <a:pathLst>
                  <a:path w="12510" h="6803" extrusionOk="0">
                    <a:moveTo>
                      <a:pt x="12509" y="1"/>
                    </a:moveTo>
                    <a:lnTo>
                      <a:pt x="2900" y="2740"/>
                    </a:lnTo>
                    <a:lnTo>
                      <a:pt x="5639" y="4977"/>
                    </a:lnTo>
                    <a:lnTo>
                      <a:pt x="1" y="6803"/>
                    </a:lnTo>
                    <a:lnTo>
                      <a:pt x="9496" y="6209"/>
                    </a:lnTo>
                    <a:lnTo>
                      <a:pt x="7602" y="3607"/>
                    </a:lnTo>
                    <a:lnTo>
                      <a:pt x="1250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46"/>
              <p:cNvSpPr/>
              <p:nvPr/>
            </p:nvSpPr>
            <p:spPr>
              <a:xfrm>
                <a:off x="4506577" y="2187615"/>
                <a:ext cx="124086" cy="318446"/>
              </a:xfrm>
              <a:custGeom>
                <a:avLst/>
                <a:gdLst/>
                <a:ahLst/>
                <a:cxnLst/>
                <a:rect l="l" t="t" r="r" b="b"/>
                <a:pathLst>
                  <a:path w="5479" h="14061" extrusionOk="0">
                    <a:moveTo>
                      <a:pt x="617" y="0"/>
                    </a:moveTo>
                    <a:lnTo>
                      <a:pt x="1" y="9952"/>
                    </a:lnTo>
                    <a:lnTo>
                      <a:pt x="3014" y="8126"/>
                    </a:lnTo>
                    <a:lnTo>
                      <a:pt x="2877" y="14061"/>
                    </a:lnTo>
                    <a:lnTo>
                      <a:pt x="5479" y="4885"/>
                    </a:lnTo>
                    <a:lnTo>
                      <a:pt x="2397" y="5798"/>
                    </a:lnTo>
                    <a:lnTo>
                      <a:pt x="61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46"/>
              <p:cNvSpPr/>
              <p:nvPr/>
            </p:nvSpPr>
            <p:spPr>
              <a:xfrm>
                <a:off x="4223993" y="2541553"/>
                <a:ext cx="254535" cy="254535"/>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46"/>
              <p:cNvSpPr/>
              <p:nvPr/>
            </p:nvSpPr>
            <p:spPr>
              <a:xfrm>
                <a:off x="4167583" y="2485143"/>
                <a:ext cx="367348" cy="367348"/>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48" name="Google Shape;1148;p46"/>
            <p:cNvSpPr/>
            <p:nvPr/>
          </p:nvSpPr>
          <p:spPr>
            <a:xfrm rot="5753888" flipH="1">
              <a:off x="5127281" y="2298797"/>
              <a:ext cx="475357" cy="258484"/>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46"/>
            <p:cNvSpPr/>
            <p:nvPr/>
          </p:nvSpPr>
          <p:spPr>
            <a:xfrm rot="8664663" flipH="1">
              <a:off x="5476116" y="2555827"/>
              <a:ext cx="475348" cy="258479"/>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0" name="Google Shape;1150;p46"/>
          <p:cNvSpPr txBox="1"/>
          <p:nvPr/>
        </p:nvSpPr>
        <p:spPr>
          <a:xfrm>
            <a:off x="720000" y="1903960"/>
            <a:ext cx="6002856" cy="2538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DM Sans" pitchFamily="2" charset="0"/>
                <a:ea typeface="Archivo Black"/>
                <a:cs typeface="Archivo Black"/>
                <a:sym typeface="Archivo Black"/>
              </a:rPr>
              <a:t>▪ This time becomes the time of legal death declaration.</a:t>
            </a:r>
            <a:endParaRPr kumimoji="0" sz="1600" b="0" i="0" u="none" strike="noStrike" kern="0" cap="none" spc="0" normalizeH="0" baseline="0" noProof="0" dirty="0">
              <a:ln>
                <a:noFill/>
              </a:ln>
              <a:solidFill>
                <a:srgbClr val="FFFFFF"/>
              </a:solidFill>
              <a:effectLst/>
              <a:uLnTx/>
              <a:uFillTx/>
              <a:latin typeface="DM Sans" pitchFamily="2" charset="0"/>
              <a:ea typeface="Archivo Black"/>
              <a:cs typeface="Archivo Black"/>
              <a:sym typeface="Archivo Black"/>
            </a:endParaRPr>
          </a:p>
        </p:txBody>
      </p:sp>
      <p:sp>
        <p:nvSpPr>
          <p:cNvPr id="3" name="TextBox 2">
            <a:extLst>
              <a:ext uri="{FF2B5EF4-FFF2-40B4-BE49-F238E27FC236}">
                <a16:creationId xmlns:a16="http://schemas.microsoft.com/office/drawing/2014/main" id="{7A972733-816B-0216-3105-A30C0F5B3F4B}"/>
              </a:ext>
            </a:extLst>
          </p:cNvPr>
          <p:cNvSpPr txBox="1"/>
          <p:nvPr/>
        </p:nvSpPr>
        <p:spPr>
          <a:xfrm>
            <a:off x="715855" y="2529928"/>
            <a:ext cx="479213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 If organ donation is considered,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the situation is </a:t>
            </a:r>
            <a:r>
              <a:rPr kumimoji="0" lang="en-US" sz="1600" b="0" i="0" u="none" strike="noStrike" kern="0" cap="none" spc="0" normalizeH="0" baseline="0" noProof="0" dirty="0">
                <a:ln>
                  <a:noFill/>
                </a:ln>
                <a:solidFill>
                  <a:srgbClr val="FFFFFF"/>
                </a:solidFill>
                <a:effectLst/>
                <a:uLnTx/>
                <a:uFillTx/>
                <a:latin typeface="Calibri-Bold"/>
                <a:cs typeface="Arial"/>
                <a:sym typeface="Arial"/>
              </a:rPr>
              <a:t>discussed</a:t>
            </a:r>
            <a:r>
              <a:rPr kumimoji="0" lang="en-US" sz="1600" b="0" i="0" u="none" strike="noStrike" kern="0" cap="none" spc="0" normalizeH="0" baseline="0" noProof="0" dirty="0">
                <a:ln>
                  <a:noFill/>
                </a:ln>
                <a:solidFill>
                  <a:srgbClr val="FFFFFF"/>
                </a:solidFill>
                <a:effectLst/>
                <a:uLnTx/>
                <a:uFillTx/>
                <a:latin typeface="Arial"/>
                <a:cs typeface="Arial"/>
                <a:sym typeface="Arial"/>
              </a:rPr>
              <a:t> with the family,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primarily to ascertain the patient’s wishes about donation (if known).</a:t>
            </a:r>
            <a:endParaRPr kumimoji="0" lang="ar-JO" sz="1600" b="0" i="0" u="none" strike="noStrike" kern="0" cap="none" spc="0" normalizeH="0" baseline="0" noProof="0" dirty="0">
              <a:ln>
                <a:noFill/>
              </a:ln>
              <a:solidFill>
                <a:srgbClr val="FFFFFF"/>
              </a:solidFill>
              <a:effectLst/>
              <a:uLnTx/>
              <a:uFillTx/>
              <a:latin typeface="Arial"/>
              <a:cs typeface="Arial"/>
              <a:sym typeface="Arial"/>
            </a:endParaRPr>
          </a:p>
        </p:txBody>
      </p:sp>
      <p:sp>
        <p:nvSpPr>
          <p:cNvPr id="5" name="TextBox 4">
            <a:extLst>
              <a:ext uri="{FF2B5EF4-FFF2-40B4-BE49-F238E27FC236}">
                <a16:creationId xmlns:a16="http://schemas.microsoft.com/office/drawing/2014/main" id="{8554AA77-DA81-1F18-C777-9BB79E17F8BE}"/>
              </a:ext>
            </a:extLst>
          </p:cNvPr>
          <p:cNvSpPr txBox="1"/>
          <p:nvPr/>
        </p:nvSpPr>
        <p:spPr>
          <a:xfrm>
            <a:off x="767387" y="3886823"/>
            <a:ext cx="479213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 If donation is possible, intensive care of the body must be continued</a:t>
            </a:r>
            <a:endParaRPr kumimoji="0" lang="ar-JO" sz="1600" b="0" i="0" u="none" strike="noStrike" kern="0" cap="none" spc="0" normalizeH="0" baseline="0" noProof="0" dirty="0">
              <a:ln>
                <a:noFill/>
              </a:ln>
              <a:solidFill>
                <a:srgbClr val="FFFFFF"/>
              </a:solidFill>
              <a:effectLst/>
              <a:uLnTx/>
              <a:uFillTx/>
              <a:latin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47"/>
          <p:cNvSpPr txBox="1">
            <a:spLocks noGrp="1"/>
          </p:cNvSpPr>
          <p:nvPr>
            <p:ph type="title"/>
          </p:nvPr>
        </p:nvSpPr>
        <p:spPr>
          <a:xfrm>
            <a:off x="810311" y="190196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200" dirty="0"/>
              <a:t>Thanks</a:t>
            </a:r>
            <a:r>
              <a:rPr lang="en-US" sz="5200" dirty="0">
                <a:solidFill>
                  <a:schemeClr val="tx2"/>
                </a:solidFill>
              </a:rPr>
              <a:t>!</a:t>
            </a:r>
            <a:endParaRPr sz="5200" dirty="0">
              <a:solidFill>
                <a:schemeClr val="tx2"/>
              </a:solidFill>
            </a:endParaRPr>
          </a:p>
        </p:txBody>
      </p:sp>
      <p:grpSp>
        <p:nvGrpSpPr>
          <p:cNvPr id="1158" name="Google Shape;1158;p47"/>
          <p:cNvGrpSpPr/>
          <p:nvPr/>
        </p:nvGrpSpPr>
        <p:grpSpPr>
          <a:xfrm flipH="1">
            <a:off x="6742954" y="2571753"/>
            <a:ext cx="1304389" cy="1310146"/>
            <a:chOff x="6027649" y="1576942"/>
            <a:chExt cx="1474886" cy="1481396"/>
          </a:xfrm>
        </p:grpSpPr>
        <p:sp>
          <p:nvSpPr>
            <p:cNvPr id="1159" name="Google Shape;1159;p47"/>
            <p:cNvSpPr/>
            <p:nvPr/>
          </p:nvSpPr>
          <p:spPr>
            <a:xfrm>
              <a:off x="6421378" y="2658109"/>
              <a:ext cx="317373" cy="400228"/>
            </a:xfrm>
            <a:custGeom>
              <a:avLst/>
              <a:gdLst/>
              <a:ahLst/>
              <a:cxnLst/>
              <a:rect l="l" t="t" r="r" b="b"/>
              <a:pathLst>
                <a:path w="6734" h="8492" extrusionOk="0">
                  <a:moveTo>
                    <a:pt x="5045" y="0"/>
                  </a:moveTo>
                  <a:cubicBezTo>
                    <a:pt x="4953" y="754"/>
                    <a:pt x="4794" y="1461"/>
                    <a:pt x="4474" y="2100"/>
                  </a:cubicBezTo>
                  <a:cubicBezTo>
                    <a:pt x="4177" y="2739"/>
                    <a:pt x="3744" y="3287"/>
                    <a:pt x="3173" y="3835"/>
                  </a:cubicBezTo>
                  <a:cubicBezTo>
                    <a:pt x="2625" y="4406"/>
                    <a:pt x="1986" y="4953"/>
                    <a:pt x="1393" y="5638"/>
                  </a:cubicBezTo>
                  <a:cubicBezTo>
                    <a:pt x="822" y="6300"/>
                    <a:pt x="320" y="7099"/>
                    <a:pt x="0" y="7943"/>
                  </a:cubicBezTo>
                  <a:lnTo>
                    <a:pt x="891" y="8491"/>
                  </a:lnTo>
                  <a:cubicBezTo>
                    <a:pt x="1187" y="7807"/>
                    <a:pt x="1621" y="7236"/>
                    <a:pt x="2078" y="6620"/>
                  </a:cubicBezTo>
                  <a:cubicBezTo>
                    <a:pt x="2808" y="5661"/>
                    <a:pt x="3926" y="5159"/>
                    <a:pt x="4520" y="4657"/>
                  </a:cubicBezTo>
                  <a:cubicBezTo>
                    <a:pt x="5136" y="4132"/>
                    <a:pt x="5615" y="3538"/>
                    <a:pt x="5958" y="2831"/>
                  </a:cubicBezTo>
                  <a:cubicBezTo>
                    <a:pt x="6391" y="1986"/>
                    <a:pt x="6620" y="1096"/>
                    <a:pt x="6734" y="206"/>
                  </a:cubicBezTo>
                  <a:lnTo>
                    <a:pt x="50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a:off x="6117998" y="2607539"/>
              <a:ext cx="577720" cy="284807"/>
            </a:xfrm>
            <a:custGeom>
              <a:avLst/>
              <a:gdLst/>
              <a:ahLst/>
              <a:cxnLst/>
              <a:rect l="l" t="t" r="r" b="b"/>
              <a:pathLst>
                <a:path w="12258" h="6043" extrusionOk="0">
                  <a:moveTo>
                    <a:pt x="1964" y="1"/>
                  </a:moveTo>
                  <a:cubicBezTo>
                    <a:pt x="1964" y="1"/>
                    <a:pt x="1" y="4634"/>
                    <a:pt x="4246" y="5798"/>
                  </a:cubicBezTo>
                  <a:cubicBezTo>
                    <a:pt x="4879" y="5965"/>
                    <a:pt x="5570" y="6043"/>
                    <a:pt x="6265" y="6043"/>
                  </a:cubicBezTo>
                  <a:cubicBezTo>
                    <a:pt x="7850" y="6043"/>
                    <a:pt x="9450" y="5636"/>
                    <a:pt x="10386" y="4954"/>
                  </a:cubicBezTo>
                  <a:cubicBezTo>
                    <a:pt x="11573" y="4086"/>
                    <a:pt x="12258" y="2488"/>
                    <a:pt x="12121" y="617"/>
                  </a:cubicBezTo>
                  <a:lnTo>
                    <a:pt x="19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7"/>
            <p:cNvSpPr/>
            <p:nvPr/>
          </p:nvSpPr>
          <p:spPr>
            <a:xfrm>
              <a:off x="6027649" y="1678979"/>
              <a:ext cx="1474886" cy="1023428"/>
            </a:xfrm>
            <a:custGeom>
              <a:avLst/>
              <a:gdLst/>
              <a:ahLst/>
              <a:cxnLst/>
              <a:rect l="l" t="t" r="r" b="b"/>
              <a:pathLst>
                <a:path w="31294" h="21715" extrusionOk="0">
                  <a:moveTo>
                    <a:pt x="16371" y="0"/>
                  </a:moveTo>
                  <a:cubicBezTo>
                    <a:pt x="14871" y="0"/>
                    <a:pt x="13577" y="829"/>
                    <a:pt x="12897" y="2059"/>
                  </a:cubicBezTo>
                  <a:cubicBezTo>
                    <a:pt x="12326" y="1488"/>
                    <a:pt x="11550" y="1100"/>
                    <a:pt x="10683" y="1054"/>
                  </a:cubicBezTo>
                  <a:cubicBezTo>
                    <a:pt x="10640" y="1053"/>
                    <a:pt x="10598" y="1052"/>
                    <a:pt x="10556" y="1052"/>
                  </a:cubicBezTo>
                  <a:cubicBezTo>
                    <a:pt x="8785" y="1052"/>
                    <a:pt x="7303" y="2443"/>
                    <a:pt x="7236" y="4227"/>
                  </a:cubicBezTo>
                  <a:cubicBezTo>
                    <a:pt x="7145" y="4227"/>
                    <a:pt x="7053" y="4227"/>
                    <a:pt x="6962" y="4204"/>
                  </a:cubicBezTo>
                  <a:cubicBezTo>
                    <a:pt x="6905" y="4202"/>
                    <a:pt x="6849" y="4201"/>
                    <a:pt x="6793" y="4201"/>
                  </a:cubicBezTo>
                  <a:cubicBezTo>
                    <a:pt x="4676" y="4201"/>
                    <a:pt x="2920" y="5859"/>
                    <a:pt x="2831" y="7993"/>
                  </a:cubicBezTo>
                  <a:cubicBezTo>
                    <a:pt x="2831" y="8130"/>
                    <a:pt x="2831" y="8267"/>
                    <a:pt x="2831" y="8381"/>
                  </a:cubicBezTo>
                  <a:cubicBezTo>
                    <a:pt x="1484" y="8975"/>
                    <a:pt x="525" y="10299"/>
                    <a:pt x="457" y="11851"/>
                  </a:cubicBezTo>
                  <a:cubicBezTo>
                    <a:pt x="434" y="12604"/>
                    <a:pt x="617" y="13311"/>
                    <a:pt x="959" y="13928"/>
                  </a:cubicBezTo>
                  <a:cubicBezTo>
                    <a:pt x="434" y="14567"/>
                    <a:pt x="114" y="15366"/>
                    <a:pt x="92" y="16233"/>
                  </a:cubicBezTo>
                  <a:cubicBezTo>
                    <a:pt x="0" y="18424"/>
                    <a:pt x="1689" y="20273"/>
                    <a:pt x="3881" y="20364"/>
                  </a:cubicBezTo>
                  <a:cubicBezTo>
                    <a:pt x="3924" y="20366"/>
                    <a:pt x="3967" y="20367"/>
                    <a:pt x="4010" y="20367"/>
                  </a:cubicBezTo>
                  <a:cubicBezTo>
                    <a:pt x="4649" y="20367"/>
                    <a:pt x="5265" y="20209"/>
                    <a:pt x="5821" y="19931"/>
                  </a:cubicBezTo>
                  <a:cubicBezTo>
                    <a:pt x="6506" y="20958"/>
                    <a:pt x="7647" y="21665"/>
                    <a:pt x="8948" y="21711"/>
                  </a:cubicBezTo>
                  <a:cubicBezTo>
                    <a:pt x="9001" y="21713"/>
                    <a:pt x="9054" y="21714"/>
                    <a:pt x="9106" y="21714"/>
                  </a:cubicBezTo>
                  <a:cubicBezTo>
                    <a:pt x="10253" y="21714"/>
                    <a:pt x="11286" y="21242"/>
                    <a:pt x="12006" y="20479"/>
                  </a:cubicBezTo>
                  <a:cubicBezTo>
                    <a:pt x="12668" y="21095"/>
                    <a:pt x="13559" y="21506"/>
                    <a:pt x="14563" y="21551"/>
                  </a:cubicBezTo>
                  <a:cubicBezTo>
                    <a:pt x="14634" y="21555"/>
                    <a:pt x="14704" y="21557"/>
                    <a:pt x="14774" y="21557"/>
                  </a:cubicBezTo>
                  <a:cubicBezTo>
                    <a:pt x="15946" y="21557"/>
                    <a:pt x="17003" y="21022"/>
                    <a:pt x="17736" y="20182"/>
                  </a:cubicBezTo>
                  <a:cubicBezTo>
                    <a:pt x="18261" y="20570"/>
                    <a:pt x="18900" y="20821"/>
                    <a:pt x="19607" y="20867"/>
                  </a:cubicBezTo>
                  <a:cubicBezTo>
                    <a:pt x="19656" y="20869"/>
                    <a:pt x="19705" y="20870"/>
                    <a:pt x="19754" y="20870"/>
                  </a:cubicBezTo>
                  <a:cubicBezTo>
                    <a:pt x="21244" y="20870"/>
                    <a:pt x="22519" y="19863"/>
                    <a:pt x="22917" y="18493"/>
                  </a:cubicBezTo>
                  <a:cubicBezTo>
                    <a:pt x="23396" y="18812"/>
                    <a:pt x="23967" y="18995"/>
                    <a:pt x="24583" y="19018"/>
                  </a:cubicBezTo>
                  <a:cubicBezTo>
                    <a:pt x="24639" y="19021"/>
                    <a:pt x="24695" y="19022"/>
                    <a:pt x="24750" y="19022"/>
                  </a:cubicBezTo>
                  <a:cubicBezTo>
                    <a:pt x="26502" y="19022"/>
                    <a:pt x="27941" y="17638"/>
                    <a:pt x="28007" y="15868"/>
                  </a:cubicBezTo>
                  <a:cubicBezTo>
                    <a:pt x="28030" y="15731"/>
                    <a:pt x="28030" y="15594"/>
                    <a:pt x="28007" y="15480"/>
                  </a:cubicBezTo>
                  <a:cubicBezTo>
                    <a:pt x="29765" y="15137"/>
                    <a:pt x="31134" y="13631"/>
                    <a:pt x="31225" y="11759"/>
                  </a:cubicBezTo>
                  <a:cubicBezTo>
                    <a:pt x="31294" y="10139"/>
                    <a:pt x="30358" y="8678"/>
                    <a:pt x="28966" y="8016"/>
                  </a:cubicBezTo>
                  <a:cubicBezTo>
                    <a:pt x="28988" y="7856"/>
                    <a:pt x="29011" y="7696"/>
                    <a:pt x="29034" y="7537"/>
                  </a:cubicBezTo>
                  <a:cubicBezTo>
                    <a:pt x="29103" y="5482"/>
                    <a:pt x="27619" y="3725"/>
                    <a:pt x="25656" y="3451"/>
                  </a:cubicBezTo>
                  <a:cubicBezTo>
                    <a:pt x="25154" y="1922"/>
                    <a:pt x="23739" y="780"/>
                    <a:pt x="22050" y="712"/>
                  </a:cubicBezTo>
                  <a:cubicBezTo>
                    <a:pt x="21989" y="709"/>
                    <a:pt x="21928" y="708"/>
                    <a:pt x="21868" y="708"/>
                  </a:cubicBezTo>
                  <a:cubicBezTo>
                    <a:pt x="20979" y="708"/>
                    <a:pt x="20154" y="1019"/>
                    <a:pt x="19470" y="1511"/>
                  </a:cubicBezTo>
                  <a:cubicBezTo>
                    <a:pt x="18786" y="643"/>
                    <a:pt x="17736" y="73"/>
                    <a:pt x="16549" y="4"/>
                  </a:cubicBezTo>
                  <a:cubicBezTo>
                    <a:pt x="16489" y="2"/>
                    <a:pt x="16430" y="0"/>
                    <a:pt x="16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7"/>
            <p:cNvSpPr/>
            <p:nvPr/>
          </p:nvSpPr>
          <p:spPr>
            <a:xfrm>
              <a:off x="6031938" y="2170783"/>
              <a:ext cx="1468477" cy="531626"/>
            </a:xfrm>
            <a:custGeom>
              <a:avLst/>
              <a:gdLst/>
              <a:ahLst/>
              <a:cxnLst/>
              <a:rect l="l" t="t" r="r" b="b"/>
              <a:pathLst>
                <a:path w="31158" h="11280" extrusionOk="0">
                  <a:moveTo>
                    <a:pt x="30952" y="0"/>
                  </a:moveTo>
                  <a:lnTo>
                    <a:pt x="30952" y="0"/>
                  </a:lnTo>
                  <a:cubicBezTo>
                    <a:pt x="30975" y="366"/>
                    <a:pt x="30929" y="731"/>
                    <a:pt x="30838" y="1119"/>
                  </a:cubicBezTo>
                  <a:cubicBezTo>
                    <a:pt x="30381" y="2899"/>
                    <a:pt x="29012" y="3972"/>
                    <a:pt x="27163" y="4269"/>
                  </a:cubicBezTo>
                  <a:cubicBezTo>
                    <a:pt x="27371" y="5779"/>
                    <a:pt x="26352" y="7341"/>
                    <a:pt x="24487" y="7341"/>
                  </a:cubicBezTo>
                  <a:cubicBezTo>
                    <a:pt x="23899" y="7341"/>
                    <a:pt x="23227" y="7186"/>
                    <a:pt x="22484" y="6825"/>
                  </a:cubicBezTo>
                  <a:cubicBezTo>
                    <a:pt x="22281" y="8182"/>
                    <a:pt x="20981" y="9155"/>
                    <a:pt x="19551" y="9155"/>
                  </a:cubicBezTo>
                  <a:cubicBezTo>
                    <a:pt x="18889" y="9155"/>
                    <a:pt x="18198" y="8946"/>
                    <a:pt x="17576" y="8469"/>
                  </a:cubicBezTo>
                  <a:cubicBezTo>
                    <a:pt x="17127" y="9156"/>
                    <a:pt x="15989" y="9705"/>
                    <a:pt x="14735" y="9705"/>
                  </a:cubicBezTo>
                  <a:cubicBezTo>
                    <a:pt x="13822" y="9705"/>
                    <a:pt x="12847" y="9414"/>
                    <a:pt x="12030" y="8674"/>
                  </a:cubicBezTo>
                  <a:cubicBezTo>
                    <a:pt x="11604" y="9337"/>
                    <a:pt x="10371" y="9992"/>
                    <a:pt x="9058" y="9992"/>
                  </a:cubicBezTo>
                  <a:cubicBezTo>
                    <a:pt x="7973" y="9992"/>
                    <a:pt x="6834" y="9545"/>
                    <a:pt x="6049" y="8286"/>
                  </a:cubicBezTo>
                  <a:cubicBezTo>
                    <a:pt x="5422" y="8563"/>
                    <a:pt x="4783" y="8686"/>
                    <a:pt x="4163" y="8686"/>
                  </a:cubicBezTo>
                  <a:cubicBezTo>
                    <a:pt x="2280" y="8686"/>
                    <a:pt x="585" y="7549"/>
                    <a:pt x="1" y="6140"/>
                  </a:cubicBezTo>
                  <a:lnTo>
                    <a:pt x="1" y="6140"/>
                  </a:lnTo>
                  <a:cubicBezTo>
                    <a:pt x="69" y="8172"/>
                    <a:pt x="1713" y="9838"/>
                    <a:pt x="3790" y="9929"/>
                  </a:cubicBezTo>
                  <a:cubicBezTo>
                    <a:pt x="3833" y="9931"/>
                    <a:pt x="3876" y="9932"/>
                    <a:pt x="3919" y="9932"/>
                  </a:cubicBezTo>
                  <a:cubicBezTo>
                    <a:pt x="4558" y="9932"/>
                    <a:pt x="5174" y="9774"/>
                    <a:pt x="5730" y="9496"/>
                  </a:cubicBezTo>
                  <a:cubicBezTo>
                    <a:pt x="6415" y="10523"/>
                    <a:pt x="7556" y="11230"/>
                    <a:pt x="8857" y="11276"/>
                  </a:cubicBezTo>
                  <a:cubicBezTo>
                    <a:pt x="8910" y="11278"/>
                    <a:pt x="8963" y="11279"/>
                    <a:pt x="9015" y="11279"/>
                  </a:cubicBezTo>
                  <a:cubicBezTo>
                    <a:pt x="10162" y="11279"/>
                    <a:pt x="11195" y="10807"/>
                    <a:pt x="11915" y="10044"/>
                  </a:cubicBezTo>
                  <a:cubicBezTo>
                    <a:pt x="12577" y="10660"/>
                    <a:pt x="13468" y="11071"/>
                    <a:pt x="14472" y="11116"/>
                  </a:cubicBezTo>
                  <a:cubicBezTo>
                    <a:pt x="14543" y="11120"/>
                    <a:pt x="14613" y="11122"/>
                    <a:pt x="14683" y="11122"/>
                  </a:cubicBezTo>
                  <a:cubicBezTo>
                    <a:pt x="15857" y="11122"/>
                    <a:pt x="16934" y="10587"/>
                    <a:pt x="17645" y="9747"/>
                  </a:cubicBezTo>
                  <a:cubicBezTo>
                    <a:pt x="18170" y="10135"/>
                    <a:pt x="18809" y="10386"/>
                    <a:pt x="19516" y="10432"/>
                  </a:cubicBezTo>
                  <a:cubicBezTo>
                    <a:pt x="19565" y="10434"/>
                    <a:pt x="19614" y="10435"/>
                    <a:pt x="19663" y="10435"/>
                  </a:cubicBezTo>
                  <a:cubicBezTo>
                    <a:pt x="21153" y="10435"/>
                    <a:pt x="22428" y="9428"/>
                    <a:pt x="22826" y="8058"/>
                  </a:cubicBezTo>
                  <a:cubicBezTo>
                    <a:pt x="23305" y="8377"/>
                    <a:pt x="23876" y="8560"/>
                    <a:pt x="24492" y="8583"/>
                  </a:cubicBezTo>
                  <a:cubicBezTo>
                    <a:pt x="24535" y="8584"/>
                    <a:pt x="24578" y="8585"/>
                    <a:pt x="24621" y="8585"/>
                  </a:cubicBezTo>
                  <a:cubicBezTo>
                    <a:pt x="26390" y="8585"/>
                    <a:pt x="27849" y="7216"/>
                    <a:pt x="27916" y="5433"/>
                  </a:cubicBezTo>
                  <a:cubicBezTo>
                    <a:pt x="27939" y="5296"/>
                    <a:pt x="27939" y="5159"/>
                    <a:pt x="27916" y="5045"/>
                  </a:cubicBezTo>
                  <a:cubicBezTo>
                    <a:pt x="29674" y="4702"/>
                    <a:pt x="31043" y="3196"/>
                    <a:pt x="31134" y="1324"/>
                  </a:cubicBezTo>
                  <a:cubicBezTo>
                    <a:pt x="31157" y="868"/>
                    <a:pt x="31089" y="411"/>
                    <a:pt x="3095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7"/>
            <p:cNvSpPr/>
            <p:nvPr/>
          </p:nvSpPr>
          <p:spPr>
            <a:xfrm>
              <a:off x="7097184" y="1965483"/>
              <a:ext cx="181309" cy="181686"/>
            </a:xfrm>
            <a:custGeom>
              <a:avLst/>
              <a:gdLst/>
              <a:ahLst/>
              <a:cxnLst/>
              <a:rect l="l" t="t" r="r" b="b"/>
              <a:pathLst>
                <a:path w="3847" h="3855" extrusionOk="0">
                  <a:moveTo>
                    <a:pt x="1181" y="1"/>
                  </a:moveTo>
                  <a:cubicBezTo>
                    <a:pt x="781" y="1"/>
                    <a:pt x="379" y="78"/>
                    <a:pt x="19" y="225"/>
                  </a:cubicBezTo>
                  <a:cubicBezTo>
                    <a:pt x="0" y="225"/>
                    <a:pt x="11" y="254"/>
                    <a:pt x="28" y="254"/>
                  </a:cubicBezTo>
                  <a:cubicBezTo>
                    <a:pt x="32" y="254"/>
                    <a:pt x="37" y="252"/>
                    <a:pt x="41" y="248"/>
                  </a:cubicBezTo>
                  <a:cubicBezTo>
                    <a:pt x="313" y="201"/>
                    <a:pt x="572" y="178"/>
                    <a:pt x="816" y="178"/>
                  </a:cubicBezTo>
                  <a:cubicBezTo>
                    <a:pt x="2809" y="178"/>
                    <a:pt x="3847" y="1699"/>
                    <a:pt x="3237" y="3854"/>
                  </a:cubicBezTo>
                  <a:cubicBezTo>
                    <a:pt x="3785" y="3078"/>
                    <a:pt x="3808" y="1595"/>
                    <a:pt x="3077" y="773"/>
                  </a:cubicBezTo>
                  <a:cubicBezTo>
                    <a:pt x="2609" y="246"/>
                    <a:pt x="1897" y="1"/>
                    <a:pt x="118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7"/>
            <p:cNvSpPr/>
            <p:nvPr/>
          </p:nvSpPr>
          <p:spPr>
            <a:xfrm>
              <a:off x="6903336" y="2385131"/>
              <a:ext cx="226224" cy="140919"/>
            </a:xfrm>
            <a:custGeom>
              <a:avLst/>
              <a:gdLst/>
              <a:ahLst/>
              <a:cxnLst/>
              <a:rect l="l" t="t" r="r" b="b"/>
              <a:pathLst>
                <a:path w="4800" h="2990" extrusionOk="0">
                  <a:moveTo>
                    <a:pt x="4052" y="0"/>
                  </a:moveTo>
                  <a:cubicBezTo>
                    <a:pt x="4046" y="0"/>
                    <a:pt x="4040" y="6"/>
                    <a:pt x="4040" y="18"/>
                  </a:cubicBezTo>
                  <a:cubicBezTo>
                    <a:pt x="4223" y="999"/>
                    <a:pt x="3721" y="2026"/>
                    <a:pt x="2830" y="2483"/>
                  </a:cubicBezTo>
                  <a:cubicBezTo>
                    <a:pt x="2427" y="2663"/>
                    <a:pt x="1954" y="2770"/>
                    <a:pt x="1487" y="2770"/>
                  </a:cubicBezTo>
                  <a:cubicBezTo>
                    <a:pt x="952" y="2770"/>
                    <a:pt x="426" y="2629"/>
                    <a:pt x="23" y="2300"/>
                  </a:cubicBezTo>
                  <a:cubicBezTo>
                    <a:pt x="23" y="2292"/>
                    <a:pt x="20" y="2290"/>
                    <a:pt x="17" y="2290"/>
                  </a:cubicBezTo>
                  <a:cubicBezTo>
                    <a:pt x="10" y="2290"/>
                    <a:pt x="0" y="2300"/>
                    <a:pt x="0" y="2300"/>
                  </a:cubicBezTo>
                  <a:cubicBezTo>
                    <a:pt x="160" y="2528"/>
                    <a:pt x="388" y="2665"/>
                    <a:pt x="639" y="2757"/>
                  </a:cubicBezTo>
                  <a:cubicBezTo>
                    <a:pt x="984" y="2916"/>
                    <a:pt x="1357" y="2989"/>
                    <a:pt x="1729" y="2989"/>
                  </a:cubicBezTo>
                  <a:cubicBezTo>
                    <a:pt x="3279" y="2989"/>
                    <a:pt x="4799" y="1711"/>
                    <a:pt x="4063" y="18"/>
                  </a:cubicBezTo>
                  <a:cubicBezTo>
                    <a:pt x="4063" y="6"/>
                    <a:pt x="4057" y="0"/>
                    <a:pt x="405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7"/>
            <p:cNvSpPr/>
            <p:nvPr/>
          </p:nvSpPr>
          <p:spPr>
            <a:xfrm>
              <a:off x="6809735" y="2336728"/>
              <a:ext cx="216374" cy="172826"/>
            </a:xfrm>
            <a:custGeom>
              <a:avLst/>
              <a:gdLst/>
              <a:ahLst/>
              <a:cxnLst/>
              <a:rect l="l" t="t" r="r" b="b"/>
              <a:pathLst>
                <a:path w="4591" h="3667" extrusionOk="0">
                  <a:moveTo>
                    <a:pt x="3972" y="0"/>
                  </a:moveTo>
                  <a:cubicBezTo>
                    <a:pt x="3961" y="0"/>
                    <a:pt x="3949" y="6"/>
                    <a:pt x="3949" y="17"/>
                  </a:cubicBezTo>
                  <a:cubicBezTo>
                    <a:pt x="3972" y="542"/>
                    <a:pt x="3926" y="1045"/>
                    <a:pt x="3767" y="1524"/>
                  </a:cubicBezTo>
                  <a:cubicBezTo>
                    <a:pt x="3381" y="2754"/>
                    <a:pt x="2153" y="3482"/>
                    <a:pt x="916" y="3482"/>
                  </a:cubicBezTo>
                  <a:cubicBezTo>
                    <a:pt x="615" y="3482"/>
                    <a:pt x="313" y="3439"/>
                    <a:pt x="23" y="3350"/>
                  </a:cubicBezTo>
                  <a:cubicBezTo>
                    <a:pt x="23" y="3350"/>
                    <a:pt x="0" y="3373"/>
                    <a:pt x="23" y="3396"/>
                  </a:cubicBezTo>
                  <a:cubicBezTo>
                    <a:pt x="441" y="3581"/>
                    <a:pt x="864" y="3666"/>
                    <a:pt x="1273" y="3666"/>
                  </a:cubicBezTo>
                  <a:cubicBezTo>
                    <a:pt x="3077" y="3666"/>
                    <a:pt x="4590" y="2009"/>
                    <a:pt x="3995" y="17"/>
                  </a:cubicBezTo>
                  <a:cubicBezTo>
                    <a:pt x="3995" y="6"/>
                    <a:pt x="3983" y="0"/>
                    <a:pt x="397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7"/>
            <p:cNvSpPr/>
            <p:nvPr/>
          </p:nvSpPr>
          <p:spPr>
            <a:xfrm>
              <a:off x="6405259" y="2425239"/>
              <a:ext cx="224857" cy="123763"/>
            </a:xfrm>
            <a:custGeom>
              <a:avLst/>
              <a:gdLst/>
              <a:ahLst/>
              <a:cxnLst/>
              <a:rect l="l" t="t" r="r" b="b"/>
              <a:pathLst>
                <a:path w="4771" h="2626" extrusionOk="0">
                  <a:moveTo>
                    <a:pt x="364" y="1"/>
                  </a:moveTo>
                  <a:cubicBezTo>
                    <a:pt x="358" y="1"/>
                    <a:pt x="350" y="3"/>
                    <a:pt x="342" y="11"/>
                  </a:cubicBezTo>
                  <a:cubicBezTo>
                    <a:pt x="0" y="1084"/>
                    <a:pt x="845" y="2248"/>
                    <a:pt x="1895" y="2522"/>
                  </a:cubicBezTo>
                  <a:cubicBezTo>
                    <a:pt x="2135" y="2591"/>
                    <a:pt x="2390" y="2626"/>
                    <a:pt x="2648" y="2626"/>
                  </a:cubicBezTo>
                  <a:cubicBezTo>
                    <a:pt x="3490" y="2626"/>
                    <a:pt x="4351" y="2257"/>
                    <a:pt x="4771" y="1540"/>
                  </a:cubicBezTo>
                  <a:lnTo>
                    <a:pt x="4771" y="1540"/>
                  </a:lnTo>
                  <a:cubicBezTo>
                    <a:pt x="4223" y="1999"/>
                    <a:pt x="3443" y="2308"/>
                    <a:pt x="2653" y="2308"/>
                  </a:cubicBezTo>
                  <a:cubicBezTo>
                    <a:pt x="2422" y="2308"/>
                    <a:pt x="2190" y="2282"/>
                    <a:pt x="1963" y="2225"/>
                  </a:cubicBezTo>
                  <a:cubicBezTo>
                    <a:pt x="1004" y="1997"/>
                    <a:pt x="228" y="1015"/>
                    <a:pt x="388" y="11"/>
                  </a:cubicBezTo>
                  <a:cubicBezTo>
                    <a:pt x="388" y="11"/>
                    <a:pt x="378" y="1"/>
                    <a:pt x="36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7"/>
            <p:cNvSpPr/>
            <p:nvPr/>
          </p:nvSpPr>
          <p:spPr>
            <a:xfrm>
              <a:off x="6372975" y="2357136"/>
              <a:ext cx="229193" cy="101047"/>
            </a:xfrm>
            <a:custGeom>
              <a:avLst/>
              <a:gdLst/>
              <a:ahLst/>
              <a:cxnLst/>
              <a:rect l="l" t="t" r="r" b="b"/>
              <a:pathLst>
                <a:path w="4863" h="2144" extrusionOk="0">
                  <a:moveTo>
                    <a:pt x="12" y="1"/>
                  </a:moveTo>
                  <a:cubicBezTo>
                    <a:pt x="6" y="1"/>
                    <a:pt x="0" y="7"/>
                    <a:pt x="0" y="18"/>
                  </a:cubicBezTo>
                  <a:cubicBezTo>
                    <a:pt x="0" y="1114"/>
                    <a:pt x="1073" y="1981"/>
                    <a:pt x="2123" y="2118"/>
                  </a:cubicBezTo>
                  <a:cubicBezTo>
                    <a:pt x="2237" y="2135"/>
                    <a:pt x="2352" y="2143"/>
                    <a:pt x="2466" y="2143"/>
                  </a:cubicBezTo>
                  <a:cubicBezTo>
                    <a:pt x="3423" y="2143"/>
                    <a:pt x="4350" y="1564"/>
                    <a:pt x="4839" y="748"/>
                  </a:cubicBezTo>
                  <a:cubicBezTo>
                    <a:pt x="4862" y="748"/>
                    <a:pt x="4839" y="726"/>
                    <a:pt x="4816" y="726"/>
                  </a:cubicBezTo>
                  <a:cubicBezTo>
                    <a:pt x="4451" y="1068"/>
                    <a:pt x="4063" y="1365"/>
                    <a:pt x="3607" y="1570"/>
                  </a:cubicBezTo>
                  <a:cubicBezTo>
                    <a:pt x="3240" y="1735"/>
                    <a:pt x="2843" y="1812"/>
                    <a:pt x="2441" y="1812"/>
                  </a:cubicBezTo>
                  <a:cubicBezTo>
                    <a:pt x="2343" y="1812"/>
                    <a:pt x="2244" y="1807"/>
                    <a:pt x="2146" y="1798"/>
                  </a:cubicBezTo>
                  <a:cubicBezTo>
                    <a:pt x="1187" y="1707"/>
                    <a:pt x="183" y="1000"/>
                    <a:pt x="23" y="18"/>
                  </a:cubicBezTo>
                  <a:cubicBezTo>
                    <a:pt x="23" y="7"/>
                    <a:pt x="17" y="1"/>
                    <a:pt x="1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7"/>
            <p:cNvSpPr/>
            <p:nvPr/>
          </p:nvSpPr>
          <p:spPr>
            <a:xfrm>
              <a:off x="6946366" y="1938525"/>
              <a:ext cx="235226" cy="173957"/>
            </a:xfrm>
            <a:custGeom>
              <a:avLst/>
              <a:gdLst/>
              <a:ahLst/>
              <a:cxnLst/>
              <a:rect l="l" t="t" r="r" b="b"/>
              <a:pathLst>
                <a:path w="4991" h="3691" extrusionOk="0">
                  <a:moveTo>
                    <a:pt x="1632" y="1"/>
                  </a:moveTo>
                  <a:cubicBezTo>
                    <a:pt x="1097" y="1"/>
                    <a:pt x="541" y="148"/>
                    <a:pt x="23" y="478"/>
                  </a:cubicBezTo>
                  <a:cubicBezTo>
                    <a:pt x="0" y="500"/>
                    <a:pt x="0" y="523"/>
                    <a:pt x="23" y="523"/>
                  </a:cubicBezTo>
                  <a:cubicBezTo>
                    <a:pt x="503" y="356"/>
                    <a:pt x="984" y="246"/>
                    <a:pt x="1481" y="246"/>
                  </a:cubicBezTo>
                  <a:cubicBezTo>
                    <a:pt x="1528" y="246"/>
                    <a:pt x="1574" y="247"/>
                    <a:pt x="1621" y="249"/>
                  </a:cubicBezTo>
                  <a:cubicBezTo>
                    <a:pt x="3378" y="295"/>
                    <a:pt x="4542" y="2007"/>
                    <a:pt x="4017" y="3673"/>
                  </a:cubicBezTo>
                  <a:cubicBezTo>
                    <a:pt x="4017" y="3684"/>
                    <a:pt x="4023" y="3690"/>
                    <a:pt x="4029" y="3690"/>
                  </a:cubicBezTo>
                  <a:cubicBezTo>
                    <a:pt x="4035" y="3690"/>
                    <a:pt x="4040" y="3684"/>
                    <a:pt x="4040" y="3673"/>
                  </a:cubicBezTo>
                  <a:cubicBezTo>
                    <a:pt x="4990" y="1667"/>
                    <a:pt x="3431" y="1"/>
                    <a:pt x="163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7"/>
            <p:cNvSpPr/>
            <p:nvPr/>
          </p:nvSpPr>
          <p:spPr>
            <a:xfrm>
              <a:off x="6752707" y="2056350"/>
              <a:ext cx="169008" cy="165850"/>
            </a:xfrm>
            <a:custGeom>
              <a:avLst/>
              <a:gdLst/>
              <a:ahLst/>
              <a:cxnLst/>
              <a:rect l="l" t="t" r="r" b="b"/>
              <a:pathLst>
                <a:path w="3586" h="3519" extrusionOk="0">
                  <a:moveTo>
                    <a:pt x="1000" y="1"/>
                  </a:moveTo>
                  <a:cubicBezTo>
                    <a:pt x="674" y="1"/>
                    <a:pt x="343" y="49"/>
                    <a:pt x="23" y="146"/>
                  </a:cubicBezTo>
                  <a:cubicBezTo>
                    <a:pt x="1" y="146"/>
                    <a:pt x="23" y="169"/>
                    <a:pt x="46" y="169"/>
                  </a:cubicBezTo>
                  <a:cubicBezTo>
                    <a:pt x="180" y="159"/>
                    <a:pt x="310" y="154"/>
                    <a:pt x="436" y="154"/>
                  </a:cubicBezTo>
                  <a:cubicBezTo>
                    <a:pt x="2435" y="154"/>
                    <a:pt x="3585" y="1333"/>
                    <a:pt x="3242" y="3501"/>
                  </a:cubicBezTo>
                  <a:cubicBezTo>
                    <a:pt x="3242" y="3513"/>
                    <a:pt x="3247" y="3518"/>
                    <a:pt x="3253" y="3518"/>
                  </a:cubicBezTo>
                  <a:cubicBezTo>
                    <a:pt x="3259" y="3518"/>
                    <a:pt x="3265" y="3513"/>
                    <a:pt x="3265" y="3501"/>
                  </a:cubicBezTo>
                  <a:cubicBezTo>
                    <a:pt x="3447" y="3045"/>
                    <a:pt x="3539" y="2543"/>
                    <a:pt x="3470" y="2040"/>
                  </a:cubicBezTo>
                  <a:cubicBezTo>
                    <a:pt x="3344" y="673"/>
                    <a:pt x="2211" y="1"/>
                    <a:pt x="10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a:off x="6299828" y="2002952"/>
              <a:ext cx="180744" cy="165096"/>
            </a:xfrm>
            <a:custGeom>
              <a:avLst/>
              <a:gdLst/>
              <a:ahLst/>
              <a:cxnLst/>
              <a:rect l="l" t="t" r="r" b="b"/>
              <a:pathLst>
                <a:path w="3835" h="3503" extrusionOk="0">
                  <a:moveTo>
                    <a:pt x="2690" y="1"/>
                  </a:moveTo>
                  <a:cubicBezTo>
                    <a:pt x="2577" y="1"/>
                    <a:pt x="2464" y="8"/>
                    <a:pt x="2351" y="24"/>
                  </a:cubicBezTo>
                  <a:cubicBezTo>
                    <a:pt x="616" y="206"/>
                    <a:pt x="0" y="1987"/>
                    <a:pt x="479" y="3493"/>
                  </a:cubicBezTo>
                  <a:cubicBezTo>
                    <a:pt x="479" y="3500"/>
                    <a:pt x="483" y="3502"/>
                    <a:pt x="488" y="3502"/>
                  </a:cubicBezTo>
                  <a:cubicBezTo>
                    <a:pt x="500" y="3502"/>
                    <a:pt x="518" y="3486"/>
                    <a:pt x="502" y="3470"/>
                  </a:cubicBezTo>
                  <a:cubicBezTo>
                    <a:pt x="339" y="1469"/>
                    <a:pt x="1272" y="198"/>
                    <a:pt x="3122" y="198"/>
                  </a:cubicBezTo>
                  <a:cubicBezTo>
                    <a:pt x="3339" y="198"/>
                    <a:pt x="3569" y="216"/>
                    <a:pt x="3812" y="252"/>
                  </a:cubicBezTo>
                  <a:cubicBezTo>
                    <a:pt x="3835" y="252"/>
                    <a:pt x="3835" y="229"/>
                    <a:pt x="3812" y="229"/>
                  </a:cubicBezTo>
                  <a:cubicBezTo>
                    <a:pt x="3458" y="87"/>
                    <a:pt x="3077" y="1"/>
                    <a:pt x="269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7"/>
            <p:cNvSpPr/>
            <p:nvPr/>
          </p:nvSpPr>
          <p:spPr>
            <a:xfrm>
              <a:off x="6148115" y="2262828"/>
              <a:ext cx="143134" cy="199690"/>
            </a:xfrm>
            <a:custGeom>
              <a:avLst/>
              <a:gdLst/>
              <a:ahLst/>
              <a:cxnLst/>
              <a:rect l="l" t="t" r="r" b="b"/>
              <a:pathLst>
                <a:path w="3037" h="4237" extrusionOk="0">
                  <a:moveTo>
                    <a:pt x="1476" y="1"/>
                  </a:moveTo>
                  <a:cubicBezTo>
                    <a:pt x="1473" y="1"/>
                    <a:pt x="1468" y="4"/>
                    <a:pt x="1462" y="10"/>
                  </a:cubicBezTo>
                  <a:cubicBezTo>
                    <a:pt x="1051" y="284"/>
                    <a:pt x="708" y="695"/>
                    <a:pt x="571" y="1197"/>
                  </a:cubicBezTo>
                  <a:cubicBezTo>
                    <a:pt x="105" y="2685"/>
                    <a:pt x="1388" y="4237"/>
                    <a:pt x="2886" y="4237"/>
                  </a:cubicBezTo>
                  <a:cubicBezTo>
                    <a:pt x="2929" y="4237"/>
                    <a:pt x="2971" y="4236"/>
                    <a:pt x="3014" y="4233"/>
                  </a:cubicBezTo>
                  <a:cubicBezTo>
                    <a:pt x="3037" y="4233"/>
                    <a:pt x="3037" y="4210"/>
                    <a:pt x="3014" y="4210"/>
                  </a:cubicBezTo>
                  <a:cubicBezTo>
                    <a:pt x="1028" y="3891"/>
                    <a:pt x="1" y="1563"/>
                    <a:pt x="1484" y="33"/>
                  </a:cubicBezTo>
                  <a:cubicBezTo>
                    <a:pt x="1484" y="17"/>
                    <a:pt x="1484" y="1"/>
                    <a:pt x="1476"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7"/>
            <p:cNvSpPr/>
            <p:nvPr/>
          </p:nvSpPr>
          <p:spPr>
            <a:xfrm>
              <a:off x="6717217" y="1812640"/>
              <a:ext cx="185080" cy="87568"/>
            </a:xfrm>
            <a:custGeom>
              <a:avLst/>
              <a:gdLst/>
              <a:ahLst/>
              <a:cxnLst/>
              <a:rect l="l" t="t" r="r" b="b"/>
              <a:pathLst>
                <a:path w="3927" h="1858" extrusionOk="0">
                  <a:moveTo>
                    <a:pt x="1788" y="0"/>
                  </a:moveTo>
                  <a:cubicBezTo>
                    <a:pt x="1126" y="0"/>
                    <a:pt x="452" y="265"/>
                    <a:pt x="0" y="752"/>
                  </a:cubicBezTo>
                  <a:cubicBezTo>
                    <a:pt x="0" y="768"/>
                    <a:pt x="12" y="784"/>
                    <a:pt x="27" y="784"/>
                  </a:cubicBezTo>
                  <a:cubicBezTo>
                    <a:pt x="33" y="784"/>
                    <a:pt x="39" y="781"/>
                    <a:pt x="46" y="775"/>
                  </a:cubicBezTo>
                  <a:cubicBezTo>
                    <a:pt x="541" y="458"/>
                    <a:pt x="1086" y="300"/>
                    <a:pt x="1611" y="300"/>
                  </a:cubicBezTo>
                  <a:cubicBezTo>
                    <a:pt x="2563" y="300"/>
                    <a:pt x="3454" y="818"/>
                    <a:pt x="3881" y="1847"/>
                  </a:cubicBezTo>
                  <a:cubicBezTo>
                    <a:pt x="3888" y="1855"/>
                    <a:pt x="3896" y="1858"/>
                    <a:pt x="3903" y="1858"/>
                  </a:cubicBezTo>
                  <a:cubicBezTo>
                    <a:pt x="3916" y="1858"/>
                    <a:pt x="3926" y="1847"/>
                    <a:pt x="3926" y="1847"/>
                  </a:cubicBezTo>
                  <a:cubicBezTo>
                    <a:pt x="3858" y="1414"/>
                    <a:pt x="3675" y="1026"/>
                    <a:pt x="3401" y="706"/>
                  </a:cubicBezTo>
                  <a:cubicBezTo>
                    <a:pt x="2996" y="225"/>
                    <a:pt x="2397" y="0"/>
                    <a:pt x="178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7"/>
            <p:cNvSpPr/>
            <p:nvPr/>
          </p:nvSpPr>
          <p:spPr>
            <a:xfrm>
              <a:off x="6387161" y="1897663"/>
              <a:ext cx="177350" cy="112876"/>
            </a:xfrm>
            <a:custGeom>
              <a:avLst/>
              <a:gdLst/>
              <a:ahLst/>
              <a:cxnLst/>
              <a:rect l="l" t="t" r="r" b="b"/>
              <a:pathLst>
                <a:path w="3763" h="2395" extrusionOk="0">
                  <a:moveTo>
                    <a:pt x="2214" y="0"/>
                  </a:moveTo>
                  <a:cubicBezTo>
                    <a:pt x="997" y="0"/>
                    <a:pt x="1" y="1160"/>
                    <a:pt x="42" y="2394"/>
                  </a:cubicBezTo>
                  <a:lnTo>
                    <a:pt x="64" y="2394"/>
                  </a:lnTo>
                  <a:cubicBezTo>
                    <a:pt x="270" y="1573"/>
                    <a:pt x="749" y="865"/>
                    <a:pt x="1457" y="477"/>
                  </a:cubicBezTo>
                  <a:cubicBezTo>
                    <a:pt x="1768" y="357"/>
                    <a:pt x="2128" y="285"/>
                    <a:pt x="2486" y="285"/>
                  </a:cubicBezTo>
                  <a:cubicBezTo>
                    <a:pt x="2942" y="285"/>
                    <a:pt x="3394" y="401"/>
                    <a:pt x="3739" y="683"/>
                  </a:cubicBezTo>
                  <a:cubicBezTo>
                    <a:pt x="3739" y="683"/>
                    <a:pt x="3762" y="683"/>
                    <a:pt x="3762" y="660"/>
                  </a:cubicBezTo>
                  <a:cubicBezTo>
                    <a:pt x="3511" y="272"/>
                    <a:pt x="3055" y="112"/>
                    <a:pt x="2621" y="43"/>
                  </a:cubicBezTo>
                  <a:cubicBezTo>
                    <a:pt x="2483" y="14"/>
                    <a:pt x="2347" y="0"/>
                    <a:pt x="2214"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7"/>
            <p:cNvSpPr/>
            <p:nvPr/>
          </p:nvSpPr>
          <p:spPr>
            <a:xfrm>
              <a:off x="7183009" y="2198731"/>
              <a:ext cx="131304" cy="161090"/>
            </a:xfrm>
            <a:custGeom>
              <a:avLst/>
              <a:gdLst/>
              <a:ahLst/>
              <a:cxnLst/>
              <a:rect l="l" t="t" r="r" b="b"/>
              <a:pathLst>
                <a:path w="2786" h="3418" extrusionOk="0">
                  <a:moveTo>
                    <a:pt x="1895" y="1"/>
                  </a:moveTo>
                  <a:cubicBezTo>
                    <a:pt x="1872" y="1"/>
                    <a:pt x="1850" y="24"/>
                    <a:pt x="1872" y="24"/>
                  </a:cubicBezTo>
                  <a:cubicBezTo>
                    <a:pt x="2420" y="686"/>
                    <a:pt x="2420" y="1576"/>
                    <a:pt x="2123" y="2306"/>
                  </a:cubicBezTo>
                  <a:cubicBezTo>
                    <a:pt x="1726" y="2990"/>
                    <a:pt x="924" y="3312"/>
                    <a:pt x="128" y="3312"/>
                  </a:cubicBezTo>
                  <a:cubicBezTo>
                    <a:pt x="101" y="3312"/>
                    <a:pt x="74" y="3311"/>
                    <a:pt x="46" y="3311"/>
                  </a:cubicBezTo>
                  <a:cubicBezTo>
                    <a:pt x="24" y="3311"/>
                    <a:pt x="1" y="3333"/>
                    <a:pt x="24" y="3333"/>
                  </a:cubicBezTo>
                  <a:cubicBezTo>
                    <a:pt x="218" y="3390"/>
                    <a:pt x="421" y="3417"/>
                    <a:pt x="625" y="3417"/>
                  </a:cubicBezTo>
                  <a:cubicBezTo>
                    <a:pt x="1332" y="3417"/>
                    <a:pt x="2043" y="3086"/>
                    <a:pt x="2397" y="2466"/>
                  </a:cubicBezTo>
                  <a:cubicBezTo>
                    <a:pt x="2785" y="1667"/>
                    <a:pt x="2648" y="549"/>
                    <a:pt x="189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7"/>
            <p:cNvSpPr/>
            <p:nvPr/>
          </p:nvSpPr>
          <p:spPr>
            <a:xfrm>
              <a:off x="6535387" y="2157445"/>
              <a:ext cx="156047" cy="138185"/>
            </a:xfrm>
            <a:custGeom>
              <a:avLst/>
              <a:gdLst/>
              <a:ahLst/>
              <a:cxnLst/>
              <a:rect l="l" t="t" r="r" b="b"/>
              <a:pathLst>
                <a:path w="3311" h="2932" extrusionOk="0">
                  <a:moveTo>
                    <a:pt x="408" y="0"/>
                  </a:moveTo>
                  <a:cubicBezTo>
                    <a:pt x="402" y="0"/>
                    <a:pt x="396" y="3"/>
                    <a:pt x="389" y="10"/>
                  </a:cubicBezTo>
                  <a:cubicBezTo>
                    <a:pt x="1" y="808"/>
                    <a:pt x="92" y="1904"/>
                    <a:pt x="800" y="2498"/>
                  </a:cubicBezTo>
                  <a:cubicBezTo>
                    <a:pt x="1167" y="2770"/>
                    <a:pt x="1645" y="2932"/>
                    <a:pt x="2116" y="2932"/>
                  </a:cubicBezTo>
                  <a:cubicBezTo>
                    <a:pt x="2552" y="2932"/>
                    <a:pt x="2981" y="2793"/>
                    <a:pt x="3311" y="2475"/>
                  </a:cubicBezTo>
                  <a:cubicBezTo>
                    <a:pt x="3311" y="2459"/>
                    <a:pt x="3299" y="2442"/>
                    <a:pt x="3292" y="2442"/>
                  </a:cubicBezTo>
                  <a:cubicBezTo>
                    <a:pt x="3290" y="2442"/>
                    <a:pt x="3288" y="2445"/>
                    <a:pt x="3288" y="2452"/>
                  </a:cubicBezTo>
                  <a:cubicBezTo>
                    <a:pt x="2988" y="2615"/>
                    <a:pt x="2666" y="2689"/>
                    <a:pt x="2348" y="2689"/>
                  </a:cubicBezTo>
                  <a:cubicBezTo>
                    <a:pt x="1866" y="2689"/>
                    <a:pt x="1390" y="2521"/>
                    <a:pt x="1005" y="2246"/>
                  </a:cubicBezTo>
                  <a:cubicBezTo>
                    <a:pt x="389" y="1721"/>
                    <a:pt x="229" y="831"/>
                    <a:pt x="435" y="32"/>
                  </a:cubicBezTo>
                  <a:cubicBezTo>
                    <a:pt x="435" y="16"/>
                    <a:pt x="423" y="0"/>
                    <a:pt x="408"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a:off x="6159944" y="1669458"/>
              <a:ext cx="417478" cy="417478"/>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7"/>
            <p:cNvSpPr/>
            <p:nvPr/>
          </p:nvSpPr>
          <p:spPr>
            <a:xfrm>
              <a:off x="6067427" y="1576942"/>
              <a:ext cx="602510" cy="602510"/>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8" name="Google Shape;1178;p47"/>
          <p:cNvSpPr/>
          <p:nvPr/>
        </p:nvSpPr>
        <p:spPr>
          <a:xfrm rot="-1884215" flipH="1">
            <a:off x="5872864" y="3332418"/>
            <a:ext cx="693073" cy="376871"/>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rot="7830004" flipH="1">
            <a:off x="6428046" y="4047969"/>
            <a:ext cx="693057" cy="376863"/>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grpSp>
        <p:nvGrpSpPr>
          <p:cNvPr id="688" name="Google Shape;688;p29"/>
          <p:cNvGrpSpPr/>
          <p:nvPr/>
        </p:nvGrpSpPr>
        <p:grpSpPr>
          <a:xfrm>
            <a:off x="1069112" y="1606069"/>
            <a:ext cx="1931407" cy="1931362"/>
            <a:chOff x="5987602" y="1417250"/>
            <a:chExt cx="456069" cy="456069"/>
          </a:xfrm>
        </p:grpSpPr>
        <p:sp>
          <p:nvSpPr>
            <p:cNvPr id="689" name="Google Shape;689;p29"/>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9"/>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91" name="Google Shape;691;p29"/>
          <p:cNvSpPr txBox="1">
            <a:spLocks noGrp="1"/>
          </p:cNvSpPr>
          <p:nvPr>
            <p:ph type="title"/>
          </p:nvPr>
        </p:nvSpPr>
        <p:spPr>
          <a:xfrm>
            <a:off x="3258388" y="1683400"/>
            <a:ext cx="5456634" cy="177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500" dirty="0"/>
              <a:t>Death and its types</a:t>
            </a:r>
          </a:p>
        </p:txBody>
      </p:sp>
      <p:sp>
        <p:nvSpPr>
          <p:cNvPr id="692" name="Google Shape;692;p29"/>
          <p:cNvSpPr txBox="1">
            <a:spLocks noGrp="1"/>
          </p:cNvSpPr>
          <p:nvPr>
            <p:ph type="title" idx="2"/>
          </p:nvPr>
        </p:nvSpPr>
        <p:spPr>
          <a:xfrm>
            <a:off x="1263666" y="2150943"/>
            <a:ext cx="1542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extLst>
      <p:ext uri="{BB962C8B-B14F-4D97-AF65-F5344CB8AC3E}">
        <p14:creationId xmlns:p14="http://schemas.microsoft.com/office/powerpoint/2010/main" val="255844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36"/>
          <p:cNvSpPr txBox="1">
            <a:spLocks noGrp="1"/>
          </p:cNvSpPr>
          <p:nvPr>
            <p:ph type="subTitle" idx="1"/>
          </p:nvPr>
        </p:nvSpPr>
        <p:spPr>
          <a:xfrm>
            <a:off x="1286089" y="2103833"/>
            <a:ext cx="6571822" cy="19981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dirty="0"/>
              <a:t>Death is an irreversible , biological event that consists of permanent cessation of the critical function of the organism as a whole , especially respiration and heart beat.</a:t>
            </a:r>
          </a:p>
        </p:txBody>
      </p:sp>
      <p:sp>
        <p:nvSpPr>
          <p:cNvPr id="814" name="Google Shape;814;p36"/>
          <p:cNvSpPr txBox="1">
            <a:spLocks noGrp="1"/>
          </p:cNvSpPr>
          <p:nvPr>
            <p:ph type="title"/>
          </p:nvPr>
        </p:nvSpPr>
        <p:spPr>
          <a:xfrm>
            <a:off x="1533600" y="782411"/>
            <a:ext cx="6076800" cy="116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a:solidFill>
                  <a:schemeClr val="dk1"/>
                </a:solidFill>
              </a:rPr>
              <a:t>What do we mean by </a:t>
            </a:r>
            <a:r>
              <a:rPr lang="en-US" sz="4000" dirty="0">
                <a:solidFill>
                  <a:srgbClr val="FF0000"/>
                </a:solidFill>
              </a:rPr>
              <a:t>death</a:t>
            </a:r>
            <a:r>
              <a:rPr lang="en-US" sz="4000" dirty="0">
                <a:solidFill>
                  <a:schemeClr val="dk1"/>
                </a:solidFill>
              </a:rPr>
              <a:t> </a:t>
            </a:r>
            <a:r>
              <a:rPr lang="en-US" sz="4000" dirty="0">
                <a:solidFill>
                  <a:srgbClr val="FF0000"/>
                </a:solidFill>
              </a:rPr>
              <a:t>?</a:t>
            </a:r>
            <a:endParaRPr sz="40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6" name="Google Shape;726;p31"/>
          <p:cNvSpPr txBox="1">
            <a:spLocks noGrp="1"/>
          </p:cNvSpPr>
          <p:nvPr>
            <p:ph type="title"/>
          </p:nvPr>
        </p:nvSpPr>
        <p:spPr>
          <a:xfrm>
            <a:off x="881948" y="4336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What do we mean by clinical </a:t>
            </a:r>
            <a:r>
              <a:rPr lang="en-US" dirty="0">
                <a:solidFill>
                  <a:srgbClr val="FF0000"/>
                </a:solidFill>
              </a:rPr>
              <a:t>death ?</a:t>
            </a:r>
            <a:endParaRPr dirty="0">
              <a:solidFill>
                <a:srgbClr val="FF0000"/>
              </a:solidFill>
            </a:endParaRPr>
          </a:p>
        </p:txBody>
      </p:sp>
      <p:sp>
        <p:nvSpPr>
          <p:cNvPr id="729" name="Google Shape;729;p31"/>
          <p:cNvSpPr txBox="1">
            <a:spLocks noGrp="1"/>
          </p:cNvSpPr>
          <p:nvPr>
            <p:ph type="subTitle" idx="3"/>
          </p:nvPr>
        </p:nvSpPr>
        <p:spPr>
          <a:xfrm>
            <a:off x="1062575" y="1995140"/>
            <a:ext cx="7018849" cy="150285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a:latin typeface="DM Sans" pitchFamily="2" charset="0"/>
              </a:rPr>
              <a:t>Clinical death is the cessation of the circulatory and respiratory functions.</a:t>
            </a:r>
          </a:p>
        </p:txBody>
      </p:sp>
      <p:sp>
        <p:nvSpPr>
          <p:cNvPr id="730" name="Google Shape;730;p31"/>
          <p:cNvSpPr/>
          <p:nvPr/>
        </p:nvSpPr>
        <p:spPr>
          <a:xfrm>
            <a:off x="812926" y="540435"/>
            <a:ext cx="69022" cy="152691"/>
          </a:xfrm>
          <a:custGeom>
            <a:avLst/>
            <a:gdLst/>
            <a:ahLst/>
            <a:cxnLst/>
            <a:rect l="l" t="t" r="r" b="b"/>
            <a:pathLst>
              <a:path w="2295" h="5077" extrusionOk="0">
                <a:moveTo>
                  <a:pt x="47" y="0"/>
                </a:moveTo>
                <a:cubicBezTo>
                  <a:pt x="47" y="0"/>
                  <a:pt x="1" y="23"/>
                  <a:pt x="24" y="23"/>
                </a:cubicBezTo>
                <a:cubicBezTo>
                  <a:pt x="731" y="799"/>
                  <a:pt x="1462" y="1621"/>
                  <a:pt x="1644" y="2648"/>
                </a:cubicBezTo>
                <a:cubicBezTo>
                  <a:pt x="1895" y="3652"/>
                  <a:pt x="1348" y="4885"/>
                  <a:pt x="252" y="5022"/>
                </a:cubicBezTo>
                <a:cubicBezTo>
                  <a:pt x="229" y="5022"/>
                  <a:pt x="229" y="5068"/>
                  <a:pt x="252" y="5068"/>
                </a:cubicBezTo>
                <a:cubicBezTo>
                  <a:pt x="305" y="5073"/>
                  <a:pt x="357" y="5076"/>
                  <a:pt x="408" y="5076"/>
                </a:cubicBezTo>
                <a:cubicBezTo>
                  <a:pt x="1573" y="5076"/>
                  <a:pt x="2295" y="3629"/>
                  <a:pt x="2032" y="2580"/>
                </a:cubicBezTo>
                <a:cubicBezTo>
                  <a:pt x="1804" y="1461"/>
                  <a:pt x="982" y="617"/>
                  <a:pt x="47"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678401" y="508555"/>
            <a:ext cx="87187" cy="121834"/>
          </a:xfrm>
          <a:custGeom>
            <a:avLst/>
            <a:gdLst/>
            <a:ahLst/>
            <a:cxnLst/>
            <a:rect l="l" t="t" r="r" b="b"/>
            <a:pathLst>
              <a:path w="2899" h="4051" extrusionOk="0">
                <a:moveTo>
                  <a:pt x="2103" y="1"/>
                </a:moveTo>
                <a:cubicBezTo>
                  <a:pt x="2089" y="1"/>
                  <a:pt x="2077" y="17"/>
                  <a:pt x="2077" y="33"/>
                </a:cubicBezTo>
                <a:cubicBezTo>
                  <a:pt x="2511" y="2133"/>
                  <a:pt x="2237" y="3343"/>
                  <a:pt x="23" y="4005"/>
                </a:cubicBezTo>
                <a:cubicBezTo>
                  <a:pt x="0" y="4005"/>
                  <a:pt x="0" y="4050"/>
                  <a:pt x="23" y="4050"/>
                </a:cubicBezTo>
                <a:cubicBezTo>
                  <a:pt x="502" y="4028"/>
                  <a:pt x="959" y="3914"/>
                  <a:pt x="1392" y="3708"/>
                </a:cubicBezTo>
                <a:cubicBezTo>
                  <a:pt x="2899" y="3023"/>
                  <a:pt x="2762" y="1266"/>
                  <a:pt x="2123" y="10"/>
                </a:cubicBezTo>
                <a:cubicBezTo>
                  <a:pt x="2116" y="4"/>
                  <a:pt x="2109" y="1"/>
                  <a:pt x="210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8" name="Google Shape;698;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What do we mean by </a:t>
            </a:r>
            <a:r>
              <a:rPr lang="en-US" dirty="0">
                <a:solidFill>
                  <a:srgbClr val="FF0000"/>
                </a:solidFill>
              </a:rPr>
              <a:t>Brain death ?</a:t>
            </a:r>
            <a:endParaRPr dirty="0">
              <a:solidFill>
                <a:srgbClr val="FF0000"/>
              </a:solidFill>
            </a:endParaRPr>
          </a:p>
        </p:txBody>
      </p:sp>
      <p:sp>
        <p:nvSpPr>
          <p:cNvPr id="699" name="Google Shape;699;p30"/>
          <p:cNvSpPr txBox="1">
            <a:spLocks noGrp="1"/>
          </p:cNvSpPr>
          <p:nvPr>
            <p:ph type="body" idx="1"/>
          </p:nvPr>
        </p:nvSpPr>
        <p:spPr>
          <a:xfrm>
            <a:off x="1013511" y="1680088"/>
            <a:ext cx="7299976" cy="20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500" dirty="0">
                <a:solidFill>
                  <a:schemeClr val="dk1"/>
                </a:solidFill>
              </a:rPr>
              <a:t>Brain death ( aka Biological or Legal death ) is the irreversible damage and loss of functions of the entire brain ( the cerebrum and the brain stem ) which results in loss of consciousness and termination of vital signals from the brain stem.</a:t>
            </a:r>
          </a:p>
          <a:p>
            <a:pPr marL="457200" lvl="0" indent="-317500" algn="l" rtl="0">
              <a:spcBef>
                <a:spcPts val="0"/>
              </a:spcBef>
              <a:spcAft>
                <a:spcPts val="0"/>
              </a:spcAft>
              <a:buSzPts val="1400"/>
              <a:buChar char="●"/>
            </a:pPr>
            <a:endParaRPr dirty="0"/>
          </a:p>
        </p:txBody>
      </p:sp>
      <p:sp>
        <p:nvSpPr>
          <p:cNvPr id="720" name="Google Shape;720;p30"/>
          <p:cNvSpPr/>
          <p:nvPr/>
        </p:nvSpPr>
        <p:spPr>
          <a:xfrm rot="4689465" flipH="1">
            <a:off x="7342722" y="3971532"/>
            <a:ext cx="779611" cy="423928"/>
          </a:xfrm>
          <a:custGeom>
            <a:avLst/>
            <a:gdLst/>
            <a:ahLst/>
            <a:cxnLst/>
            <a:rect l="l" t="t" r="r" b="b"/>
            <a:pathLst>
              <a:path w="12509" h="6802" extrusionOk="0">
                <a:moveTo>
                  <a:pt x="12509" y="0"/>
                </a:moveTo>
                <a:lnTo>
                  <a:pt x="2922" y="2739"/>
                </a:lnTo>
                <a:lnTo>
                  <a:pt x="5661" y="4953"/>
                </a:lnTo>
                <a:lnTo>
                  <a:pt x="1" y="6802"/>
                </a:lnTo>
                <a:lnTo>
                  <a:pt x="9519" y="6209"/>
                </a:lnTo>
                <a:lnTo>
                  <a:pt x="7624" y="3606"/>
                </a:lnTo>
                <a:lnTo>
                  <a:pt x="12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grpSp>
        <p:nvGrpSpPr>
          <p:cNvPr id="688" name="Google Shape;688;p29"/>
          <p:cNvGrpSpPr/>
          <p:nvPr/>
        </p:nvGrpSpPr>
        <p:grpSpPr>
          <a:xfrm>
            <a:off x="1069112" y="1606069"/>
            <a:ext cx="1931407" cy="1931362"/>
            <a:chOff x="5987602" y="1417250"/>
            <a:chExt cx="456069" cy="456069"/>
          </a:xfrm>
        </p:grpSpPr>
        <p:sp>
          <p:nvSpPr>
            <p:cNvPr id="689" name="Google Shape;689;p29"/>
            <p:cNvSpPr/>
            <p:nvPr/>
          </p:nvSpPr>
          <p:spPr>
            <a:xfrm>
              <a:off x="6057632" y="1487280"/>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5987602" y="1417250"/>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29"/>
          <p:cNvSpPr txBox="1">
            <a:spLocks noGrp="1"/>
          </p:cNvSpPr>
          <p:nvPr>
            <p:ph type="title"/>
          </p:nvPr>
        </p:nvSpPr>
        <p:spPr>
          <a:xfrm>
            <a:off x="3258388" y="1683400"/>
            <a:ext cx="5456634" cy="177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500" dirty="0"/>
              <a:t>Survival window</a:t>
            </a:r>
            <a:endParaRPr sz="4500" dirty="0"/>
          </a:p>
        </p:txBody>
      </p:sp>
      <p:sp>
        <p:nvSpPr>
          <p:cNvPr id="692" name="Google Shape;692;p29"/>
          <p:cNvSpPr txBox="1">
            <a:spLocks noGrp="1"/>
          </p:cNvSpPr>
          <p:nvPr>
            <p:ph type="title" idx="2"/>
          </p:nvPr>
        </p:nvSpPr>
        <p:spPr>
          <a:xfrm>
            <a:off x="1263666" y="2150943"/>
            <a:ext cx="1542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42"/>
          <p:cNvSpPr txBox="1">
            <a:spLocks noGrp="1"/>
          </p:cNvSpPr>
          <p:nvPr>
            <p:ph type="title"/>
          </p:nvPr>
        </p:nvSpPr>
        <p:spPr>
          <a:xfrm>
            <a:off x="1152690" y="747873"/>
            <a:ext cx="6976928" cy="88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What does </a:t>
            </a:r>
            <a:r>
              <a:rPr lang="en-US" dirty="0">
                <a:solidFill>
                  <a:srgbClr val="FF0000"/>
                </a:solidFill>
              </a:rPr>
              <a:t>survival window mean ?</a:t>
            </a:r>
            <a:endParaRPr dirty="0">
              <a:solidFill>
                <a:srgbClr val="FF0000"/>
              </a:solidFill>
            </a:endParaRPr>
          </a:p>
        </p:txBody>
      </p:sp>
      <p:sp>
        <p:nvSpPr>
          <p:cNvPr id="908" name="Google Shape;908;p42"/>
          <p:cNvSpPr txBox="1">
            <a:spLocks noGrp="1"/>
          </p:cNvSpPr>
          <p:nvPr>
            <p:ph type="subTitle" idx="1"/>
          </p:nvPr>
        </p:nvSpPr>
        <p:spPr>
          <a:xfrm>
            <a:off x="1265604" y="2004259"/>
            <a:ext cx="6818541" cy="28008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dirty="0"/>
              <a:t>When it comes to the brain , the survival window refers to the critical time period during which the brain can survive without Oxygen before irreversible damage occurs.</a:t>
            </a:r>
          </a:p>
        </p:txBody>
      </p:sp>
      <p:grpSp>
        <p:nvGrpSpPr>
          <p:cNvPr id="911" name="Google Shape;911;p42"/>
          <p:cNvGrpSpPr/>
          <p:nvPr/>
        </p:nvGrpSpPr>
        <p:grpSpPr>
          <a:xfrm>
            <a:off x="7814312" y="379787"/>
            <a:ext cx="1066820" cy="953197"/>
            <a:chOff x="7806200" y="157037"/>
            <a:chExt cx="1066820" cy="953197"/>
          </a:xfrm>
        </p:grpSpPr>
        <p:sp>
          <p:nvSpPr>
            <p:cNvPr id="912" name="Google Shape;912;p42"/>
            <p:cNvSpPr/>
            <p:nvPr/>
          </p:nvSpPr>
          <p:spPr>
            <a:xfrm>
              <a:off x="8262016" y="858958"/>
              <a:ext cx="155187" cy="251277"/>
            </a:xfrm>
            <a:custGeom>
              <a:avLst/>
              <a:gdLst/>
              <a:ahLst/>
              <a:cxnLst/>
              <a:rect l="l" t="t" r="r" b="b"/>
              <a:pathLst>
                <a:path w="5160" h="8355" extrusionOk="0">
                  <a:moveTo>
                    <a:pt x="1" y="1"/>
                  </a:moveTo>
                  <a:cubicBezTo>
                    <a:pt x="320" y="686"/>
                    <a:pt x="549" y="1393"/>
                    <a:pt x="754" y="2078"/>
                  </a:cubicBezTo>
                  <a:cubicBezTo>
                    <a:pt x="845" y="2443"/>
                    <a:pt x="937" y="2786"/>
                    <a:pt x="1028" y="3128"/>
                  </a:cubicBezTo>
                  <a:cubicBezTo>
                    <a:pt x="1119" y="3470"/>
                    <a:pt x="1188" y="3836"/>
                    <a:pt x="1256" y="4178"/>
                  </a:cubicBezTo>
                  <a:cubicBezTo>
                    <a:pt x="1393" y="4863"/>
                    <a:pt x="1507" y="5570"/>
                    <a:pt x="1553" y="6255"/>
                  </a:cubicBezTo>
                  <a:cubicBezTo>
                    <a:pt x="1621" y="6963"/>
                    <a:pt x="1621" y="7647"/>
                    <a:pt x="1530" y="8355"/>
                  </a:cubicBezTo>
                  <a:lnTo>
                    <a:pt x="3630" y="8355"/>
                  </a:lnTo>
                  <a:cubicBezTo>
                    <a:pt x="3539" y="7647"/>
                    <a:pt x="3561" y="6963"/>
                    <a:pt x="3607" y="6255"/>
                  </a:cubicBezTo>
                  <a:cubicBezTo>
                    <a:pt x="3653" y="5570"/>
                    <a:pt x="3767" y="4863"/>
                    <a:pt x="3904" y="4178"/>
                  </a:cubicBezTo>
                  <a:cubicBezTo>
                    <a:pt x="3972" y="3836"/>
                    <a:pt x="4064" y="3470"/>
                    <a:pt x="4132" y="3128"/>
                  </a:cubicBezTo>
                  <a:cubicBezTo>
                    <a:pt x="4223" y="2786"/>
                    <a:pt x="4315" y="2443"/>
                    <a:pt x="4429" y="2078"/>
                  </a:cubicBezTo>
                  <a:cubicBezTo>
                    <a:pt x="4611" y="1393"/>
                    <a:pt x="4863" y="686"/>
                    <a:pt x="5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7943492" y="794447"/>
              <a:ext cx="396148" cy="206284"/>
            </a:xfrm>
            <a:custGeom>
              <a:avLst/>
              <a:gdLst/>
              <a:ahLst/>
              <a:cxnLst/>
              <a:rect l="l" t="t" r="r" b="b"/>
              <a:pathLst>
                <a:path w="13172" h="6859" extrusionOk="0">
                  <a:moveTo>
                    <a:pt x="2534" y="0"/>
                  </a:moveTo>
                  <a:cubicBezTo>
                    <a:pt x="2534" y="0"/>
                    <a:pt x="1" y="4680"/>
                    <a:pt x="4360" y="6323"/>
                  </a:cubicBezTo>
                  <a:cubicBezTo>
                    <a:pt x="5303" y="6688"/>
                    <a:pt x="6393" y="6859"/>
                    <a:pt x="7448" y="6859"/>
                  </a:cubicBezTo>
                  <a:cubicBezTo>
                    <a:pt x="8771" y="6859"/>
                    <a:pt x="10038" y="6590"/>
                    <a:pt x="10888" y="6095"/>
                  </a:cubicBezTo>
                  <a:cubicBezTo>
                    <a:pt x="12212" y="5296"/>
                    <a:pt x="13125" y="3698"/>
                    <a:pt x="13171" y="1712"/>
                  </a:cubicBezTo>
                  <a:lnTo>
                    <a:pt x="2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7990169" y="798056"/>
              <a:ext cx="364569" cy="69864"/>
            </a:xfrm>
            <a:custGeom>
              <a:avLst/>
              <a:gdLst/>
              <a:ahLst/>
              <a:cxnLst/>
              <a:rect l="l" t="t" r="r" b="b"/>
              <a:pathLst>
                <a:path w="12122" h="2323" extrusionOk="0">
                  <a:moveTo>
                    <a:pt x="155" y="1"/>
                  </a:moveTo>
                  <a:cubicBezTo>
                    <a:pt x="98" y="1"/>
                    <a:pt x="46" y="6"/>
                    <a:pt x="1" y="17"/>
                  </a:cubicBezTo>
                  <a:lnTo>
                    <a:pt x="47" y="200"/>
                  </a:lnTo>
                  <a:cubicBezTo>
                    <a:pt x="76" y="192"/>
                    <a:pt x="112" y="189"/>
                    <a:pt x="153" y="189"/>
                  </a:cubicBezTo>
                  <a:cubicBezTo>
                    <a:pt x="491" y="189"/>
                    <a:pt x="1210" y="439"/>
                    <a:pt x="2147" y="907"/>
                  </a:cubicBezTo>
                  <a:cubicBezTo>
                    <a:pt x="4064" y="1843"/>
                    <a:pt x="6027" y="2323"/>
                    <a:pt x="8218" y="2323"/>
                  </a:cubicBezTo>
                  <a:cubicBezTo>
                    <a:pt x="9451" y="2323"/>
                    <a:pt x="10729" y="2163"/>
                    <a:pt x="12121" y="1889"/>
                  </a:cubicBezTo>
                  <a:lnTo>
                    <a:pt x="12098" y="1706"/>
                  </a:lnTo>
                  <a:cubicBezTo>
                    <a:pt x="10726" y="1991"/>
                    <a:pt x="9457" y="2133"/>
                    <a:pt x="8257" y="2133"/>
                  </a:cubicBezTo>
                  <a:cubicBezTo>
                    <a:pt x="6086" y="2133"/>
                    <a:pt x="4141" y="1666"/>
                    <a:pt x="2215" y="725"/>
                  </a:cubicBezTo>
                  <a:cubicBezTo>
                    <a:pt x="1639" y="437"/>
                    <a:pt x="674" y="1"/>
                    <a:pt x="1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7984003" y="841274"/>
              <a:ext cx="366614" cy="60300"/>
            </a:xfrm>
            <a:custGeom>
              <a:avLst/>
              <a:gdLst/>
              <a:ahLst/>
              <a:cxnLst/>
              <a:rect l="l" t="t" r="r" b="b"/>
              <a:pathLst>
                <a:path w="12190" h="2005" extrusionOk="0">
                  <a:moveTo>
                    <a:pt x="163" y="0"/>
                  </a:moveTo>
                  <a:cubicBezTo>
                    <a:pt x="102" y="0"/>
                    <a:pt x="47" y="6"/>
                    <a:pt x="0" y="18"/>
                  </a:cubicBezTo>
                  <a:lnTo>
                    <a:pt x="46" y="201"/>
                  </a:lnTo>
                  <a:cubicBezTo>
                    <a:pt x="78" y="193"/>
                    <a:pt x="117" y="189"/>
                    <a:pt x="163" y="189"/>
                  </a:cubicBezTo>
                  <a:cubicBezTo>
                    <a:pt x="505" y="189"/>
                    <a:pt x="1219" y="414"/>
                    <a:pt x="2146" y="817"/>
                  </a:cubicBezTo>
                  <a:cubicBezTo>
                    <a:pt x="3949" y="1616"/>
                    <a:pt x="5730" y="2004"/>
                    <a:pt x="7670" y="2004"/>
                  </a:cubicBezTo>
                  <a:cubicBezTo>
                    <a:pt x="9085" y="2004"/>
                    <a:pt x="10569" y="1799"/>
                    <a:pt x="12189" y="1388"/>
                  </a:cubicBezTo>
                  <a:lnTo>
                    <a:pt x="12144" y="1205"/>
                  </a:lnTo>
                  <a:cubicBezTo>
                    <a:pt x="10531" y="1611"/>
                    <a:pt x="9053" y="1816"/>
                    <a:pt x="7654" y="1816"/>
                  </a:cubicBezTo>
                  <a:cubicBezTo>
                    <a:pt x="5748" y="1816"/>
                    <a:pt x="3989" y="1434"/>
                    <a:pt x="2237" y="657"/>
                  </a:cubicBezTo>
                  <a:cubicBezTo>
                    <a:pt x="1647" y="393"/>
                    <a:pt x="674" y="0"/>
                    <a:pt x="1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7977838" y="882897"/>
              <a:ext cx="367276" cy="53684"/>
            </a:xfrm>
            <a:custGeom>
              <a:avLst/>
              <a:gdLst/>
              <a:ahLst/>
              <a:cxnLst/>
              <a:rect l="l" t="t" r="r" b="b"/>
              <a:pathLst>
                <a:path w="12212" h="1785" extrusionOk="0">
                  <a:moveTo>
                    <a:pt x="205" y="1"/>
                  </a:moveTo>
                  <a:cubicBezTo>
                    <a:pt x="126" y="1"/>
                    <a:pt x="57" y="9"/>
                    <a:pt x="0" y="27"/>
                  </a:cubicBezTo>
                  <a:lnTo>
                    <a:pt x="46" y="209"/>
                  </a:lnTo>
                  <a:cubicBezTo>
                    <a:pt x="80" y="201"/>
                    <a:pt x="123" y="196"/>
                    <a:pt x="174" y="196"/>
                  </a:cubicBezTo>
                  <a:cubicBezTo>
                    <a:pt x="526" y="196"/>
                    <a:pt x="1254" y="401"/>
                    <a:pt x="2191" y="780"/>
                  </a:cubicBezTo>
                  <a:cubicBezTo>
                    <a:pt x="3858" y="1442"/>
                    <a:pt x="5524" y="1784"/>
                    <a:pt x="7281" y="1784"/>
                  </a:cubicBezTo>
                  <a:cubicBezTo>
                    <a:pt x="8833" y="1784"/>
                    <a:pt x="10454" y="1533"/>
                    <a:pt x="12212" y="1031"/>
                  </a:cubicBezTo>
                  <a:lnTo>
                    <a:pt x="12166" y="848"/>
                  </a:lnTo>
                  <a:cubicBezTo>
                    <a:pt x="10423" y="1345"/>
                    <a:pt x="8831" y="1592"/>
                    <a:pt x="7318" y="1592"/>
                  </a:cubicBezTo>
                  <a:cubicBezTo>
                    <a:pt x="5563" y="1592"/>
                    <a:pt x="3915" y="1259"/>
                    <a:pt x="2260" y="597"/>
                  </a:cubicBezTo>
                  <a:cubicBezTo>
                    <a:pt x="1685" y="359"/>
                    <a:pt x="730" y="1"/>
                    <a:pt x="20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7971642" y="927799"/>
              <a:ext cx="368659" cy="43789"/>
            </a:xfrm>
            <a:custGeom>
              <a:avLst/>
              <a:gdLst/>
              <a:ahLst/>
              <a:cxnLst/>
              <a:rect l="l" t="t" r="r" b="b"/>
              <a:pathLst>
                <a:path w="12258" h="1456" extrusionOk="0">
                  <a:moveTo>
                    <a:pt x="271" y="1"/>
                  </a:moveTo>
                  <a:cubicBezTo>
                    <a:pt x="162" y="1"/>
                    <a:pt x="70" y="13"/>
                    <a:pt x="1" y="40"/>
                  </a:cubicBezTo>
                  <a:lnTo>
                    <a:pt x="69" y="223"/>
                  </a:lnTo>
                  <a:cubicBezTo>
                    <a:pt x="115" y="206"/>
                    <a:pt x="180" y="198"/>
                    <a:pt x="261" y="198"/>
                  </a:cubicBezTo>
                  <a:cubicBezTo>
                    <a:pt x="623" y="198"/>
                    <a:pt x="1320" y="362"/>
                    <a:pt x="2215" y="679"/>
                  </a:cubicBezTo>
                  <a:cubicBezTo>
                    <a:pt x="3698" y="1181"/>
                    <a:pt x="5159" y="1455"/>
                    <a:pt x="6688" y="1455"/>
                  </a:cubicBezTo>
                  <a:cubicBezTo>
                    <a:pt x="8446" y="1455"/>
                    <a:pt x="10249" y="1113"/>
                    <a:pt x="12258" y="428"/>
                  </a:cubicBezTo>
                  <a:lnTo>
                    <a:pt x="12189" y="246"/>
                  </a:lnTo>
                  <a:cubicBezTo>
                    <a:pt x="10204" y="928"/>
                    <a:pt x="8407" y="1265"/>
                    <a:pt x="6687" y="1265"/>
                  </a:cubicBezTo>
                  <a:cubicBezTo>
                    <a:pt x="5185" y="1265"/>
                    <a:pt x="3741" y="1007"/>
                    <a:pt x="2283" y="497"/>
                  </a:cubicBezTo>
                  <a:cubicBezTo>
                    <a:pt x="1715" y="288"/>
                    <a:pt x="800" y="1"/>
                    <a:pt x="27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2"/>
            <p:cNvSpPr/>
            <p:nvPr/>
          </p:nvSpPr>
          <p:spPr>
            <a:xfrm>
              <a:off x="8339610" y="794447"/>
              <a:ext cx="396118" cy="206284"/>
            </a:xfrm>
            <a:custGeom>
              <a:avLst/>
              <a:gdLst/>
              <a:ahLst/>
              <a:cxnLst/>
              <a:rect l="l" t="t" r="r" b="b"/>
              <a:pathLst>
                <a:path w="13171" h="6859" extrusionOk="0">
                  <a:moveTo>
                    <a:pt x="10637" y="0"/>
                  </a:moveTo>
                  <a:lnTo>
                    <a:pt x="0" y="1712"/>
                  </a:lnTo>
                  <a:cubicBezTo>
                    <a:pt x="46" y="3698"/>
                    <a:pt x="959" y="5296"/>
                    <a:pt x="2283" y="6095"/>
                  </a:cubicBezTo>
                  <a:cubicBezTo>
                    <a:pt x="3133" y="6590"/>
                    <a:pt x="4400" y="6859"/>
                    <a:pt x="5727" y="6859"/>
                  </a:cubicBezTo>
                  <a:cubicBezTo>
                    <a:pt x="6785" y="6859"/>
                    <a:pt x="7881" y="6688"/>
                    <a:pt x="8833" y="6323"/>
                  </a:cubicBezTo>
                  <a:cubicBezTo>
                    <a:pt x="13170" y="4680"/>
                    <a:pt x="10637" y="0"/>
                    <a:pt x="10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2"/>
            <p:cNvSpPr/>
            <p:nvPr/>
          </p:nvSpPr>
          <p:spPr>
            <a:xfrm>
              <a:off x="8324482" y="798056"/>
              <a:ext cx="364569" cy="69864"/>
            </a:xfrm>
            <a:custGeom>
              <a:avLst/>
              <a:gdLst/>
              <a:ahLst/>
              <a:cxnLst/>
              <a:rect l="l" t="t" r="r" b="b"/>
              <a:pathLst>
                <a:path w="12122" h="2323" extrusionOk="0">
                  <a:moveTo>
                    <a:pt x="11973" y="1"/>
                  </a:moveTo>
                  <a:cubicBezTo>
                    <a:pt x="11466" y="1"/>
                    <a:pt x="10483" y="437"/>
                    <a:pt x="9907" y="725"/>
                  </a:cubicBezTo>
                  <a:cubicBezTo>
                    <a:pt x="7981" y="1666"/>
                    <a:pt x="6036" y="2133"/>
                    <a:pt x="3871" y="2133"/>
                  </a:cubicBezTo>
                  <a:cubicBezTo>
                    <a:pt x="2674" y="2133"/>
                    <a:pt x="1411" y="1991"/>
                    <a:pt x="47" y="1706"/>
                  </a:cubicBezTo>
                  <a:lnTo>
                    <a:pt x="1" y="1889"/>
                  </a:lnTo>
                  <a:cubicBezTo>
                    <a:pt x="1393" y="2163"/>
                    <a:pt x="2694" y="2323"/>
                    <a:pt x="3904" y="2323"/>
                  </a:cubicBezTo>
                  <a:cubicBezTo>
                    <a:pt x="6095" y="2323"/>
                    <a:pt x="8058" y="1843"/>
                    <a:pt x="9998" y="907"/>
                  </a:cubicBezTo>
                  <a:cubicBezTo>
                    <a:pt x="10915" y="439"/>
                    <a:pt x="11631" y="189"/>
                    <a:pt x="11969" y="189"/>
                  </a:cubicBezTo>
                  <a:cubicBezTo>
                    <a:pt x="12010" y="189"/>
                    <a:pt x="12046" y="192"/>
                    <a:pt x="12075" y="200"/>
                  </a:cubicBezTo>
                  <a:lnTo>
                    <a:pt x="12121" y="17"/>
                  </a:lnTo>
                  <a:cubicBezTo>
                    <a:pt x="12078" y="6"/>
                    <a:pt x="12028" y="1"/>
                    <a:pt x="1197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2"/>
            <p:cNvSpPr/>
            <p:nvPr/>
          </p:nvSpPr>
          <p:spPr>
            <a:xfrm>
              <a:off x="8329294" y="841274"/>
              <a:ext cx="365923" cy="60300"/>
            </a:xfrm>
            <a:custGeom>
              <a:avLst/>
              <a:gdLst/>
              <a:ahLst/>
              <a:cxnLst/>
              <a:rect l="l" t="t" r="r" b="b"/>
              <a:pathLst>
                <a:path w="12167" h="2005" extrusionOk="0">
                  <a:moveTo>
                    <a:pt x="12010" y="0"/>
                  </a:moveTo>
                  <a:cubicBezTo>
                    <a:pt x="11511" y="0"/>
                    <a:pt x="10520" y="393"/>
                    <a:pt x="9930" y="657"/>
                  </a:cubicBezTo>
                  <a:cubicBezTo>
                    <a:pt x="8178" y="1434"/>
                    <a:pt x="6419" y="1816"/>
                    <a:pt x="4517" y="1816"/>
                  </a:cubicBezTo>
                  <a:cubicBezTo>
                    <a:pt x="3122" y="1816"/>
                    <a:pt x="1649" y="1611"/>
                    <a:pt x="46" y="1205"/>
                  </a:cubicBezTo>
                  <a:lnTo>
                    <a:pt x="1" y="1388"/>
                  </a:lnTo>
                  <a:cubicBezTo>
                    <a:pt x="1621" y="1799"/>
                    <a:pt x="3105" y="2004"/>
                    <a:pt x="4497" y="2004"/>
                  </a:cubicBezTo>
                  <a:cubicBezTo>
                    <a:pt x="6437" y="2004"/>
                    <a:pt x="8241" y="1616"/>
                    <a:pt x="10021" y="817"/>
                  </a:cubicBezTo>
                  <a:cubicBezTo>
                    <a:pt x="10948" y="414"/>
                    <a:pt x="11662" y="189"/>
                    <a:pt x="12005" y="189"/>
                  </a:cubicBezTo>
                  <a:cubicBezTo>
                    <a:pt x="12050" y="189"/>
                    <a:pt x="12089" y="193"/>
                    <a:pt x="12121" y="201"/>
                  </a:cubicBezTo>
                  <a:lnTo>
                    <a:pt x="12167" y="18"/>
                  </a:lnTo>
                  <a:cubicBezTo>
                    <a:pt x="12122" y="6"/>
                    <a:pt x="12070" y="0"/>
                    <a:pt x="120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2"/>
            <p:cNvSpPr/>
            <p:nvPr/>
          </p:nvSpPr>
          <p:spPr>
            <a:xfrm>
              <a:off x="8334106" y="882897"/>
              <a:ext cx="367276" cy="53684"/>
            </a:xfrm>
            <a:custGeom>
              <a:avLst/>
              <a:gdLst/>
              <a:ahLst/>
              <a:cxnLst/>
              <a:rect l="l" t="t" r="r" b="b"/>
              <a:pathLst>
                <a:path w="12212" h="1785" extrusionOk="0">
                  <a:moveTo>
                    <a:pt x="12007" y="1"/>
                  </a:moveTo>
                  <a:cubicBezTo>
                    <a:pt x="11482" y="1"/>
                    <a:pt x="10527" y="359"/>
                    <a:pt x="9952" y="597"/>
                  </a:cubicBezTo>
                  <a:cubicBezTo>
                    <a:pt x="8297" y="1259"/>
                    <a:pt x="6655" y="1592"/>
                    <a:pt x="4903" y="1592"/>
                  </a:cubicBezTo>
                  <a:cubicBezTo>
                    <a:pt x="3392" y="1592"/>
                    <a:pt x="1800" y="1345"/>
                    <a:pt x="46" y="848"/>
                  </a:cubicBezTo>
                  <a:lnTo>
                    <a:pt x="0" y="1031"/>
                  </a:lnTo>
                  <a:cubicBezTo>
                    <a:pt x="1781" y="1533"/>
                    <a:pt x="3401" y="1784"/>
                    <a:pt x="4931" y="1784"/>
                  </a:cubicBezTo>
                  <a:cubicBezTo>
                    <a:pt x="6711" y="1784"/>
                    <a:pt x="8354" y="1442"/>
                    <a:pt x="10044" y="780"/>
                  </a:cubicBezTo>
                  <a:cubicBezTo>
                    <a:pt x="10961" y="401"/>
                    <a:pt x="11687" y="196"/>
                    <a:pt x="12038" y="196"/>
                  </a:cubicBezTo>
                  <a:cubicBezTo>
                    <a:pt x="12089" y="196"/>
                    <a:pt x="12132" y="201"/>
                    <a:pt x="12166" y="209"/>
                  </a:cubicBezTo>
                  <a:lnTo>
                    <a:pt x="12212" y="27"/>
                  </a:lnTo>
                  <a:cubicBezTo>
                    <a:pt x="12155" y="9"/>
                    <a:pt x="12086" y="1"/>
                    <a:pt x="1200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8338918" y="927799"/>
              <a:ext cx="368659" cy="43789"/>
            </a:xfrm>
            <a:custGeom>
              <a:avLst/>
              <a:gdLst/>
              <a:ahLst/>
              <a:cxnLst/>
              <a:rect l="l" t="t" r="r" b="b"/>
              <a:pathLst>
                <a:path w="12258" h="1456" extrusionOk="0">
                  <a:moveTo>
                    <a:pt x="11987" y="1"/>
                  </a:moveTo>
                  <a:cubicBezTo>
                    <a:pt x="11458" y="1"/>
                    <a:pt x="10543" y="288"/>
                    <a:pt x="9975" y="497"/>
                  </a:cubicBezTo>
                  <a:cubicBezTo>
                    <a:pt x="8517" y="1007"/>
                    <a:pt x="7073" y="1265"/>
                    <a:pt x="5571" y="1265"/>
                  </a:cubicBezTo>
                  <a:cubicBezTo>
                    <a:pt x="3851" y="1265"/>
                    <a:pt x="2054" y="928"/>
                    <a:pt x="69" y="246"/>
                  </a:cubicBezTo>
                  <a:lnTo>
                    <a:pt x="0" y="428"/>
                  </a:lnTo>
                  <a:cubicBezTo>
                    <a:pt x="2009" y="1113"/>
                    <a:pt x="3835" y="1455"/>
                    <a:pt x="5570" y="1455"/>
                  </a:cubicBezTo>
                  <a:cubicBezTo>
                    <a:pt x="7099" y="1455"/>
                    <a:pt x="8560" y="1181"/>
                    <a:pt x="10043" y="679"/>
                  </a:cubicBezTo>
                  <a:cubicBezTo>
                    <a:pt x="10938" y="362"/>
                    <a:pt x="11635" y="198"/>
                    <a:pt x="11997" y="198"/>
                  </a:cubicBezTo>
                  <a:cubicBezTo>
                    <a:pt x="12078" y="198"/>
                    <a:pt x="12143" y="206"/>
                    <a:pt x="12189" y="223"/>
                  </a:cubicBezTo>
                  <a:lnTo>
                    <a:pt x="12257" y="40"/>
                  </a:lnTo>
                  <a:cubicBezTo>
                    <a:pt x="12188" y="13"/>
                    <a:pt x="12096" y="1"/>
                    <a:pt x="11987"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2"/>
            <p:cNvSpPr/>
            <p:nvPr/>
          </p:nvSpPr>
          <p:spPr>
            <a:xfrm>
              <a:off x="7806200" y="157037"/>
              <a:ext cx="1066820" cy="735725"/>
            </a:xfrm>
            <a:custGeom>
              <a:avLst/>
              <a:gdLst/>
              <a:ahLst/>
              <a:cxnLst/>
              <a:rect l="l" t="t" r="r" b="b"/>
              <a:pathLst>
                <a:path w="35472" h="24463" extrusionOk="0">
                  <a:moveTo>
                    <a:pt x="15137" y="0"/>
                  </a:moveTo>
                  <a:cubicBezTo>
                    <a:pt x="14960" y="0"/>
                    <a:pt x="14776" y="19"/>
                    <a:pt x="14586" y="58"/>
                  </a:cubicBezTo>
                  <a:cubicBezTo>
                    <a:pt x="13262" y="309"/>
                    <a:pt x="12098" y="1336"/>
                    <a:pt x="11664" y="2820"/>
                  </a:cubicBezTo>
                  <a:lnTo>
                    <a:pt x="11642" y="2820"/>
                  </a:lnTo>
                  <a:cubicBezTo>
                    <a:pt x="11550" y="2797"/>
                    <a:pt x="11459" y="2752"/>
                    <a:pt x="11368" y="2729"/>
                  </a:cubicBezTo>
                  <a:cubicBezTo>
                    <a:pt x="10992" y="2620"/>
                    <a:pt x="10612" y="2568"/>
                    <a:pt x="10237" y="2568"/>
                  </a:cubicBezTo>
                  <a:cubicBezTo>
                    <a:pt x="8335" y="2568"/>
                    <a:pt x="6549" y="3907"/>
                    <a:pt x="5958" y="5947"/>
                  </a:cubicBezTo>
                  <a:cubicBezTo>
                    <a:pt x="5912" y="6107"/>
                    <a:pt x="5867" y="6244"/>
                    <a:pt x="5844" y="6404"/>
                  </a:cubicBezTo>
                  <a:cubicBezTo>
                    <a:pt x="4269" y="6723"/>
                    <a:pt x="2877" y="7956"/>
                    <a:pt x="2375" y="9690"/>
                  </a:cubicBezTo>
                  <a:cubicBezTo>
                    <a:pt x="2123" y="10535"/>
                    <a:pt x="2101" y="11402"/>
                    <a:pt x="2283" y="12178"/>
                  </a:cubicBezTo>
                  <a:cubicBezTo>
                    <a:pt x="1576" y="12772"/>
                    <a:pt x="1005" y="13594"/>
                    <a:pt x="731" y="14552"/>
                  </a:cubicBezTo>
                  <a:cubicBezTo>
                    <a:pt x="1" y="16994"/>
                    <a:pt x="1279" y="19528"/>
                    <a:pt x="3539" y="20190"/>
                  </a:cubicBezTo>
                  <a:cubicBezTo>
                    <a:pt x="3915" y="20296"/>
                    <a:pt x="4297" y="20347"/>
                    <a:pt x="4672" y="20347"/>
                  </a:cubicBezTo>
                  <a:cubicBezTo>
                    <a:pt x="5026" y="20347"/>
                    <a:pt x="5375" y="20301"/>
                    <a:pt x="5707" y="20213"/>
                  </a:cubicBezTo>
                  <a:cubicBezTo>
                    <a:pt x="6141" y="21537"/>
                    <a:pt x="7122" y="22632"/>
                    <a:pt x="8515" y="23020"/>
                  </a:cubicBezTo>
                  <a:cubicBezTo>
                    <a:pt x="8893" y="23132"/>
                    <a:pt x="9275" y="23186"/>
                    <a:pt x="9654" y="23186"/>
                  </a:cubicBezTo>
                  <a:cubicBezTo>
                    <a:pt x="10510" y="23186"/>
                    <a:pt x="11347" y="22910"/>
                    <a:pt x="12075" y="22404"/>
                  </a:cubicBezTo>
                  <a:cubicBezTo>
                    <a:pt x="12577" y="23294"/>
                    <a:pt x="13422" y="24002"/>
                    <a:pt x="14449" y="24299"/>
                  </a:cubicBezTo>
                  <a:cubicBezTo>
                    <a:pt x="14821" y="24410"/>
                    <a:pt x="15164" y="24463"/>
                    <a:pt x="15487" y="24463"/>
                  </a:cubicBezTo>
                  <a:cubicBezTo>
                    <a:pt x="16295" y="24463"/>
                    <a:pt x="16986" y="24132"/>
                    <a:pt x="17736" y="23545"/>
                  </a:cubicBezTo>
                  <a:cubicBezTo>
                    <a:pt x="18486" y="24132"/>
                    <a:pt x="19177" y="24463"/>
                    <a:pt x="19985" y="24463"/>
                  </a:cubicBezTo>
                  <a:cubicBezTo>
                    <a:pt x="20308" y="24463"/>
                    <a:pt x="20651" y="24410"/>
                    <a:pt x="21023" y="24299"/>
                  </a:cubicBezTo>
                  <a:cubicBezTo>
                    <a:pt x="22073" y="24002"/>
                    <a:pt x="22895" y="23294"/>
                    <a:pt x="23420" y="22404"/>
                  </a:cubicBezTo>
                  <a:cubicBezTo>
                    <a:pt x="24132" y="22910"/>
                    <a:pt x="24964" y="23186"/>
                    <a:pt x="25826" y="23186"/>
                  </a:cubicBezTo>
                  <a:cubicBezTo>
                    <a:pt x="26208" y="23186"/>
                    <a:pt x="26595" y="23132"/>
                    <a:pt x="26980" y="23020"/>
                  </a:cubicBezTo>
                  <a:cubicBezTo>
                    <a:pt x="28350" y="22632"/>
                    <a:pt x="29354" y="21537"/>
                    <a:pt x="29765" y="20213"/>
                  </a:cubicBezTo>
                  <a:cubicBezTo>
                    <a:pt x="30108" y="20301"/>
                    <a:pt x="30457" y="20347"/>
                    <a:pt x="30809" y="20347"/>
                  </a:cubicBezTo>
                  <a:cubicBezTo>
                    <a:pt x="31181" y="20347"/>
                    <a:pt x="31557" y="20296"/>
                    <a:pt x="31933" y="20190"/>
                  </a:cubicBezTo>
                  <a:cubicBezTo>
                    <a:pt x="34216" y="19528"/>
                    <a:pt x="35471" y="16994"/>
                    <a:pt x="34741" y="14552"/>
                  </a:cubicBezTo>
                  <a:cubicBezTo>
                    <a:pt x="34467" y="13594"/>
                    <a:pt x="33896" y="12772"/>
                    <a:pt x="33189" y="12178"/>
                  </a:cubicBezTo>
                  <a:cubicBezTo>
                    <a:pt x="33371" y="11402"/>
                    <a:pt x="33349" y="10535"/>
                    <a:pt x="33120" y="9690"/>
                  </a:cubicBezTo>
                  <a:cubicBezTo>
                    <a:pt x="32595" y="7956"/>
                    <a:pt x="31203" y="6723"/>
                    <a:pt x="29628" y="6404"/>
                  </a:cubicBezTo>
                  <a:cubicBezTo>
                    <a:pt x="29605" y="6244"/>
                    <a:pt x="29560" y="6107"/>
                    <a:pt x="29514" y="5947"/>
                  </a:cubicBezTo>
                  <a:cubicBezTo>
                    <a:pt x="28923" y="3907"/>
                    <a:pt x="27137" y="2568"/>
                    <a:pt x="25235" y="2568"/>
                  </a:cubicBezTo>
                  <a:cubicBezTo>
                    <a:pt x="24860" y="2568"/>
                    <a:pt x="24480" y="2620"/>
                    <a:pt x="24104" y="2729"/>
                  </a:cubicBezTo>
                  <a:cubicBezTo>
                    <a:pt x="24013" y="2752"/>
                    <a:pt x="23922" y="2797"/>
                    <a:pt x="23830" y="2820"/>
                  </a:cubicBezTo>
                  <a:cubicBezTo>
                    <a:pt x="23397" y="1336"/>
                    <a:pt x="22210" y="309"/>
                    <a:pt x="20886" y="58"/>
                  </a:cubicBezTo>
                  <a:cubicBezTo>
                    <a:pt x="20696" y="19"/>
                    <a:pt x="20512" y="0"/>
                    <a:pt x="20335" y="0"/>
                  </a:cubicBezTo>
                  <a:cubicBezTo>
                    <a:pt x="18975" y="0"/>
                    <a:pt x="17998" y="1071"/>
                    <a:pt x="17736" y="1839"/>
                  </a:cubicBezTo>
                  <a:cubicBezTo>
                    <a:pt x="17474" y="1071"/>
                    <a:pt x="16497" y="0"/>
                    <a:pt x="15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2"/>
            <p:cNvSpPr/>
            <p:nvPr/>
          </p:nvSpPr>
          <p:spPr>
            <a:xfrm>
              <a:off x="7985657" y="336886"/>
              <a:ext cx="180781" cy="134766"/>
            </a:xfrm>
            <a:custGeom>
              <a:avLst/>
              <a:gdLst/>
              <a:ahLst/>
              <a:cxnLst/>
              <a:rect l="l" t="t" r="r" b="b"/>
              <a:pathLst>
                <a:path w="6011" h="4481" extrusionOk="0">
                  <a:moveTo>
                    <a:pt x="3520" y="0"/>
                  </a:moveTo>
                  <a:cubicBezTo>
                    <a:pt x="1421" y="0"/>
                    <a:pt x="0" y="2108"/>
                    <a:pt x="859" y="4464"/>
                  </a:cubicBezTo>
                  <a:cubicBezTo>
                    <a:pt x="859" y="4475"/>
                    <a:pt x="870" y="4481"/>
                    <a:pt x="881" y="4481"/>
                  </a:cubicBezTo>
                  <a:cubicBezTo>
                    <a:pt x="893" y="4481"/>
                    <a:pt x="904" y="4475"/>
                    <a:pt x="904" y="4464"/>
                  </a:cubicBezTo>
                  <a:cubicBezTo>
                    <a:pt x="813" y="3779"/>
                    <a:pt x="790" y="3071"/>
                    <a:pt x="973" y="2409"/>
                  </a:cubicBezTo>
                  <a:cubicBezTo>
                    <a:pt x="1155" y="1747"/>
                    <a:pt x="1543" y="1131"/>
                    <a:pt x="2137" y="766"/>
                  </a:cubicBezTo>
                  <a:cubicBezTo>
                    <a:pt x="2619" y="473"/>
                    <a:pt x="3192" y="328"/>
                    <a:pt x="3768" y="328"/>
                  </a:cubicBezTo>
                  <a:cubicBezTo>
                    <a:pt x="4580" y="328"/>
                    <a:pt x="5397" y="616"/>
                    <a:pt x="5971" y="1177"/>
                  </a:cubicBezTo>
                  <a:cubicBezTo>
                    <a:pt x="5978" y="1183"/>
                    <a:pt x="5985" y="1186"/>
                    <a:pt x="5990" y="1186"/>
                  </a:cubicBezTo>
                  <a:cubicBezTo>
                    <a:pt x="6004" y="1186"/>
                    <a:pt x="6010" y="1170"/>
                    <a:pt x="5994" y="1154"/>
                  </a:cubicBezTo>
                  <a:cubicBezTo>
                    <a:pt x="5812" y="857"/>
                    <a:pt x="5515" y="606"/>
                    <a:pt x="5195" y="424"/>
                  </a:cubicBezTo>
                  <a:cubicBezTo>
                    <a:pt x="4611" y="132"/>
                    <a:pt x="4045" y="0"/>
                    <a:pt x="352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8063642" y="669004"/>
              <a:ext cx="152210" cy="99729"/>
            </a:xfrm>
            <a:custGeom>
              <a:avLst/>
              <a:gdLst/>
              <a:ahLst/>
              <a:cxnLst/>
              <a:rect l="l" t="t" r="r" b="b"/>
              <a:pathLst>
                <a:path w="5061" h="3316" extrusionOk="0">
                  <a:moveTo>
                    <a:pt x="263" y="0"/>
                  </a:moveTo>
                  <a:cubicBezTo>
                    <a:pt x="257" y="0"/>
                    <a:pt x="251" y="6"/>
                    <a:pt x="251" y="17"/>
                  </a:cubicBezTo>
                  <a:cubicBezTo>
                    <a:pt x="0" y="1181"/>
                    <a:pt x="594" y="2459"/>
                    <a:pt x="1689" y="2984"/>
                  </a:cubicBezTo>
                  <a:cubicBezTo>
                    <a:pt x="2159" y="3193"/>
                    <a:pt x="2714" y="3316"/>
                    <a:pt x="3263" y="3316"/>
                  </a:cubicBezTo>
                  <a:cubicBezTo>
                    <a:pt x="3916" y="3316"/>
                    <a:pt x="4561" y="3142"/>
                    <a:pt x="5045" y="2733"/>
                  </a:cubicBezTo>
                  <a:cubicBezTo>
                    <a:pt x="5061" y="2717"/>
                    <a:pt x="5054" y="2701"/>
                    <a:pt x="5041" y="2701"/>
                  </a:cubicBezTo>
                  <a:cubicBezTo>
                    <a:pt x="5035" y="2701"/>
                    <a:pt x="5028" y="2704"/>
                    <a:pt x="5022" y="2711"/>
                  </a:cubicBezTo>
                  <a:cubicBezTo>
                    <a:pt x="4594" y="2971"/>
                    <a:pt x="4085" y="3084"/>
                    <a:pt x="3571" y="3084"/>
                  </a:cubicBezTo>
                  <a:cubicBezTo>
                    <a:pt x="2961" y="3084"/>
                    <a:pt x="2345" y="2925"/>
                    <a:pt x="1849" y="2665"/>
                  </a:cubicBezTo>
                  <a:cubicBezTo>
                    <a:pt x="890" y="2094"/>
                    <a:pt x="411" y="1158"/>
                    <a:pt x="274" y="17"/>
                  </a:cubicBezTo>
                  <a:cubicBezTo>
                    <a:pt x="274" y="6"/>
                    <a:pt x="268" y="0"/>
                    <a:pt x="263"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2"/>
            <p:cNvSpPr/>
            <p:nvPr/>
          </p:nvSpPr>
          <p:spPr>
            <a:xfrm>
              <a:off x="8139160" y="633125"/>
              <a:ext cx="146916" cy="124691"/>
            </a:xfrm>
            <a:custGeom>
              <a:avLst/>
              <a:gdLst/>
              <a:ahLst/>
              <a:cxnLst/>
              <a:rect l="l" t="t" r="r" b="b"/>
              <a:pathLst>
                <a:path w="4885" h="4146" extrusionOk="0">
                  <a:moveTo>
                    <a:pt x="205" y="0"/>
                  </a:moveTo>
                  <a:cubicBezTo>
                    <a:pt x="0" y="1050"/>
                    <a:pt x="457" y="2580"/>
                    <a:pt x="1392" y="3333"/>
                  </a:cubicBezTo>
                  <a:cubicBezTo>
                    <a:pt x="2052" y="3864"/>
                    <a:pt x="2927" y="4145"/>
                    <a:pt x="3794" y="4145"/>
                  </a:cubicBezTo>
                  <a:cubicBezTo>
                    <a:pt x="4157" y="4145"/>
                    <a:pt x="4518" y="4096"/>
                    <a:pt x="4862" y="3995"/>
                  </a:cubicBezTo>
                  <a:cubicBezTo>
                    <a:pt x="4885" y="3972"/>
                    <a:pt x="4885" y="3949"/>
                    <a:pt x="4862" y="3949"/>
                  </a:cubicBezTo>
                  <a:cubicBezTo>
                    <a:pt x="4650" y="3972"/>
                    <a:pt x="4446" y="3983"/>
                    <a:pt x="4250" y="3983"/>
                  </a:cubicBezTo>
                  <a:cubicBezTo>
                    <a:pt x="1897" y="3983"/>
                    <a:pt x="585" y="2381"/>
                    <a:pt x="20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2"/>
            <p:cNvSpPr/>
            <p:nvPr/>
          </p:nvSpPr>
          <p:spPr>
            <a:xfrm>
              <a:off x="8105175" y="358389"/>
              <a:ext cx="167187" cy="106405"/>
            </a:xfrm>
            <a:custGeom>
              <a:avLst/>
              <a:gdLst/>
              <a:ahLst/>
              <a:cxnLst/>
              <a:rect l="l" t="t" r="r" b="b"/>
              <a:pathLst>
                <a:path w="5559" h="3538" extrusionOk="0">
                  <a:moveTo>
                    <a:pt x="3545" y="0"/>
                  </a:moveTo>
                  <a:cubicBezTo>
                    <a:pt x="3020" y="0"/>
                    <a:pt x="2488" y="139"/>
                    <a:pt x="2043" y="393"/>
                  </a:cubicBezTo>
                  <a:cubicBezTo>
                    <a:pt x="902" y="1010"/>
                    <a:pt x="103" y="2219"/>
                    <a:pt x="12" y="3520"/>
                  </a:cubicBezTo>
                  <a:cubicBezTo>
                    <a:pt x="0" y="3532"/>
                    <a:pt x="6" y="3537"/>
                    <a:pt x="14" y="3537"/>
                  </a:cubicBezTo>
                  <a:cubicBezTo>
                    <a:pt x="23" y="3537"/>
                    <a:pt x="34" y="3532"/>
                    <a:pt x="34" y="3520"/>
                  </a:cubicBezTo>
                  <a:cubicBezTo>
                    <a:pt x="416" y="1893"/>
                    <a:pt x="2102" y="303"/>
                    <a:pt x="3748" y="303"/>
                  </a:cubicBezTo>
                  <a:cubicBezTo>
                    <a:pt x="4366" y="303"/>
                    <a:pt x="4977" y="526"/>
                    <a:pt x="5512" y="1055"/>
                  </a:cubicBezTo>
                  <a:cubicBezTo>
                    <a:pt x="5519" y="1062"/>
                    <a:pt x="5526" y="1065"/>
                    <a:pt x="5532" y="1065"/>
                  </a:cubicBezTo>
                  <a:cubicBezTo>
                    <a:pt x="5547" y="1065"/>
                    <a:pt x="5558" y="1049"/>
                    <a:pt x="5558" y="1032"/>
                  </a:cubicBezTo>
                  <a:cubicBezTo>
                    <a:pt x="5118" y="318"/>
                    <a:pt x="4339" y="0"/>
                    <a:pt x="3545"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2"/>
            <p:cNvSpPr/>
            <p:nvPr/>
          </p:nvSpPr>
          <p:spPr>
            <a:xfrm>
              <a:off x="7883102" y="535651"/>
              <a:ext cx="58376" cy="151728"/>
            </a:xfrm>
            <a:custGeom>
              <a:avLst/>
              <a:gdLst/>
              <a:ahLst/>
              <a:cxnLst/>
              <a:rect l="l" t="t" r="r" b="b"/>
              <a:pathLst>
                <a:path w="1941" h="5045" extrusionOk="0">
                  <a:moveTo>
                    <a:pt x="1940" y="0"/>
                  </a:moveTo>
                  <a:cubicBezTo>
                    <a:pt x="1278" y="525"/>
                    <a:pt x="411" y="1666"/>
                    <a:pt x="251" y="2625"/>
                  </a:cubicBezTo>
                  <a:cubicBezTo>
                    <a:pt x="0" y="3629"/>
                    <a:pt x="594" y="4908"/>
                    <a:pt x="1712" y="5045"/>
                  </a:cubicBezTo>
                  <a:cubicBezTo>
                    <a:pt x="1735" y="5045"/>
                    <a:pt x="1735" y="4999"/>
                    <a:pt x="1712" y="4999"/>
                  </a:cubicBezTo>
                  <a:cubicBezTo>
                    <a:pt x="799" y="4657"/>
                    <a:pt x="388" y="3607"/>
                    <a:pt x="616" y="2694"/>
                  </a:cubicBezTo>
                  <a:cubicBezTo>
                    <a:pt x="799" y="1712"/>
                    <a:pt x="1461" y="890"/>
                    <a:pt x="194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2"/>
            <p:cNvSpPr/>
            <p:nvPr/>
          </p:nvSpPr>
          <p:spPr>
            <a:xfrm>
              <a:off x="8140483" y="454509"/>
              <a:ext cx="146285" cy="144992"/>
            </a:xfrm>
            <a:custGeom>
              <a:avLst/>
              <a:gdLst/>
              <a:ahLst/>
              <a:cxnLst/>
              <a:rect l="l" t="t" r="r" b="b"/>
              <a:pathLst>
                <a:path w="4864" h="4821" extrusionOk="0">
                  <a:moveTo>
                    <a:pt x="3943" y="1"/>
                  </a:moveTo>
                  <a:cubicBezTo>
                    <a:pt x="1465" y="1"/>
                    <a:pt x="1" y="2796"/>
                    <a:pt x="1965" y="4821"/>
                  </a:cubicBezTo>
                  <a:cubicBezTo>
                    <a:pt x="582" y="2458"/>
                    <a:pt x="1835" y="138"/>
                    <a:pt x="4638" y="138"/>
                  </a:cubicBezTo>
                  <a:cubicBezTo>
                    <a:pt x="4705" y="138"/>
                    <a:pt x="4772" y="139"/>
                    <a:pt x="4841" y="142"/>
                  </a:cubicBezTo>
                  <a:cubicBezTo>
                    <a:pt x="4863" y="142"/>
                    <a:pt x="4863" y="119"/>
                    <a:pt x="4841" y="119"/>
                  </a:cubicBezTo>
                  <a:cubicBezTo>
                    <a:pt x="4530" y="38"/>
                    <a:pt x="4230" y="1"/>
                    <a:pt x="394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2"/>
            <p:cNvSpPr/>
            <p:nvPr/>
          </p:nvSpPr>
          <p:spPr>
            <a:xfrm>
              <a:off x="8164543" y="244465"/>
              <a:ext cx="139398" cy="62616"/>
            </a:xfrm>
            <a:custGeom>
              <a:avLst/>
              <a:gdLst/>
              <a:ahLst/>
              <a:cxnLst/>
              <a:rect l="l" t="t" r="r" b="b"/>
              <a:pathLst>
                <a:path w="4635" h="2082" extrusionOk="0">
                  <a:moveTo>
                    <a:pt x="2660" y="0"/>
                  </a:moveTo>
                  <a:cubicBezTo>
                    <a:pt x="1462" y="0"/>
                    <a:pt x="289" y="740"/>
                    <a:pt x="1" y="2081"/>
                  </a:cubicBezTo>
                  <a:cubicBezTo>
                    <a:pt x="726" y="948"/>
                    <a:pt x="1661" y="345"/>
                    <a:pt x="2767" y="345"/>
                  </a:cubicBezTo>
                  <a:cubicBezTo>
                    <a:pt x="3332" y="345"/>
                    <a:pt x="3941" y="502"/>
                    <a:pt x="4588" y="826"/>
                  </a:cubicBezTo>
                  <a:cubicBezTo>
                    <a:pt x="4611" y="826"/>
                    <a:pt x="4634" y="803"/>
                    <a:pt x="4611" y="780"/>
                  </a:cubicBezTo>
                  <a:cubicBezTo>
                    <a:pt x="4065" y="251"/>
                    <a:pt x="3358" y="0"/>
                    <a:pt x="266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2"/>
            <p:cNvSpPr/>
            <p:nvPr/>
          </p:nvSpPr>
          <p:spPr>
            <a:xfrm>
              <a:off x="7968695" y="503080"/>
              <a:ext cx="107338" cy="123548"/>
            </a:xfrm>
            <a:custGeom>
              <a:avLst/>
              <a:gdLst/>
              <a:ahLst/>
              <a:cxnLst/>
              <a:rect l="l" t="t" r="r" b="b"/>
              <a:pathLst>
                <a:path w="3569" h="4108" extrusionOk="0">
                  <a:moveTo>
                    <a:pt x="1500" y="1"/>
                  </a:moveTo>
                  <a:cubicBezTo>
                    <a:pt x="1495" y="1"/>
                    <a:pt x="1491" y="4"/>
                    <a:pt x="1491" y="10"/>
                  </a:cubicBezTo>
                  <a:cubicBezTo>
                    <a:pt x="0" y="1711"/>
                    <a:pt x="846" y="4107"/>
                    <a:pt x="2981" y="4107"/>
                  </a:cubicBezTo>
                  <a:cubicBezTo>
                    <a:pt x="3167" y="4107"/>
                    <a:pt x="3363" y="4089"/>
                    <a:pt x="3568" y="4050"/>
                  </a:cubicBezTo>
                  <a:cubicBezTo>
                    <a:pt x="1240" y="3754"/>
                    <a:pt x="509" y="2202"/>
                    <a:pt x="1514" y="33"/>
                  </a:cubicBezTo>
                  <a:cubicBezTo>
                    <a:pt x="1530" y="17"/>
                    <a:pt x="1512" y="1"/>
                    <a:pt x="1500"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2"/>
            <p:cNvSpPr/>
            <p:nvPr/>
          </p:nvSpPr>
          <p:spPr>
            <a:xfrm>
              <a:off x="8512782" y="344976"/>
              <a:ext cx="163909" cy="126165"/>
            </a:xfrm>
            <a:custGeom>
              <a:avLst/>
              <a:gdLst/>
              <a:ahLst/>
              <a:cxnLst/>
              <a:rect l="l" t="t" r="r" b="b"/>
              <a:pathLst>
                <a:path w="5450" h="4195" extrusionOk="0">
                  <a:moveTo>
                    <a:pt x="2291" y="1"/>
                  </a:moveTo>
                  <a:cubicBezTo>
                    <a:pt x="1449" y="1"/>
                    <a:pt x="600" y="302"/>
                    <a:pt x="17" y="885"/>
                  </a:cubicBezTo>
                  <a:cubicBezTo>
                    <a:pt x="1" y="901"/>
                    <a:pt x="19" y="917"/>
                    <a:pt x="31" y="917"/>
                  </a:cubicBezTo>
                  <a:cubicBezTo>
                    <a:pt x="36" y="917"/>
                    <a:pt x="40" y="914"/>
                    <a:pt x="40" y="908"/>
                  </a:cubicBezTo>
                  <a:cubicBezTo>
                    <a:pt x="608" y="512"/>
                    <a:pt x="1324" y="311"/>
                    <a:pt x="2032" y="311"/>
                  </a:cubicBezTo>
                  <a:cubicBezTo>
                    <a:pt x="2630" y="311"/>
                    <a:pt x="3223" y="455"/>
                    <a:pt x="3715" y="748"/>
                  </a:cubicBezTo>
                  <a:cubicBezTo>
                    <a:pt x="4833" y="1456"/>
                    <a:pt x="5061" y="2916"/>
                    <a:pt x="5107" y="4195"/>
                  </a:cubicBezTo>
                  <a:cubicBezTo>
                    <a:pt x="5449" y="3031"/>
                    <a:pt x="5130" y="1182"/>
                    <a:pt x="3920" y="428"/>
                  </a:cubicBezTo>
                  <a:cubicBezTo>
                    <a:pt x="3438" y="141"/>
                    <a:pt x="2866" y="1"/>
                    <a:pt x="2291"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2"/>
            <p:cNvSpPr/>
            <p:nvPr/>
          </p:nvSpPr>
          <p:spPr>
            <a:xfrm>
              <a:off x="8463369" y="669004"/>
              <a:ext cx="170856" cy="106135"/>
            </a:xfrm>
            <a:custGeom>
              <a:avLst/>
              <a:gdLst/>
              <a:ahLst/>
              <a:cxnLst/>
              <a:rect l="l" t="t" r="r" b="b"/>
              <a:pathLst>
                <a:path w="5681" h="3529" extrusionOk="0">
                  <a:moveTo>
                    <a:pt x="4810" y="0"/>
                  </a:moveTo>
                  <a:cubicBezTo>
                    <a:pt x="4798" y="0"/>
                    <a:pt x="4787" y="6"/>
                    <a:pt x="4787" y="17"/>
                  </a:cubicBezTo>
                  <a:cubicBezTo>
                    <a:pt x="5015" y="1181"/>
                    <a:pt x="4399" y="2391"/>
                    <a:pt x="3349" y="2916"/>
                  </a:cubicBezTo>
                  <a:cubicBezTo>
                    <a:pt x="2880" y="3140"/>
                    <a:pt x="2322" y="3269"/>
                    <a:pt x="1770" y="3269"/>
                  </a:cubicBezTo>
                  <a:cubicBezTo>
                    <a:pt x="1138" y="3269"/>
                    <a:pt x="514" y="3100"/>
                    <a:pt x="39" y="2711"/>
                  </a:cubicBezTo>
                  <a:cubicBezTo>
                    <a:pt x="39" y="2704"/>
                    <a:pt x="35" y="2701"/>
                    <a:pt x="30" y="2701"/>
                  </a:cubicBezTo>
                  <a:cubicBezTo>
                    <a:pt x="18" y="2701"/>
                    <a:pt x="0" y="2717"/>
                    <a:pt x="16" y="2733"/>
                  </a:cubicBezTo>
                  <a:cubicBezTo>
                    <a:pt x="199" y="2984"/>
                    <a:pt x="473" y="3144"/>
                    <a:pt x="747" y="3258"/>
                  </a:cubicBezTo>
                  <a:cubicBezTo>
                    <a:pt x="1156" y="3443"/>
                    <a:pt x="1598" y="3529"/>
                    <a:pt x="2037" y="3529"/>
                  </a:cubicBezTo>
                  <a:cubicBezTo>
                    <a:pt x="3880" y="3529"/>
                    <a:pt x="5680" y="2026"/>
                    <a:pt x="4833" y="17"/>
                  </a:cubicBezTo>
                  <a:cubicBezTo>
                    <a:pt x="4833" y="6"/>
                    <a:pt x="4821" y="0"/>
                    <a:pt x="4810"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2"/>
            <p:cNvSpPr/>
            <p:nvPr/>
          </p:nvSpPr>
          <p:spPr>
            <a:xfrm>
              <a:off x="8393143" y="632613"/>
              <a:ext cx="163397" cy="130255"/>
            </a:xfrm>
            <a:custGeom>
              <a:avLst/>
              <a:gdLst/>
              <a:ahLst/>
              <a:cxnLst/>
              <a:rect l="l" t="t" r="r" b="b"/>
              <a:pathLst>
                <a:path w="5433" h="4331" extrusionOk="0">
                  <a:moveTo>
                    <a:pt x="4702" y="0"/>
                  </a:moveTo>
                  <a:cubicBezTo>
                    <a:pt x="4691" y="0"/>
                    <a:pt x="4680" y="6"/>
                    <a:pt x="4680" y="17"/>
                  </a:cubicBezTo>
                  <a:cubicBezTo>
                    <a:pt x="4702" y="611"/>
                    <a:pt x="4634" y="1227"/>
                    <a:pt x="4451" y="1798"/>
                  </a:cubicBezTo>
                  <a:cubicBezTo>
                    <a:pt x="4009" y="3255"/>
                    <a:pt x="2538" y="4116"/>
                    <a:pt x="1074" y="4116"/>
                  </a:cubicBezTo>
                  <a:cubicBezTo>
                    <a:pt x="727" y="4116"/>
                    <a:pt x="379" y="4067"/>
                    <a:pt x="46" y="3966"/>
                  </a:cubicBezTo>
                  <a:cubicBezTo>
                    <a:pt x="23" y="3966"/>
                    <a:pt x="0" y="3989"/>
                    <a:pt x="23" y="4012"/>
                  </a:cubicBezTo>
                  <a:cubicBezTo>
                    <a:pt x="511" y="4230"/>
                    <a:pt x="1007" y="4330"/>
                    <a:pt x="1488" y="4330"/>
                  </a:cubicBezTo>
                  <a:cubicBezTo>
                    <a:pt x="3618" y="4330"/>
                    <a:pt x="5433" y="2364"/>
                    <a:pt x="4725" y="17"/>
                  </a:cubicBezTo>
                  <a:cubicBezTo>
                    <a:pt x="4725" y="6"/>
                    <a:pt x="4714" y="0"/>
                    <a:pt x="4702"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2"/>
            <p:cNvSpPr/>
            <p:nvPr/>
          </p:nvSpPr>
          <p:spPr>
            <a:xfrm>
              <a:off x="8407549" y="350389"/>
              <a:ext cx="168209" cy="114405"/>
            </a:xfrm>
            <a:custGeom>
              <a:avLst/>
              <a:gdLst/>
              <a:ahLst/>
              <a:cxnLst/>
              <a:rect l="l" t="t" r="r" b="b"/>
              <a:pathLst>
                <a:path w="5593" h="3804" extrusionOk="0">
                  <a:moveTo>
                    <a:pt x="2139" y="0"/>
                  </a:moveTo>
                  <a:cubicBezTo>
                    <a:pt x="1223" y="0"/>
                    <a:pt x="319" y="402"/>
                    <a:pt x="1" y="1298"/>
                  </a:cubicBezTo>
                  <a:cubicBezTo>
                    <a:pt x="544" y="606"/>
                    <a:pt x="1237" y="313"/>
                    <a:pt x="1947" y="313"/>
                  </a:cubicBezTo>
                  <a:cubicBezTo>
                    <a:pt x="3622" y="313"/>
                    <a:pt x="5389" y="1943"/>
                    <a:pt x="5502" y="3786"/>
                  </a:cubicBezTo>
                  <a:cubicBezTo>
                    <a:pt x="5502" y="3798"/>
                    <a:pt x="5507" y="3803"/>
                    <a:pt x="5516" y="3803"/>
                  </a:cubicBezTo>
                  <a:cubicBezTo>
                    <a:pt x="5524" y="3803"/>
                    <a:pt x="5536" y="3798"/>
                    <a:pt x="5547" y="3786"/>
                  </a:cubicBezTo>
                  <a:cubicBezTo>
                    <a:pt x="5593" y="3467"/>
                    <a:pt x="5547" y="3124"/>
                    <a:pt x="5479" y="2782"/>
                  </a:cubicBezTo>
                  <a:cubicBezTo>
                    <a:pt x="5228" y="1778"/>
                    <a:pt x="4566" y="888"/>
                    <a:pt x="3630" y="385"/>
                  </a:cubicBezTo>
                  <a:cubicBezTo>
                    <a:pt x="3203" y="134"/>
                    <a:pt x="2669" y="0"/>
                    <a:pt x="2139"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2"/>
            <p:cNvSpPr/>
            <p:nvPr/>
          </p:nvSpPr>
          <p:spPr>
            <a:xfrm>
              <a:off x="8737051" y="534960"/>
              <a:ext cx="69022" cy="152691"/>
            </a:xfrm>
            <a:custGeom>
              <a:avLst/>
              <a:gdLst/>
              <a:ahLst/>
              <a:cxnLst/>
              <a:rect l="l" t="t" r="r" b="b"/>
              <a:pathLst>
                <a:path w="2295" h="5077" extrusionOk="0">
                  <a:moveTo>
                    <a:pt x="47" y="0"/>
                  </a:moveTo>
                  <a:cubicBezTo>
                    <a:pt x="47" y="0"/>
                    <a:pt x="1" y="23"/>
                    <a:pt x="24" y="23"/>
                  </a:cubicBezTo>
                  <a:cubicBezTo>
                    <a:pt x="731" y="799"/>
                    <a:pt x="1462" y="1621"/>
                    <a:pt x="1644" y="2648"/>
                  </a:cubicBezTo>
                  <a:cubicBezTo>
                    <a:pt x="1895" y="3652"/>
                    <a:pt x="1348" y="4885"/>
                    <a:pt x="252" y="5022"/>
                  </a:cubicBezTo>
                  <a:cubicBezTo>
                    <a:pt x="229" y="5022"/>
                    <a:pt x="229" y="5068"/>
                    <a:pt x="252" y="5068"/>
                  </a:cubicBezTo>
                  <a:cubicBezTo>
                    <a:pt x="305" y="5073"/>
                    <a:pt x="357" y="5076"/>
                    <a:pt x="408" y="5076"/>
                  </a:cubicBezTo>
                  <a:cubicBezTo>
                    <a:pt x="1573" y="5076"/>
                    <a:pt x="2295" y="3629"/>
                    <a:pt x="2032" y="2580"/>
                  </a:cubicBezTo>
                  <a:cubicBezTo>
                    <a:pt x="1804" y="1461"/>
                    <a:pt x="982" y="617"/>
                    <a:pt x="47" y="0"/>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2"/>
            <p:cNvSpPr/>
            <p:nvPr/>
          </p:nvSpPr>
          <p:spPr>
            <a:xfrm>
              <a:off x="8392482" y="457637"/>
              <a:ext cx="117383" cy="142195"/>
            </a:xfrm>
            <a:custGeom>
              <a:avLst/>
              <a:gdLst/>
              <a:ahLst/>
              <a:cxnLst/>
              <a:rect l="l" t="t" r="r" b="b"/>
              <a:pathLst>
                <a:path w="3903" h="4728" extrusionOk="0">
                  <a:moveTo>
                    <a:pt x="355" y="1"/>
                  </a:moveTo>
                  <a:cubicBezTo>
                    <a:pt x="244" y="1"/>
                    <a:pt x="133" y="5"/>
                    <a:pt x="22" y="15"/>
                  </a:cubicBezTo>
                  <a:cubicBezTo>
                    <a:pt x="4" y="15"/>
                    <a:pt x="0" y="44"/>
                    <a:pt x="11" y="44"/>
                  </a:cubicBezTo>
                  <a:cubicBezTo>
                    <a:pt x="14" y="44"/>
                    <a:pt x="18" y="42"/>
                    <a:pt x="22" y="38"/>
                  </a:cubicBezTo>
                  <a:cubicBezTo>
                    <a:pt x="2624" y="403"/>
                    <a:pt x="3903" y="2161"/>
                    <a:pt x="2876" y="4717"/>
                  </a:cubicBezTo>
                  <a:cubicBezTo>
                    <a:pt x="2860" y="4717"/>
                    <a:pt x="2876" y="4727"/>
                    <a:pt x="2887" y="4727"/>
                  </a:cubicBezTo>
                  <a:cubicBezTo>
                    <a:pt x="2893" y="4727"/>
                    <a:pt x="2898" y="4725"/>
                    <a:pt x="2898" y="4717"/>
                  </a:cubicBezTo>
                  <a:cubicBezTo>
                    <a:pt x="3241" y="4238"/>
                    <a:pt x="3469" y="3667"/>
                    <a:pt x="3515" y="3074"/>
                  </a:cubicBezTo>
                  <a:cubicBezTo>
                    <a:pt x="3751" y="1164"/>
                    <a:pt x="2091" y="1"/>
                    <a:pt x="355"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2"/>
            <p:cNvSpPr/>
            <p:nvPr/>
          </p:nvSpPr>
          <p:spPr>
            <a:xfrm>
              <a:off x="8375279" y="252946"/>
              <a:ext cx="139849" cy="54436"/>
            </a:xfrm>
            <a:custGeom>
              <a:avLst/>
              <a:gdLst/>
              <a:ahLst/>
              <a:cxnLst/>
              <a:rect l="l" t="t" r="r" b="b"/>
              <a:pathLst>
                <a:path w="4650" h="1810" extrusionOk="0">
                  <a:moveTo>
                    <a:pt x="1922" y="1"/>
                  </a:moveTo>
                  <a:cubicBezTo>
                    <a:pt x="1264" y="1"/>
                    <a:pt x="613" y="212"/>
                    <a:pt x="24" y="498"/>
                  </a:cubicBezTo>
                  <a:cubicBezTo>
                    <a:pt x="1" y="521"/>
                    <a:pt x="24" y="544"/>
                    <a:pt x="47" y="544"/>
                  </a:cubicBezTo>
                  <a:cubicBezTo>
                    <a:pt x="576" y="420"/>
                    <a:pt x="1069" y="352"/>
                    <a:pt x="1533" y="352"/>
                  </a:cubicBezTo>
                  <a:cubicBezTo>
                    <a:pt x="2688" y="352"/>
                    <a:pt x="3667" y="773"/>
                    <a:pt x="4612" y="1799"/>
                  </a:cubicBezTo>
                  <a:cubicBezTo>
                    <a:pt x="4612" y="1807"/>
                    <a:pt x="4617" y="1810"/>
                    <a:pt x="4623" y="1810"/>
                  </a:cubicBezTo>
                  <a:cubicBezTo>
                    <a:pt x="4634" y="1810"/>
                    <a:pt x="4650" y="1799"/>
                    <a:pt x="4634" y="1799"/>
                  </a:cubicBezTo>
                  <a:cubicBezTo>
                    <a:pt x="4224" y="1001"/>
                    <a:pt x="3516" y="316"/>
                    <a:pt x="2626" y="87"/>
                  </a:cubicBezTo>
                  <a:cubicBezTo>
                    <a:pt x="2392" y="28"/>
                    <a:pt x="2156" y="1"/>
                    <a:pt x="1922"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2"/>
            <p:cNvSpPr/>
            <p:nvPr/>
          </p:nvSpPr>
          <p:spPr>
            <a:xfrm>
              <a:off x="8602526" y="503080"/>
              <a:ext cx="87187" cy="121834"/>
            </a:xfrm>
            <a:custGeom>
              <a:avLst/>
              <a:gdLst/>
              <a:ahLst/>
              <a:cxnLst/>
              <a:rect l="l" t="t" r="r" b="b"/>
              <a:pathLst>
                <a:path w="2899" h="4051" extrusionOk="0">
                  <a:moveTo>
                    <a:pt x="2103" y="1"/>
                  </a:moveTo>
                  <a:cubicBezTo>
                    <a:pt x="2089" y="1"/>
                    <a:pt x="2077" y="17"/>
                    <a:pt x="2077" y="33"/>
                  </a:cubicBezTo>
                  <a:cubicBezTo>
                    <a:pt x="2511" y="2133"/>
                    <a:pt x="2237" y="3343"/>
                    <a:pt x="23" y="4005"/>
                  </a:cubicBezTo>
                  <a:cubicBezTo>
                    <a:pt x="0" y="4005"/>
                    <a:pt x="0" y="4050"/>
                    <a:pt x="23" y="4050"/>
                  </a:cubicBezTo>
                  <a:cubicBezTo>
                    <a:pt x="502" y="4028"/>
                    <a:pt x="959" y="3914"/>
                    <a:pt x="1392" y="3708"/>
                  </a:cubicBezTo>
                  <a:cubicBezTo>
                    <a:pt x="2899" y="3023"/>
                    <a:pt x="2762" y="1266"/>
                    <a:pt x="2123" y="10"/>
                  </a:cubicBezTo>
                  <a:cubicBezTo>
                    <a:pt x="2116" y="4"/>
                    <a:pt x="2109" y="1"/>
                    <a:pt x="2103"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2"/>
            <p:cNvSpPr/>
            <p:nvPr/>
          </p:nvSpPr>
          <p:spPr>
            <a:xfrm>
              <a:off x="8331369" y="212315"/>
              <a:ext cx="16481" cy="652868"/>
            </a:xfrm>
            <a:custGeom>
              <a:avLst/>
              <a:gdLst/>
              <a:ahLst/>
              <a:cxnLst/>
              <a:rect l="l" t="t" r="r" b="b"/>
              <a:pathLst>
                <a:path w="548" h="21708" extrusionOk="0">
                  <a:moveTo>
                    <a:pt x="274" y="1"/>
                  </a:moveTo>
                  <a:cubicBezTo>
                    <a:pt x="46" y="3538"/>
                    <a:pt x="137" y="7282"/>
                    <a:pt x="91" y="10843"/>
                  </a:cubicBezTo>
                  <a:cubicBezTo>
                    <a:pt x="114" y="14472"/>
                    <a:pt x="0" y="18101"/>
                    <a:pt x="274" y="21707"/>
                  </a:cubicBezTo>
                  <a:cubicBezTo>
                    <a:pt x="548" y="18101"/>
                    <a:pt x="434" y="14472"/>
                    <a:pt x="457" y="10843"/>
                  </a:cubicBezTo>
                  <a:cubicBezTo>
                    <a:pt x="411" y="7282"/>
                    <a:pt x="502" y="3538"/>
                    <a:pt x="274" y="1"/>
                  </a:cubicBezTo>
                  <a:close/>
                </a:path>
              </a:pathLst>
            </a:custGeom>
            <a:solidFill>
              <a:srgbClr val="191919">
                <a:alpha val="2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1" name="Google Shape;941;p42"/>
            <p:cNvGrpSpPr/>
            <p:nvPr/>
          </p:nvGrpSpPr>
          <p:grpSpPr>
            <a:xfrm>
              <a:off x="8017262" y="393519"/>
              <a:ext cx="314505" cy="314505"/>
              <a:chOff x="6116753" y="1760202"/>
              <a:chExt cx="456069" cy="456069"/>
            </a:xfrm>
          </p:grpSpPr>
          <p:sp>
            <p:nvSpPr>
              <p:cNvPr id="942" name="Google Shape;942;p42"/>
              <p:cNvSpPr/>
              <p:nvPr/>
            </p:nvSpPr>
            <p:spPr>
              <a:xfrm>
                <a:off x="6186783" y="1830232"/>
                <a:ext cx="316009" cy="316009"/>
              </a:xfrm>
              <a:custGeom>
                <a:avLst/>
                <a:gdLst/>
                <a:ahLst/>
                <a:cxnLst/>
                <a:rect l="l" t="t" r="r" b="b"/>
                <a:pathLst>
                  <a:path w="8858" h="8858" extrusionOk="0">
                    <a:moveTo>
                      <a:pt x="4429" y="1"/>
                    </a:moveTo>
                    <a:cubicBezTo>
                      <a:pt x="1987" y="1"/>
                      <a:pt x="1" y="1987"/>
                      <a:pt x="1" y="4429"/>
                    </a:cubicBezTo>
                    <a:cubicBezTo>
                      <a:pt x="1" y="6871"/>
                      <a:pt x="1987" y="8857"/>
                      <a:pt x="4429" y="8857"/>
                    </a:cubicBezTo>
                    <a:cubicBezTo>
                      <a:pt x="6871" y="8857"/>
                      <a:pt x="8857" y="6871"/>
                      <a:pt x="8857" y="4429"/>
                    </a:cubicBezTo>
                    <a:cubicBezTo>
                      <a:pt x="8857" y="1987"/>
                      <a:pt x="6871" y="1"/>
                      <a:pt x="4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2"/>
              <p:cNvSpPr/>
              <p:nvPr/>
            </p:nvSpPr>
            <p:spPr>
              <a:xfrm>
                <a:off x="6116753" y="1760202"/>
                <a:ext cx="456069" cy="456069"/>
              </a:xfrm>
              <a:custGeom>
                <a:avLst/>
                <a:gdLst/>
                <a:ahLst/>
                <a:cxnLst/>
                <a:rect l="l" t="t" r="r" b="b"/>
                <a:pathLst>
                  <a:path w="12784" h="12784" extrusionOk="0">
                    <a:moveTo>
                      <a:pt x="6392" y="845"/>
                    </a:moveTo>
                    <a:cubicBezTo>
                      <a:pt x="9451" y="845"/>
                      <a:pt x="11939" y="3333"/>
                      <a:pt x="11939" y="6392"/>
                    </a:cubicBezTo>
                    <a:cubicBezTo>
                      <a:pt x="11939" y="9451"/>
                      <a:pt x="9451" y="11939"/>
                      <a:pt x="6392" y="11939"/>
                    </a:cubicBezTo>
                    <a:cubicBezTo>
                      <a:pt x="3333" y="11939"/>
                      <a:pt x="845" y="9451"/>
                      <a:pt x="845" y="6392"/>
                    </a:cubicBezTo>
                    <a:cubicBezTo>
                      <a:pt x="845" y="3333"/>
                      <a:pt x="3333" y="845"/>
                      <a:pt x="6392" y="845"/>
                    </a:cubicBezTo>
                    <a:close/>
                    <a:moveTo>
                      <a:pt x="6392" y="1"/>
                    </a:moveTo>
                    <a:cubicBezTo>
                      <a:pt x="2854" y="1"/>
                      <a:pt x="1" y="2854"/>
                      <a:pt x="1" y="6392"/>
                    </a:cubicBezTo>
                    <a:cubicBezTo>
                      <a:pt x="1" y="9907"/>
                      <a:pt x="2854" y="12783"/>
                      <a:pt x="6392" y="12783"/>
                    </a:cubicBezTo>
                    <a:cubicBezTo>
                      <a:pt x="9907" y="12783"/>
                      <a:pt x="12783" y="9907"/>
                      <a:pt x="12783" y="6392"/>
                    </a:cubicBezTo>
                    <a:cubicBezTo>
                      <a:pt x="12783" y="2854"/>
                      <a:pt x="9907" y="1"/>
                      <a:pt x="6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theme/theme1.xml><?xml version="1.0" encoding="utf-8"?>
<a:theme xmlns:a="http://schemas.openxmlformats.org/drawingml/2006/main" name="Head Injury Symptoms and Causes by Slidesgo">
  <a:themeElements>
    <a:clrScheme name="Simple Light">
      <a:dk1>
        <a:srgbClr val="FFFFFF"/>
      </a:dk1>
      <a:lt1>
        <a:srgbClr val="292929"/>
      </a:lt1>
      <a:dk2>
        <a:srgbClr val="DEDEDE"/>
      </a:dk2>
      <a:lt2>
        <a:srgbClr val="FF5D5D"/>
      </a:lt2>
      <a:accent1>
        <a:srgbClr val="FF9191"/>
      </a:accent1>
      <a:accent2>
        <a:srgbClr val="FFC5C5"/>
      </a:accent2>
      <a:accent3>
        <a:srgbClr val="F5E1E1"/>
      </a:accent3>
      <a:accent4>
        <a:srgbClr val="FFFFFF"/>
      </a:accent4>
      <a:accent5>
        <a:srgbClr val="FFFFFF"/>
      </a:accent5>
      <a:accent6>
        <a:srgbClr val="FFFFFF"/>
      </a:accent6>
      <a:hlink>
        <a:srgbClr val="DEDED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1072</Words>
  <Application>Microsoft Office PowerPoint</Application>
  <PresentationFormat>On-screen Show (16:9)</PresentationFormat>
  <Paragraphs>101</Paragraphs>
  <Slides>32</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Calibri</vt:lpstr>
      <vt:lpstr>Bebas Neue</vt:lpstr>
      <vt:lpstr>Actor</vt:lpstr>
      <vt:lpstr>PT Sans</vt:lpstr>
      <vt:lpstr>Gill Sans MT</vt:lpstr>
      <vt:lpstr>Arial</vt:lpstr>
      <vt:lpstr>Wingdings-Regular</vt:lpstr>
      <vt:lpstr>Archivo Black</vt:lpstr>
      <vt:lpstr>Calibri-Bold</vt:lpstr>
      <vt:lpstr>DM Sans</vt:lpstr>
      <vt:lpstr>Head Injury Symptoms and Causes by Slidesgo</vt:lpstr>
      <vt:lpstr>BRAIN DEATH</vt:lpstr>
      <vt:lpstr>PowerPoint Presentation</vt:lpstr>
      <vt:lpstr>Table of contents</vt:lpstr>
      <vt:lpstr>Death and its types</vt:lpstr>
      <vt:lpstr>What do we mean by death ?</vt:lpstr>
      <vt:lpstr>What do we mean by clinical death ?</vt:lpstr>
      <vt:lpstr>What do we mean by Brain death ?</vt:lpstr>
      <vt:lpstr>Survival window</vt:lpstr>
      <vt:lpstr>What does survival window mean ?</vt:lpstr>
      <vt:lpstr>Survival window</vt:lpstr>
      <vt:lpstr>Death pronouncement</vt:lpstr>
      <vt:lpstr>When is the patient pronounced dead ?</vt:lpstr>
      <vt:lpstr>Glasgow coma scale</vt:lpstr>
      <vt:lpstr>Glasgow coma scale</vt:lpstr>
      <vt:lpstr>PowerPoint Presentation</vt:lpstr>
      <vt:lpstr>Glasgow coma scale</vt:lpstr>
      <vt:lpstr>Glasgow coma scale</vt:lpstr>
      <vt:lpstr>Examination</vt:lpstr>
      <vt:lpstr>Examination</vt:lpstr>
      <vt:lpstr>BRAIN STEM REFLEXES</vt:lpstr>
      <vt:lpstr>BRAIN STEM REFLEXES</vt:lpstr>
      <vt:lpstr>Pupillary Reflex Assessment </vt:lpstr>
      <vt:lpstr>Corneal Reflex Testing</vt:lpstr>
      <vt:lpstr>Gag and Cough reflex </vt:lpstr>
      <vt:lpstr>PowerPoint Presentation</vt:lpstr>
      <vt:lpstr>Cold caloric</vt:lpstr>
      <vt:lpstr>Doll's Eyes</vt:lpstr>
      <vt:lpstr>Apnea Test</vt:lpstr>
      <vt:lpstr>PowerPoint Presentation</vt:lpstr>
      <vt:lpstr>Positive Or Negative  </vt:lpstr>
      <vt:lpstr>After confirmation of brainstem death</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mojahed</dc:creator>
  <cp:lastModifiedBy>مجاهد الخوالدة</cp:lastModifiedBy>
  <cp:revision>8</cp:revision>
  <dcterms:modified xsi:type="dcterms:W3CDTF">2024-10-01T15:24:55Z</dcterms:modified>
</cp:coreProperties>
</file>