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41"/>
  </p:notesMasterIdLst>
  <p:sldIdLst>
    <p:sldId id="256" r:id="rId2"/>
    <p:sldId id="259" r:id="rId3"/>
    <p:sldId id="282" r:id="rId4"/>
    <p:sldId id="274" r:id="rId5"/>
    <p:sldId id="262" r:id="rId6"/>
    <p:sldId id="270" r:id="rId7"/>
    <p:sldId id="308" r:id="rId8"/>
    <p:sldId id="307" r:id="rId9"/>
    <p:sldId id="309" r:id="rId10"/>
    <p:sldId id="310" r:id="rId11"/>
    <p:sldId id="331" r:id="rId12"/>
    <p:sldId id="317" r:id="rId13"/>
    <p:sldId id="311" r:id="rId14"/>
    <p:sldId id="312" r:id="rId15"/>
    <p:sldId id="313" r:id="rId16"/>
    <p:sldId id="316" r:id="rId17"/>
    <p:sldId id="314" r:id="rId18"/>
    <p:sldId id="318" r:id="rId19"/>
    <p:sldId id="315" r:id="rId20"/>
    <p:sldId id="327" r:id="rId21"/>
    <p:sldId id="328" r:id="rId22"/>
    <p:sldId id="329" r:id="rId23"/>
    <p:sldId id="276" r:id="rId24"/>
    <p:sldId id="257" r:id="rId25"/>
    <p:sldId id="320" r:id="rId26"/>
    <p:sldId id="321" r:id="rId27"/>
    <p:sldId id="322" r:id="rId28"/>
    <p:sldId id="323" r:id="rId29"/>
    <p:sldId id="284" r:id="rId30"/>
    <p:sldId id="258" r:id="rId31"/>
    <p:sldId id="324" r:id="rId32"/>
    <p:sldId id="319" r:id="rId33"/>
    <p:sldId id="330" r:id="rId34"/>
    <p:sldId id="263" r:id="rId35"/>
    <p:sldId id="260" r:id="rId36"/>
    <p:sldId id="326" r:id="rId37"/>
    <p:sldId id="325" r:id="rId38"/>
    <p:sldId id="285" r:id="rId39"/>
    <p:sldId id="283" r:id="rId40"/>
  </p:sldIdLst>
  <p:sldSz cx="9144000" cy="5143500" type="screen16x9"/>
  <p:notesSz cx="6858000" cy="9144000"/>
  <p:embeddedFontLst>
    <p:embeddedFont>
      <p:font typeface="Asap" panose="020B0604020202020204" charset="0"/>
      <p:regular r:id="rId42"/>
      <p:bold r:id="rId43"/>
      <p:italic r:id="rId44"/>
      <p:boldItalic r:id="rId45"/>
    </p:embeddedFont>
    <p:embeddedFont>
      <p:font typeface="Fredoka One" panose="02000000000000000000" pitchFamily="2" charset="0"/>
      <p:regular r:id="rId46"/>
    </p:embeddedFont>
    <p:embeddedFont>
      <p:font typeface="Jockey One" panose="020B0604020202020204" charset="-18"/>
      <p:regular r:id="rId47"/>
    </p:embeddedFont>
    <p:embeddedFont>
      <p:font typeface="Palanquin Dark" panose="020B0604020202020204" charset="0"/>
      <p:regular r:id="rId48"/>
      <p:bold r:id="rId49"/>
    </p:embeddedFont>
    <p:embeddedFont>
      <p:font typeface="Roboto Condensed Light" panose="02000000000000000000" pitchFamily="2" charset="0"/>
      <p:regular r:id="rId50"/>
      <p: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F06EEB-69B5-450D-A21F-4BBCAB1AE23B}">
  <a:tblStyle styleId="{B2F06EEB-69B5-450D-A21F-4BBCAB1AE2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7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>
          <a:extLst>
            <a:ext uri="{FF2B5EF4-FFF2-40B4-BE49-F238E27FC236}">
              <a16:creationId xmlns:a16="http://schemas.microsoft.com/office/drawing/2014/main" id="{51182185-0236-D712-C576-A348174F4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85cf8b5f36_0_6059:notes">
            <a:extLst>
              <a:ext uri="{FF2B5EF4-FFF2-40B4-BE49-F238E27FC236}">
                <a16:creationId xmlns:a16="http://schemas.microsoft.com/office/drawing/2014/main" id="{8C78C5FB-1952-8980-4B5B-03E479F3EA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85cf8b5f36_0_6059:notes">
            <a:extLst>
              <a:ext uri="{FF2B5EF4-FFF2-40B4-BE49-F238E27FC236}">
                <a16:creationId xmlns:a16="http://schemas.microsoft.com/office/drawing/2014/main" id="{DF5D69BD-3DCE-89EE-17BF-CA66B98BF3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128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>
          <a:extLst>
            <a:ext uri="{FF2B5EF4-FFF2-40B4-BE49-F238E27FC236}">
              <a16:creationId xmlns:a16="http://schemas.microsoft.com/office/drawing/2014/main" id="{B2101472-E0EA-0922-4917-BC75A3A67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fc606a1524_0_2233:notes">
            <a:extLst>
              <a:ext uri="{FF2B5EF4-FFF2-40B4-BE49-F238E27FC236}">
                <a16:creationId xmlns:a16="http://schemas.microsoft.com/office/drawing/2014/main" id="{63823655-7BEA-1E77-3EC2-2827F7B4B5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fc606a1524_0_2233:notes">
            <a:extLst>
              <a:ext uri="{FF2B5EF4-FFF2-40B4-BE49-F238E27FC236}">
                <a16:creationId xmlns:a16="http://schemas.microsoft.com/office/drawing/2014/main" id="{16AC7BB3-A07D-E624-545B-51D02DB592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626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>
          <a:extLst>
            <a:ext uri="{FF2B5EF4-FFF2-40B4-BE49-F238E27FC236}">
              <a16:creationId xmlns:a16="http://schemas.microsoft.com/office/drawing/2014/main" id="{7114AE09-6491-31B1-0735-AF82C62F9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fc606a1524_0_2289:notes">
            <a:extLst>
              <a:ext uri="{FF2B5EF4-FFF2-40B4-BE49-F238E27FC236}">
                <a16:creationId xmlns:a16="http://schemas.microsoft.com/office/drawing/2014/main" id="{F1138BC4-F674-0573-A985-61C41A5A0F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fc606a1524_0_2289:notes">
            <a:extLst>
              <a:ext uri="{FF2B5EF4-FFF2-40B4-BE49-F238E27FC236}">
                <a16:creationId xmlns:a16="http://schemas.microsoft.com/office/drawing/2014/main" id="{236517ED-B978-CB98-6CC1-A1EB931849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560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gfc606a1524_0_3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1" name="Google Shape;2681;gfc606a1524_0_3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B0BEEDD4-1CD4-8771-29EE-4E52C1D9C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c6ac5e8787_0_719:notes">
            <a:extLst>
              <a:ext uri="{FF2B5EF4-FFF2-40B4-BE49-F238E27FC236}">
                <a16:creationId xmlns:a16="http://schemas.microsoft.com/office/drawing/2014/main" id="{F3F15D5D-023A-9EB3-EE77-986CE180B1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c6ac5e8787_0_719:notes">
            <a:extLst>
              <a:ext uri="{FF2B5EF4-FFF2-40B4-BE49-F238E27FC236}">
                <a16:creationId xmlns:a16="http://schemas.microsoft.com/office/drawing/2014/main" id="{A8DB6CCF-F2C7-7952-EF2E-8E7FA3878B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045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fc606a1524_0_2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fc606a1524_0_2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fc606a1524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fc606a1524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>
          <a:extLst>
            <a:ext uri="{FF2B5EF4-FFF2-40B4-BE49-F238E27FC236}">
              <a16:creationId xmlns:a16="http://schemas.microsoft.com/office/drawing/2014/main" id="{D2FFC423-1AB1-0C9A-CE21-331277EBA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fc606a1524_0_207:notes">
            <a:extLst>
              <a:ext uri="{FF2B5EF4-FFF2-40B4-BE49-F238E27FC236}">
                <a16:creationId xmlns:a16="http://schemas.microsoft.com/office/drawing/2014/main" id="{01E7C93D-595E-BD05-5D6D-95AF973026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fc606a1524_0_207:notes">
            <a:extLst>
              <a:ext uri="{FF2B5EF4-FFF2-40B4-BE49-F238E27FC236}">
                <a16:creationId xmlns:a16="http://schemas.microsoft.com/office/drawing/2014/main" id="{794BFA2E-1AEC-50A2-1AAD-F30A93EAC7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650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>
          <a:extLst>
            <a:ext uri="{FF2B5EF4-FFF2-40B4-BE49-F238E27FC236}">
              <a16:creationId xmlns:a16="http://schemas.microsoft.com/office/drawing/2014/main" id="{5E5EEB38-54F9-C094-DA63-BDA3D80EB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fc606a1524_0_207:notes">
            <a:extLst>
              <a:ext uri="{FF2B5EF4-FFF2-40B4-BE49-F238E27FC236}">
                <a16:creationId xmlns:a16="http://schemas.microsoft.com/office/drawing/2014/main" id="{234CAC57-5336-2F6E-EBF3-450C2A8225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fc606a1524_0_207:notes">
            <a:extLst>
              <a:ext uri="{FF2B5EF4-FFF2-40B4-BE49-F238E27FC236}">
                <a16:creationId xmlns:a16="http://schemas.microsoft.com/office/drawing/2014/main" id="{24397B7A-9589-C376-374C-68B1DF8FCF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02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c6ac5e8787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c6ac5e8787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gfc606a1524_0_3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8" name="Google Shape;2908;gfc606a1524_0_3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" name="Google Shape;2539;gfc606a1524_0_3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0" name="Google Shape;2540;gfc606a1524_0_3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fc606a1524_0_2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3" name="Google Shape;2483;gfc606a1524_0_2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fc606a1524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fc606a1524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fc606a1524_0_1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fc606a1524_0_1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fc606a1524_0_1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fc606a1524_0_1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fc606a1524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fc606a1524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>
          <a:extLst>
            <a:ext uri="{FF2B5EF4-FFF2-40B4-BE49-F238E27FC236}">
              <a16:creationId xmlns:a16="http://schemas.microsoft.com/office/drawing/2014/main" id="{F5FA1DFA-A62C-09AC-471E-81BE6CE9C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fc606a1524_0_2233:notes">
            <a:extLst>
              <a:ext uri="{FF2B5EF4-FFF2-40B4-BE49-F238E27FC236}">
                <a16:creationId xmlns:a16="http://schemas.microsoft.com/office/drawing/2014/main" id="{80B25540-8891-2E59-2AD0-B9368E7C1E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fc606a1524_0_2233:notes">
            <a:extLst>
              <a:ext uri="{FF2B5EF4-FFF2-40B4-BE49-F238E27FC236}">
                <a16:creationId xmlns:a16="http://schemas.microsoft.com/office/drawing/2014/main" id="{D21A4811-6773-B352-67BB-87A4B36F1E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85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74685" y="-757970"/>
            <a:ext cx="11152981" cy="5922749"/>
            <a:chOff x="374685" y="-757970"/>
            <a:chExt cx="11152981" cy="5922749"/>
          </a:xfrm>
        </p:grpSpPr>
        <p:sp>
          <p:nvSpPr>
            <p:cNvPr id="10" name="Google Shape;10;p2"/>
            <p:cNvSpPr/>
            <p:nvPr/>
          </p:nvSpPr>
          <p:spPr>
            <a:xfrm rot="10800000">
              <a:off x="4048947" y="-757970"/>
              <a:ext cx="7478718" cy="4622999"/>
            </a:xfrm>
            <a:custGeom>
              <a:avLst/>
              <a:gdLst/>
              <a:ahLst/>
              <a:cxnLst/>
              <a:rect l="l" t="t" r="r" b="b"/>
              <a:pathLst>
                <a:path w="243805" h="150709" extrusionOk="0">
                  <a:moveTo>
                    <a:pt x="91885" y="1"/>
                  </a:moveTo>
                  <a:cubicBezTo>
                    <a:pt x="87309" y="1"/>
                    <a:pt x="82815" y="1108"/>
                    <a:pt x="78908" y="3564"/>
                  </a:cubicBezTo>
                  <a:cubicBezTo>
                    <a:pt x="69637" y="9430"/>
                    <a:pt x="65990" y="20798"/>
                    <a:pt x="62980" y="31254"/>
                  </a:cubicBezTo>
                  <a:cubicBezTo>
                    <a:pt x="60062" y="41376"/>
                    <a:pt x="57175" y="51497"/>
                    <a:pt x="54287" y="61619"/>
                  </a:cubicBezTo>
                  <a:cubicBezTo>
                    <a:pt x="53497" y="64416"/>
                    <a:pt x="52494" y="67455"/>
                    <a:pt x="49941" y="68914"/>
                  </a:cubicBezTo>
                  <a:cubicBezTo>
                    <a:pt x="49029" y="69429"/>
                    <a:pt x="48083" y="69659"/>
                    <a:pt x="47136" y="69659"/>
                  </a:cubicBezTo>
                  <a:cubicBezTo>
                    <a:pt x="43222" y="69659"/>
                    <a:pt x="39300" y="65724"/>
                    <a:pt x="37782" y="61710"/>
                  </a:cubicBezTo>
                  <a:cubicBezTo>
                    <a:pt x="35867" y="56725"/>
                    <a:pt x="35351" y="50829"/>
                    <a:pt x="31308" y="47303"/>
                  </a:cubicBezTo>
                  <a:cubicBezTo>
                    <a:pt x="29328" y="45577"/>
                    <a:pt x="26818" y="44814"/>
                    <a:pt x="24219" y="44814"/>
                  </a:cubicBezTo>
                  <a:cubicBezTo>
                    <a:pt x="20317" y="44814"/>
                    <a:pt x="16215" y="46536"/>
                    <a:pt x="13405" y="49309"/>
                  </a:cubicBezTo>
                  <a:cubicBezTo>
                    <a:pt x="8724" y="53929"/>
                    <a:pt x="6840" y="60586"/>
                    <a:pt x="5533" y="66999"/>
                  </a:cubicBezTo>
                  <a:cubicBezTo>
                    <a:pt x="1" y="94477"/>
                    <a:pt x="2219" y="122805"/>
                    <a:pt x="4651" y="150709"/>
                  </a:cubicBezTo>
                  <a:lnTo>
                    <a:pt x="240248" y="150709"/>
                  </a:lnTo>
                  <a:cubicBezTo>
                    <a:pt x="243379" y="144873"/>
                    <a:pt x="243805" y="137942"/>
                    <a:pt x="241373" y="131803"/>
                  </a:cubicBezTo>
                  <a:cubicBezTo>
                    <a:pt x="238668" y="125328"/>
                    <a:pt x="233166" y="120465"/>
                    <a:pt x="226449" y="118550"/>
                  </a:cubicBezTo>
                  <a:cubicBezTo>
                    <a:pt x="223561" y="117729"/>
                    <a:pt x="220339" y="117395"/>
                    <a:pt x="218029" y="115480"/>
                  </a:cubicBezTo>
                  <a:cubicBezTo>
                    <a:pt x="212922" y="111194"/>
                    <a:pt x="215840" y="102836"/>
                    <a:pt x="213409" y="96696"/>
                  </a:cubicBezTo>
                  <a:cubicBezTo>
                    <a:pt x="211311" y="91437"/>
                    <a:pt x="205567" y="88580"/>
                    <a:pt x="200095" y="86878"/>
                  </a:cubicBezTo>
                  <a:cubicBezTo>
                    <a:pt x="194624" y="85145"/>
                    <a:pt x="188727" y="84051"/>
                    <a:pt x="184320" y="80434"/>
                  </a:cubicBezTo>
                  <a:cubicBezTo>
                    <a:pt x="178423" y="75632"/>
                    <a:pt x="176600" y="67637"/>
                    <a:pt x="173408" y="60768"/>
                  </a:cubicBezTo>
                  <a:cubicBezTo>
                    <a:pt x="171341" y="56270"/>
                    <a:pt x="168423" y="51953"/>
                    <a:pt x="164229" y="49218"/>
                  </a:cubicBezTo>
                  <a:cubicBezTo>
                    <a:pt x="161680" y="47556"/>
                    <a:pt x="158593" y="46578"/>
                    <a:pt x="155560" y="46578"/>
                  </a:cubicBezTo>
                  <a:cubicBezTo>
                    <a:pt x="153601" y="46578"/>
                    <a:pt x="151666" y="46986"/>
                    <a:pt x="149912" y="47880"/>
                  </a:cubicBezTo>
                  <a:cubicBezTo>
                    <a:pt x="147450" y="49157"/>
                    <a:pt x="145414" y="51345"/>
                    <a:pt x="142678" y="51953"/>
                  </a:cubicBezTo>
                  <a:cubicBezTo>
                    <a:pt x="142186" y="52063"/>
                    <a:pt x="141691" y="52114"/>
                    <a:pt x="141198" y="52114"/>
                  </a:cubicBezTo>
                  <a:cubicBezTo>
                    <a:pt x="138127" y="52114"/>
                    <a:pt x="135127" y="50108"/>
                    <a:pt x="133347" y="47516"/>
                  </a:cubicBezTo>
                  <a:cubicBezTo>
                    <a:pt x="131310" y="44537"/>
                    <a:pt x="130489" y="40920"/>
                    <a:pt x="129547" y="37424"/>
                  </a:cubicBezTo>
                  <a:cubicBezTo>
                    <a:pt x="126507" y="26087"/>
                    <a:pt x="121340" y="14749"/>
                    <a:pt x="112130" y="7302"/>
                  </a:cubicBezTo>
                  <a:cubicBezTo>
                    <a:pt x="106497" y="2748"/>
                    <a:pt x="99090" y="1"/>
                    <a:pt x="91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74685" y="541780"/>
              <a:ext cx="7478718" cy="4622999"/>
            </a:xfrm>
            <a:custGeom>
              <a:avLst/>
              <a:gdLst/>
              <a:ahLst/>
              <a:cxnLst/>
              <a:rect l="l" t="t" r="r" b="b"/>
              <a:pathLst>
                <a:path w="243805" h="150709" extrusionOk="0">
                  <a:moveTo>
                    <a:pt x="91885" y="1"/>
                  </a:moveTo>
                  <a:cubicBezTo>
                    <a:pt x="87309" y="1"/>
                    <a:pt x="82815" y="1108"/>
                    <a:pt x="78908" y="3564"/>
                  </a:cubicBezTo>
                  <a:cubicBezTo>
                    <a:pt x="69637" y="9430"/>
                    <a:pt x="65990" y="20798"/>
                    <a:pt x="62980" y="31254"/>
                  </a:cubicBezTo>
                  <a:cubicBezTo>
                    <a:pt x="60062" y="41376"/>
                    <a:pt x="57175" y="51497"/>
                    <a:pt x="54287" y="61619"/>
                  </a:cubicBezTo>
                  <a:cubicBezTo>
                    <a:pt x="53497" y="64416"/>
                    <a:pt x="52494" y="67455"/>
                    <a:pt x="49941" y="68914"/>
                  </a:cubicBezTo>
                  <a:cubicBezTo>
                    <a:pt x="49029" y="69429"/>
                    <a:pt x="48083" y="69659"/>
                    <a:pt x="47136" y="69659"/>
                  </a:cubicBezTo>
                  <a:cubicBezTo>
                    <a:pt x="43222" y="69659"/>
                    <a:pt x="39300" y="65724"/>
                    <a:pt x="37782" y="61710"/>
                  </a:cubicBezTo>
                  <a:cubicBezTo>
                    <a:pt x="35867" y="56725"/>
                    <a:pt x="35351" y="50829"/>
                    <a:pt x="31308" y="47303"/>
                  </a:cubicBezTo>
                  <a:cubicBezTo>
                    <a:pt x="29328" y="45577"/>
                    <a:pt x="26818" y="44814"/>
                    <a:pt x="24219" y="44814"/>
                  </a:cubicBezTo>
                  <a:cubicBezTo>
                    <a:pt x="20317" y="44814"/>
                    <a:pt x="16215" y="46536"/>
                    <a:pt x="13405" y="49309"/>
                  </a:cubicBezTo>
                  <a:cubicBezTo>
                    <a:pt x="8724" y="53929"/>
                    <a:pt x="6840" y="60586"/>
                    <a:pt x="5533" y="66999"/>
                  </a:cubicBezTo>
                  <a:cubicBezTo>
                    <a:pt x="1" y="94477"/>
                    <a:pt x="2219" y="122805"/>
                    <a:pt x="4651" y="150709"/>
                  </a:cubicBezTo>
                  <a:lnTo>
                    <a:pt x="240248" y="150709"/>
                  </a:lnTo>
                  <a:cubicBezTo>
                    <a:pt x="243379" y="144873"/>
                    <a:pt x="243805" y="137942"/>
                    <a:pt x="241373" y="131803"/>
                  </a:cubicBezTo>
                  <a:cubicBezTo>
                    <a:pt x="238668" y="125328"/>
                    <a:pt x="233166" y="120465"/>
                    <a:pt x="226449" y="118550"/>
                  </a:cubicBezTo>
                  <a:cubicBezTo>
                    <a:pt x="223561" y="117729"/>
                    <a:pt x="220339" y="117395"/>
                    <a:pt x="218029" y="115480"/>
                  </a:cubicBezTo>
                  <a:cubicBezTo>
                    <a:pt x="212922" y="111194"/>
                    <a:pt x="215840" y="102836"/>
                    <a:pt x="213409" y="96696"/>
                  </a:cubicBezTo>
                  <a:cubicBezTo>
                    <a:pt x="211311" y="91437"/>
                    <a:pt x="205567" y="88580"/>
                    <a:pt x="200095" y="86878"/>
                  </a:cubicBezTo>
                  <a:cubicBezTo>
                    <a:pt x="194624" y="85145"/>
                    <a:pt x="188727" y="84051"/>
                    <a:pt x="184320" y="80434"/>
                  </a:cubicBezTo>
                  <a:cubicBezTo>
                    <a:pt x="178423" y="75632"/>
                    <a:pt x="176600" y="67637"/>
                    <a:pt x="173408" y="60768"/>
                  </a:cubicBezTo>
                  <a:cubicBezTo>
                    <a:pt x="171341" y="56270"/>
                    <a:pt x="168423" y="51953"/>
                    <a:pt x="164229" y="49218"/>
                  </a:cubicBezTo>
                  <a:cubicBezTo>
                    <a:pt x="161680" y="47556"/>
                    <a:pt x="158593" y="46578"/>
                    <a:pt x="155560" y="46578"/>
                  </a:cubicBezTo>
                  <a:cubicBezTo>
                    <a:pt x="153601" y="46578"/>
                    <a:pt x="151666" y="46986"/>
                    <a:pt x="149912" y="47880"/>
                  </a:cubicBezTo>
                  <a:cubicBezTo>
                    <a:pt x="147450" y="49157"/>
                    <a:pt x="145414" y="51345"/>
                    <a:pt x="142678" y="51953"/>
                  </a:cubicBezTo>
                  <a:cubicBezTo>
                    <a:pt x="142186" y="52063"/>
                    <a:pt x="141691" y="52114"/>
                    <a:pt x="141198" y="52114"/>
                  </a:cubicBezTo>
                  <a:cubicBezTo>
                    <a:pt x="138127" y="52114"/>
                    <a:pt x="135127" y="50108"/>
                    <a:pt x="133347" y="47516"/>
                  </a:cubicBezTo>
                  <a:cubicBezTo>
                    <a:pt x="131310" y="44537"/>
                    <a:pt x="130489" y="40920"/>
                    <a:pt x="129547" y="37424"/>
                  </a:cubicBezTo>
                  <a:cubicBezTo>
                    <a:pt x="126507" y="26087"/>
                    <a:pt x="121340" y="14749"/>
                    <a:pt x="112130" y="7302"/>
                  </a:cubicBezTo>
                  <a:cubicBezTo>
                    <a:pt x="106497" y="2748"/>
                    <a:pt x="99090" y="1"/>
                    <a:pt x="91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239025" y="1294525"/>
            <a:ext cx="4182600" cy="17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39025" y="2968124"/>
            <a:ext cx="28833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flipH="1">
            <a:off x="941978" y="-439025"/>
            <a:ext cx="9031147" cy="5582638"/>
          </a:xfrm>
          <a:custGeom>
            <a:avLst/>
            <a:gdLst/>
            <a:ahLst/>
            <a:cxnLst/>
            <a:rect l="l" t="t" r="r" b="b"/>
            <a:pathLst>
              <a:path w="243805" h="150709" extrusionOk="0">
                <a:moveTo>
                  <a:pt x="91885" y="1"/>
                </a:moveTo>
                <a:cubicBezTo>
                  <a:pt x="87309" y="1"/>
                  <a:pt x="82815" y="1108"/>
                  <a:pt x="78908" y="3564"/>
                </a:cubicBezTo>
                <a:cubicBezTo>
                  <a:pt x="69637" y="9430"/>
                  <a:pt x="65990" y="20798"/>
                  <a:pt x="62980" y="31254"/>
                </a:cubicBezTo>
                <a:cubicBezTo>
                  <a:pt x="60062" y="41376"/>
                  <a:pt x="57175" y="51497"/>
                  <a:pt x="54287" y="61619"/>
                </a:cubicBezTo>
                <a:cubicBezTo>
                  <a:pt x="53497" y="64416"/>
                  <a:pt x="52494" y="67455"/>
                  <a:pt x="49941" y="68914"/>
                </a:cubicBezTo>
                <a:cubicBezTo>
                  <a:pt x="49029" y="69429"/>
                  <a:pt x="48083" y="69659"/>
                  <a:pt x="47136" y="69659"/>
                </a:cubicBezTo>
                <a:cubicBezTo>
                  <a:pt x="43222" y="69659"/>
                  <a:pt x="39300" y="65724"/>
                  <a:pt x="37782" y="61710"/>
                </a:cubicBezTo>
                <a:cubicBezTo>
                  <a:pt x="35867" y="56725"/>
                  <a:pt x="35351" y="50829"/>
                  <a:pt x="31308" y="47303"/>
                </a:cubicBezTo>
                <a:cubicBezTo>
                  <a:pt x="29328" y="45577"/>
                  <a:pt x="26818" y="44814"/>
                  <a:pt x="24219" y="44814"/>
                </a:cubicBezTo>
                <a:cubicBezTo>
                  <a:pt x="20317" y="44814"/>
                  <a:pt x="16215" y="46536"/>
                  <a:pt x="13405" y="49309"/>
                </a:cubicBezTo>
                <a:cubicBezTo>
                  <a:pt x="8724" y="53929"/>
                  <a:pt x="6840" y="60586"/>
                  <a:pt x="5533" y="66999"/>
                </a:cubicBezTo>
                <a:cubicBezTo>
                  <a:pt x="1" y="94477"/>
                  <a:pt x="2219" y="122805"/>
                  <a:pt x="4651" y="150709"/>
                </a:cubicBezTo>
                <a:lnTo>
                  <a:pt x="240248" y="150709"/>
                </a:lnTo>
                <a:cubicBezTo>
                  <a:pt x="243379" y="144873"/>
                  <a:pt x="243805" y="137942"/>
                  <a:pt x="241373" y="131803"/>
                </a:cubicBezTo>
                <a:cubicBezTo>
                  <a:pt x="238668" y="125328"/>
                  <a:pt x="233166" y="120465"/>
                  <a:pt x="226449" y="118550"/>
                </a:cubicBezTo>
                <a:cubicBezTo>
                  <a:pt x="223561" y="117729"/>
                  <a:pt x="220339" y="117395"/>
                  <a:pt x="218029" y="115480"/>
                </a:cubicBezTo>
                <a:cubicBezTo>
                  <a:pt x="212922" y="111194"/>
                  <a:pt x="215840" y="102836"/>
                  <a:pt x="213409" y="96696"/>
                </a:cubicBezTo>
                <a:cubicBezTo>
                  <a:pt x="211311" y="91437"/>
                  <a:pt x="205567" y="88580"/>
                  <a:pt x="200095" y="86878"/>
                </a:cubicBezTo>
                <a:cubicBezTo>
                  <a:pt x="194624" y="85145"/>
                  <a:pt x="188727" y="84051"/>
                  <a:pt x="184320" y="80434"/>
                </a:cubicBezTo>
                <a:cubicBezTo>
                  <a:pt x="178423" y="75632"/>
                  <a:pt x="176600" y="67637"/>
                  <a:pt x="173408" y="60768"/>
                </a:cubicBezTo>
                <a:cubicBezTo>
                  <a:pt x="171341" y="56270"/>
                  <a:pt x="168423" y="51953"/>
                  <a:pt x="164229" y="49218"/>
                </a:cubicBezTo>
                <a:cubicBezTo>
                  <a:pt x="161680" y="47556"/>
                  <a:pt x="158593" y="46578"/>
                  <a:pt x="155560" y="46578"/>
                </a:cubicBezTo>
                <a:cubicBezTo>
                  <a:pt x="153601" y="46578"/>
                  <a:pt x="151666" y="46986"/>
                  <a:pt x="149912" y="47880"/>
                </a:cubicBezTo>
                <a:cubicBezTo>
                  <a:pt x="147450" y="49157"/>
                  <a:pt x="145414" y="51345"/>
                  <a:pt x="142678" y="51953"/>
                </a:cubicBezTo>
                <a:cubicBezTo>
                  <a:pt x="142186" y="52063"/>
                  <a:pt x="141691" y="52114"/>
                  <a:pt x="141198" y="52114"/>
                </a:cubicBezTo>
                <a:cubicBezTo>
                  <a:pt x="138127" y="52114"/>
                  <a:pt x="135127" y="50108"/>
                  <a:pt x="133347" y="47516"/>
                </a:cubicBezTo>
                <a:cubicBezTo>
                  <a:pt x="131310" y="44537"/>
                  <a:pt x="130489" y="40920"/>
                  <a:pt x="129547" y="37424"/>
                </a:cubicBezTo>
                <a:cubicBezTo>
                  <a:pt x="126507" y="26087"/>
                  <a:pt x="121340" y="14749"/>
                  <a:pt x="112130" y="7302"/>
                </a:cubicBezTo>
                <a:cubicBezTo>
                  <a:pt x="106497" y="2748"/>
                  <a:pt x="99090" y="1"/>
                  <a:pt x="918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hasCustomPrompt="1"/>
          </p:nvPr>
        </p:nvSpPr>
        <p:spPr>
          <a:xfrm>
            <a:off x="844722" y="1866289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739500" y="1662663"/>
            <a:ext cx="2295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1739500" y="2085350"/>
            <a:ext cx="229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3" hasCustomPrompt="1"/>
          </p:nvPr>
        </p:nvSpPr>
        <p:spPr>
          <a:xfrm>
            <a:off x="844722" y="346930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1739500" y="3265688"/>
            <a:ext cx="2295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5"/>
          </p:nvPr>
        </p:nvSpPr>
        <p:spPr>
          <a:xfrm>
            <a:off x="1739500" y="3688375"/>
            <a:ext cx="229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6" hasCustomPrompt="1"/>
          </p:nvPr>
        </p:nvSpPr>
        <p:spPr>
          <a:xfrm>
            <a:off x="4371417" y="186628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7"/>
          </p:nvPr>
        </p:nvSpPr>
        <p:spPr>
          <a:xfrm>
            <a:off x="5266205" y="1662688"/>
            <a:ext cx="2295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8"/>
          </p:nvPr>
        </p:nvSpPr>
        <p:spPr>
          <a:xfrm>
            <a:off x="5266201" y="2085364"/>
            <a:ext cx="229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13" hasCustomPrompt="1"/>
          </p:nvPr>
        </p:nvSpPr>
        <p:spPr>
          <a:xfrm>
            <a:off x="4371423" y="3469316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4"/>
          </p:nvPr>
        </p:nvSpPr>
        <p:spPr>
          <a:xfrm>
            <a:off x="5266205" y="3265701"/>
            <a:ext cx="2295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5"/>
          </p:nvPr>
        </p:nvSpPr>
        <p:spPr>
          <a:xfrm>
            <a:off x="5266201" y="3688375"/>
            <a:ext cx="229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4"/>
          <p:cNvGrpSpPr/>
          <p:nvPr/>
        </p:nvGrpSpPr>
        <p:grpSpPr>
          <a:xfrm>
            <a:off x="-3142725" y="-1628650"/>
            <a:ext cx="12963169" cy="6779739"/>
            <a:chOff x="-3142725" y="-1628650"/>
            <a:chExt cx="12963169" cy="6779739"/>
          </a:xfrm>
        </p:grpSpPr>
        <p:sp>
          <p:nvSpPr>
            <p:cNvPr id="79" name="Google Shape;79;p14"/>
            <p:cNvSpPr/>
            <p:nvPr/>
          </p:nvSpPr>
          <p:spPr>
            <a:xfrm>
              <a:off x="1775300" y="950700"/>
              <a:ext cx="8045144" cy="4200389"/>
            </a:xfrm>
            <a:custGeom>
              <a:avLst/>
              <a:gdLst/>
              <a:ahLst/>
              <a:cxnLst/>
              <a:rect l="l" t="t" r="r" b="b"/>
              <a:pathLst>
                <a:path w="234929" h="122657" extrusionOk="0">
                  <a:moveTo>
                    <a:pt x="102228" y="0"/>
                  </a:moveTo>
                  <a:cubicBezTo>
                    <a:pt x="88469" y="0"/>
                    <a:pt x="74293" y="3705"/>
                    <a:pt x="64287" y="13628"/>
                  </a:cubicBezTo>
                  <a:cubicBezTo>
                    <a:pt x="59698" y="18187"/>
                    <a:pt x="56263" y="23749"/>
                    <a:pt x="54196" y="29859"/>
                  </a:cubicBezTo>
                  <a:cubicBezTo>
                    <a:pt x="52190" y="35938"/>
                    <a:pt x="53193" y="43051"/>
                    <a:pt x="48937" y="48279"/>
                  </a:cubicBezTo>
                  <a:cubicBezTo>
                    <a:pt x="45594" y="52382"/>
                    <a:pt x="40123" y="53780"/>
                    <a:pt x="35168" y="55604"/>
                  </a:cubicBezTo>
                  <a:cubicBezTo>
                    <a:pt x="19302" y="61440"/>
                    <a:pt x="5441" y="74601"/>
                    <a:pt x="2189" y="91228"/>
                  </a:cubicBezTo>
                  <a:cubicBezTo>
                    <a:pt x="0" y="102322"/>
                    <a:pt x="3617" y="114511"/>
                    <a:pt x="11156" y="122657"/>
                  </a:cubicBezTo>
                  <a:lnTo>
                    <a:pt x="230704" y="122657"/>
                  </a:lnTo>
                  <a:cubicBezTo>
                    <a:pt x="234199" y="118006"/>
                    <a:pt x="234929" y="111258"/>
                    <a:pt x="232224" y="106061"/>
                  </a:cubicBezTo>
                  <a:cubicBezTo>
                    <a:pt x="230278" y="102322"/>
                    <a:pt x="226692" y="99586"/>
                    <a:pt x="222710" y="98401"/>
                  </a:cubicBezTo>
                  <a:cubicBezTo>
                    <a:pt x="219245" y="97398"/>
                    <a:pt x="216935" y="94115"/>
                    <a:pt x="217178" y="90529"/>
                  </a:cubicBezTo>
                  <a:cubicBezTo>
                    <a:pt x="217907" y="81197"/>
                    <a:pt x="211494" y="72808"/>
                    <a:pt x="202284" y="71045"/>
                  </a:cubicBezTo>
                  <a:cubicBezTo>
                    <a:pt x="200470" y="70699"/>
                    <a:pt x="198586" y="70616"/>
                    <a:pt x="196688" y="70616"/>
                  </a:cubicBezTo>
                  <a:cubicBezTo>
                    <a:pt x="194916" y="70616"/>
                    <a:pt x="193131" y="70688"/>
                    <a:pt x="191380" y="70688"/>
                  </a:cubicBezTo>
                  <a:cubicBezTo>
                    <a:pt x="187586" y="70688"/>
                    <a:pt x="183945" y="70347"/>
                    <a:pt x="180916" y="68188"/>
                  </a:cubicBezTo>
                  <a:cubicBezTo>
                    <a:pt x="176812" y="65239"/>
                    <a:pt x="175505" y="60133"/>
                    <a:pt x="174563" y="55452"/>
                  </a:cubicBezTo>
                  <a:cubicBezTo>
                    <a:pt x="173529" y="50224"/>
                    <a:pt x="172709" y="45391"/>
                    <a:pt x="170611" y="40406"/>
                  </a:cubicBezTo>
                  <a:cubicBezTo>
                    <a:pt x="166265" y="30254"/>
                    <a:pt x="159547" y="20953"/>
                    <a:pt x="150641" y="14479"/>
                  </a:cubicBezTo>
                  <a:cubicBezTo>
                    <a:pt x="137267" y="4722"/>
                    <a:pt x="121826" y="892"/>
                    <a:pt x="106203" y="102"/>
                  </a:cubicBezTo>
                  <a:cubicBezTo>
                    <a:pt x="104885" y="35"/>
                    <a:pt x="103558" y="0"/>
                    <a:pt x="102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 rot="10800000">
              <a:off x="-3142725" y="-1628650"/>
              <a:ext cx="8045144" cy="4200389"/>
            </a:xfrm>
            <a:custGeom>
              <a:avLst/>
              <a:gdLst/>
              <a:ahLst/>
              <a:cxnLst/>
              <a:rect l="l" t="t" r="r" b="b"/>
              <a:pathLst>
                <a:path w="234929" h="122657" extrusionOk="0">
                  <a:moveTo>
                    <a:pt x="102228" y="0"/>
                  </a:moveTo>
                  <a:cubicBezTo>
                    <a:pt x="88469" y="0"/>
                    <a:pt x="74293" y="3705"/>
                    <a:pt x="64287" y="13628"/>
                  </a:cubicBezTo>
                  <a:cubicBezTo>
                    <a:pt x="59698" y="18187"/>
                    <a:pt x="56263" y="23749"/>
                    <a:pt x="54196" y="29859"/>
                  </a:cubicBezTo>
                  <a:cubicBezTo>
                    <a:pt x="52190" y="35938"/>
                    <a:pt x="53193" y="43051"/>
                    <a:pt x="48937" y="48279"/>
                  </a:cubicBezTo>
                  <a:cubicBezTo>
                    <a:pt x="45594" y="52382"/>
                    <a:pt x="40123" y="53780"/>
                    <a:pt x="35168" y="55604"/>
                  </a:cubicBezTo>
                  <a:cubicBezTo>
                    <a:pt x="19302" y="61440"/>
                    <a:pt x="5441" y="74601"/>
                    <a:pt x="2189" y="91228"/>
                  </a:cubicBezTo>
                  <a:cubicBezTo>
                    <a:pt x="0" y="102322"/>
                    <a:pt x="3617" y="114511"/>
                    <a:pt x="11156" y="122657"/>
                  </a:cubicBezTo>
                  <a:lnTo>
                    <a:pt x="230704" y="122657"/>
                  </a:lnTo>
                  <a:cubicBezTo>
                    <a:pt x="234199" y="118006"/>
                    <a:pt x="234929" y="111258"/>
                    <a:pt x="232224" y="106061"/>
                  </a:cubicBezTo>
                  <a:cubicBezTo>
                    <a:pt x="230278" y="102322"/>
                    <a:pt x="226692" y="99586"/>
                    <a:pt x="222710" y="98401"/>
                  </a:cubicBezTo>
                  <a:cubicBezTo>
                    <a:pt x="219245" y="97398"/>
                    <a:pt x="216935" y="94115"/>
                    <a:pt x="217178" y="90529"/>
                  </a:cubicBezTo>
                  <a:cubicBezTo>
                    <a:pt x="217907" y="81197"/>
                    <a:pt x="211494" y="72808"/>
                    <a:pt x="202284" y="71045"/>
                  </a:cubicBezTo>
                  <a:cubicBezTo>
                    <a:pt x="200470" y="70699"/>
                    <a:pt x="198586" y="70616"/>
                    <a:pt x="196688" y="70616"/>
                  </a:cubicBezTo>
                  <a:cubicBezTo>
                    <a:pt x="194916" y="70616"/>
                    <a:pt x="193131" y="70688"/>
                    <a:pt x="191380" y="70688"/>
                  </a:cubicBezTo>
                  <a:cubicBezTo>
                    <a:pt x="187586" y="70688"/>
                    <a:pt x="183945" y="70347"/>
                    <a:pt x="180916" y="68188"/>
                  </a:cubicBezTo>
                  <a:cubicBezTo>
                    <a:pt x="176812" y="65239"/>
                    <a:pt x="175505" y="60133"/>
                    <a:pt x="174563" y="55452"/>
                  </a:cubicBezTo>
                  <a:cubicBezTo>
                    <a:pt x="173529" y="50224"/>
                    <a:pt x="172709" y="45391"/>
                    <a:pt x="170611" y="40406"/>
                  </a:cubicBezTo>
                  <a:cubicBezTo>
                    <a:pt x="166265" y="30254"/>
                    <a:pt x="159547" y="20953"/>
                    <a:pt x="150641" y="14479"/>
                  </a:cubicBezTo>
                  <a:cubicBezTo>
                    <a:pt x="137267" y="4722"/>
                    <a:pt x="121826" y="892"/>
                    <a:pt x="106203" y="102"/>
                  </a:cubicBezTo>
                  <a:cubicBezTo>
                    <a:pt x="104885" y="35"/>
                    <a:pt x="103558" y="0"/>
                    <a:pt x="102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2298450" y="3267136"/>
            <a:ext cx="45471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2298450" y="1446468"/>
            <a:ext cx="4547100" cy="16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3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865702" y="-297873"/>
            <a:ext cx="10918325" cy="5700484"/>
          </a:xfrm>
          <a:custGeom>
            <a:avLst/>
            <a:gdLst/>
            <a:ahLst/>
            <a:cxnLst/>
            <a:rect l="l" t="t" r="r" b="b"/>
            <a:pathLst>
              <a:path w="234929" h="122657" extrusionOk="0">
                <a:moveTo>
                  <a:pt x="102228" y="0"/>
                </a:moveTo>
                <a:cubicBezTo>
                  <a:pt x="88469" y="0"/>
                  <a:pt x="74293" y="3705"/>
                  <a:pt x="64287" y="13628"/>
                </a:cubicBezTo>
                <a:cubicBezTo>
                  <a:pt x="59698" y="18187"/>
                  <a:pt x="56263" y="23749"/>
                  <a:pt x="54196" y="29859"/>
                </a:cubicBezTo>
                <a:cubicBezTo>
                  <a:pt x="52190" y="35938"/>
                  <a:pt x="53193" y="43051"/>
                  <a:pt x="48937" y="48279"/>
                </a:cubicBezTo>
                <a:cubicBezTo>
                  <a:pt x="45594" y="52382"/>
                  <a:pt x="40123" y="53780"/>
                  <a:pt x="35168" y="55604"/>
                </a:cubicBezTo>
                <a:cubicBezTo>
                  <a:pt x="19302" y="61440"/>
                  <a:pt x="5441" y="74601"/>
                  <a:pt x="2189" y="91228"/>
                </a:cubicBezTo>
                <a:cubicBezTo>
                  <a:pt x="0" y="102322"/>
                  <a:pt x="3617" y="114511"/>
                  <a:pt x="11156" y="122657"/>
                </a:cubicBezTo>
                <a:lnTo>
                  <a:pt x="230704" y="122657"/>
                </a:lnTo>
                <a:cubicBezTo>
                  <a:pt x="234199" y="118006"/>
                  <a:pt x="234929" y="111258"/>
                  <a:pt x="232224" y="106061"/>
                </a:cubicBezTo>
                <a:cubicBezTo>
                  <a:pt x="230278" y="102322"/>
                  <a:pt x="226692" y="99586"/>
                  <a:pt x="222710" y="98401"/>
                </a:cubicBezTo>
                <a:cubicBezTo>
                  <a:pt x="219245" y="97398"/>
                  <a:pt x="216935" y="94115"/>
                  <a:pt x="217178" y="90529"/>
                </a:cubicBezTo>
                <a:cubicBezTo>
                  <a:pt x="217907" y="81197"/>
                  <a:pt x="211494" y="72808"/>
                  <a:pt x="202284" y="71045"/>
                </a:cubicBezTo>
                <a:cubicBezTo>
                  <a:pt x="200470" y="70699"/>
                  <a:pt x="198586" y="70616"/>
                  <a:pt x="196688" y="70616"/>
                </a:cubicBezTo>
                <a:cubicBezTo>
                  <a:pt x="194916" y="70616"/>
                  <a:pt x="193131" y="70688"/>
                  <a:pt x="191380" y="70688"/>
                </a:cubicBezTo>
                <a:cubicBezTo>
                  <a:pt x="187586" y="70688"/>
                  <a:pt x="183945" y="70347"/>
                  <a:pt x="180916" y="68188"/>
                </a:cubicBezTo>
                <a:cubicBezTo>
                  <a:pt x="176812" y="65239"/>
                  <a:pt x="175505" y="60133"/>
                  <a:pt x="174563" y="55452"/>
                </a:cubicBezTo>
                <a:cubicBezTo>
                  <a:pt x="173529" y="50224"/>
                  <a:pt x="172709" y="45391"/>
                  <a:pt x="170611" y="40406"/>
                </a:cubicBezTo>
                <a:cubicBezTo>
                  <a:pt x="166265" y="30254"/>
                  <a:pt x="159547" y="20953"/>
                  <a:pt x="150641" y="14479"/>
                </a:cubicBezTo>
                <a:cubicBezTo>
                  <a:pt x="137267" y="4722"/>
                  <a:pt x="121826" y="892"/>
                  <a:pt x="106203" y="102"/>
                </a:cubicBezTo>
                <a:cubicBezTo>
                  <a:pt x="104885" y="35"/>
                  <a:pt x="103558" y="0"/>
                  <a:pt x="1022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4285041" y="1129950"/>
            <a:ext cx="3277200" cy="3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2"/>
          </p:nvPr>
        </p:nvSpPr>
        <p:spPr>
          <a:xfrm>
            <a:off x="720000" y="1129950"/>
            <a:ext cx="3277200" cy="3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842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7"/>
          <p:cNvGrpSpPr/>
          <p:nvPr/>
        </p:nvGrpSpPr>
        <p:grpSpPr>
          <a:xfrm>
            <a:off x="-539715" y="-757970"/>
            <a:ext cx="11152981" cy="5922749"/>
            <a:chOff x="374685" y="-757970"/>
            <a:chExt cx="11152981" cy="5922749"/>
          </a:xfrm>
        </p:grpSpPr>
        <p:sp>
          <p:nvSpPr>
            <p:cNvPr id="101" name="Google Shape;101;p17"/>
            <p:cNvSpPr/>
            <p:nvPr/>
          </p:nvSpPr>
          <p:spPr>
            <a:xfrm rot="10800000">
              <a:off x="4048947" y="-757970"/>
              <a:ext cx="7478718" cy="4622999"/>
            </a:xfrm>
            <a:custGeom>
              <a:avLst/>
              <a:gdLst/>
              <a:ahLst/>
              <a:cxnLst/>
              <a:rect l="l" t="t" r="r" b="b"/>
              <a:pathLst>
                <a:path w="243805" h="150709" extrusionOk="0">
                  <a:moveTo>
                    <a:pt x="91885" y="1"/>
                  </a:moveTo>
                  <a:cubicBezTo>
                    <a:pt x="87309" y="1"/>
                    <a:pt x="82815" y="1108"/>
                    <a:pt x="78908" y="3564"/>
                  </a:cubicBezTo>
                  <a:cubicBezTo>
                    <a:pt x="69637" y="9430"/>
                    <a:pt x="65990" y="20798"/>
                    <a:pt x="62980" y="31254"/>
                  </a:cubicBezTo>
                  <a:cubicBezTo>
                    <a:pt x="60062" y="41376"/>
                    <a:pt x="57175" y="51497"/>
                    <a:pt x="54287" y="61619"/>
                  </a:cubicBezTo>
                  <a:cubicBezTo>
                    <a:pt x="53497" y="64416"/>
                    <a:pt x="52494" y="67455"/>
                    <a:pt x="49941" y="68914"/>
                  </a:cubicBezTo>
                  <a:cubicBezTo>
                    <a:pt x="49029" y="69429"/>
                    <a:pt x="48083" y="69659"/>
                    <a:pt x="47136" y="69659"/>
                  </a:cubicBezTo>
                  <a:cubicBezTo>
                    <a:pt x="43222" y="69659"/>
                    <a:pt x="39300" y="65724"/>
                    <a:pt x="37782" y="61710"/>
                  </a:cubicBezTo>
                  <a:cubicBezTo>
                    <a:pt x="35867" y="56725"/>
                    <a:pt x="35351" y="50829"/>
                    <a:pt x="31308" y="47303"/>
                  </a:cubicBezTo>
                  <a:cubicBezTo>
                    <a:pt x="29328" y="45577"/>
                    <a:pt x="26818" y="44814"/>
                    <a:pt x="24219" y="44814"/>
                  </a:cubicBezTo>
                  <a:cubicBezTo>
                    <a:pt x="20317" y="44814"/>
                    <a:pt x="16215" y="46536"/>
                    <a:pt x="13405" y="49309"/>
                  </a:cubicBezTo>
                  <a:cubicBezTo>
                    <a:pt x="8724" y="53929"/>
                    <a:pt x="6840" y="60586"/>
                    <a:pt x="5533" y="66999"/>
                  </a:cubicBezTo>
                  <a:cubicBezTo>
                    <a:pt x="1" y="94477"/>
                    <a:pt x="2219" y="122805"/>
                    <a:pt x="4651" y="150709"/>
                  </a:cubicBezTo>
                  <a:lnTo>
                    <a:pt x="240248" y="150709"/>
                  </a:lnTo>
                  <a:cubicBezTo>
                    <a:pt x="243379" y="144873"/>
                    <a:pt x="243805" y="137942"/>
                    <a:pt x="241373" y="131803"/>
                  </a:cubicBezTo>
                  <a:cubicBezTo>
                    <a:pt x="238668" y="125328"/>
                    <a:pt x="233166" y="120465"/>
                    <a:pt x="226449" y="118550"/>
                  </a:cubicBezTo>
                  <a:cubicBezTo>
                    <a:pt x="223561" y="117729"/>
                    <a:pt x="220339" y="117395"/>
                    <a:pt x="218029" y="115480"/>
                  </a:cubicBezTo>
                  <a:cubicBezTo>
                    <a:pt x="212922" y="111194"/>
                    <a:pt x="215840" y="102836"/>
                    <a:pt x="213409" y="96696"/>
                  </a:cubicBezTo>
                  <a:cubicBezTo>
                    <a:pt x="211311" y="91437"/>
                    <a:pt x="205567" y="88580"/>
                    <a:pt x="200095" y="86878"/>
                  </a:cubicBezTo>
                  <a:cubicBezTo>
                    <a:pt x="194624" y="85145"/>
                    <a:pt x="188727" y="84051"/>
                    <a:pt x="184320" y="80434"/>
                  </a:cubicBezTo>
                  <a:cubicBezTo>
                    <a:pt x="178423" y="75632"/>
                    <a:pt x="176600" y="67637"/>
                    <a:pt x="173408" y="60768"/>
                  </a:cubicBezTo>
                  <a:cubicBezTo>
                    <a:pt x="171341" y="56270"/>
                    <a:pt x="168423" y="51953"/>
                    <a:pt x="164229" y="49218"/>
                  </a:cubicBezTo>
                  <a:cubicBezTo>
                    <a:pt x="161680" y="47556"/>
                    <a:pt x="158593" y="46578"/>
                    <a:pt x="155560" y="46578"/>
                  </a:cubicBezTo>
                  <a:cubicBezTo>
                    <a:pt x="153601" y="46578"/>
                    <a:pt x="151666" y="46986"/>
                    <a:pt x="149912" y="47880"/>
                  </a:cubicBezTo>
                  <a:cubicBezTo>
                    <a:pt x="147450" y="49157"/>
                    <a:pt x="145414" y="51345"/>
                    <a:pt x="142678" y="51953"/>
                  </a:cubicBezTo>
                  <a:cubicBezTo>
                    <a:pt x="142186" y="52063"/>
                    <a:pt x="141691" y="52114"/>
                    <a:pt x="141198" y="52114"/>
                  </a:cubicBezTo>
                  <a:cubicBezTo>
                    <a:pt x="138127" y="52114"/>
                    <a:pt x="135127" y="50108"/>
                    <a:pt x="133347" y="47516"/>
                  </a:cubicBezTo>
                  <a:cubicBezTo>
                    <a:pt x="131310" y="44537"/>
                    <a:pt x="130489" y="40920"/>
                    <a:pt x="129547" y="37424"/>
                  </a:cubicBezTo>
                  <a:cubicBezTo>
                    <a:pt x="126507" y="26087"/>
                    <a:pt x="121340" y="14749"/>
                    <a:pt x="112130" y="7302"/>
                  </a:cubicBezTo>
                  <a:cubicBezTo>
                    <a:pt x="106497" y="2748"/>
                    <a:pt x="99090" y="1"/>
                    <a:pt x="91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374685" y="541780"/>
              <a:ext cx="7478718" cy="4622999"/>
            </a:xfrm>
            <a:custGeom>
              <a:avLst/>
              <a:gdLst/>
              <a:ahLst/>
              <a:cxnLst/>
              <a:rect l="l" t="t" r="r" b="b"/>
              <a:pathLst>
                <a:path w="243805" h="150709" extrusionOk="0">
                  <a:moveTo>
                    <a:pt x="91885" y="1"/>
                  </a:moveTo>
                  <a:cubicBezTo>
                    <a:pt x="87309" y="1"/>
                    <a:pt x="82815" y="1108"/>
                    <a:pt x="78908" y="3564"/>
                  </a:cubicBezTo>
                  <a:cubicBezTo>
                    <a:pt x="69637" y="9430"/>
                    <a:pt x="65990" y="20798"/>
                    <a:pt x="62980" y="31254"/>
                  </a:cubicBezTo>
                  <a:cubicBezTo>
                    <a:pt x="60062" y="41376"/>
                    <a:pt x="57175" y="51497"/>
                    <a:pt x="54287" y="61619"/>
                  </a:cubicBezTo>
                  <a:cubicBezTo>
                    <a:pt x="53497" y="64416"/>
                    <a:pt x="52494" y="67455"/>
                    <a:pt x="49941" y="68914"/>
                  </a:cubicBezTo>
                  <a:cubicBezTo>
                    <a:pt x="49029" y="69429"/>
                    <a:pt x="48083" y="69659"/>
                    <a:pt x="47136" y="69659"/>
                  </a:cubicBezTo>
                  <a:cubicBezTo>
                    <a:pt x="43222" y="69659"/>
                    <a:pt x="39300" y="65724"/>
                    <a:pt x="37782" y="61710"/>
                  </a:cubicBezTo>
                  <a:cubicBezTo>
                    <a:pt x="35867" y="56725"/>
                    <a:pt x="35351" y="50829"/>
                    <a:pt x="31308" y="47303"/>
                  </a:cubicBezTo>
                  <a:cubicBezTo>
                    <a:pt x="29328" y="45577"/>
                    <a:pt x="26818" y="44814"/>
                    <a:pt x="24219" y="44814"/>
                  </a:cubicBezTo>
                  <a:cubicBezTo>
                    <a:pt x="20317" y="44814"/>
                    <a:pt x="16215" y="46536"/>
                    <a:pt x="13405" y="49309"/>
                  </a:cubicBezTo>
                  <a:cubicBezTo>
                    <a:pt x="8724" y="53929"/>
                    <a:pt x="6840" y="60586"/>
                    <a:pt x="5533" y="66999"/>
                  </a:cubicBezTo>
                  <a:cubicBezTo>
                    <a:pt x="1" y="94477"/>
                    <a:pt x="2219" y="122805"/>
                    <a:pt x="4651" y="150709"/>
                  </a:cubicBezTo>
                  <a:lnTo>
                    <a:pt x="240248" y="150709"/>
                  </a:lnTo>
                  <a:cubicBezTo>
                    <a:pt x="243379" y="144873"/>
                    <a:pt x="243805" y="137942"/>
                    <a:pt x="241373" y="131803"/>
                  </a:cubicBezTo>
                  <a:cubicBezTo>
                    <a:pt x="238668" y="125328"/>
                    <a:pt x="233166" y="120465"/>
                    <a:pt x="226449" y="118550"/>
                  </a:cubicBezTo>
                  <a:cubicBezTo>
                    <a:pt x="223561" y="117729"/>
                    <a:pt x="220339" y="117395"/>
                    <a:pt x="218029" y="115480"/>
                  </a:cubicBezTo>
                  <a:cubicBezTo>
                    <a:pt x="212922" y="111194"/>
                    <a:pt x="215840" y="102836"/>
                    <a:pt x="213409" y="96696"/>
                  </a:cubicBezTo>
                  <a:cubicBezTo>
                    <a:pt x="211311" y="91437"/>
                    <a:pt x="205567" y="88580"/>
                    <a:pt x="200095" y="86878"/>
                  </a:cubicBezTo>
                  <a:cubicBezTo>
                    <a:pt x="194624" y="85145"/>
                    <a:pt x="188727" y="84051"/>
                    <a:pt x="184320" y="80434"/>
                  </a:cubicBezTo>
                  <a:cubicBezTo>
                    <a:pt x="178423" y="75632"/>
                    <a:pt x="176600" y="67637"/>
                    <a:pt x="173408" y="60768"/>
                  </a:cubicBezTo>
                  <a:cubicBezTo>
                    <a:pt x="171341" y="56270"/>
                    <a:pt x="168423" y="51953"/>
                    <a:pt x="164229" y="49218"/>
                  </a:cubicBezTo>
                  <a:cubicBezTo>
                    <a:pt x="161680" y="47556"/>
                    <a:pt x="158593" y="46578"/>
                    <a:pt x="155560" y="46578"/>
                  </a:cubicBezTo>
                  <a:cubicBezTo>
                    <a:pt x="153601" y="46578"/>
                    <a:pt x="151666" y="46986"/>
                    <a:pt x="149912" y="47880"/>
                  </a:cubicBezTo>
                  <a:cubicBezTo>
                    <a:pt x="147450" y="49157"/>
                    <a:pt x="145414" y="51345"/>
                    <a:pt x="142678" y="51953"/>
                  </a:cubicBezTo>
                  <a:cubicBezTo>
                    <a:pt x="142186" y="52063"/>
                    <a:pt x="141691" y="52114"/>
                    <a:pt x="141198" y="52114"/>
                  </a:cubicBezTo>
                  <a:cubicBezTo>
                    <a:pt x="138127" y="52114"/>
                    <a:pt x="135127" y="50108"/>
                    <a:pt x="133347" y="47516"/>
                  </a:cubicBezTo>
                  <a:cubicBezTo>
                    <a:pt x="131310" y="44537"/>
                    <a:pt x="130489" y="40920"/>
                    <a:pt x="129547" y="37424"/>
                  </a:cubicBezTo>
                  <a:cubicBezTo>
                    <a:pt x="126507" y="26087"/>
                    <a:pt x="121340" y="14749"/>
                    <a:pt x="112130" y="7302"/>
                  </a:cubicBezTo>
                  <a:cubicBezTo>
                    <a:pt x="106497" y="2748"/>
                    <a:pt x="99090" y="1"/>
                    <a:pt x="91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7"/>
          <p:cNvSpPr txBox="1">
            <a:spLocks noGrp="1"/>
          </p:cNvSpPr>
          <p:nvPr>
            <p:ph type="title" hasCustomPrompt="1"/>
          </p:nvPr>
        </p:nvSpPr>
        <p:spPr>
          <a:xfrm>
            <a:off x="1317199" y="1945331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727849" y="2869125"/>
            <a:ext cx="2064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2"/>
          </p:nvPr>
        </p:nvSpPr>
        <p:spPr>
          <a:xfrm>
            <a:off x="727849" y="3316725"/>
            <a:ext cx="20646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3" hasCustomPrompt="1"/>
          </p:nvPr>
        </p:nvSpPr>
        <p:spPr>
          <a:xfrm>
            <a:off x="3708976" y="1945331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4"/>
          </p:nvPr>
        </p:nvSpPr>
        <p:spPr>
          <a:xfrm>
            <a:off x="3119626" y="2869125"/>
            <a:ext cx="2064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5"/>
          </p:nvPr>
        </p:nvSpPr>
        <p:spPr>
          <a:xfrm>
            <a:off x="3119626" y="3316725"/>
            <a:ext cx="20646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 idx="6" hasCustomPrompt="1"/>
          </p:nvPr>
        </p:nvSpPr>
        <p:spPr>
          <a:xfrm>
            <a:off x="6100754" y="1945331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7"/>
          </p:nvPr>
        </p:nvSpPr>
        <p:spPr>
          <a:xfrm>
            <a:off x="5511404" y="2869125"/>
            <a:ext cx="2064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8"/>
          </p:nvPr>
        </p:nvSpPr>
        <p:spPr>
          <a:xfrm>
            <a:off x="5511404" y="3316725"/>
            <a:ext cx="20646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/>
          <p:nvPr/>
        </p:nvSpPr>
        <p:spPr>
          <a:xfrm>
            <a:off x="1016250" y="-797548"/>
            <a:ext cx="9682069" cy="5941415"/>
          </a:xfrm>
          <a:custGeom>
            <a:avLst/>
            <a:gdLst/>
            <a:ahLst/>
            <a:cxnLst/>
            <a:rect l="l" t="t" r="r" b="b"/>
            <a:pathLst>
              <a:path w="224929" h="138028" extrusionOk="0">
                <a:moveTo>
                  <a:pt x="177395" y="0"/>
                </a:moveTo>
                <a:cubicBezTo>
                  <a:pt x="169536" y="0"/>
                  <a:pt x="161880" y="2347"/>
                  <a:pt x="154046" y="2768"/>
                </a:cubicBezTo>
                <a:cubicBezTo>
                  <a:pt x="153030" y="2825"/>
                  <a:pt x="152010" y="2851"/>
                  <a:pt x="150987" y="2851"/>
                </a:cubicBezTo>
                <a:cubicBezTo>
                  <a:pt x="141019" y="2851"/>
                  <a:pt x="130763" y="374"/>
                  <a:pt x="121004" y="374"/>
                </a:cubicBezTo>
                <a:cubicBezTo>
                  <a:pt x="115886" y="374"/>
                  <a:pt x="110904" y="1055"/>
                  <a:pt x="106172" y="3132"/>
                </a:cubicBezTo>
                <a:cubicBezTo>
                  <a:pt x="92008" y="9303"/>
                  <a:pt x="85686" y="25747"/>
                  <a:pt x="72403" y="33467"/>
                </a:cubicBezTo>
                <a:cubicBezTo>
                  <a:pt x="63922" y="38391"/>
                  <a:pt x="53679" y="39212"/>
                  <a:pt x="43952" y="40944"/>
                </a:cubicBezTo>
                <a:cubicBezTo>
                  <a:pt x="34195" y="42677"/>
                  <a:pt x="23891" y="45990"/>
                  <a:pt x="18420" y="53893"/>
                </a:cubicBezTo>
                <a:cubicBezTo>
                  <a:pt x="9180" y="67176"/>
                  <a:pt x="18268" y="85626"/>
                  <a:pt x="13162" y="100824"/>
                </a:cubicBezTo>
                <a:cubicBezTo>
                  <a:pt x="10973" y="107298"/>
                  <a:pt x="6353" y="112708"/>
                  <a:pt x="3526" y="118939"/>
                </a:cubicBezTo>
                <a:cubicBezTo>
                  <a:pt x="669" y="125140"/>
                  <a:pt x="0" y="133225"/>
                  <a:pt x="5046" y="138028"/>
                </a:cubicBezTo>
                <a:lnTo>
                  <a:pt x="217542" y="137542"/>
                </a:lnTo>
                <a:cubicBezTo>
                  <a:pt x="222953" y="134532"/>
                  <a:pt x="224807" y="127633"/>
                  <a:pt x="223773" y="121736"/>
                </a:cubicBezTo>
                <a:cubicBezTo>
                  <a:pt x="222710" y="115809"/>
                  <a:pt x="219366" y="110550"/>
                  <a:pt x="216478" y="105231"/>
                </a:cubicBezTo>
                <a:cubicBezTo>
                  <a:pt x="213591" y="99912"/>
                  <a:pt x="211007" y="94076"/>
                  <a:pt x="211676" y="88088"/>
                </a:cubicBezTo>
                <a:cubicBezTo>
                  <a:pt x="212284" y="82617"/>
                  <a:pt x="215536" y="77814"/>
                  <a:pt x="217846" y="72769"/>
                </a:cubicBezTo>
                <a:cubicBezTo>
                  <a:pt x="224928" y="57510"/>
                  <a:pt x="218576" y="36537"/>
                  <a:pt x="211554" y="21278"/>
                </a:cubicBezTo>
                <a:cubicBezTo>
                  <a:pt x="205779" y="8755"/>
                  <a:pt x="191949" y="62"/>
                  <a:pt x="177693" y="2"/>
                </a:cubicBezTo>
                <a:cubicBezTo>
                  <a:pt x="177594" y="1"/>
                  <a:pt x="177495" y="0"/>
                  <a:pt x="1773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 flipH="1">
            <a:off x="2638825" y="387600"/>
            <a:ext cx="57828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3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/>
          <p:nvPr/>
        </p:nvSpPr>
        <p:spPr>
          <a:xfrm>
            <a:off x="4188699" y="539500"/>
            <a:ext cx="7448243" cy="4604160"/>
          </a:xfrm>
          <a:custGeom>
            <a:avLst/>
            <a:gdLst/>
            <a:ahLst/>
            <a:cxnLst/>
            <a:rect l="l" t="t" r="r" b="b"/>
            <a:pathLst>
              <a:path w="243805" h="150709" extrusionOk="0">
                <a:moveTo>
                  <a:pt x="91885" y="1"/>
                </a:moveTo>
                <a:cubicBezTo>
                  <a:pt x="87309" y="1"/>
                  <a:pt x="82815" y="1108"/>
                  <a:pt x="78908" y="3564"/>
                </a:cubicBezTo>
                <a:cubicBezTo>
                  <a:pt x="69637" y="9430"/>
                  <a:pt x="65990" y="20798"/>
                  <a:pt x="62980" y="31254"/>
                </a:cubicBezTo>
                <a:cubicBezTo>
                  <a:pt x="60062" y="41376"/>
                  <a:pt x="57175" y="51497"/>
                  <a:pt x="54287" y="61619"/>
                </a:cubicBezTo>
                <a:cubicBezTo>
                  <a:pt x="53497" y="64416"/>
                  <a:pt x="52494" y="67455"/>
                  <a:pt x="49941" y="68914"/>
                </a:cubicBezTo>
                <a:cubicBezTo>
                  <a:pt x="49029" y="69429"/>
                  <a:pt x="48083" y="69659"/>
                  <a:pt x="47136" y="69659"/>
                </a:cubicBezTo>
                <a:cubicBezTo>
                  <a:pt x="43222" y="69659"/>
                  <a:pt x="39300" y="65724"/>
                  <a:pt x="37782" y="61710"/>
                </a:cubicBezTo>
                <a:cubicBezTo>
                  <a:pt x="35867" y="56725"/>
                  <a:pt x="35351" y="50829"/>
                  <a:pt x="31308" y="47303"/>
                </a:cubicBezTo>
                <a:cubicBezTo>
                  <a:pt x="29328" y="45577"/>
                  <a:pt x="26818" y="44814"/>
                  <a:pt x="24219" y="44814"/>
                </a:cubicBezTo>
                <a:cubicBezTo>
                  <a:pt x="20317" y="44814"/>
                  <a:pt x="16215" y="46536"/>
                  <a:pt x="13405" y="49309"/>
                </a:cubicBezTo>
                <a:cubicBezTo>
                  <a:pt x="8724" y="53929"/>
                  <a:pt x="6840" y="60586"/>
                  <a:pt x="5533" y="66999"/>
                </a:cubicBezTo>
                <a:cubicBezTo>
                  <a:pt x="1" y="94477"/>
                  <a:pt x="2219" y="122805"/>
                  <a:pt x="4651" y="150709"/>
                </a:cubicBezTo>
                <a:lnTo>
                  <a:pt x="240248" y="150709"/>
                </a:lnTo>
                <a:cubicBezTo>
                  <a:pt x="243379" y="144873"/>
                  <a:pt x="243805" y="137942"/>
                  <a:pt x="241373" y="131803"/>
                </a:cubicBezTo>
                <a:cubicBezTo>
                  <a:pt x="238668" y="125328"/>
                  <a:pt x="233166" y="120465"/>
                  <a:pt x="226449" y="118550"/>
                </a:cubicBezTo>
                <a:cubicBezTo>
                  <a:pt x="223561" y="117729"/>
                  <a:pt x="220339" y="117395"/>
                  <a:pt x="218029" y="115480"/>
                </a:cubicBezTo>
                <a:cubicBezTo>
                  <a:pt x="212922" y="111194"/>
                  <a:pt x="215840" y="102836"/>
                  <a:pt x="213409" y="96696"/>
                </a:cubicBezTo>
                <a:cubicBezTo>
                  <a:pt x="211311" y="91437"/>
                  <a:pt x="205567" y="88580"/>
                  <a:pt x="200095" y="86878"/>
                </a:cubicBezTo>
                <a:cubicBezTo>
                  <a:pt x="194624" y="85145"/>
                  <a:pt x="188727" y="84051"/>
                  <a:pt x="184320" y="80434"/>
                </a:cubicBezTo>
                <a:cubicBezTo>
                  <a:pt x="178423" y="75632"/>
                  <a:pt x="176600" y="67637"/>
                  <a:pt x="173408" y="60768"/>
                </a:cubicBezTo>
                <a:cubicBezTo>
                  <a:pt x="171341" y="56270"/>
                  <a:pt x="168423" y="51953"/>
                  <a:pt x="164229" y="49218"/>
                </a:cubicBezTo>
                <a:cubicBezTo>
                  <a:pt x="161680" y="47556"/>
                  <a:pt x="158593" y="46578"/>
                  <a:pt x="155560" y="46578"/>
                </a:cubicBezTo>
                <a:cubicBezTo>
                  <a:pt x="153601" y="46578"/>
                  <a:pt x="151666" y="46986"/>
                  <a:pt x="149912" y="47880"/>
                </a:cubicBezTo>
                <a:cubicBezTo>
                  <a:pt x="147450" y="49157"/>
                  <a:pt x="145414" y="51345"/>
                  <a:pt x="142678" y="51953"/>
                </a:cubicBezTo>
                <a:cubicBezTo>
                  <a:pt x="142186" y="52063"/>
                  <a:pt x="141691" y="52114"/>
                  <a:pt x="141198" y="52114"/>
                </a:cubicBezTo>
                <a:cubicBezTo>
                  <a:pt x="138127" y="52114"/>
                  <a:pt x="135127" y="50108"/>
                  <a:pt x="133347" y="47516"/>
                </a:cubicBezTo>
                <a:cubicBezTo>
                  <a:pt x="131310" y="44537"/>
                  <a:pt x="130489" y="40920"/>
                  <a:pt x="129547" y="37424"/>
                </a:cubicBezTo>
                <a:cubicBezTo>
                  <a:pt x="126507" y="26087"/>
                  <a:pt x="121340" y="14749"/>
                  <a:pt x="112130" y="7302"/>
                </a:cubicBezTo>
                <a:cubicBezTo>
                  <a:pt x="106497" y="2748"/>
                  <a:pt x="99090" y="1"/>
                  <a:pt x="918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722375" y="1443712"/>
            <a:ext cx="3318600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subTitle" idx="1"/>
          </p:nvPr>
        </p:nvSpPr>
        <p:spPr>
          <a:xfrm>
            <a:off x="722375" y="2350155"/>
            <a:ext cx="33186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/>
          <p:nvPr/>
        </p:nvSpPr>
        <p:spPr>
          <a:xfrm>
            <a:off x="722375" y="3618938"/>
            <a:ext cx="33186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/>
          <p:nvPr/>
        </p:nvSpPr>
        <p:spPr>
          <a:xfrm>
            <a:off x="-3075340" y="360585"/>
            <a:ext cx="8071774" cy="4989598"/>
          </a:xfrm>
          <a:custGeom>
            <a:avLst/>
            <a:gdLst/>
            <a:ahLst/>
            <a:cxnLst/>
            <a:rect l="l" t="t" r="r" b="b"/>
            <a:pathLst>
              <a:path w="243805" h="150709" extrusionOk="0">
                <a:moveTo>
                  <a:pt x="91885" y="1"/>
                </a:moveTo>
                <a:cubicBezTo>
                  <a:pt x="87309" y="1"/>
                  <a:pt x="82815" y="1108"/>
                  <a:pt x="78908" y="3564"/>
                </a:cubicBezTo>
                <a:cubicBezTo>
                  <a:pt x="69637" y="9430"/>
                  <a:pt x="65990" y="20798"/>
                  <a:pt x="62980" y="31254"/>
                </a:cubicBezTo>
                <a:cubicBezTo>
                  <a:pt x="60062" y="41376"/>
                  <a:pt x="57175" y="51497"/>
                  <a:pt x="54287" y="61619"/>
                </a:cubicBezTo>
                <a:cubicBezTo>
                  <a:pt x="53497" y="64416"/>
                  <a:pt x="52494" y="67455"/>
                  <a:pt x="49941" y="68914"/>
                </a:cubicBezTo>
                <a:cubicBezTo>
                  <a:pt x="49029" y="69429"/>
                  <a:pt x="48083" y="69659"/>
                  <a:pt x="47136" y="69659"/>
                </a:cubicBezTo>
                <a:cubicBezTo>
                  <a:pt x="43222" y="69659"/>
                  <a:pt x="39300" y="65724"/>
                  <a:pt x="37782" y="61710"/>
                </a:cubicBezTo>
                <a:cubicBezTo>
                  <a:pt x="35867" y="56725"/>
                  <a:pt x="35351" y="50829"/>
                  <a:pt x="31308" y="47303"/>
                </a:cubicBezTo>
                <a:cubicBezTo>
                  <a:pt x="29328" y="45577"/>
                  <a:pt x="26818" y="44814"/>
                  <a:pt x="24219" y="44814"/>
                </a:cubicBezTo>
                <a:cubicBezTo>
                  <a:pt x="20317" y="44814"/>
                  <a:pt x="16215" y="46536"/>
                  <a:pt x="13405" y="49309"/>
                </a:cubicBezTo>
                <a:cubicBezTo>
                  <a:pt x="8724" y="53929"/>
                  <a:pt x="6840" y="60586"/>
                  <a:pt x="5533" y="66999"/>
                </a:cubicBezTo>
                <a:cubicBezTo>
                  <a:pt x="1" y="94477"/>
                  <a:pt x="2219" y="122805"/>
                  <a:pt x="4651" y="150709"/>
                </a:cubicBezTo>
                <a:lnTo>
                  <a:pt x="240248" y="150709"/>
                </a:lnTo>
                <a:cubicBezTo>
                  <a:pt x="243379" y="144873"/>
                  <a:pt x="243805" y="137942"/>
                  <a:pt x="241373" y="131803"/>
                </a:cubicBezTo>
                <a:cubicBezTo>
                  <a:pt x="238668" y="125328"/>
                  <a:pt x="233166" y="120465"/>
                  <a:pt x="226449" y="118550"/>
                </a:cubicBezTo>
                <a:cubicBezTo>
                  <a:pt x="223561" y="117729"/>
                  <a:pt x="220339" y="117395"/>
                  <a:pt x="218029" y="115480"/>
                </a:cubicBezTo>
                <a:cubicBezTo>
                  <a:pt x="212922" y="111194"/>
                  <a:pt x="215840" y="102836"/>
                  <a:pt x="213409" y="96696"/>
                </a:cubicBezTo>
                <a:cubicBezTo>
                  <a:pt x="211311" y="91437"/>
                  <a:pt x="205567" y="88580"/>
                  <a:pt x="200095" y="86878"/>
                </a:cubicBezTo>
                <a:cubicBezTo>
                  <a:pt x="194624" y="85145"/>
                  <a:pt x="188727" y="84051"/>
                  <a:pt x="184320" y="80434"/>
                </a:cubicBezTo>
                <a:cubicBezTo>
                  <a:pt x="178423" y="75632"/>
                  <a:pt x="176600" y="67637"/>
                  <a:pt x="173408" y="60768"/>
                </a:cubicBezTo>
                <a:cubicBezTo>
                  <a:pt x="171341" y="56270"/>
                  <a:pt x="168423" y="51953"/>
                  <a:pt x="164229" y="49218"/>
                </a:cubicBezTo>
                <a:cubicBezTo>
                  <a:pt x="161680" y="47556"/>
                  <a:pt x="158593" y="46578"/>
                  <a:pt x="155560" y="46578"/>
                </a:cubicBezTo>
                <a:cubicBezTo>
                  <a:pt x="153601" y="46578"/>
                  <a:pt x="151666" y="46986"/>
                  <a:pt x="149912" y="47880"/>
                </a:cubicBezTo>
                <a:cubicBezTo>
                  <a:pt x="147450" y="49157"/>
                  <a:pt x="145414" y="51345"/>
                  <a:pt x="142678" y="51953"/>
                </a:cubicBezTo>
                <a:cubicBezTo>
                  <a:pt x="142186" y="52063"/>
                  <a:pt x="141691" y="52114"/>
                  <a:pt x="141198" y="52114"/>
                </a:cubicBezTo>
                <a:cubicBezTo>
                  <a:pt x="138127" y="52114"/>
                  <a:pt x="135127" y="50108"/>
                  <a:pt x="133347" y="47516"/>
                </a:cubicBezTo>
                <a:cubicBezTo>
                  <a:pt x="131310" y="44537"/>
                  <a:pt x="130489" y="40920"/>
                  <a:pt x="129547" y="37424"/>
                </a:cubicBezTo>
                <a:cubicBezTo>
                  <a:pt x="126507" y="26087"/>
                  <a:pt x="121340" y="14749"/>
                  <a:pt x="112130" y="7302"/>
                </a:cubicBezTo>
                <a:cubicBezTo>
                  <a:pt x="106497" y="2748"/>
                  <a:pt x="99090" y="1"/>
                  <a:pt x="918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/>
          <p:nvPr/>
        </p:nvSpPr>
        <p:spPr>
          <a:xfrm rot="10800000">
            <a:off x="2647572" y="-742650"/>
            <a:ext cx="9374254" cy="4894321"/>
          </a:xfrm>
          <a:custGeom>
            <a:avLst/>
            <a:gdLst/>
            <a:ahLst/>
            <a:cxnLst/>
            <a:rect l="l" t="t" r="r" b="b"/>
            <a:pathLst>
              <a:path w="234929" h="122657" extrusionOk="0">
                <a:moveTo>
                  <a:pt x="102228" y="0"/>
                </a:moveTo>
                <a:cubicBezTo>
                  <a:pt x="88469" y="0"/>
                  <a:pt x="74293" y="3705"/>
                  <a:pt x="64287" y="13628"/>
                </a:cubicBezTo>
                <a:cubicBezTo>
                  <a:pt x="59698" y="18187"/>
                  <a:pt x="56263" y="23749"/>
                  <a:pt x="54196" y="29859"/>
                </a:cubicBezTo>
                <a:cubicBezTo>
                  <a:pt x="52190" y="35938"/>
                  <a:pt x="53193" y="43051"/>
                  <a:pt x="48937" y="48279"/>
                </a:cubicBezTo>
                <a:cubicBezTo>
                  <a:pt x="45594" y="52382"/>
                  <a:pt x="40123" y="53780"/>
                  <a:pt x="35168" y="55604"/>
                </a:cubicBezTo>
                <a:cubicBezTo>
                  <a:pt x="19302" y="61440"/>
                  <a:pt x="5441" y="74601"/>
                  <a:pt x="2189" y="91228"/>
                </a:cubicBezTo>
                <a:cubicBezTo>
                  <a:pt x="0" y="102322"/>
                  <a:pt x="3617" y="114511"/>
                  <a:pt x="11156" y="122657"/>
                </a:cubicBezTo>
                <a:lnTo>
                  <a:pt x="230704" y="122657"/>
                </a:lnTo>
                <a:cubicBezTo>
                  <a:pt x="234199" y="118006"/>
                  <a:pt x="234929" y="111258"/>
                  <a:pt x="232224" y="106061"/>
                </a:cubicBezTo>
                <a:cubicBezTo>
                  <a:pt x="230278" y="102322"/>
                  <a:pt x="226692" y="99586"/>
                  <a:pt x="222710" y="98401"/>
                </a:cubicBezTo>
                <a:cubicBezTo>
                  <a:pt x="219245" y="97398"/>
                  <a:pt x="216935" y="94115"/>
                  <a:pt x="217178" y="90529"/>
                </a:cubicBezTo>
                <a:cubicBezTo>
                  <a:pt x="217907" y="81197"/>
                  <a:pt x="211494" y="72808"/>
                  <a:pt x="202284" y="71045"/>
                </a:cubicBezTo>
                <a:cubicBezTo>
                  <a:pt x="200470" y="70699"/>
                  <a:pt x="198586" y="70616"/>
                  <a:pt x="196688" y="70616"/>
                </a:cubicBezTo>
                <a:cubicBezTo>
                  <a:pt x="194916" y="70616"/>
                  <a:pt x="193131" y="70688"/>
                  <a:pt x="191380" y="70688"/>
                </a:cubicBezTo>
                <a:cubicBezTo>
                  <a:pt x="187586" y="70688"/>
                  <a:pt x="183945" y="70347"/>
                  <a:pt x="180916" y="68188"/>
                </a:cubicBezTo>
                <a:cubicBezTo>
                  <a:pt x="176812" y="65239"/>
                  <a:pt x="175505" y="60133"/>
                  <a:pt x="174563" y="55452"/>
                </a:cubicBezTo>
                <a:cubicBezTo>
                  <a:pt x="173529" y="50224"/>
                  <a:pt x="172709" y="45391"/>
                  <a:pt x="170611" y="40406"/>
                </a:cubicBezTo>
                <a:cubicBezTo>
                  <a:pt x="166265" y="30254"/>
                  <a:pt x="159547" y="20953"/>
                  <a:pt x="150641" y="14479"/>
                </a:cubicBezTo>
                <a:cubicBezTo>
                  <a:pt x="137267" y="4722"/>
                  <a:pt x="121826" y="892"/>
                  <a:pt x="106203" y="102"/>
                </a:cubicBezTo>
                <a:cubicBezTo>
                  <a:pt x="104885" y="35"/>
                  <a:pt x="103558" y="0"/>
                  <a:pt x="1022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228838" y="-1455238"/>
            <a:ext cx="9343658" cy="6598830"/>
            <a:chOff x="228838" y="-1455238"/>
            <a:chExt cx="9343658" cy="6598830"/>
          </a:xfrm>
        </p:grpSpPr>
        <p:sp>
          <p:nvSpPr>
            <p:cNvPr id="16" name="Google Shape;16;p3"/>
            <p:cNvSpPr/>
            <p:nvPr/>
          </p:nvSpPr>
          <p:spPr>
            <a:xfrm flipH="1">
              <a:off x="3832963" y="539500"/>
              <a:ext cx="5739533" cy="4604092"/>
            </a:xfrm>
            <a:custGeom>
              <a:avLst/>
              <a:gdLst/>
              <a:ahLst/>
              <a:cxnLst/>
              <a:rect l="l" t="t" r="r" b="b"/>
              <a:pathLst>
                <a:path w="157647" h="126460" extrusionOk="0">
                  <a:moveTo>
                    <a:pt x="71357" y="0"/>
                  </a:moveTo>
                  <a:cubicBezTo>
                    <a:pt x="43682" y="0"/>
                    <a:pt x="21249" y="20893"/>
                    <a:pt x="21249" y="46636"/>
                  </a:cubicBezTo>
                  <a:cubicBezTo>
                    <a:pt x="21249" y="49271"/>
                    <a:pt x="21482" y="51939"/>
                    <a:pt x="21949" y="54541"/>
                  </a:cubicBezTo>
                  <a:cubicBezTo>
                    <a:pt x="22917" y="59812"/>
                    <a:pt x="20782" y="65182"/>
                    <a:pt x="16479" y="68351"/>
                  </a:cubicBezTo>
                  <a:cubicBezTo>
                    <a:pt x="12709" y="71120"/>
                    <a:pt x="10441" y="75523"/>
                    <a:pt x="10408" y="80193"/>
                  </a:cubicBezTo>
                  <a:cubicBezTo>
                    <a:pt x="10408" y="82161"/>
                    <a:pt x="10808" y="84096"/>
                    <a:pt x="11609" y="85897"/>
                  </a:cubicBezTo>
                  <a:cubicBezTo>
                    <a:pt x="13143" y="89400"/>
                    <a:pt x="12276" y="93536"/>
                    <a:pt x="9407" y="96104"/>
                  </a:cubicBezTo>
                  <a:cubicBezTo>
                    <a:pt x="3570" y="101542"/>
                    <a:pt x="0" y="109047"/>
                    <a:pt x="0" y="117320"/>
                  </a:cubicBezTo>
                  <a:cubicBezTo>
                    <a:pt x="0" y="120422"/>
                    <a:pt x="501" y="123524"/>
                    <a:pt x="1535" y="126459"/>
                  </a:cubicBezTo>
                  <a:lnTo>
                    <a:pt x="150408" y="126459"/>
                  </a:lnTo>
                  <a:cubicBezTo>
                    <a:pt x="154911" y="120422"/>
                    <a:pt x="157646" y="113116"/>
                    <a:pt x="157546" y="105177"/>
                  </a:cubicBezTo>
                  <a:cubicBezTo>
                    <a:pt x="157346" y="88799"/>
                    <a:pt x="146305" y="75056"/>
                    <a:pt x="130860" y="70019"/>
                  </a:cubicBezTo>
                  <a:cubicBezTo>
                    <a:pt x="129026" y="69485"/>
                    <a:pt x="127792" y="67751"/>
                    <a:pt x="127892" y="65849"/>
                  </a:cubicBezTo>
                  <a:lnTo>
                    <a:pt x="127892" y="65282"/>
                  </a:lnTo>
                  <a:cubicBezTo>
                    <a:pt x="127858" y="61980"/>
                    <a:pt x="126324" y="58878"/>
                    <a:pt x="123722" y="56843"/>
                  </a:cubicBezTo>
                  <a:cubicBezTo>
                    <a:pt x="121954" y="55442"/>
                    <a:pt x="121020" y="53240"/>
                    <a:pt x="121220" y="51005"/>
                  </a:cubicBezTo>
                  <a:cubicBezTo>
                    <a:pt x="121387" y="49338"/>
                    <a:pt x="121454" y="47670"/>
                    <a:pt x="121454" y="46002"/>
                  </a:cubicBezTo>
                  <a:cubicBezTo>
                    <a:pt x="121120" y="20784"/>
                    <a:pt x="98904" y="236"/>
                    <a:pt x="71818" y="2"/>
                  </a:cubicBezTo>
                  <a:cubicBezTo>
                    <a:pt x="71665" y="1"/>
                    <a:pt x="71511" y="0"/>
                    <a:pt x="71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 rot="10800000" flipH="1">
              <a:off x="228838" y="-1455238"/>
              <a:ext cx="5739533" cy="4604092"/>
            </a:xfrm>
            <a:custGeom>
              <a:avLst/>
              <a:gdLst/>
              <a:ahLst/>
              <a:cxnLst/>
              <a:rect l="l" t="t" r="r" b="b"/>
              <a:pathLst>
                <a:path w="157647" h="126460" extrusionOk="0">
                  <a:moveTo>
                    <a:pt x="71357" y="0"/>
                  </a:moveTo>
                  <a:cubicBezTo>
                    <a:pt x="43682" y="0"/>
                    <a:pt x="21249" y="20893"/>
                    <a:pt x="21249" y="46636"/>
                  </a:cubicBezTo>
                  <a:cubicBezTo>
                    <a:pt x="21249" y="49271"/>
                    <a:pt x="21482" y="51939"/>
                    <a:pt x="21949" y="54541"/>
                  </a:cubicBezTo>
                  <a:cubicBezTo>
                    <a:pt x="22917" y="59812"/>
                    <a:pt x="20782" y="65182"/>
                    <a:pt x="16479" y="68351"/>
                  </a:cubicBezTo>
                  <a:cubicBezTo>
                    <a:pt x="12709" y="71120"/>
                    <a:pt x="10441" y="75523"/>
                    <a:pt x="10408" y="80193"/>
                  </a:cubicBezTo>
                  <a:cubicBezTo>
                    <a:pt x="10408" y="82161"/>
                    <a:pt x="10808" y="84096"/>
                    <a:pt x="11609" y="85897"/>
                  </a:cubicBezTo>
                  <a:cubicBezTo>
                    <a:pt x="13143" y="89400"/>
                    <a:pt x="12276" y="93536"/>
                    <a:pt x="9407" y="96104"/>
                  </a:cubicBezTo>
                  <a:cubicBezTo>
                    <a:pt x="3570" y="101542"/>
                    <a:pt x="0" y="109047"/>
                    <a:pt x="0" y="117320"/>
                  </a:cubicBezTo>
                  <a:cubicBezTo>
                    <a:pt x="0" y="120422"/>
                    <a:pt x="501" y="123524"/>
                    <a:pt x="1535" y="126459"/>
                  </a:cubicBezTo>
                  <a:lnTo>
                    <a:pt x="150408" y="126459"/>
                  </a:lnTo>
                  <a:cubicBezTo>
                    <a:pt x="154911" y="120422"/>
                    <a:pt x="157646" y="113116"/>
                    <a:pt x="157546" y="105177"/>
                  </a:cubicBezTo>
                  <a:cubicBezTo>
                    <a:pt x="157346" y="88799"/>
                    <a:pt x="146305" y="75056"/>
                    <a:pt x="130860" y="70019"/>
                  </a:cubicBezTo>
                  <a:cubicBezTo>
                    <a:pt x="129026" y="69485"/>
                    <a:pt x="127792" y="67751"/>
                    <a:pt x="127892" y="65849"/>
                  </a:cubicBezTo>
                  <a:lnTo>
                    <a:pt x="127892" y="65282"/>
                  </a:lnTo>
                  <a:cubicBezTo>
                    <a:pt x="127858" y="61980"/>
                    <a:pt x="126324" y="58878"/>
                    <a:pt x="123722" y="56843"/>
                  </a:cubicBezTo>
                  <a:cubicBezTo>
                    <a:pt x="121954" y="55442"/>
                    <a:pt x="121020" y="53240"/>
                    <a:pt x="121220" y="51005"/>
                  </a:cubicBezTo>
                  <a:cubicBezTo>
                    <a:pt x="121387" y="49338"/>
                    <a:pt x="121454" y="47670"/>
                    <a:pt x="121454" y="46002"/>
                  </a:cubicBezTo>
                  <a:cubicBezTo>
                    <a:pt x="121120" y="20784"/>
                    <a:pt x="98904" y="236"/>
                    <a:pt x="71818" y="2"/>
                  </a:cubicBezTo>
                  <a:cubicBezTo>
                    <a:pt x="71665" y="1"/>
                    <a:pt x="71511" y="0"/>
                    <a:pt x="71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7825" y="2587512"/>
            <a:ext cx="38496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820288" y="136034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17825" y="3407901"/>
            <a:ext cx="30393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-2494097" y="-258992"/>
            <a:ext cx="14132193" cy="5661480"/>
            <a:chOff x="-2494092" y="-258992"/>
            <a:chExt cx="14132193" cy="5661480"/>
          </a:xfrm>
        </p:grpSpPr>
        <p:sp>
          <p:nvSpPr>
            <p:cNvPr id="23" name="Google Shape;23;p4"/>
            <p:cNvSpPr/>
            <p:nvPr/>
          </p:nvSpPr>
          <p:spPr>
            <a:xfrm rot="10800000">
              <a:off x="5205158" y="-258992"/>
              <a:ext cx="6432943" cy="3358655"/>
            </a:xfrm>
            <a:custGeom>
              <a:avLst/>
              <a:gdLst/>
              <a:ahLst/>
              <a:cxnLst/>
              <a:rect l="l" t="t" r="r" b="b"/>
              <a:pathLst>
                <a:path w="234929" h="122657" extrusionOk="0">
                  <a:moveTo>
                    <a:pt x="102228" y="0"/>
                  </a:moveTo>
                  <a:cubicBezTo>
                    <a:pt x="88469" y="0"/>
                    <a:pt x="74293" y="3705"/>
                    <a:pt x="64287" y="13628"/>
                  </a:cubicBezTo>
                  <a:cubicBezTo>
                    <a:pt x="59698" y="18187"/>
                    <a:pt x="56263" y="23749"/>
                    <a:pt x="54196" y="29859"/>
                  </a:cubicBezTo>
                  <a:cubicBezTo>
                    <a:pt x="52190" y="35938"/>
                    <a:pt x="53193" y="43051"/>
                    <a:pt x="48937" y="48279"/>
                  </a:cubicBezTo>
                  <a:cubicBezTo>
                    <a:pt x="45594" y="52382"/>
                    <a:pt x="40123" y="53780"/>
                    <a:pt x="35168" y="55604"/>
                  </a:cubicBezTo>
                  <a:cubicBezTo>
                    <a:pt x="19302" y="61440"/>
                    <a:pt x="5441" y="74601"/>
                    <a:pt x="2189" y="91228"/>
                  </a:cubicBezTo>
                  <a:cubicBezTo>
                    <a:pt x="0" y="102322"/>
                    <a:pt x="3617" y="114511"/>
                    <a:pt x="11156" y="122657"/>
                  </a:cubicBezTo>
                  <a:lnTo>
                    <a:pt x="230704" y="122657"/>
                  </a:lnTo>
                  <a:cubicBezTo>
                    <a:pt x="234199" y="118006"/>
                    <a:pt x="234929" y="111258"/>
                    <a:pt x="232224" y="106061"/>
                  </a:cubicBezTo>
                  <a:cubicBezTo>
                    <a:pt x="230278" y="102322"/>
                    <a:pt x="226692" y="99586"/>
                    <a:pt x="222710" y="98401"/>
                  </a:cubicBezTo>
                  <a:cubicBezTo>
                    <a:pt x="219245" y="97398"/>
                    <a:pt x="216935" y="94115"/>
                    <a:pt x="217178" y="90529"/>
                  </a:cubicBezTo>
                  <a:cubicBezTo>
                    <a:pt x="217907" y="81197"/>
                    <a:pt x="211494" y="72808"/>
                    <a:pt x="202284" y="71045"/>
                  </a:cubicBezTo>
                  <a:cubicBezTo>
                    <a:pt x="200470" y="70699"/>
                    <a:pt x="198586" y="70616"/>
                    <a:pt x="196688" y="70616"/>
                  </a:cubicBezTo>
                  <a:cubicBezTo>
                    <a:pt x="194916" y="70616"/>
                    <a:pt x="193131" y="70688"/>
                    <a:pt x="191380" y="70688"/>
                  </a:cubicBezTo>
                  <a:cubicBezTo>
                    <a:pt x="187586" y="70688"/>
                    <a:pt x="183945" y="70347"/>
                    <a:pt x="180916" y="68188"/>
                  </a:cubicBezTo>
                  <a:cubicBezTo>
                    <a:pt x="176812" y="65239"/>
                    <a:pt x="175505" y="60133"/>
                    <a:pt x="174563" y="55452"/>
                  </a:cubicBezTo>
                  <a:cubicBezTo>
                    <a:pt x="173529" y="50224"/>
                    <a:pt x="172709" y="45391"/>
                    <a:pt x="170611" y="40406"/>
                  </a:cubicBezTo>
                  <a:cubicBezTo>
                    <a:pt x="166265" y="30254"/>
                    <a:pt x="159547" y="20953"/>
                    <a:pt x="150641" y="14479"/>
                  </a:cubicBezTo>
                  <a:cubicBezTo>
                    <a:pt x="137267" y="4722"/>
                    <a:pt x="121826" y="892"/>
                    <a:pt x="106203" y="102"/>
                  </a:cubicBezTo>
                  <a:cubicBezTo>
                    <a:pt x="104885" y="35"/>
                    <a:pt x="103558" y="0"/>
                    <a:pt x="102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94092" y="2043833"/>
              <a:ext cx="6432943" cy="3358655"/>
            </a:xfrm>
            <a:custGeom>
              <a:avLst/>
              <a:gdLst/>
              <a:ahLst/>
              <a:cxnLst/>
              <a:rect l="l" t="t" r="r" b="b"/>
              <a:pathLst>
                <a:path w="234929" h="122657" extrusionOk="0">
                  <a:moveTo>
                    <a:pt x="102228" y="0"/>
                  </a:moveTo>
                  <a:cubicBezTo>
                    <a:pt x="88469" y="0"/>
                    <a:pt x="74293" y="3705"/>
                    <a:pt x="64287" y="13628"/>
                  </a:cubicBezTo>
                  <a:cubicBezTo>
                    <a:pt x="59698" y="18187"/>
                    <a:pt x="56263" y="23749"/>
                    <a:pt x="54196" y="29859"/>
                  </a:cubicBezTo>
                  <a:cubicBezTo>
                    <a:pt x="52190" y="35938"/>
                    <a:pt x="53193" y="43051"/>
                    <a:pt x="48937" y="48279"/>
                  </a:cubicBezTo>
                  <a:cubicBezTo>
                    <a:pt x="45594" y="52382"/>
                    <a:pt x="40123" y="53780"/>
                    <a:pt x="35168" y="55604"/>
                  </a:cubicBezTo>
                  <a:cubicBezTo>
                    <a:pt x="19302" y="61440"/>
                    <a:pt x="5441" y="74601"/>
                    <a:pt x="2189" y="91228"/>
                  </a:cubicBezTo>
                  <a:cubicBezTo>
                    <a:pt x="0" y="102322"/>
                    <a:pt x="3617" y="114511"/>
                    <a:pt x="11156" y="122657"/>
                  </a:cubicBezTo>
                  <a:lnTo>
                    <a:pt x="230704" y="122657"/>
                  </a:lnTo>
                  <a:cubicBezTo>
                    <a:pt x="234199" y="118006"/>
                    <a:pt x="234929" y="111258"/>
                    <a:pt x="232224" y="106061"/>
                  </a:cubicBezTo>
                  <a:cubicBezTo>
                    <a:pt x="230278" y="102322"/>
                    <a:pt x="226692" y="99586"/>
                    <a:pt x="222710" y="98401"/>
                  </a:cubicBezTo>
                  <a:cubicBezTo>
                    <a:pt x="219245" y="97398"/>
                    <a:pt x="216935" y="94115"/>
                    <a:pt x="217178" y="90529"/>
                  </a:cubicBezTo>
                  <a:cubicBezTo>
                    <a:pt x="217907" y="81197"/>
                    <a:pt x="211494" y="72808"/>
                    <a:pt x="202284" y="71045"/>
                  </a:cubicBezTo>
                  <a:cubicBezTo>
                    <a:pt x="200470" y="70699"/>
                    <a:pt x="198586" y="70616"/>
                    <a:pt x="196688" y="70616"/>
                  </a:cubicBezTo>
                  <a:cubicBezTo>
                    <a:pt x="194916" y="70616"/>
                    <a:pt x="193131" y="70688"/>
                    <a:pt x="191380" y="70688"/>
                  </a:cubicBezTo>
                  <a:cubicBezTo>
                    <a:pt x="187586" y="70688"/>
                    <a:pt x="183945" y="70347"/>
                    <a:pt x="180916" y="68188"/>
                  </a:cubicBezTo>
                  <a:cubicBezTo>
                    <a:pt x="176812" y="65239"/>
                    <a:pt x="175505" y="60133"/>
                    <a:pt x="174563" y="55452"/>
                  </a:cubicBezTo>
                  <a:cubicBezTo>
                    <a:pt x="173529" y="50224"/>
                    <a:pt x="172709" y="45391"/>
                    <a:pt x="170611" y="40406"/>
                  </a:cubicBezTo>
                  <a:cubicBezTo>
                    <a:pt x="166265" y="30254"/>
                    <a:pt x="159547" y="20953"/>
                    <a:pt x="150641" y="14479"/>
                  </a:cubicBezTo>
                  <a:cubicBezTo>
                    <a:pt x="137267" y="4722"/>
                    <a:pt x="121826" y="892"/>
                    <a:pt x="106203" y="102"/>
                  </a:cubicBezTo>
                  <a:cubicBezTo>
                    <a:pt x="104885" y="35"/>
                    <a:pt x="103558" y="0"/>
                    <a:pt x="102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0000" y="1175157"/>
            <a:ext cx="77040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-1315712" y="-973075"/>
            <a:ext cx="10693182" cy="6116584"/>
            <a:chOff x="-1315712" y="-973075"/>
            <a:chExt cx="10693182" cy="6116584"/>
          </a:xfrm>
        </p:grpSpPr>
        <p:sp>
          <p:nvSpPr>
            <p:cNvPr id="29" name="Google Shape;29;p5"/>
            <p:cNvSpPr/>
            <p:nvPr/>
          </p:nvSpPr>
          <p:spPr>
            <a:xfrm>
              <a:off x="-1315712" y="1598675"/>
              <a:ext cx="8145882" cy="3544834"/>
            </a:xfrm>
            <a:custGeom>
              <a:avLst/>
              <a:gdLst/>
              <a:ahLst/>
              <a:cxnLst/>
              <a:rect l="l" t="t" r="r" b="b"/>
              <a:pathLst>
                <a:path w="224807" h="97829" extrusionOk="0">
                  <a:moveTo>
                    <a:pt x="115195" y="0"/>
                  </a:moveTo>
                  <a:cubicBezTo>
                    <a:pt x="106883" y="0"/>
                    <a:pt x="98844" y="2656"/>
                    <a:pt x="92494" y="8648"/>
                  </a:cubicBezTo>
                  <a:cubicBezTo>
                    <a:pt x="84926" y="15821"/>
                    <a:pt x="80518" y="26186"/>
                    <a:pt x="70944" y="30989"/>
                  </a:cubicBezTo>
                  <a:cubicBezTo>
                    <a:pt x="65945" y="33172"/>
                    <a:pt x="60633" y="34133"/>
                    <a:pt x="55229" y="34133"/>
                  </a:cubicBezTo>
                  <a:cubicBezTo>
                    <a:pt x="46865" y="34133"/>
                    <a:pt x="38282" y="31830"/>
                    <a:pt x="30305" y="28192"/>
                  </a:cubicBezTo>
                  <a:cubicBezTo>
                    <a:pt x="28091" y="27172"/>
                    <a:pt x="25917" y="26708"/>
                    <a:pt x="23816" y="26708"/>
                  </a:cubicBezTo>
                  <a:cubicBezTo>
                    <a:pt x="11143" y="26708"/>
                    <a:pt x="1073" y="43568"/>
                    <a:pt x="395" y="56916"/>
                  </a:cubicBezTo>
                  <a:cubicBezTo>
                    <a:pt x="0" y="70564"/>
                    <a:pt x="760" y="84181"/>
                    <a:pt x="31" y="97829"/>
                  </a:cubicBezTo>
                  <a:lnTo>
                    <a:pt x="224807" y="97829"/>
                  </a:lnTo>
                  <a:cubicBezTo>
                    <a:pt x="224685" y="96795"/>
                    <a:pt x="224564" y="95792"/>
                    <a:pt x="224442" y="94789"/>
                  </a:cubicBezTo>
                  <a:cubicBezTo>
                    <a:pt x="222041" y="79622"/>
                    <a:pt x="204898" y="83239"/>
                    <a:pt x="193347" y="80837"/>
                  </a:cubicBezTo>
                  <a:cubicBezTo>
                    <a:pt x="187359" y="80017"/>
                    <a:pt x="182587" y="75245"/>
                    <a:pt x="182162" y="69257"/>
                  </a:cubicBezTo>
                  <a:cubicBezTo>
                    <a:pt x="181371" y="61688"/>
                    <a:pt x="180976" y="53725"/>
                    <a:pt x="175809" y="47737"/>
                  </a:cubicBezTo>
                  <a:cubicBezTo>
                    <a:pt x="169426" y="40958"/>
                    <a:pt x="160277" y="44150"/>
                    <a:pt x="152678" y="41749"/>
                  </a:cubicBezTo>
                  <a:cubicBezTo>
                    <a:pt x="148270" y="40563"/>
                    <a:pt x="145079" y="36581"/>
                    <a:pt x="142708" y="32600"/>
                  </a:cubicBezTo>
                  <a:cubicBezTo>
                    <a:pt x="135960" y="21019"/>
                    <a:pt x="135960" y="2295"/>
                    <a:pt x="120002" y="289"/>
                  </a:cubicBezTo>
                  <a:cubicBezTo>
                    <a:pt x="118397" y="98"/>
                    <a:pt x="116791" y="0"/>
                    <a:pt x="115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 rot="10800000">
              <a:off x="1231588" y="-973075"/>
              <a:ext cx="8145882" cy="3544834"/>
            </a:xfrm>
            <a:custGeom>
              <a:avLst/>
              <a:gdLst/>
              <a:ahLst/>
              <a:cxnLst/>
              <a:rect l="l" t="t" r="r" b="b"/>
              <a:pathLst>
                <a:path w="224807" h="97829" extrusionOk="0">
                  <a:moveTo>
                    <a:pt x="115195" y="0"/>
                  </a:moveTo>
                  <a:cubicBezTo>
                    <a:pt x="106883" y="0"/>
                    <a:pt x="98844" y="2656"/>
                    <a:pt x="92494" y="8648"/>
                  </a:cubicBezTo>
                  <a:cubicBezTo>
                    <a:pt x="84926" y="15821"/>
                    <a:pt x="80518" y="26186"/>
                    <a:pt x="70944" y="30989"/>
                  </a:cubicBezTo>
                  <a:cubicBezTo>
                    <a:pt x="65945" y="33172"/>
                    <a:pt x="60633" y="34133"/>
                    <a:pt x="55229" y="34133"/>
                  </a:cubicBezTo>
                  <a:cubicBezTo>
                    <a:pt x="46865" y="34133"/>
                    <a:pt x="38282" y="31830"/>
                    <a:pt x="30305" y="28192"/>
                  </a:cubicBezTo>
                  <a:cubicBezTo>
                    <a:pt x="28091" y="27172"/>
                    <a:pt x="25917" y="26708"/>
                    <a:pt x="23816" y="26708"/>
                  </a:cubicBezTo>
                  <a:cubicBezTo>
                    <a:pt x="11143" y="26708"/>
                    <a:pt x="1073" y="43568"/>
                    <a:pt x="395" y="56916"/>
                  </a:cubicBezTo>
                  <a:cubicBezTo>
                    <a:pt x="0" y="70564"/>
                    <a:pt x="760" y="84181"/>
                    <a:pt x="31" y="97829"/>
                  </a:cubicBezTo>
                  <a:lnTo>
                    <a:pt x="224807" y="97829"/>
                  </a:lnTo>
                  <a:cubicBezTo>
                    <a:pt x="224685" y="96795"/>
                    <a:pt x="224564" y="95792"/>
                    <a:pt x="224442" y="94789"/>
                  </a:cubicBezTo>
                  <a:cubicBezTo>
                    <a:pt x="222041" y="79622"/>
                    <a:pt x="204898" y="83239"/>
                    <a:pt x="193347" y="80837"/>
                  </a:cubicBezTo>
                  <a:cubicBezTo>
                    <a:pt x="187359" y="80017"/>
                    <a:pt x="182587" y="75245"/>
                    <a:pt x="182162" y="69257"/>
                  </a:cubicBezTo>
                  <a:cubicBezTo>
                    <a:pt x="181371" y="61688"/>
                    <a:pt x="180976" y="53725"/>
                    <a:pt x="175809" y="47737"/>
                  </a:cubicBezTo>
                  <a:cubicBezTo>
                    <a:pt x="169426" y="40958"/>
                    <a:pt x="160277" y="44150"/>
                    <a:pt x="152678" y="41749"/>
                  </a:cubicBezTo>
                  <a:cubicBezTo>
                    <a:pt x="148270" y="40563"/>
                    <a:pt x="145079" y="36581"/>
                    <a:pt x="142708" y="32600"/>
                  </a:cubicBezTo>
                  <a:cubicBezTo>
                    <a:pt x="135960" y="21019"/>
                    <a:pt x="135960" y="2295"/>
                    <a:pt x="120002" y="289"/>
                  </a:cubicBezTo>
                  <a:cubicBezTo>
                    <a:pt x="118397" y="98"/>
                    <a:pt x="116791" y="0"/>
                    <a:pt x="115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445288" y="2869125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445288" y="3316725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4921913" y="2869125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4921913" y="3316725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6"/>
          <p:cNvGrpSpPr/>
          <p:nvPr/>
        </p:nvGrpSpPr>
        <p:grpSpPr>
          <a:xfrm>
            <a:off x="-2494097" y="-258992"/>
            <a:ext cx="14132193" cy="5661480"/>
            <a:chOff x="-2494092" y="-258992"/>
            <a:chExt cx="14132193" cy="5661480"/>
          </a:xfrm>
        </p:grpSpPr>
        <p:sp>
          <p:nvSpPr>
            <p:cNvPr id="38" name="Google Shape;38;p6"/>
            <p:cNvSpPr/>
            <p:nvPr/>
          </p:nvSpPr>
          <p:spPr>
            <a:xfrm rot="10800000">
              <a:off x="5205158" y="-258992"/>
              <a:ext cx="6432943" cy="3358655"/>
            </a:xfrm>
            <a:custGeom>
              <a:avLst/>
              <a:gdLst/>
              <a:ahLst/>
              <a:cxnLst/>
              <a:rect l="l" t="t" r="r" b="b"/>
              <a:pathLst>
                <a:path w="234929" h="122657" extrusionOk="0">
                  <a:moveTo>
                    <a:pt x="102228" y="0"/>
                  </a:moveTo>
                  <a:cubicBezTo>
                    <a:pt x="88469" y="0"/>
                    <a:pt x="74293" y="3705"/>
                    <a:pt x="64287" y="13628"/>
                  </a:cubicBezTo>
                  <a:cubicBezTo>
                    <a:pt x="59698" y="18187"/>
                    <a:pt x="56263" y="23749"/>
                    <a:pt x="54196" y="29859"/>
                  </a:cubicBezTo>
                  <a:cubicBezTo>
                    <a:pt x="52190" y="35938"/>
                    <a:pt x="53193" y="43051"/>
                    <a:pt x="48937" y="48279"/>
                  </a:cubicBezTo>
                  <a:cubicBezTo>
                    <a:pt x="45594" y="52382"/>
                    <a:pt x="40123" y="53780"/>
                    <a:pt x="35168" y="55604"/>
                  </a:cubicBezTo>
                  <a:cubicBezTo>
                    <a:pt x="19302" y="61440"/>
                    <a:pt x="5441" y="74601"/>
                    <a:pt x="2189" y="91228"/>
                  </a:cubicBezTo>
                  <a:cubicBezTo>
                    <a:pt x="0" y="102322"/>
                    <a:pt x="3617" y="114511"/>
                    <a:pt x="11156" y="122657"/>
                  </a:cubicBezTo>
                  <a:lnTo>
                    <a:pt x="230704" y="122657"/>
                  </a:lnTo>
                  <a:cubicBezTo>
                    <a:pt x="234199" y="118006"/>
                    <a:pt x="234929" y="111258"/>
                    <a:pt x="232224" y="106061"/>
                  </a:cubicBezTo>
                  <a:cubicBezTo>
                    <a:pt x="230278" y="102322"/>
                    <a:pt x="226692" y="99586"/>
                    <a:pt x="222710" y="98401"/>
                  </a:cubicBezTo>
                  <a:cubicBezTo>
                    <a:pt x="219245" y="97398"/>
                    <a:pt x="216935" y="94115"/>
                    <a:pt x="217178" y="90529"/>
                  </a:cubicBezTo>
                  <a:cubicBezTo>
                    <a:pt x="217907" y="81197"/>
                    <a:pt x="211494" y="72808"/>
                    <a:pt x="202284" y="71045"/>
                  </a:cubicBezTo>
                  <a:cubicBezTo>
                    <a:pt x="200470" y="70699"/>
                    <a:pt x="198586" y="70616"/>
                    <a:pt x="196688" y="70616"/>
                  </a:cubicBezTo>
                  <a:cubicBezTo>
                    <a:pt x="194916" y="70616"/>
                    <a:pt x="193131" y="70688"/>
                    <a:pt x="191380" y="70688"/>
                  </a:cubicBezTo>
                  <a:cubicBezTo>
                    <a:pt x="187586" y="70688"/>
                    <a:pt x="183945" y="70347"/>
                    <a:pt x="180916" y="68188"/>
                  </a:cubicBezTo>
                  <a:cubicBezTo>
                    <a:pt x="176812" y="65239"/>
                    <a:pt x="175505" y="60133"/>
                    <a:pt x="174563" y="55452"/>
                  </a:cubicBezTo>
                  <a:cubicBezTo>
                    <a:pt x="173529" y="50224"/>
                    <a:pt x="172709" y="45391"/>
                    <a:pt x="170611" y="40406"/>
                  </a:cubicBezTo>
                  <a:cubicBezTo>
                    <a:pt x="166265" y="30254"/>
                    <a:pt x="159547" y="20953"/>
                    <a:pt x="150641" y="14479"/>
                  </a:cubicBezTo>
                  <a:cubicBezTo>
                    <a:pt x="137267" y="4722"/>
                    <a:pt x="121826" y="892"/>
                    <a:pt x="106203" y="102"/>
                  </a:cubicBezTo>
                  <a:cubicBezTo>
                    <a:pt x="104885" y="35"/>
                    <a:pt x="103558" y="0"/>
                    <a:pt x="102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-2494092" y="2043833"/>
              <a:ext cx="6432943" cy="3358655"/>
            </a:xfrm>
            <a:custGeom>
              <a:avLst/>
              <a:gdLst/>
              <a:ahLst/>
              <a:cxnLst/>
              <a:rect l="l" t="t" r="r" b="b"/>
              <a:pathLst>
                <a:path w="234929" h="122657" extrusionOk="0">
                  <a:moveTo>
                    <a:pt x="102228" y="0"/>
                  </a:moveTo>
                  <a:cubicBezTo>
                    <a:pt x="88469" y="0"/>
                    <a:pt x="74293" y="3705"/>
                    <a:pt x="64287" y="13628"/>
                  </a:cubicBezTo>
                  <a:cubicBezTo>
                    <a:pt x="59698" y="18187"/>
                    <a:pt x="56263" y="23749"/>
                    <a:pt x="54196" y="29859"/>
                  </a:cubicBezTo>
                  <a:cubicBezTo>
                    <a:pt x="52190" y="35938"/>
                    <a:pt x="53193" y="43051"/>
                    <a:pt x="48937" y="48279"/>
                  </a:cubicBezTo>
                  <a:cubicBezTo>
                    <a:pt x="45594" y="52382"/>
                    <a:pt x="40123" y="53780"/>
                    <a:pt x="35168" y="55604"/>
                  </a:cubicBezTo>
                  <a:cubicBezTo>
                    <a:pt x="19302" y="61440"/>
                    <a:pt x="5441" y="74601"/>
                    <a:pt x="2189" y="91228"/>
                  </a:cubicBezTo>
                  <a:cubicBezTo>
                    <a:pt x="0" y="102322"/>
                    <a:pt x="3617" y="114511"/>
                    <a:pt x="11156" y="122657"/>
                  </a:cubicBezTo>
                  <a:lnTo>
                    <a:pt x="230704" y="122657"/>
                  </a:lnTo>
                  <a:cubicBezTo>
                    <a:pt x="234199" y="118006"/>
                    <a:pt x="234929" y="111258"/>
                    <a:pt x="232224" y="106061"/>
                  </a:cubicBezTo>
                  <a:cubicBezTo>
                    <a:pt x="230278" y="102322"/>
                    <a:pt x="226692" y="99586"/>
                    <a:pt x="222710" y="98401"/>
                  </a:cubicBezTo>
                  <a:cubicBezTo>
                    <a:pt x="219245" y="97398"/>
                    <a:pt x="216935" y="94115"/>
                    <a:pt x="217178" y="90529"/>
                  </a:cubicBezTo>
                  <a:cubicBezTo>
                    <a:pt x="217907" y="81197"/>
                    <a:pt x="211494" y="72808"/>
                    <a:pt x="202284" y="71045"/>
                  </a:cubicBezTo>
                  <a:cubicBezTo>
                    <a:pt x="200470" y="70699"/>
                    <a:pt x="198586" y="70616"/>
                    <a:pt x="196688" y="70616"/>
                  </a:cubicBezTo>
                  <a:cubicBezTo>
                    <a:pt x="194916" y="70616"/>
                    <a:pt x="193131" y="70688"/>
                    <a:pt x="191380" y="70688"/>
                  </a:cubicBezTo>
                  <a:cubicBezTo>
                    <a:pt x="187586" y="70688"/>
                    <a:pt x="183945" y="70347"/>
                    <a:pt x="180916" y="68188"/>
                  </a:cubicBezTo>
                  <a:cubicBezTo>
                    <a:pt x="176812" y="65239"/>
                    <a:pt x="175505" y="60133"/>
                    <a:pt x="174563" y="55452"/>
                  </a:cubicBezTo>
                  <a:cubicBezTo>
                    <a:pt x="173529" y="50224"/>
                    <a:pt x="172709" y="45391"/>
                    <a:pt x="170611" y="40406"/>
                  </a:cubicBezTo>
                  <a:cubicBezTo>
                    <a:pt x="166265" y="30254"/>
                    <a:pt x="159547" y="20953"/>
                    <a:pt x="150641" y="14479"/>
                  </a:cubicBezTo>
                  <a:cubicBezTo>
                    <a:pt x="137267" y="4722"/>
                    <a:pt x="121826" y="892"/>
                    <a:pt x="106203" y="102"/>
                  </a:cubicBezTo>
                  <a:cubicBezTo>
                    <a:pt x="104885" y="35"/>
                    <a:pt x="103558" y="0"/>
                    <a:pt x="102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842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 rot="10800000" flipH="1">
            <a:off x="-3141797" y="-487590"/>
            <a:ext cx="15122793" cy="6118680"/>
            <a:chOff x="-2494092" y="-716192"/>
            <a:chExt cx="15122793" cy="6118680"/>
          </a:xfrm>
        </p:grpSpPr>
        <p:sp>
          <p:nvSpPr>
            <p:cNvPr id="47" name="Google Shape;47;p8"/>
            <p:cNvSpPr/>
            <p:nvPr/>
          </p:nvSpPr>
          <p:spPr>
            <a:xfrm rot="10800000">
              <a:off x="6195758" y="-716192"/>
              <a:ext cx="6432943" cy="3358655"/>
            </a:xfrm>
            <a:custGeom>
              <a:avLst/>
              <a:gdLst/>
              <a:ahLst/>
              <a:cxnLst/>
              <a:rect l="l" t="t" r="r" b="b"/>
              <a:pathLst>
                <a:path w="234929" h="122657" extrusionOk="0">
                  <a:moveTo>
                    <a:pt x="102228" y="0"/>
                  </a:moveTo>
                  <a:cubicBezTo>
                    <a:pt x="88469" y="0"/>
                    <a:pt x="74293" y="3705"/>
                    <a:pt x="64287" y="13628"/>
                  </a:cubicBezTo>
                  <a:cubicBezTo>
                    <a:pt x="59698" y="18187"/>
                    <a:pt x="56263" y="23749"/>
                    <a:pt x="54196" y="29859"/>
                  </a:cubicBezTo>
                  <a:cubicBezTo>
                    <a:pt x="52190" y="35938"/>
                    <a:pt x="53193" y="43051"/>
                    <a:pt x="48937" y="48279"/>
                  </a:cubicBezTo>
                  <a:cubicBezTo>
                    <a:pt x="45594" y="52382"/>
                    <a:pt x="40123" y="53780"/>
                    <a:pt x="35168" y="55604"/>
                  </a:cubicBezTo>
                  <a:cubicBezTo>
                    <a:pt x="19302" y="61440"/>
                    <a:pt x="5441" y="74601"/>
                    <a:pt x="2189" y="91228"/>
                  </a:cubicBezTo>
                  <a:cubicBezTo>
                    <a:pt x="0" y="102322"/>
                    <a:pt x="3617" y="114511"/>
                    <a:pt x="11156" y="122657"/>
                  </a:cubicBezTo>
                  <a:lnTo>
                    <a:pt x="230704" y="122657"/>
                  </a:lnTo>
                  <a:cubicBezTo>
                    <a:pt x="234199" y="118006"/>
                    <a:pt x="234929" y="111258"/>
                    <a:pt x="232224" y="106061"/>
                  </a:cubicBezTo>
                  <a:cubicBezTo>
                    <a:pt x="230278" y="102322"/>
                    <a:pt x="226692" y="99586"/>
                    <a:pt x="222710" y="98401"/>
                  </a:cubicBezTo>
                  <a:cubicBezTo>
                    <a:pt x="219245" y="97398"/>
                    <a:pt x="216935" y="94115"/>
                    <a:pt x="217178" y="90529"/>
                  </a:cubicBezTo>
                  <a:cubicBezTo>
                    <a:pt x="217907" y="81197"/>
                    <a:pt x="211494" y="72808"/>
                    <a:pt x="202284" y="71045"/>
                  </a:cubicBezTo>
                  <a:cubicBezTo>
                    <a:pt x="200470" y="70699"/>
                    <a:pt x="198586" y="70616"/>
                    <a:pt x="196688" y="70616"/>
                  </a:cubicBezTo>
                  <a:cubicBezTo>
                    <a:pt x="194916" y="70616"/>
                    <a:pt x="193131" y="70688"/>
                    <a:pt x="191380" y="70688"/>
                  </a:cubicBezTo>
                  <a:cubicBezTo>
                    <a:pt x="187586" y="70688"/>
                    <a:pt x="183945" y="70347"/>
                    <a:pt x="180916" y="68188"/>
                  </a:cubicBezTo>
                  <a:cubicBezTo>
                    <a:pt x="176812" y="65239"/>
                    <a:pt x="175505" y="60133"/>
                    <a:pt x="174563" y="55452"/>
                  </a:cubicBezTo>
                  <a:cubicBezTo>
                    <a:pt x="173529" y="50224"/>
                    <a:pt x="172709" y="45391"/>
                    <a:pt x="170611" y="40406"/>
                  </a:cubicBezTo>
                  <a:cubicBezTo>
                    <a:pt x="166265" y="30254"/>
                    <a:pt x="159547" y="20953"/>
                    <a:pt x="150641" y="14479"/>
                  </a:cubicBezTo>
                  <a:cubicBezTo>
                    <a:pt x="137267" y="4722"/>
                    <a:pt x="121826" y="892"/>
                    <a:pt x="106203" y="102"/>
                  </a:cubicBezTo>
                  <a:cubicBezTo>
                    <a:pt x="104885" y="35"/>
                    <a:pt x="103558" y="0"/>
                    <a:pt x="102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-2494092" y="2043833"/>
              <a:ext cx="6432943" cy="3358655"/>
            </a:xfrm>
            <a:custGeom>
              <a:avLst/>
              <a:gdLst/>
              <a:ahLst/>
              <a:cxnLst/>
              <a:rect l="l" t="t" r="r" b="b"/>
              <a:pathLst>
                <a:path w="234929" h="122657" extrusionOk="0">
                  <a:moveTo>
                    <a:pt x="102228" y="0"/>
                  </a:moveTo>
                  <a:cubicBezTo>
                    <a:pt x="88469" y="0"/>
                    <a:pt x="74293" y="3705"/>
                    <a:pt x="64287" y="13628"/>
                  </a:cubicBezTo>
                  <a:cubicBezTo>
                    <a:pt x="59698" y="18187"/>
                    <a:pt x="56263" y="23749"/>
                    <a:pt x="54196" y="29859"/>
                  </a:cubicBezTo>
                  <a:cubicBezTo>
                    <a:pt x="52190" y="35938"/>
                    <a:pt x="53193" y="43051"/>
                    <a:pt x="48937" y="48279"/>
                  </a:cubicBezTo>
                  <a:cubicBezTo>
                    <a:pt x="45594" y="52382"/>
                    <a:pt x="40123" y="53780"/>
                    <a:pt x="35168" y="55604"/>
                  </a:cubicBezTo>
                  <a:cubicBezTo>
                    <a:pt x="19302" y="61440"/>
                    <a:pt x="5441" y="74601"/>
                    <a:pt x="2189" y="91228"/>
                  </a:cubicBezTo>
                  <a:cubicBezTo>
                    <a:pt x="0" y="102322"/>
                    <a:pt x="3617" y="114511"/>
                    <a:pt x="11156" y="122657"/>
                  </a:cubicBezTo>
                  <a:lnTo>
                    <a:pt x="230704" y="122657"/>
                  </a:lnTo>
                  <a:cubicBezTo>
                    <a:pt x="234199" y="118006"/>
                    <a:pt x="234929" y="111258"/>
                    <a:pt x="232224" y="106061"/>
                  </a:cubicBezTo>
                  <a:cubicBezTo>
                    <a:pt x="230278" y="102322"/>
                    <a:pt x="226692" y="99586"/>
                    <a:pt x="222710" y="98401"/>
                  </a:cubicBezTo>
                  <a:cubicBezTo>
                    <a:pt x="219245" y="97398"/>
                    <a:pt x="216935" y="94115"/>
                    <a:pt x="217178" y="90529"/>
                  </a:cubicBezTo>
                  <a:cubicBezTo>
                    <a:pt x="217907" y="81197"/>
                    <a:pt x="211494" y="72808"/>
                    <a:pt x="202284" y="71045"/>
                  </a:cubicBezTo>
                  <a:cubicBezTo>
                    <a:pt x="200470" y="70699"/>
                    <a:pt x="198586" y="70616"/>
                    <a:pt x="196688" y="70616"/>
                  </a:cubicBezTo>
                  <a:cubicBezTo>
                    <a:pt x="194916" y="70616"/>
                    <a:pt x="193131" y="70688"/>
                    <a:pt x="191380" y="70688"/>
                  </a:cubicBezTo>
                  <a:cubicBezTo>
                    <a:pt x="187586" y="70688"/>
                    <a:pt x="183945" y="70347"/>
                    <a:pt x="180916" y="68188"/>
                  </a:cubicBezTo>
                  <a:cubicBezTo>
                    <a:pt x="176812" y="65239"/>
                    <a:pt x="175505" y="60133"/>
                    <a:pt x="174563" y="55452"/>
                  </a:cubicBezTo>
                  <a:cubicBezTo>
                    <a:pt x="173529" y="50224"/>
                    <a:pt x="172709" y="45391"/>
                    <a:pt x="170611" y="40406"/>
                  </a:cubicBezTo>
                  <a:cubicBezTo>
                    <a:pt x="166265" y="30254"/>
                    <a:pt x="159547" y="20953"/>
                    <a:pt x="150641" y="14479"/>
                  </a:cubicBezTo>
                  <a:cubicBezTo>
                    <a:pt x="137267" y="4722"/>
                    <a:pt x="121826" y="892"/>
                    <a:pt x="106203" y="102"/>
                  </a:cubicBezTo>
                  <a:cubicBezTo>
                    <a:pt x="104885" y="35"/>
                    <a:pt x="103558" y="0"/>
                    <a:pt x="102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714950" y="1457093"/>
            <a:ext cx="57141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 rot="10800000" flipH="1">
            <a:off x="-287679" y="10"/>
            <a:ext cx="10481357" cy="5472342"/>
          </a:xfrm>
          <a:custGeom>
            <a:avLst/>
            <a:gdLst/>
            <a:ahLst/>
            <a:cxnLst/>
            <a:rect l="l" t="t" r="r" b="b"/>
            <a:pathLst>
              <a:path w="234929" h="122657" extrusionOk="0">
                <a:moveTo>
                  <a:pt x="102228" y="0"/>
                </a:moveTo>
                <a:cubicBezTo>
                  <a:pt x="88469" y="0"/>
                  <a:pt x="74293" y="3705"/>
                  <a:pt x="64287" y="13628"/>
                </a:cubicBezTo>
                <a:cubicBezTo>
                  <a:pt x="59698" y="18187"/>
                  <a:pt x="56263" y="23749"/>
                  <a:pt x="54196" y="29859"/>
                </a:cubicBezTo>
                <a:cubicBezTo>
                  <a:pt x="52190" y="35938"/>
                  <a:pt x="53193" y="43051"/>
                  <a:pt x="48937" y="48279"/>
                </a:cubicBezTo>
                <a:cubicBezTo>
                  <a:pt x="45594" y="52382"/>
                  <a:pt x="40123" y="53780"/>
                  <a:pt x="35168" y="55604"/>
                </a:cubicBezTo>
                <a:cubicBezTo>
                  <a:pt x="19302" y="61440"/>
                  <a:pt x="5441" y="74601"/>
                  <a:pt x="2189" y="91228"/>
                </a:cubicBezTo>
                <a:cubicBezTo>
                  <a:pt x="0" y="102322"/>
                  <a:pt x="3617" y="114511"/>
                  <a:pt x="11156" y="122657"/>
                </a:cubicBezTo>
                <a:lnTo>
                  <a:pt x="230704" y="122657"/>
                </a:lnTo>
                <a:cubicBezTo>
                  <a:pt x="234199" y="118006"/>
                  <a:pt x="234929" y="111258"/>
                  <a:pt x="232224" y="106061"/>
                </a:cubicBezTo>
                <a:cubicBezTo>
                  <a:pt x="230278" y="102322"/>
                  <a:pt x="226692" y="99586"/>
                  <a:pt x="222710" y="98401"/>
                </a:cubicBezTo>
                <a:cubicBezTo>
                  <a:pt x="219245" y="97398"/>
                  <a:pt x="216935" y="94115"/>
                  <a:pt x="217178" y="90529"/>
                </a:cubicBezTo>
                <a:cubicBezTo>
                  <a:pt x="217907" y="81197"/>
                  <a:pt x="211494" y="72808"/>
                  <a:pt x="202284" y="71045"/>
                </a:cubicBezTo>
                <a:cubicBezTo>
                  <a:pt x="200470" y="70699"/>
                  <a:pt x="198586" y="70616"/>
                  <a:pt x="196688" y="70616"/>
                </a:cubicBezTo>
                <a:cubicBezTo>
                  <a:pt x="194916" y="70616"/>
                  <a:pt x="193131" y="70688"/>
                  <a:pt x="191380" y="70688"/>
                </a:cubicBezTo>
                <a:cubicBezTo>
                  <a:pt x="187586" y="70688"/>
                  <a:pt x="183945" y="70347"/>
                  <a:pt x="180916" y="68188"/>
                </a:cubicBezTo>
                <a:cubicBezTo>
                  <a:pt x="176812" y="65239"/>
                  <a:pt x="175505" y="60133"/>
                  <a:pt x="174563" y="55452"/>
                </a:cubicBezTo>
                <a:cubicBezTo>
                  <a:pt x="173529" y="50224"/>
                  <a:pt x="172709" y="45391"/>
                  <a:pt x="170611" y="40406"/>
                </a:cubicBezTo>
                <a:cubicBezTo>
                  <a:pt x="166265" y="30254"/>
                  <a:pt x="159547" y="20953"/>
                  <a:pt x="150641" y="14479"/>
                </a:cubicBezTo>
                <a:cubicBezTo>
                  <a:pt x="137267" y="4722"/>
                  <a:pt x="121826" y="892"/>
                  <a:pt x="106203" y="102"/>
                </a:cubicBezTo>
                <a:cubicBezTo>
                  <a:pt x="104885" y="35"/>
                  <a:pt x="103558" y="0"/>
                  <a:pt x="1022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355600" y="2299788"/>
            <a:ext cx="44328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355600" y="1411363"/>
            <a:ext cx="4432800" cy="7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1170762" y="1398225"/>
            <a:ext cx="29334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 flipH="1">
            <a:off x="1170760" y="2653726"/>
            <a:ext cx="29334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10800000">
            <a:off x="2530910" y="-1836640"/>
            <a:ext cx="8071774" cy="4989598"/>
          </a:xfrm>
          <a:custGeom>
            <a:avLst/>
            <a:gdLst/>
            <a:ahLst/>
            <a:cxnLst/>
            <a:rect l="l" t="t" r="r" b="b"/>
            <a:pathLst>
              <a:path w="243805" h="150709" extrusionOk="0">
                <a:moveTo>
                  <a:pt x="91885" y="1"/>
                </a:moveTo>
                <a:cubicBezTo>
                  <a:pt x="87309" y="1"/>
                  <a:pt x="82815" y="1108"/>
                  <a:pt x="78908" y="3564"/>
                </a:cubicBezTo>
                <a:cubicBezTo>
                  <a:pt x="69637" y="9430"/>
                  <a:pt x="65990" y="20798"/>
                  <a:pt x="62980" y="31254"/>
                </a:cubicBezTo>
                <a:cubicBezTo>
                  <a:pt x="60062" y="41376"/>
                  <a:pt x="57175" y="51497"/>
                  <a:pt x="54287" y="61619"/>
                </a:cubicBezTo>
                <a:cubicBezTo>
                  <a:pt x="53497" y="64416"/>
                  <a:pt x="52494" y="67455"/>
                  <a:pt x="49941" y="68914"/>
                </a:cubicBezTo>
                <a:cubicBezTo>
                  <a:pt x="49029" y="69429"/>
                  <a:pt x="48083" y="69659"/>
                  <a:pt x="47136" y="69659"/>
                </a:cubicBezTo>
                <a:cubicBezTo>
                  <a:pt x="43222" y="69659"/>
                  <a:pt x="39300" y="65724"/>
                  <a:pt x="37782" y="61710"/>
                </a:cubicBezTo>
                <a:cubicBezTo>
                  <a:pt x="35867" y="56725"/>
                  <a:pt x="35351" y="50829"/>
                  <a:pt x="31308" y="47303"/>
                </a:cubicBezTo>
                <a:cubicBezTo>
                  <a:pt x="29328" y="45577"/>
                  <a:pt x="26818" y="44814"/>
                  <a:pt x="24219" y="44814"/>
                </a:cubicBezTo>
                <a:cubicBezTo>
                  <a:pt x="20317" y="44814"/>
                  <a:pt x="16215" y="46536"/>
                  <a:pt x="13405" y="49309"/>
                </a:cubicBezTo>
                <a:cubicBezTo>
                  <a:pt x="8724" y="53929"/>
                  <a:pt x="6840" y="60586"/>
                  <a:pt x="5533" y="66999"/>
                </a:cubicBezTo>
                <a:cubicBezTo>
                  <a:pt x="1" y="94477"/>
                  <a:pt x="2219" y="122805"/>
                  <a:pt x="4651" y="150709"/>
                </a:cubicBezTo>
                <a:lnTo>
                  <a:pt x="240248" y="150709"/>
                </a:lnTo>
                <a:cubicBezTo>
                  <a:pt x="243379" y="144873"/>
                  <a:pt x="243805" y="137942"/>
                  <a:pt x="241373" y="131803"/>
                </a:cubicBezTo>
                <a:cubicBezTo>
                  <a:pt x="238668" y="125328"/>
                  <a:pt x="233166" y="120465"/>
                  <a:pt x="226449" y="118550"/>
                </a:cubicBezTo>
                <a:cubicBezTo>
                  <a:pt x="223561" y="117729"/>
                  <a:pt x="220339" y="117395"/>
                  <a:pt x="218029" y="115480"/>
                </a:cubicBezTo>
                <a:cubicBezTo>
                  <a:pt x="212922" y="111194"/>
                  <a:pt x="215840" y="102836"/>
                  <a:pt x="213409" y="96696"/>
                </a:cubicBezTo>
                <a:cubicBezTo>
                  <a:pt x="211311" y="91437"/>
                  <a:pt x="205567" y="88580"/>
                  <a:pt x="200095" y="86878"/>
                </a:cubicBezTo>
                <a:cubicBezTo>
                  <a:pt x="194624" y="85145"/>
                  <a:pt x="188727" y="84051"/>
                  <a:pt x="184320" y="80434"/>
                </a:cubicBezTo>
                <a:cubicBezTo>
                  <a:pt x="178423" y="75632"/>
                  <a:pt x="176600" y="67637"/>
                  <a:pt x="173408" y="60768"/>
                </a:cubicBezTo>
                <a:cubicBezTo>
                  <a:pt x="171341" y="56270"/>
                  <a:pt x="168423" y="51953"/>
                  <a:pt x="164229" y="49218"/>
                </a:cubicBezTo>
                <a:cubicBezTo>
                  <a:pt x="161680" y="47556"/>
                  <a:pt x="158593" y="46578"/>
                  <a:pt x="155560" y="46578"/>
                </a:cubicBezTo>
                <a:cubicBezTo>
                  <a:pt x="153601" y="46578"/>
                  <a:pt x="151666" y="46986"/>
                  <a:pt x="149912" y="47880"/>
                </a:cubicBezTo>
                <a:cubicBezTo>
                  <a:pt x="147450" y="49157"/>
                  <a:pt x="145414" y="51345"/>
                  <a:pt x="142678" y="51953"/>
                </a:cubicBezTo>
                <a:cubicBezTo>
                  <a:pt x="142186" y="52063"/>
                  <a:pt x="141691" y="52114"/>
                  <a:pt x="141198" y="52114"/>
                </a:cubicBezTo>
                <a:cubicBezTo>
                  <a:pt x="138127" y="52114"/>
                  <a:pt x="135127" y="50108"/>
                  <a:pt x="133347" y="47516"/>
                </a:cubicBezTo>
                <a:cubicBezTo>
                  <a:pt x="131310" y="44537"/>
                  <a:pt x="130489" y="40920"/>
                  <a:pt x="129547" y="37424"/>
                </a:cubicBezTo>
                <a:cubicBezTo>
                  <a:pt x="126507" y="26087"/>
                  <a:pt x="121340" y="14749"/>
                  <a:pt x="112130" y="7302"/>
                </a:cubicBezTo>
                <a:cubicBezTo>
                  <a:pt x="106497" y="2748"/>
                  <a:pt x="99090" y="1"/>
                  <a:pt x="918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Jockey One"/>
              <a:buNone/>
              <a:defRPr sz="3800" b="1">
                <a:solidFill>
                  <a:schemeClr val="dk1"/>
                </a:solidFill>
                <a:latin typeface="Jockey One"/>
                <a:ea typeface="Jockey One"/>
                <a:cs typeface="Jockey One"/>
                <a:sym typeface="Jocke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cular One"/>
              <a:buNone/>
              <a:defRPr sz="36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cular One"/>
              <a:buNone/>
              <a:defRPr sz="36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cular One"/>
              <a:buNone/>
              <a:defRPr sz="36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cular One"/>
              <a:buNone/>
              <a:defRPr sz="36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cular One"/>
              <a:buNone/>
              <a:defRPr sz="36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cular One"/>
              <a:buNone/>
              <a:defRPr sz="36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cular One"/>
              <a:buNone/>
              <a:defRPr sz="36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ecular One"/>
              <a:buNone/>
              <a:defRPr sz="36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Char char="●"/>
              <a:defRPr sz="1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Char char="○"/>
              <a:defRPr sz="1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Char char="■"/>
              <a:defRPr sz="1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Char char="●"/>
              <a:defRPr sz="1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Char char="○"/>
              <a:defRPr sz="1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Char char="■"/>
              <a:defRPr sz="1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Char char="●"/>
              <a:defRPr sz="1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Char char="○"/>
              <a:defRPr sz="1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Char char="■"/>
              <a:defRPr sz="1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35"/>
          <p:cNvGrpSpPr/>
          <p:nvPr/>
        </p:nvGrpSpPr>
        <p:grpSpPr>
          <a:xfrm>
            <a:off x="361366" y="672375"/>
            <a:ext cx="5663289" cy="3798750"/>
            <a:chOff x="361366" y="672375"/>
            <a:chExt cx="5663289" cy="3798750"/>
          </a:xfrm>
        </p:grpSpPr>
        <p:grpSp>
          <p:nvGrpSpPr>
            <p:cNvPr id="227" name="Google Shape;227;p35"/>
            <p:cNvGrpSpPr/>
            <p:nvPr/>
          </p:nvGrpSpPr>
          <p:grpSpPr>
            <a:xfrm>
              <a:off x="649711" y="811189"/>
              <a:ext cx="1688336" cy="1841131"/>
              <a:chOff x="822429" y="690400"/>
              <a:chExt cx="1807447" cy="1971021"/>
            </a:xfrm>
          </p:grpSpPr>
          <p:grpSp>
            <p:nvGrpSpPr>
              <p:cNvPr id="228" name="Google Shape;228;p35"/>
              <p:cNvGrpSpPr/>
              <p:nvPr/>
            </p:nvGrpSpPr>
            <p:grpSpPr>
              <a:xfrm>
                <a:off x="1541022" y="896174"/>
                <a:ext cx="1088855" cy="1597114"/>
                <a:chOff x="1541022" y="896174"/>
                <a:chExt cx="1088855" cy="1597114"/>
              </a:xfrm>
            </p:grpSpPr>
            <p:sp>
              <p:nvSpPr>
                <p:cNvPr id="229" name="Google Shape;229;p35"/>
                <p:cNvSpPr/>
                <p:nvPr/>
              </p:nvSpPr>
              <p:spPr>
                <a:xfrm>
                  <a:off x="1541022" y="896174"/>
                  <a:ext cx="1088855" cy="1597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62" h="59789" extrusionOk="0">
                      <a:moveTo>
                        <a:pt x="0" y="0"/>
                      </a:moveTo>
                      <a:lnTo>
                        <a:pt x="0" y="59789"/>
                      </a:lnTo>
                      <a:lnTo>
                        <a:pt x="40761" y="59789"/>
                      </a:lnTo>
                      <a:lnTo>
                        <a:pt x="4076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5"/>
                <p:cNvSpPr/>
                <p:nvPr/>
              </p:nvSpPr>
              <p:spPr>
                <a:xfrm>
                  <a:off x="1571074" y="940011"/>
                  <a:ext cx="1028752" cy="1509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2" h="56507" extrusionOk="0">
                      <a:moveTo>
                        <a:pt x="1945" y="1"/>
                      </a:moveTo>
                      <a:cubicBezTo>
                        <a:pt x="851" y="1"/>
                        <a:pt x="0" y="882"/>
                        <a:pt x="0" y="1946"/>
                      </a:cubicBezTo>
                      <a:lnTo>
                        <a:pt x="0" y="54561"/>
                      </a:lnTo>
                      <a:cubicBezTo>
                        <a:pt x="0" y="55655"/>
                        <a:pt x="851" y="56506"/>
                        <a:pt x="1945" y="56506"/>
                      </a:cubicBezTo>
                      <a:lnTo>
                        <a:pt x="36566" y="56506"/>
                      </a:lnTo>
                      <a:cubicBezTo>
                        <a:pt x="37630" y="56506"/>
                        <a:pt x="38511" y="55655"/>
                        <a:pt x="38511" y="54561"/>
                      </a:cubicBezTo>
                      <a:lnTo>
                        <a:pt x="38511" y="1946"/>
                      </a:lnTo>
                      <a:cubicBezTo>
                        <a:pt x="38511" y="882"/>
                        <a:pt x="37630" y="1"/>
                        <a:pt x="3656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1" name="Google Shape;231;p35"/>
                <p:cNvGrpSpPr/>
                <p:nvPr/>
              </p:nvGrpSpPr>
              <p:grpSpPr>
                <a:xfrm>
                  <a:off x="2179233" y="1100547"/>
                  <a:ext cx="315884" cy="141314"/>
                  <a:chOff x="2179233" y="1029341"/>
                  <a:chExt cx="315884" cy="141314"/>
                </a:xfrm>
              </p:grpSpPr>
              <p:sp>
                <p:nvSpPr>
                  <p:cNvPr id="232" name="Google Shape;232;p35"/>
                  <p:cNvSpPr/>
                  <p:nvPr/>
                </p:nvSpPr>
                <p:spPr>
                  <a:xfrm>
                    <a:off x="2179233" y="1094281"/>
                    <a:ext cx="51181" cy="12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6" h="457" extrusionOk="0">
                        <a:moveTo>
                          <a:pt x="0" y="1"/>
                        </a:moveTo>
                        <a:lnTo>
                          <a:pt x="0" y="457"/>
                        </a:lnTo>
                        <a:lnTo>
                          <a:pt x="1915" y="457"/>
                        </a:lnTo>
                        <a:lnTo>
                          <a:pt x="1915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" name="Google Shape;233;p35"/>
                  <p:cNvSpPr/>
                  <p:nvPr/>
                </p:nvSpPr>
                <p:spPr>
                  <a:xfrm>
                    <a:off x="2260415" y="1094281"/>
                    <a:ext cx="73112" cy="12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37" h="457" extrusionOk="0">
                        <a:moveTo>
                          <a:pt x="1" y="1"/>
                        </a:moveTo>
                        <a:lnTo>
                          <a:pt x="1" y="457"/>
                        </a:lnTo>
                        <a:lnTo>
                          <a:pt x="2737" y="457"/>
                        </a:lnTo>
                        <a:lnTo>
                          <a:pt x="2737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4" name="Google Shape;234;p35"/>
                  <p:cNvGrpSpPr/>
                  <p:nvPr/>
                </p:nvGrpSpPr>
                <p:grpSpPr>
                  <a:xfrm>
                    <a:off x="2179233" y="1029341"/>
                    <a:ext cx="315884" cy="141314"/>
                    <a:chOff x="2179233" y="1029341"/>
                    <a:chExt cx="315884" cy="141314"/>
                  </a:xfrm>
                </p:grpSpPr>
                <p:sp>
                  <p:nvSpPr>
                    <p:cNvPr id="235" name="Google Shape;235;p35"/>
                    <p:cNvSpPr/>
                    <p:nvPr/>
                  </p:nvSpPr>
                  <p:spPr>
                    <a:xfrm>
                      <a:off x="2179233" y="1029341"/>
                      <a:ext cx="197325" cy="122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87" h="457" extrusionOk="0">
                          <a:moveTo>
                            <a:pt x="0" y="0"/>
                          </a:moveTo>
                          <a:lnTo>
                            <a:pt x="0" y="456"/>
                          </a:lnTo>
                          <a:lnTo>
                            <a:pt x="7387" y="456"/>
                          </a:lnTo>
                          <a:lnTo>
                            <a:pt x="7387" y="0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" name="Google Shape;236;p35"/>
                    <p:cNvSpPr/>
                    <p:nvPr/>
                  </p:nvSpPr>
                  <p:spPr>
                    <a:xfrm>
                      <a:off x="2179233" y="1061825"/>
                      <a:ext cx="292315" cy="122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43" h="457" extrusionOk="0">
                          <a:moveTo>
                            <a:pt x="0" y="0"/>
                          </a:moveTo>
                          <a:lnTo>
                            <a:pt x="0" y="456"/>
                          </a:lnTo>
                          <a:lnTo>
                            <a:pt x="10943" y="456"/>
                          </a:lnTo>
                          <a:lnTo>
                            <a:pt x="10943" y="0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" name="Google Shape;237;p35"/>
                    <p:cNvSpPr/>
                    <p:nvPr/>
                  </p:nvSpPr>
                  <p:spPr>
                    <a:xfrm>
                      <a:off x="2362728" y="1094281"/>
                      <a:ext cx="132387" cy="122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56" h="457" extrusionOk="0">
                          <a:moveTo>
                            <a:pt x="1" y="1"/>
                          </a:moveTo>
                          <a:lnTo>
                            <a:pt x="1" y="457"/>
                          </a:lnTo>
                          <a:lnTo>
                            <a:pt x="4955" y="457"/>
                          </a:lnTo>
                          <a:lnTo>
                            <a:pt x="4955" y="1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5"/>
                    <p:cNvSpPr/>
                    <p:nvPr/>
                  </p:nvSpPr>
                  <p:spPr>
                    <a:xfrm>
                      <a:off x="2179233" y="1126765"/>
                      <a:ext cx="120180" cy="114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9" h="427" extrusionOk="0">
                          <a:moveTo>
                            <a:pt x="0" y="1"/>
                          </a:moveTo>
                          <a:lnTo>
                            <a:pt x="0" y="426"/>
                          </a:lnTo>
                          <a:lnTo>
                            <a:pt x="4499" y="426"/>
                          </a:lnTo>
                          <a:lnTo>
                            <a:pt x="4499" y="1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5"/>
                    <p:cNvSpPr/>
                    <p:nvPr/>
                  </p:nvSpPr>
                  <p:spPr>
                    <a:xfrm>
                      <a:off x="2318090" y="1126765"/>
                      <a:ext cx="176196" cy="114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596" h="427" extrusionOk="0">
                          <a:moveTo>
                            <a:pt x="0" y="1"/>
                          </a:moveTo>
                          <a:lnTo>
                            <a:pt x="0" y="426"/>
                          </a:lnTo>
                          <a:lnTo>
                            <a:pt x="6596" y="426"/>
                          </a:lnTo>
                          <a:lnTo>
                            <a:pt x="6596" y="1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5"/>
                    <p:cNvSpPr/>
                    <p:nvPr/>
                  </p:nvSpPr>
                  <p:spPr>
                    <a:xfrm>
                      <a:off x="2179233" y="1158447"/>
                      <a:ext cx="190834" cy="122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44" h="457" extrusionOk="0">
                          <a:moveTo>
                            <a:pt x="0" y="0"/>
                          </a:moveTo>
                          <a:lnTo>
                            <a:pt x="0" y="456"/>
                          </a:lnTo>
                          <a:lnTo>
                            <a:pt x="7143" y="456"/>
                          </a:lnTo>
                          <a:lnTo>
                            <a:pt x="7143" y="0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5"/>
                    <p:cNvSpPr/>
                    <p:nvPr/>
                  </p:nvSpPr>
                  <p:spPr>
                    <a:xfrm>
                      <a:off x="2428496" y="1158447"/>
                      <a:ext cx="66621" cy="122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94" h="457" extrusionOk="0">
                          <a:moveTo>
                            <a:pt x="1" y="0"/>
                          </a:moveTo>
                          <a:lnTo>
                            <a:pt x="1" y="456"/>
                          </a:lnTo>
                          <a:lnTo>
                            <a:pt x="2493" y="456"/>
                          </a:lnTo>
                          <a:lnTo>
                            <a:pt x="2493" y="0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42" name="Google Shape;242;p35"/>
                <p:cNvGrpSpPr/>
                <p:nvPr/>
              </p:nvGrpSpPr>
              <p:grpSpPr>
                <a:xfrm>
                  <a:off x="1684835" y="1606418"/>
                  <a:ext cx="810374" cy="141328"/>
                  <a:chOff x="1684740" y="1535187"/>
                  <a:chExt cx="181089" cy="141314"/>
                </a:xfrm>
              </p:grpSpPr>
              <p:sp>
                <p:nvSpPr>
                  <p:cNvPr id="243" name="Google Shape;243;p35"/>
                  <p:cNvSpPr/>
                  <p:nvPr/>
                </p:nvSpPr>
                <p:spPr>
                  <a:xfrm>
                    <a:off x="1684740" y="1535187"/>
                    <a:ext cx="181084" cy="12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9" h="457" extrusionOk="0">
                        <a:moveTo>
                          <a:pt x="0" y="1"/>
                        </a:moveTo>
                        <a:lnTo>
                          <a:pt x="0" y="457"/>
                        </a:lnTo>
                        <a:lnTo>
                          <a:pt x="6779" y="457"/>
                        </a:lnTo>
                        <a:lnTo>
                          <a:pt x="6779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" name="Google Shape;244;p35"/>
                  <p:cNvSpPr/>
                  <p:nvPr/>
                </p:nvSpPr>
                <p:spPr>
                  <a:xfrm>
                    <a:off x="1684740" y="1567671"/>
                    <a:ext cx="181084" cy="12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9" h="457" extrusionOk="0">
                        <a:moveTo>
                          <a:pt x="0" y="1"/>
                        </a:moveTo>
                        <a:lnTo>
                          <a:pt x="0" y="457"/>
                        </a:lnTo>
                        <a:lnTo>
                          <a:pt x="6779" y="457"/>
                        </a:lnTo>
                        <a:lnTo>
                          <a:pt x="6779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" name="Google Shape;245;p35"/>
                  <p:cNvSpPr/>
                  <p:nvPr/>
                </p:nvSpPr>
                <p:spPr>
                  <a:xfrm>
                    <a:off x="1684740" y="1600154"/>
                    <a:ext cx="51181" cy="11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6" h="426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1915" y="426"/>
                        </a:lnTo>
                        <a:lnTo>
                          <a:pt x="1915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" name="Google Shape;246;p35"/>
                  <p:cNvSpPr/>
                  <p:nvPr/>
                </p:nvSpPr>
                <p:spPr>
                  <a:xfrm>
                    <a:off x="1765949" y="1600154"/>
                    <a:ext cx="73085" cy="11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36" h="426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2736" y="426"/>
                        </a:lnTo>
                        <a:lnTo>
                          <a:pt x="2736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" name="Google Shape;247;p35"/>
                  <p:cNvSpPr/>
                  <p:nvPr/>
                </p:nvSpPr>
                <p:spPr>
                  <a:xfrm>
                    <a:off x="1684740" y="1631810"/>
                    <a:ext cx="120180" cy="12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99" h="457" extrusionOk="0">
                        <a:moveTo>
                          <a:pt x="0" y="1"/>
                        </a:moveTo>
                        <a:lnTo>
                          <a:pt x="0" y="457"/>
                        </a:lnTo>
                        <a:lnTo>
                          <a:pt x="4499" y="457"/>
                        </a:lnTo>
                        <a:lnTo>
                          <a:pt x="4499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" name="Google Shape;248;p35"/>
                  <p:cNvSpPr/>
                  <p:nvPr/>
                </p:nvSpPr>
                <p:spPr>
                  <a:xfrm>
                    <a:off x="1823597" y="1631810"/>
                    <a:ext cx="42232" cy="12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" h="457" extrusionOk="0">
                        <a:moveTo>
                          <a:pt x="0" y="1"/>
                        </a:moveTo>
                        <a:lnTo>
                          <a:pt x="0" y="457"/>
                        </a:lnTo>
                        <a:lnTo>
                          <a:pt x="1581" y="457"/>
                        </a:lnTo>
                        <a:lnTo>
                          <a:pt x="1581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" name="Google Shape;249;p35"/>
                  <p:cNvSpPr/>
                  <p:nvPr/>
                </p:nvSpPr>
                <p:spPr>
                  <a:xfrm>
                    <a:off x="1684740" y="1664293"/>
                    <a:ext cx="181084" cy="12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9" h="457" extrusionOk="0">
                        <a:moveTo>
                          <a:pt x="0" y="1"/>
                        </a:moveTo>
                        <a:lnTo>
                          <a:pt x="0" y="457"/>
                        </a:lnTo>
                        <a:lnTo>
                          <a:pt x="6779" y="457"/>
                        </a:lnTo>
                        <a:lnTo>
                          <a:pt x="6779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50" name="Google Shape;250;p35"/>
              <p:cNvSpPr/>
              <p:nvPr/>
            </p:nvSpPr>
            <p:spPr>
              <a:xfrm>
                <a:off x="1649024" y="1133737"/>
                <a:ext cx="153463" cy="148949"/>
              </a:xfrm>
              <a:custGeom>
                <a:avLst/>
                <a:gdLst/>
                <a:ahLst/>
                <a:cxnLst/>
                <a:rect l="l" t="t" r="r" b="b"/>
                <a:pathLst>
                  <a:path w="5745" h="5576" extrusionOk="0">
                    <a:moveTo>
                      <a:pt x="5306" y="0"/>
                    </a:moveTo>
                    <a:cubicBezTo>
                      <a:pt x="5053" y="0"/>
                      <a:pt x="4677" y="347"/>
                      <a:pt x="4195" y="652"/>
                    </a:cubicBezTo>
                    <a:cubicBezTo>
                      <a:pt x="3811" y="926"/>
                      <a:pt x="3354" y="1051"/>
                      <a:pt x="2911" y="1051"/>
                    </a:cubicBezTo>
                    <a:cubicBezTo>
                      <a:pt x="2863" y="1051"/>
                      <a:pt x="2814" y="1050"/>
                      <a:pt x="2766" y="1047"/>
                    </a:cubicBezTo>
                    <a:cubicBezTo>
                      <a:pt x="2705" y="1039"/>
                      <a:pt x="2646" y="1035"/>
                      <a:pt x="2589" y="1035"/>
                    </a:cubicBezTo>
                    <a:cubicBezTo>
                      <a:pt x="2416" y="1035"/>
                      <a:pt x="2257" y="1070"/>
                      <a:pt x="2097" y="1138"/>
                    </a:cubicBezTo>
                    <a:cubicBezTo>
                      <a:pt x="1976" y="1260"/>
                      <a:pt x="1885" y="1412"/>
                      <a:pt x="1854" y="1594"/>
                    </a:cubicBezTo>
                    <a:cubicBezTo>
                      <a:pt x="1702" y="2111"/>
                      <a:pt x="1398" y="2567"/>
                      <a:pt x="973" y="2962"/>
                    </a:cubicBezTo>
                    <a:lnTo>
                      <a:pt x="0" y="3570"/>
                    </a:lnTo>
                    <a:cubicBezTo>
                      <a:pt x="365" y="4269"/>
                      <a:pt x="760" y="4937"/>
                      <a:pt x="1216" y="5576"/>
                    </a:cubicBezTo>
                    <a:cubicBezTo>
                      <a:pt x="1945" y="4968"/>
                      <a:pt x="2796" y="4482"/>
                      <a:pt x="3678" y="4178"/>
                    </a:cubicBezTo>
                    <a:cubicBezTo>
                      <a:pt x="3860" y="4117"/>
                      <a:pt x="4043" y="4056"/>
                      <a:pt x="4195" y="3965"/>
                    </a:cubicBezTo>
                    <a:cubicBezTo>
                      <a:pt x="4377" y="3874"/>
                      <a:pt x="4499" y="3722"/>
                      <a:pt x="4499" y="3509"/>
                    </a:cubicBezTo>
                    <a:cubicBezTo>
                      <a:pt x="4499" y="3387"/>
                      <a:pt x="4468" y="3266"/>
                      <a:pt x="4499" y="3175"/>
                    </a:cubicBezTo>
                    <a:cubicBezTo>
                      <a:pt x="4559" y="3053"/>
                      <a:pt x="4711" y="2992"/>
                      <a:pt x="4742" y="2901"/>
                    </a:cubicBezTo>
                    <a:cubicBezTo>
                      <a:pt x="4803" y="2779"/>
                      <a:pt x="4711" y="2658"/>
                      <a:pt x="4681" y="2536"/>
                    </a:cubicBezTo>
                    <a:cubicBezTo>
                      <a:pt x="4681" y="2354"/>
                      <a:pt x="4681" y="2141"/>
                      <a:pt x="4681" y="1959"/>
                    </a:cubicBezTo>
                    <a:cubicBezTo>
                      <a:pt x="4711" y="1746"/>
                      <a:pt x="4590" y="1564"/>
                      <a:pt x="4407" y="1472"/>
                    </a:cubicBezTo>
                    <a:cubicBezTo>
                      <a:pt x="4863" y="895"/>
                      <a:pt x="5745" y="287"/>
                      <a:pt x="5441" y="44"/>
                    </a:cubicBezTo>
                    <a:cubicBezTo>
                      <a:pt x="5401" y="14"/>
                      <a:pt x="5356" y="0"/>
                      <a:pt x="5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5"/>
              <p:cNvSpPr/>
              <p:nvPr/>
            </p:nvSpPr>
            <p:spPr>
              <a:xfrm>
                <a:off x="1704214" y="1183611"/>
                <a:ext cx="39828" cy="6181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314" extrusionOk="0">
                    <a:moveTo>
                      <a:pt x="1399" y="0"/>
                    </a:moveTo>
                    <a:lnTo>
                      <a:pt x="1399" y="0"/>
                    </a:lnTo>
                    <a:cubicBezTo>
                      <a:pt x="1240" y="89"/>
                      <a:pt x="1060" y="136"/>
                      <a:pt x="877" y="136"/>
                    </a:cubicBezTo>
                    <a:cubicBezTo>
                      <a:pt x="746" y="136"/>
                      <a:pt x="614" y="112"/>
                      <a:pt x="487" y="61"/>
                    </a:cubicBezTo>
                    <a:lnTo>
                      <a:pt x="487" y="61"/>
                    </a:lnTo>
                    <a:cubicBezTo>
                      <a:pt x="609" y="791"/>
                      <a:pt x="426" y="1520"/>
                      <a:pt x="1" y="2128"/>
                    </a:cubicBezTo>
                    <a:cubicBezTo>
                      <a:pt x="276" y="2246"/>
                      <a:pt x="576" y="2313"/>
                      <a:pt x="877" y="2313"/>
                    </a:cubicBezTo>
                    <a:cubicBezTo>
                      <a:pt x="1042" y="2313"/>
                      <a:pt x="1207" y="2293"/>
                      <a:pt x="1369" y="2250"/>
                    </a:cubicBezTo>
                    <a:cubicBezTo>
                      <a:pt x="1247" y="2067"/>
                      <a:pt x="1308" y="1824"/>
                      <a:pt x="1490" y="1733"/>
                    </a:cubicBezTo>
                    <a:cubicBezTo>
                      <a:pt x="1338" y="1611"/>
                      <a:pt x="1308" y="1368"/>
                      <a:pt x="1460" y="1216"/>
                    </a:cubicBezTo>
                    <a:lnTo>
                      <a:pt x="1460" y="1216"/>
                    </a:lnTo>
                    <a:cubicBezTo>
                      <a:pt x="1441" y="1226"/>
                      <a:pt x="1422" y="1230"/>
                      <a:pt x="1403" y="1230"/>
                    </a:cubicBezTo>
                    <a:cubicBezTo>
                      <a:pt x="1303" y="1230"/>
                      <a:pt x="1217" y="1106"/>
                      <a:pt x="1217" y="1004"/>
                    </a:cubicBezTo>
                    <a:cubicBezTo>
                      <a:pt x="1247" y="882"/>
                      <a:pt x="1308" y="760"/>
                      <a:pt x="1430" y="669"/>
                    </a:cubicBezTo>
                    <a:lnTo>
                      <a:pt x="1430" y="669"/>
                    </a:lnTo>
                    <a:cubicBezTo>
                      <a:pt x="1409" y="677"/>
                      <a:pt x="1389" y="681"/>
                      <a:pt x="1370" y="681"/>
                    </a:cubicBezTo>
                    <a:cubicBezTo>
                      <a:pt x="1247" y="681"/>
                      <a:pt x="1156" y="527"/>
                      <a:pt x="1156" y="396"/>
                    </a:cubicBezTo>
                    <a:cubicBezTo>
                      <a:pt x="1186" y="244"/>
                      <a:pt x="1278" y="122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5"/>
              <p:cNvSpPr/>
              <p:nvPr/>
            </p:nvSpPr>
            <p:spPr>
              <a:xfrm>
                <a:off x="1264938" y="1069919"/>
                <a:ext cx="448236" cy="380119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4230" extrusionOk="0">
                    <a:moveTo>
                      <a:pt x="3333" y="0"/>
                    </a:moveTo>
                    <a:cubicBezTo>
                      <a:pt x="2409" y="0"/>
                      <a:pt x="1632" y="984"/>
                      <a:pt x="974" y="1642"/>
                    </a:cubicBezTo>
                    <a:cubicBezTo>
                      <a:pt x="305" y="2342"/>
                      <a:pt x="1" y="4044"/>
                      <a:pt x="153" y="4804"/>
                    </a:cubicBezTo>
                    <a:cubicBezTo>
                      <a:pt x="274" y="5442"/>
                      <a:pt x="1065" y="6475"/>
                      <a:pt x="1429" y="6992"/>
                    </a:cubicBezTo>
                    <a:cubicBezTo>
                      <a:pt x="2980" y="9150"/>
                      <a:pt x="4530" y="11855"/>
                      <a:pt x="6658" y="13497"/>
                    </a:cubicBezTo>
                    <a:cubicBezTo>
                      <a:pt x="7313" y="14010"/>
                      <a:pt x="7568" y="14229"/>
                      <a:pt x="8325" y="14229"/>
                    </a:cubicBezTo>
                    <a:cubicBezTo>
                      <a:pt x="8375" y="14229"/>
                      <a:pt x="8427" y="14228"/>
                      <a:pt x="8481" y="14226"/>
                    </a:cubicBezTo>
                    <a:cubicBezTo>
                      <a:pt x="9363" y="14165"/>
                      <a:pt x="10123" y="13588"/>
                      <a:pt x="10791" y="13010"/>
                    </a:cubicBezTo>
                    <a:cubicBezTo>
                      <a:pt x="12919" y="11247"/>
                      <a:pt x="14895" y="9363"/>
                      <a:pt x="16779" y="7326"/>
                    </a:cubicBezTo>
                    <a:cubicBezTo>
                      <a:pt x="16475" y="6688"/>
                      <a:pt x="15594" y="5655"/>
                      <a:pt x="15320" y="5016"/>
                    </a:cubicBezTo>
                    <a:cubicBezTo>
                      <a:pt x="12493" y="6749"/>
                      <a:pt x="10913" y="7418"/>
                      <a:pt x="8086" y="9120"/>
                    </a:cubicBezTo>
                    <a:cubicBezTo>
                      <a:pt x="6475" y="6080"/>
                      <a:pt x="4195" y="579"/>
                      <a:pt x="3375" y="1"/>
                    </a:cubicBezTo>
                    <a:cubicBezTo>
                      <a:pt x="3361" y="1"/>
                      <a:pt x="3347" y="0"/>
                      <a:pt x="33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5"/>
              <p:cNvSpPr/>
              <p:nvPr/>
            </p:nvSpPr>
            <p:spPr>
              <a:xfrm>
                <a:off x="1529642" y="1317579"/>
                <a:ext cx="188403" cy="158352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5928" extrusionOk="0">
                    <a:moveTo>
                      <a:pt x="6536" y="1"/>
                    </a:moveTo>
                    <a:lnTo>
                      <a:pt x="1" y="5290"/>
                    </a:lnTo>
                    <a:lnTo>
                      <a:pt x="518" y="5928"/>
                    </a:lnTo>
                    <a:lnTo>
                      <a:pt x="7053" y="609"/>
                    </a:lnTo>
                    <a:lnTo>
                      <a:pt x="65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5"/>
              <p:cNvSpPr/>
              <p:nvPr/>
            </p:nvSpPr>
            <p:spPr>
              <a:xfrm>
                <a:off x="1325043" y="1378486"/>
                <a:ext cx="314246" cy="263893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9879" extrusionOk="0">
                    <a:moveTo>
                      <a:pt x="10943" y="0"/>
                    </a:moveTo>
                    <a:lnTo>
                      <a:pt x="0" y="8876"/>
                    </a:lnTo>
                    <a:lnTo>
                      <a:pt x="790" y="9879"/>
                    </a:lnTo>
                    <a:lnTo>
                      <a:pt x="11763" y="1003"/>
                    </a:lnTo>
                    <a:lnTo>
                      <a:pt x="109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5"/>
              <p:cNvSpPr/>
              <p:nvPr/>
            </p:nvSpPr>
            <p:spPr>
              <a:xfrm>
                <a:off x="1583229" y="690400"/>
                <a:ext cx="872056" cy="839120"/>
              </a:xfrm>
              <a:custGeom>
                <a:avLst/>
                <a:gdLst/>
                <a:ahLst/>
                <a:cxnLst/>
                <a:rect l="l" t="t" r="r" b="b"/>
                <a:pathLst>
                  <a:path w="32646" h="31413" extrusionOk="0">
                    <a:moveTo>
                      <a:pt x="16931" y="1594"/>
                    </a:moveTo>
                    <a:cubicBezTo>
                      <a:pt x="24713" y="1594"/>
                      <a:pt x="31035" y="7916"/>
                      <a:pt x="31035" y="15697"/>
                    </a:cubicBezTo>
                    <a:cubicBezTo>
                      <a:pt x="31035" y="21412"/>
                      <a:pt x="27600" y="26549"/>
                      <a:pt x="22342" y="28737"/>
                    </a:cubicBezTo>
                    <a:cubicBezTo>
                      <a:pt x="20593" y="29461"/>
                      <a:pt x="18761" y="29812"/>
                      <a:pt x="16945" y="29812"/>
                    </a:cubicBezTo>
                    <a:cubicBezTo>
                      <a:pt x="13272" y="29812"/>
                      <a:pt x="9667" y="28373"/>
                      <a:pt x="6962" y="25667"/>
                    </a:cubicBezTo>
                    <a:cubicBezTo>
                      <a:pt x="2919" y="21655"/>
                      <a:pt x="1703" y="15576"/>
                      <a:pt x="3892" y="10317"/>
                    </a:cubicBezTo>
                    <a:cubicBezTo>
                      <a:pt x="6080" y="5029"/>
                      <a:pt x="11217" y="1594"/>
                      <a:pt x="16931" y="1594"/>
                    </a:cubicBezTo>
                    <a:close/>
                    <a:moveTo>
                      <a:pt x="16933" y="1"/>
                    </a:moveTo>
                    <a:cubicBezTo>
                      <a:pt x="12844" y="1"/>
                      <a:pt x="8824" y="1596"/>
                      <a:pt x="5837" y="4603"/>
                    </a:cubicBezTo>
                    <a:cubicBezTo>
                      <a:pt x="1338" y="9102"/>
                      <a:pt x="1" y="15849"/>
                      <a:pt x="2433" y="21716"/>
                    </a:cubicBezTo>
                    <a:cubicBezTo>
                      <a:pt x="4864" y="27582"/>
                      <a:pt x="10579" y="31412"/>
                      <a:pt x="16931" y="31412"/>
                    </a:cubicBezTo>
                    <a:cubicBezTo>
                      <a:pt x="25594" y="31382"/>
                      <a:pt x="32616" y="24360"/>
                      <a:pt x="32646" y="15697"/>
                    </a:cubicBezTo>
                    <a:cubicBezTo>
                      <a:pt x="32646" y="9345"/>
                      <a:pt x="28816" y="3630"/>
                      <a:pt x="22950" y="1199"/>
                    </a:cubicBezTo>
                    <a:cubicBezTo>
                      <a:pt x="21005" y="393"/>
                      <a:pt x="18961" y="1"/>
                      <a:pt x="16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5"/>
              <p:cNvSpPr/>
              <p:nvPr/>
            </p:nvSpPr>
            <p:spPr>
              <a:xfrm>
                <a:off x="2134568" y="798724"/>
                <a:ext cx="259031" cy="326453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2221" extrusionOk="0">
                    <a:moveTo>
                      <a:pt x="1612" y="1"/>
                    </a:moveTo>
                    <a:lnTo>
                      <a:pt x="1" y="2645"/>
                    </a:lnTo>
                    <a:cubicBezTo>
                      <a:pt x="1" y="2645"/>
                      <a:pt x="6384" y="6445"/>
                      <a:pt x="6110" y="12220"/>
                    </a:cubicBezTo>
                    <a:lnTo>
                      <a:pt x="9119" y="11764"/>
                    </a:lnTo>
                    <a:cubicBezTo>
                      <a:pt x="9119" y="11764"/>
                      <a:pt x="9697" y="4378"/>
                      <a:pt x="16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5"/>
              <p:cNvSpPr/>
              <p:nvPr/>
            </p:nvSpPr>
            <p:spPr>
              <a:xfrm>
                <a:off x="1208920" y="2519311"/>
                <a:ext cx="205446" cy="132093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4945" extrusionOk="0">
                    <a:moveTo>
                      <a:pt x="244" y="0"/>
                    </a:moveTo>
                    <a:cubicBezTo>
                      <a:pt x="1" y="1642"/>
                      <a:pt x="1" y="3283"/>
                      <a:pt x="153" y="4924"/>
                    </a:cubicBezTo>
                    <a:lnTo>
                      <a:pt x="2219" y="4924"/>
                    </a:lnTo>
                    <a:cubicBezTo>
                      <a:pt x="2219" y="4803"/>
                      <a:pt x="2250" y="4712"/>
                      <a:pt x="2250" y="4590"/>
                    </a:cubicBezTo>
                    <a:cubicBezTo>
                      <a:pt x="2919" y="4620"/>
                      <a:pt x="3618" y="4712"/>
                      <a:pt x="4256" y="4924"/>
                    </a:cubicBezTo>
                    <a:lnTo>
                      <a:pt x="6019" y="4924"/>
                    </a:lnTo>
                    <a:cubicBezTo>
                      <a:pt x="6233" y="4937"/>
                      <a:pt x="6442" y="4944"/>
                      <a:pt x="6650" y="4944"/>
                    </a:cubicBezTo>
                    <a:cubicBezTo>
                      <a:pt x="6944" y="4944"/>
                      <a:pt x="7236" y="4930"/>
                      <a:pt x="7539" y="4894"/>
                    </a:cubicBezTo>
                    <a:cubicBezTo>
                      <a:pt x="7691" y="4438"/>
                      <a:pt x="7569" y="3952"/>
                      <a:pt x="7204" y="3648"/>
                    </a:cubicBezTo>
                    <a:cubicBezTo>
                      <a:pt x="6840" y="3344"/>
                      <a:pt x="6384" y="3161"/>
                      <a:pt x="5897" y="3070"/>
                    </a:cubicBezTo>
                    <a:cubicBezTo>
                      <a:pt x="5411" y="2918"/>
                      <a:pt x="4925" y="2705"/>
                      <a:pt x="4469" y="2493"/>
                    </a:cubicBezTo>
                    <a:cubicBezTo>
                      <a:pt x="3557" y="2037"/>
                      <a:pt x="2949" y="1125"/>
                      <a:pt x="2888" y="91"/>
                    </a:cubicBezTo>
                    <a:cubicBezTo>
                      <a:pt x="2219" y="91"/>
                      <a:pt x="912" y="31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5"/>
              <p:cNvSpPr/>
              <p:nvPr/>
            </p:nvSpPr>
            <p:spPr>
              <a:xfrm>
                <a:off x="958828" y="1561179"/>
                <a:ext cx="354047" cy="1044699"/>
              </a:xfrm>
              <a:custGeom>
                <a:avLst/>
                <a:gdLst/>
                <a:ahLst/>
                <a:cxnLst/>
                <a:rect l="l" t="t" r="r" b="b"/>
                <a:pathLst>
                  <a:path w="13254" h="39109" extrusionOk="0">
                    <a:moveTo>
                      <a:pt x="1" y="0"/>
                    </a:moveTo>
                    <a:cubicBezTo>
                      <a:pt x="548" y="2675"/>
                      <a:pt x="1824" y="4165"/>
                      <a:pt x="3040" y="7143"/>
                    </a:cubicBezTo>
                    <a:cubicBezTo>
                      <a:pt x="6749" y="16080"/>
                      <a:pt x="7995" y="29363"/>
                      <a:pt x="8815" y="39059"/>
                    </a:cubicBezTo>
                    <a:cubicBezTo>
                      <a:pt x="9000" y="39093"/>
                      <a:pt x="9180" y="39108"/>
                      <a:pt x="9357" y="39108"/>
                    </a:cubicBezTo>
                    <a:cubicBezTo>
                      <a:pt x="10608" y="39108"/>
                      <a:pt x="11709" y="38326"/>
                      <a:pt x="13253" y="37661"/>
                    </a:cubicBezTo>
                    <a:cubicBezTo>
                      <a:pt x="12858" y="33223"/>
                      <a:pt x="12888" y="29393"/>
                      <a:pt x="12888" y="25776"/>
                    </a:cubicBezTo>
                    <a:cubicBezTo>
                      <a:pt x="12888" y="16414"/>
                      <a:pt x="11460" y="8329"/>
                      <a:pt x="9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5"/>
              <p:cNvSpPr/>
              <p:nvPr/>
            </p:nvSpPr>
            <p:spPr>
              <a:xfrm>
                <a:off x="959657" y="1561179"/>
                <a:ext cx="296375" cy="1044459"/>
              </a:xfrm>
              <a:custGeom>
                <a:avLst/>
                <a:gdLst/>
                <a:ahLst/>
                <a:cxnLst/>
                <a:rect l="l" t="t" r="r" b="b"/>
                <a:pathLst>
                  <a:path w="11095" h="39100" extrusionOk="0">
                    <a:moveTo>
                      <a:pt x="0" y="0"/>
                    </a:moveTo>
                    <a:cubicBezTo>
                      <a:pt x="517" y="2675"/>
                      <a:pt x="1824" y="4165"/>
                      <a:pt x="3040" y="7143"/>
                    </a:cubicBezTo>
                    <a:cubicBezTo>
                      <a:pt x="6718" y="16080"/>
                      <a:pt x="7964" y="29363"/>
                      <a:pt x="8815" y="39059"/>
                    </a:cubicBezTo>
                    <a:cubicBezTo>
                      <a:pt x="8988" y="39086"/>
                      <a:pt x="9163" y="39100"/>
                      <a:pt x="9338" y="39100"/>
                    </a:cubicBezTo>
                    <a:cubicBezTo>
                      <a:pt x="9932" y="39100"/>
                      <a:pt x="10531" y="38945"/>
                      <a:pt x="11095" y="38664"/>
                    </a:cubicBezTo>
                    <a:cubicBezTo>
                      <a:pt x="10791" y="25867"/>
                      <a:pt x="10061" y="12827"/>
                      <a:pt x="3040" y="1216"/>
                    </a:cubicBezTo>
                    <a:cubicBezTo>
                      <a:pt x="2857" y="852"/>
                      <a:pt x="2736" y="426"/>
                      <a:pt x="2644" y="0"/>
                    </a:cubicBezTo>
                    <a:close/>
                  </a:path>
                </a:pathLst>
              </a:custGeom>
              <a:solidFill>
                <a:srgbClr val="2F7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5"/>
              <p:cNvSpPr/>
              <p:nvPr/>
            </p:nvSpPr>
            <p:spPr>
              <a:xfrm>
                <a:off x="850024" y="2520941"/>
                <a:ext cx="208705" cy="140481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5259" extrusionOk="0">
                    <a:moveTo>
                      <a:pt x="1125" y="0"/>
                    </a:moveTo>
                    <a:cubicBezTo>
                      <a:pt x="669" y="1581"/>
                      <a:pt x="1" y="2584"/>
                      <a:pt x="457" y="4742"/>
                    </a:cubicBezTo>
                    <a:lnTo>
                      <a:pt x="2402" y="5015"/>
                    </a:lnTo>
                    <a:cubicBezTo>
                      <a:pt x="2463" y="4894"/>
                      <a:pt x="2523" y="4772"/>
                      <a:pt x="2554" y="4681"/>
                    </a:cubicBezTo>
                    <a:cubicBezTo>
                      <a:pt x="3131" y="4833"/>
                      <a:pt x="3587" y="4985"/>
                      <a:pt x="4195" y="5106"/>
                    </a:cubicBezTo>
                    <a:lnTo>
                      <a:pt x="5533" y="5198"/>
                    </a:lnTo>
                    <a:cubicBezTo>
                      <a:pt x="6019" y="5137"/>
                      <a:pt x="6931" y="5258"/>
                      <a:pt x="7660" y="5015"/>
                    </a:cubicBezTo>
                    <a:cubicBezTo>
                      <a:pt x="7721" y="4620"/>
                      <a:pt x="7812" y="4225"/>
                      <a:pt x="7508" y="3891"/>
                    </a:cubicBezTo>
                    <a:cubicBezTo>
                      <a:pt x="7204" y="3587"/>
                      <a:pt x="6840" y="3374"/>
                      <a:pt x="6414" y="3283"/>
                    </a:cubicBezTo>
                    <a:cubicBezTo>
                      <a:pt x="5958" y="3131"/>
                      <a:pt x="5472" y="2948"/>
                      <a:pt x="5046" y="2736"/>
                    </a:cubicBezTo>
                    <a:cubicBezTo>
                      <a:pt x="4195" y="2310"/>
                      <a:pt x="3618" y="1033"/>
                      <a:pt x="3770" y="61"/>
                    </a:cubicBezTo>
                    <a:cubicBezTo>
                      <a:pt x="3101" y="61"/>
                      <a:pt x="1794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5"/>
              <p:cNvSpPr/>
              <p:nvPr/>
            </p:nvSpPr>
            <p:spPr>
              <a:xfrm>
                <a:off x="854085" y="1561179"/>
                <a:ext cx="281763" cy="104534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39133" extrusionOk="0">
                    <a:moveTo>
                      <a:pt x="487" y="0"/>
                    </a:moveTo>
                    <a:cubicBezTo>
                      <a:pt x="426" y="3010"/>
                      <a:pt x="1247" y="5289"/>
                      <a:pt x="1581" y="8238"/>
                    </a:cubicBezTo>
                    <a:cubicBezTo>
                      <a:pt x="2888" y="19058"/>
                      <a:pt x="1368" y="26688"/>
                      <a:pt x="1" y="38390"/>
                    </a:cubicBezTo>
                    <a:cubicBezTo>
                      <a:pt x="382" y="38939"/>
                      <a:pt x="833" y="39133"/>
                      <a:pt x="1350" y="39133"/>
                    </a:cubicBezTo>
                    <a:cubicBezTo>
                      <a:pt x="2235" y="39133"/>
                      <a:pt x="3313" y="38564"/>
                      <a:pt x="4560" y="38238"/>
                    </a:cubicBezTo>
                    <a:cubicBezTo>
                      <a:pt x="5411" y="31581"/>
                      <a:pt x="7508" y="28147"/>
                      <a:pt x="8420" y="23496"/>
                    </a:cubicBezTo>
                    <a:cubicBezTo>
                      <a:pt x="9910" y="15776"/>
                      <a:pt x="10548" y="7873"/>
                      <a:pt x="103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5"/>
              <p:cNvSpPr/>
              <p:nvPr/>
            </p:nvSpPr>
            <p:spPr>
              <a:xfrm>
                <a:off x="860576" y="1012912"/>
                <a:ext cx="479890" cy="631029"/>
              </a:xfrm>
              <a:custGeom>
                <a:avLst/>
                <a:gdLst/>
                <a:ahLst/>
                <a:cxnLst/>
                <a:rect l="l" t="t" r="r" b="b"/>
                <a:pathLst>
                  <a:path w="17965" h="23623" extrusionOk="0">
                    <a:moveTo>
                      <a:pt x="11395" y="0"/>
                    </a:moveTo>
                    <a:cubicBezTo>
                      <a:pt x="10184" y="0"/>
                      <a:pt x="8887" y="280"/>
                      <a:pt x="7812" y="646"/>
                    </a:cubicBezTo>
                    <a:cubicBezTo>
                      <a:pt x="6232" y="1162"/>
                      <a:pt x="4955" y="2287"/>
                      <a:pt x="3952" y="3594"/>
                    </a:cubicBezTo>
                    <a:cubicBezTo>
                      <a:pt x="1885" y="6239"/>
                      <a:pt x="821" y="9582"/>
                      <a:pt x="426" y="12926"/>
                    </a:cubicBezTo>
                    <a:cubicBezTo>
                      <a:pt x="1" y="16269"/>
                      <a:pt x="153" y="17667"/>
                      <a:pt x="335" y="21011"/>
                    </a:cubicBezTo>
                    <a:cubicBezTo>
                      <a:pt x="3040" y="22254"/>
                      <a:pt x="6167" y="23622"/>
                      <a:pt x="9088" y="23622"/>
                    </a:cubicBezTo>
                    <a:cubicBezTo>
                      <a:pt x="10237" y="23622"/>
                      <a:pt x="11355" y="23410"/>
                      <a:pt x="12402" y="22895"/>
                    </a:cubicBezTo>
                    <a:cubicBezTo>
                      <a:pt x="11734" y="16664"/>
                      <a:pt x="13679" y="12074"/>
                      <a:pt x="17326" y="6968"/>
                    </a:cubicBezTo>
                    <a:cubicBezTo>
                      <a:pt x="17752" y="6360"/>
                      <a:pt x="17965" y="3807"/>
                      <a:pt x="17752" y="3077"/>
                    </a:cubicBezTo>
                    <a:cubicBezTo>
                      <a:pt x="17509" y="2317"/>
                      <a:pt x="16962" y="1710"/>
                      <a:pt x="16293" y="1345"/>
                    </a:cubicBezTo>
                    <a:cubicBezTo>
                      <a:pt x="15107" y="737"/>
                      <a:pt x="13831" y="311"/>
                      <a:pt x="12554" y="99"/>
                    </a:cubicBezTo>
                    <a:cubicBezTo>
                      <a:pt x="12185" y="31"/>
                      <a:pt x="11795" y="0"/>
                      <a:pt x="11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5"/>
              <p:cNvSpPr/>
              <p:nvPr/>
            </p:nvSpPr>
            <p:spPr>
              <a:xfrm>
                <a:off x="1163454" y="1040694"/>
                <a:ext cx="208705" cy="906168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33923" extrusionOk="0">
                    <a:moveTo>
                      <a:pt x="5320" y="1"/>
                    </a:moveTo>
                    <a:cubicBezTo>
                      <a:pt x="5532" y="1247"/>
                      <a:pt x="6839" y="3162"/>
                      <a:pt x="5320" y="5928"/>
                    </a:cubicBezTo>
                    <a:cubicBezTo>
                      <a:pt x="1034" y="11490"/>
                      <a:pt x="0" y="16171"/>
                      <a:pt x="760" y="22342"/>
                    </a:cubicBezTo>
                    <a:cubicBezTo>
                      <a:pt x="1429" y="26263"/>
                      <a:pt x="1520" y="30123"/>
                      <a:pt x="1581" y="33922"/>
                    </a:cubicBezTo>
                    <a:cubicBezTo>
                      <a:pt x="2584" y="33618"/>
                      <a:pt x="3587" y="33223"/>
                      <a:pt x="4529" y="32737"/>
                    </a:cubicBezTo>
                    <a:cubicBezTo>
                      <a:pt x="4195" y="27965"/>
                      <a:pt x="3222" y="23557"/>
                      <a:pt x="2554" y="18998"/>
                    </a:cubicBezTo>
                    <a:cubicBezTo>
                      <a:pt x="2250" y="14378"/>
                      <a:pt x="1915" y="11490"/>
                      <a:pt x="5289" y="8238"/>
                    </a:cubicBezTo>
                    <a:cubicBezTo>
                      <a:pt x="5928" y="7539"/>
                      <a:pt x="6535" y="6809"/>
                      <a:pt x="7083" y="6019"/>
                    </a:cubicBezTo>
                    <a:cubicBezTo>
                      <a:pt x="7569" y="5350"/>
                      <a:pt x="7812" y="2919"/>
                      <a:pt x="7691" y="2098"/>
                    </a:cubicBezTo>
                    <a:cubicBezTo>
                      <a:pt x="7447" y="943"/>
                      <a:pt x="6475" y="487"/>
                      <a:pt x="53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5"/>
              <p:cNvSpPr/>
              <p:nvPr/>
            </p:nvSpPr>
            <p:spPr>
              <a:xfrm>
                <a:off x="1158592" y="908356"/>
                <a:ext cx="178653" cy="21965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8223" extrusionOk="0">
                    <a:moveTo>
                      <a:pt x="3830" y="0"/>
                    </a:moveTo>
                    <a:cubicBezTo>
                      <a:pt x="3708" y="274"/>
                      <a:pt x="3465" y="1186"/>
                      <a:pt x="3374" y="1307"/>
                    </a:cubicBezTo>
                    <a:cubicBezTo>
                      <a:pt x="2310" y="3222"/>
                      <a:pt x="2067" y="3496"/>
                      <a:pt x="0" y="4590"/>
                    </a:cubicBezTo>
                    <a:cubicBezTo>
                      <a:pt x="1598" y="5316"/>
                      <a:pt x="3273" y="8222"/>
                      <a:pt x="4657" y="8222"/>
                    </a:cubicBezTo>
                    <a:cubicBezTo>
                      <a:pt x="5010" y="8222"/>
                      <a:pt x="5344" y="8033"/>
                      <a:pt x="5654" y="7569"/>
                    </a:cubicBezTo>
                    <a:cubicBezTo>
                      <a:pt x="5593" y="5897"/>
                      <a:pt x="5958" y="4256"/>
                      <a:pt x="6687" y="2766"/>
                    </a:cubicBezTo>
                    <a:lnTo>
                      <a:pt x="3830" y="0"/>
                    </a:lnTo>
                    <a:close/>
                  </a:path>
                </a:pathLst>
              </a:custGeom>
              <a:solidFill>
                <a:srgbClr val="F6D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5"/>
              <p:cNvSpPr/>
              <p:nvPr/>
            </p:nvSpPr>
            <p:spPr>
              <a:xfrm>
                <a:off x="1240575" y="921338"/>
                <a:ext cx="95844" cy="136447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5108" extrusionOk="0">
                    <a:moveTo>
                      <a:pt x="1217" y="1"/>
                    </a:moveTo>
                    <a:lnTo>
                      <a:pt x="1217" y="1"/>
                    </a:lnTo>
                    <a:cubicBezTo>
                      <a:pt x="1" y="2037"/>
                      <a:pt x="974" y="3891"/>
                      <a:pt x="2706" y="5107"/>
                    </a:cubicBezTo>
                    <a:cubicBezTo>
                      <a:pt x="2858" y="4135"/>
                      <a:pt x="3162" y="3162"/>
                      <a:pt x="3588" y="2280"/>
                    </a:cubicBezTo>
                    <a:lnTo>
                      <a:pt x="1217" y="1"/>
                    </a:ln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5"/>
              <p:cNvSpPr/>
              <p:nvPr/>
            </p:nvSpPr>
            <p:spPr>
              <a:xfrm>
                <a:off x="822429" y="1001853"/>
                <a:ext cx="401115" cy="975113"/>
              </a:xfrm>
              <a:custGeom>
                <a:avLst/>
                <a:gdLst/>
                <a:ahLst/>
                <a:cxnLst/>
                <a:rect l="l" t="t" r="r" b="b"/>
                <a:pathLst>
                  <a:path w="15016" h="36504" extrusionOk="0">
                    <a:moveTo>
                      <a:pt x="11147" y="0"/>
                    </a:moveTo>
                    <a:cubicBezTo>
                      <a:pt x="10809" y="0"/>
                      <a:pt x="10451" y="43"/>
                      <a:pt x="9940" y="148"/>
                    </a:cubicBezTo>
                    <a:cubicBezTo>
                      <a:pt x="8541" y="452"/>
                      <a:pt x="7234" y="1181"/>
                      <a:pt x="6201" y="2215"/>
                    </a:cubicBezTo>
                    <a:cubicBezTo>
                      <a:pt x="4225" y="4160"/>
                      <a:pt x="2827" y="6622"/>
                      <a:pt x="2189" y="9297"/>
                    </a:cubicBezTo>
                    <a:cubicBezTo>
                      <a:pt x="1611" y="11577"/>
                      <a:pt x="1307" y="13947"/>
                      <a:pt x="1307" y="16288"/>
                    </a:cubicBezTo>
                    <a:cubicBezTo>
                      <a:pt x="1246" y="18659"/>
                      <a:pt x="1003" y="21607"/>
                      <a:pt x="973" y="22793"/>
                    </a:cubicBezTo>
                    <a:cubicBezTo>
                      <a:pt x="912" y="27595"/>
                      <a:pt x="0" y="29176"/>
                      <a:pt x="152" y="34009"/>
                    </a:cubicBezTo>
                    <a:cubicBezTo>
                      <a:pt x="152" y="34404"/>
                      <a:pt x="578" y="34920"/>
                      <a:pt x="973" y="35316"/>
                    </a:cubicBezTo>
                    <a:cubicBezTo>
                      <a:pt x="1490" y="35680"/>
                      <a:pt x="2067" y="35954"/>
                      <a:pt x="2675" y="36075"/>
                    </a:cubicBezTo>
                    <a:cubicBezTo>
                      <a:pt x="4124" y="36361"/>
                      <a:pt x="5604" y="36504"/>
                      <a:pt x="7082" y="36504"/>
                    </a:cubicBezTo>
                    <a:cubicBezTo>
                      <a:pt x="7651" y="36504"/>
                      <a:pt x="8219" y="36482"/>
                      <a:pt x="8785" y="36440"/>
                    </a:cubicBezTo>
                    <a:cubicBezTo>
                      <a:pt x="8633" y="25376"/>
                      <a:pt x="9210" y="17109"/>
                      <a:pt x="14134" y="6956"/>
                    </a:cubicBezTo>
                    <a:cubicBezTo>
                      <a:pt x="15016" y="5346"/>
                      <a:pt x="14621" y="1485"/>
                      <a:pt x="13982" y="269"/>
                    </a:cubicBezTo>
                    <a:cubicBezTo>
                      <a:pt x="13769" y="239"/>
                      <a:pt x="12888" y="209"/>
                      <a:pt x="12675" y="178"/>
                    </a:cubicBezTo>
                    <a:cubicBezTo>
                      <a:pt x="12001" y="75"/>
                      <a:pt x="11592" y="0"/>
                      <a:pt x="11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5"/>
              <p:cNvSpPr/>
              <p:nvPr/>
            </p:nvSpPr>
            <p:spPr>
              <a:xfrm>
                <a:off x="1256817" y="807646"/>
                <a:ext cx="198153" cy="252567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9455" extrusionOk="0">
                    <a:moveTo>
                      <a:pt x="3403" y="0"/>
                    </a:moveTo>
                    <a:cubicBezTo>
                      <a:pt x="3374" y="0"/>
                      <a:pt x="3344" y="1"/>
                      <a:pt x="3314" y="1"/>
                    </a:cubicBezTo>
                    <a:cubicBezTo>
                      <a:pt x="2615" y="1"/>
                      <a:pt x="1946" y="275"/>
                      <a:pt x="1490" y="761"/>
                    </a:cubicBezTo>
                    <a:cubicBezTo>
                      <a:pt x="1065" y="1156"/>
                      <a:pt x="730" y="1643"/>
                      <a:pt x="548" y="2190"/>
                    </a:cubicBezTo>
                    <a:cubicBezTo>
                      <a:pt x="1" y="3618"/>
                      <a:pt x="366" y="5685"/>
                      <a:pt x="943" y="7114"/>
                    </a:cubicBezTo>
                    <a:cubicBezTo>
                      <a:pt x="1551" y="8694"/>
                      <a:pt x="2250" y="8968"/>
                      <a:pt x="3709" y="9454"/>
                    </a:cubicBezTo>
                    <a:cubicBezTo>
                      <a:pt x="4651" y="8482"/>
                      <a:pt x="6232" y="7266"/>
                      <a:pt x="6171" y="5898"/>
                    </a:cubicBezTo>
                    <a:cubicBezTo>
                      <a:pt x="6171" y="5776"/>
                      <a:pt x="6749" y="5381"/>
                      <a:pt x="6779" y="5260"/>
                    </a:cubicBezTo>
                    <a:cubicBezTo>
                      <a:pt x="7205" y="3618"/>
                      <a:pt x="7417" y="2919"/>
                      <a:pt x="6627" y="1673"/>
                    </a:cubicBezTo>
                    <a:cubicBezTo>
                      <a:pt x="5885" y="634"/>
                      <a:pt x="4678" y="0"/>
                      <a:pt x="3403" y="0"/>
                    </a:cubicBezTo>
                    <a:close/>
                  </a:path>
                </a:pathLst>
              </a:custGeom>
              <a:solidFill>
                <a:srgbClr val="F6D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5"/>
              <p:cNvSpPr/>
              <p:nvPr/>
            </p:nvSpPr>
            <p:spPr>
              <a:xfrm>
                <a:off x="1238973" y="779410"/>
                <a:ext cx="228178" cy="15648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58" extrusionOk="0">
                    <a:moveTo>
                      <a:pt x="4272" y="1"/>
                    </a:moveTo>
                    <a:cubicBezTo>
                      <a:pt x="4002" y="1"/>
                      <a:pt x="3741" y="132"/>
                      <a:pt x="3587" y="390"/>
                    </a:cubicBezTo>
                    <a:cubicBezTo>
                      <a:pt x="3486" y="268"/>
                      <a:pt x="3350" y="214"/>
                      <a:pt x="3218" y="214"/>
                    </a:cubicBezTo>
                    <a:cubicBezTo>
                      <a:pt x="2952" y="214"/>
                      <a:pt x="2695" y="430"/>
                      <a:pt x="2736" y="754"/>
                    </a:cubicBezTo>
                    <a:cubicBezTo>
                      <a:pt x="2583" y="564"/>
                      <a:pt x="2367" y="474"/>
                      <a:pt x="2157" y="474"/>
                    </a:cubicBezTo>
                    <a:cubicBezTo>
                      <a:pt x="1862" y="474"/>
                      <a:pt x="1578" y="649"/>
                      <a:pt x="1490" y="967"/>
                    </a:cubicBezTo>
                    <a:cubicBezTo>
                      <a:pt x="1155" y="998"/>
                      <a:pt x="942" y="1302"/>
                      <a:pt x="1034" y="1605"/>
                    </a:cubicBezTo>
                    <a:cubicBezTo>
                      <a:pt x="912" y="1605"/>
                      <a:pt x="821" y="1636"/>
                      <a:pt x="730" y="1697"/>
                    </a:cubicBezTo>
                    <a:cubicBezTo>
                      <a:pt x="578" y="1818"/>
                      <a:pt x="547" y="2031"/>
                      <a:pt x="608" y="2213"/>
                    </a:cubicBezTo>
                    <a:cubicBezTo>
                      <a:pt x="183" y="2244"/>
                      <a:pt x="0" y="2730"/>
                      <a:pt x="274" y="3034"/>
                    </a:cubicBezTo>
                    <a:cubicBezTo>
                      <a:pt x="0" y="3247"/>
                      <a:pt x="31" y="3642"/>
                      <a:pt x="304" y="3824"/>
                    </a:cubicBezTo>
                    <a:cubicBezTo>
                      <a:pt x="183" y="4037"/>
                      <a:pt x="152" y="4311"/>
                      <a:pt x="304" y="4554"/>
                    </a:cubicBezTo>
                    <a:cubicBezTo>
                      <a:pt x="274" y="4736"/>
                      <a:pt x="274" y="4919"/>
                      <a:pt x="304" y="5101"/>
                    </a:cubicBezTo>
                    <a:cubicBezTo>
                      <a:pt x="243" y="5192"/>
                      <a:pt x="213" y="5314"/>
                      <a:pt x="213" y="5435"/>
                    </a:cubicBezTo>
                    <a:cubicBezTo>
                      <a:pt x="149" y="5669"/>
                      <a:pt x="322" y="5857"/>
                      <a:pt x="515" y="5857"/>
                    </a:cubicBezTo>
                    <a:cubicBezTo>
                      <a:pt x="599" y="5857"/>
                      <a:pt x="687" y="5822"/>
                      <a:pt x="760" y="5739"/>
                    </a:cubicBezTo>
                    <a:cubicBezTo>
                      <a:pt x="912" y="5648"/>
                      <a:pt x="1034" y="5526"/>
                      <a:pt x="1155" y="5375"/>
                    </a:cubicBezTo>
                    <a:cubicBezTo>
                      <a:pt x="1215" y="5394"/>
                      <a:pt x="1275" y="5404"/>
                      <a:pt x="1334" y="5404"/>
                    </a:cubicBezTo>
                    <a:cubicBezTo>
                      <a:pt x="1639" y="5404"/>
                      <a:pt x="1920" y="5158"/>
                      <a:pt x="1946" y="4827"/>
                    </a:cubicBezTo>
                    <a:cubicBezTo>
                      <a:pt x="2092" y="4901"/>
                      <a:pt x="2250" y="4935"/>
                      <a:pt x="2408" y="4935"/>
                    </a:cubicBezTo>
                    <a:cubicBezTo>
                      <a:pt x="2771" y="4935"/>
                      <a:pt x="3132" y="4750"/>
                      <a:pt x="3344" y="4432"/>
                    </a:cubicBezTo>
                    <a:cubicBezTo>
                      <a:pt x="3476" y="4668"/>
                      <a:pt x="3709" y="4782"/>
                      <a:pt x="3941" y="4782"/>
                    </a:cubicBezTo>
                    <a:cubicBezTo>
                      <a:pt x="4188" y="4782"/>
                      <a:pt x="4434" y="4653"/>
                      <a:pt x="4560" y="4402"/>
                    </a:cubicBezTo>
                    <a:cubicBezTo>
                      <a:pt x="4742" y="4402"/>
                      <a:pt x="4894" y="4371"/>
                      <a:pt x="5015" y="4250"/>
                    </a:cubicBezTo>
                    <a:cubicBezTo>
                      <a:pt x="5167" y="4250"/>
                      <a:pt x="5289" y="4189"/>
                      <a:pt x="5411" y="4098"/>
                    </a:cubicBezTo>
                    <a:cubicBezTo>
                      <a:pt x="5558" y="4418"/>
                      <a:pt x="5886" y="4618"/>
                      <a:pt x="6231" y="4618"/>
                    </a:cubicBezTo>
                    <a:cubicBezTo>
                      <a:pt x="6312" y="4618"/>
                      <a:pt x="6394" y="4607"/>
                      <a:pt x="6474" y="4584"/>
                    </a:cubicBezTo>
                    <a:lnTo>
                      <a:pt x="6474" y="4584"/>
                    </a:lnTo>
                    <a:cubicBezTo>
                      <a:pt x="6436" y="4874"/>
                      <a:pt x="6667" y="5065"/>
                      <a:pt x="6903" y="5065"/>
                    </a:cubicBezTo>
                    <a:cubicBezTo>
                      <a:pt x="7036" y="5065"/>
                      <a:pt x="7171" y="5004"/>
                      <a:pt x="7260" y="4865"/>
                    </a:cubicBezTo>
                    <a:lnTo>
                      <a:pt x="7260" y="4865"/>
                    </a:lnTo>
                    <a:cubicBezTo>
                      <a:pt x="7167" y="5024"/>
                      <a:pt x="7478" y="5203"/>
                      <a:pt x="7677" y="5203"/>
                    </a:cubicBezTo>
                    <a:cubicBezTo>
                      <a:pt x="7704" y="5203"/>
                      <a:pt x="7729" y="5199"/>
                      <a:pt x="7751" y="5192"/>
                    </a:cubicBezTo>
                    <a:cubicBezTo>
                      <a:pt x="8085" y="5071"/>
                      <a:pt x="8055" y="5010"/>
                      <a:pt x="8055" y="4827"/>
                    </a:cubicBezTo>
                    <a:cubicBezTo>
                      <a:pt x="8085" y="4645"/>
                      <a:pt x="8359" y="4827"/>
                      <a:pt x="8481" y="4371"/>
                    </a:cubicBezTo>
                    <a:cubicBezTo>
                      <a:pt x="8541" y="4159"/>
                      <a:pt x="8450" y="3946"/>
                      <a:pt x="8268" y="3824"/>
                    </a:cubicBezTo>
                    <a:cubicBezTo>
                      <a:pt x="8481" y="3642"/>
                      <a:pt x="8420" y="3338"/>
                      <a:pt x="8329" y="3064"/>
                    </a:cubicBezTo>
                    <a:cubicBezTo>
                      <a:pt x="8268" y="2791"/>
                      <a:pt x="8055" y="2609"/>
                      <a:pt x="7781" y="2548"/>
                    </a:cubicBezTo>
                    <a:cubicBezTo>
                      <a:pt x="7812" y="2153"/>
                      <a:pt x="7538" y="1818"/>
                      <a:pt x="7143" y="1788"/>
                    </a:cubicBezTo>
                    <a:cubicBezTo>
                      <a:pt x="7052" y="1210"/>
                      <a:pt x="6566" y="815"/>
                      <a:pt x="6019" y="815"/>
                    </a:cubicBezTo>
                    <a:cubicBezTo>
                      <a:pt x="5803" y="438"/>
                      <a:pt x="5419" y="227"/>
                      <a:pt x="5017" y="227"/>
                    </a:cubicBezTo>
                    <a:cubicBezTo>
                      <a:pt x="4966" y="227"/>
                      <a:pt x="4915" y="231"/>
                      <a:pt x="4864" y="238"/>
                    </a:cubicBezTo>
                    <a:cubicBezTo>
                      <a:pt x="4691" y="79"/>
                      <a:pt x="4479" y="1"/>
                      <a:pt x="4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5"/>
              <p:cNvSpPr/>
              <p:nvPr/>
            </p:nvSpPr>
            <p:spPr>
              <a:xfrm>
                <a:off x="1282809" y="883726"/>
                <a:ext cx="40630" cy="8174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3060" extrusionOk="0">
                    <a:moveTo>
                      <a:pt x="823" y="0"/>
                    </a:moveTo>
                    <a:cubicBezTo>
                      <a:pt x="643" y="0"/>
                      <a:pt x="466" y="62"/>
                      <a:pt x="335" y="193"/>
                    </a:cubicBezTo>
                    <a:cubicBezTo>
                      <a:pt x="122" y="375"/>
                      <a:pt x="1" y="679"/>
                      <a:pt x="31" y="953"/>
                    </a:cubicBezTo>
                    <a:cubicBezTo>
                      <a:pt x="61" y="1257"/>
                      <a:pt x="213" y="1530"/>
                      <a:pt x="213" y="1834"/>
                    </a:cubicBezTo>
                    <a:cubicBezTo>
                      <a:pt x="244" y="2138"/>
                      <a:pt x="122" y="2533"/>
                      <a:pt x="305" y="2807"/>
                    </a:cubicBezTo>
                    <a:cubicBezTo>
                      <a:pt x="412" y="2979"/>
                      <a:pt x="596" y="3060"/>
                      <a:pt x="781" y="3060"/>
                    </a:cubicBezTo>
                    <a:cubicBezTo>
                      <a:pt x="857" y="3060"/>
                      <a:pt x="933" y="3046"/>
                      <a:pt x="1004" y="3020"/>
                    </a:cubicBezTo>
                    <a:lnTo>
                      <a:pt x="1429" y="831"/>
                    </a:lnTo>
                    <a:cubicBezTo>
                      <a:pt x="1520" y="527"/>
                      <a:pt x="1429" y="223"/>
                      <a:pt x="1156" y="71"/>
                    </a:cubicBezTo>
                    <a:cubicBezTo>
                      <a:pt x="1050" y="24"/>
                      <a:pt x="936" y="0"/>
                      <a:pt x="823" y="0"/>
                    </a:cubicBezTo>
                    <a:close/>
                  </a:path>
                </a:pathLst>
              </a:custGeom>
              <a:solidFill>
                <a:srgbClr val="F6D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5"/>
              <p:cNvSpPr/>
              <p:nvPr/>
            </p:nvSpPr>
            <p:spPr>
              <a:xfrm>
                <a:off x="1290129" y="893717"/>
                <a:ext cx="21130" cy="5687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129" extrusionOk="0">
                    <a:moveTo>
                      <a:pt x="389" y="0"/>
                    </a:moveTo>
                    <a:cubicBezTo>
                      <a:pt x="337" y="0"/>
                      <a:pt x="286" y="10"/>
                      <a:pt x="243" y="32"/>
                    </a:cubicBezTo>
                    <a:cubicBezTo>
                      <a:pt x="122" y="123"/>
                      <a:pt x="91" y="214"/>
                      <a:pt x="91" y="336"/>
                    </a:cubicBezTo>
                    <a:cubicBezTo>
                      <a:pt x="91" y="548"/>
                      <a:pt x="243" y="700"/>
                      <a:pt x="456" y="731"/>
                    </a:cubicBezTo>
                    <a:cubicBezTo>
                      <a:pt x="334" y="761"/>
                      <a:pt x="213" y="852"/>
                      <a:pt x="152" y="1004"/>
                    </a:cubicBezTo>
                    <a:cubicBezTo>
                      <a:pt x="0" y="1369"/>
                      <a:pt x="0" y="1764"/>
                      <a:pt x="152" y="2129"/>
                    </a:cubicBezTo>
                    <a:cubicBezTo>
                      <a:pt x="152" y="2038"/>
                      <a:pt x="182" y="1947"/>
                      <a:pt x="274" y="1886"/>
                    </a:cubicBezTo>
                    <a:cubicBezTo>
                      <a:pt x="334" y="1825"/>
                      <a:pt x="426" y="1764"/>
                      <a:pt x="486" y="1703"/>
                    </a:cubicBezTo>
                    <a:cubicBezTo>
                      <a:pt x="578" y="1643"/>
                      <a:pt x="578" y="1521"/>
                      <a:pt x="547" y="1430"/>
                    </a:cubicBezTo>
                    <a:cubicBezTo>
                      <a:pt x="517" y="1399"/>
                      <a:pt x="456" y="1369"/>
                      <a:pt x="426" y="1339"/>
                    </a:cubicBezTo>
                    <a:cubicBezTo>
                      <a:pt x="395" y="1278"/>
                      <a:pt x="395" y="1187"/>
                      <a:pt x="426" y="1096"/>
                    </a:cubicBezTo>
                    <a:cubicBezTo>
                      <a:pt x="456" y="1035"/>
                      <a:pt x="517" y="974"/>
                      <a:pt x="578" y="913"/>
                    </a:cubicBezTo>
                    <a:cubicBezTo>
                      <a:pt x="669" y="792"/>
                      <a:pt x="730" y="670"/>
                      <a:pt x="760" y="518"/>
                    </a:cubicBezTo>
                    <a:cubicBezTo>
                      <a:pt x="790" y="366"/>
                      <a:pt x="730" y="214"/>
                      <a:pt x="638" y="92"/>
                    </a:cubicBezTo>
                    <a:cubicBezTo>
                      <a:pt x="580" y="34"/>
                      <a:pt x="483" y="0"/>
                      <a:pt x="389" y="0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5"/>
              <p:cNvSpPr/>
              <p:nvPr/>
            </p:nvSpPr>
            <p:spPr>
              <a:xfrm>
                <a:off x="1363190" y="929753"/>
                <a:ext cx="34139" cy="7052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64" extrusionOk="0">
                    <a:moveTo>
                      <a:pt x="545" y="0"/>
                    </a:moveTo>
                    <a:cubicBezTo>
                      <a:pt x="394" y="0"/>
                      <a:pt x="243" y="7"/>
                      <a:pt x="92" y="20"/>
                    </a:cubicBezTo>
                    <a:cubicBezTo>
                      <a:pt x="31" y="20"/>
                      <a:pt x="1" y="50"/>
                      <a:pt x="1" y="111"/>
                    </a:cubicBezTo>
                    <a:cubicBezTo>
                      <a:pt x="1" y="172"/>
                      <a:pt x="62" y="202"/>
                      <a:pt x="122" y="202"/>
                    </a:cubicBezTo>
                    <a:cubicBezTo>
                      <a:pt x="457" y="202"/>
                      <a:pt x="791" y="202"/>
                      <a:pt x="1156" y="263"/>
                    </a:cubicBezTo>
                    <a:cubicBezTo>
                      <a:pt x="1186" y="263"/>
                      <a:pt x="1247" y="233"/>
                      <a:pt x="1247" y="172"/>
                    </a:cubicBezTo>
                    <a:cubicBezTo>
                      <a:pt x="1277" y="111"/>
                      <a:pt x="1217" y="50"/>
                      <a:pt x="1186" y="50"/>
                    </a:cubicBezTo>
                    <a:cubicBezTo>
                      <a:pt x="973" y="15"/>
                      <a:pt x="759" y="0"/>
                      <a:pt x="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5"/>
              <p:cNvSpPr/>
              <p:nvPr/>
            </p:nvSpPr>
            <p:spPr>
              <a:xfrm>
                <a:off x="1420036" y="942469"/>
                <a:ext cx="19500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04" extrusionOk="0">
                    <a:moveTo>
                      <a:pt x="152" y="0"/>
                    </a:moveTo>
                    <a:cubicBezTo>
                      <a:pt x="0" y="0"/>
                      <a:pt x="0" y="182"/>
                      <a:pt x="152" y="182"/>
                    </a:cubicBezTo>
                    <a:cubicBezTo>
                      <a:pt x="304" y="213"/>
                      <a:pt x="426" y="243"/>
                      <a:pt x="578" y="304"/>
                    </a:cubicBezTo>
                    <a:lnTo>
                      <a:pt x="639" y="304"/>
                    </a:lnTo>
                    <a:cubicBezTo>
                      <a:pt x="639" y="274"/>
                      <a:pt x="669" y="274"/>
                      <a:pt x="700" y="243"/>
                    </a:cubicBezTo>
                    <a:cubicBezTo>
                      <a:pt x="730" y="182"/>
                      <a:pt x="700" y="122"/>
                      <a:pt x="639" y="122"/>
                    </a:cubicBezTo>
                    <a:cubicBezTo>
                      <a:pt x="487" y="30"/>
                      <a:pt x="304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5"/>
              <p:cNvSpPr/>
              <p:nvPr/>
            </p:nvSpPr>
            <p:spPr>
              <a:xfrm>
                <a:off x="1369334" y="942469"/>
                <a:ext cx="50727" cy="68224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554" extrusionOk="0">
                    <a:moveTo>
                      <a:pt x="1807" y="0"/>
                    </a:moveTo>
                    <a:cubicBezTo>
                      <a:pt x="1594" y="30"/>
                      <a:pt x="1382" y="182"/>
                      <a:pt x="1321" y="395"/>
                    </a:cubicBezTo>
                    <a:cubicBezTo>
                      <a:pt x="1260" y="578"/>
                      <a:pt x="1230" y="760"/>
                      <a:pt x="1230" y="942"/>
                    </a:cubicBezTo>
                    <a:lnTo>
                      <a:pt x="1230" y="1976"/>
                    </a:lnTo>
                    <a:cubicBezTo>
                      <a:pt x="1230" y="2097"/>
                      <a:pt x="1230" y="2280"/>
                      <a:pt x="1139" y="2310"/>
                    </a:cubicBezTo>
                    <a:cubicBezTo>
                      <a:pt x="1093" y="2325"/>
                      <a:pt x="1055" y="2333"/>
                      <a:pt x="1021" y="2333"/>
                    </a:cubicBezTo>
                    <a:cubicBezTo>
                      <a:pt x="987" y="2333"/>
                      <a:pt x="956" y="2325"/>
                      <a:pt x="926" y="2310"/>
                    </a:cubicBezTo>
                    <a:cubicBezTo>
                      <a:pt x="652" y="2249"/>
                      <a:pt x="439" y="2158"/>
                      <a:pt x="196" y="2037"/>
                    </a:cubicBezTo>
                    <a:cubicBezTo>
                      <a:pt x="179" y="2028"/>
                      <a:pt x="163" y="2024"/>
                      <a:pt x="148" y="2024"/>
                    </a:cubicBezTo>
                    <a:cubicBezTo>
                      <a:pt x="53" y="2024"/>
                      <a:pt x="0" y="2167"/>
                      <a:pt x="105" y="2219"/>
                    </a:cubicBezTo>
                    <a:cubicBezTo>
                      <a:pt x="348" y="2340"/>
                      <a:pt x="591" y="2432"/>
                      <a:pt x="865" y="2523"/>
                    </a:cubicBezTo>
                    <a:cubicBezTo>
                      <a:pt x="926" y="2523"/>
                      <a:pt x="987" y="2523"/>
                      <a:pt x="1047" y="2553"/>
                    </a:cubicBezTo>
                    <a:cubicBezTo>
                      <a:pt x="1108" y="2553"/>
                      <a:pt x="1139" y="2523"/>
                      <a:pt x="1199" y="2523"/>
                    </a:cubicBezTo>
                    <a:cubicBezTo>
                      <a:pt x="1351" y="2401"/>
                      <a:pt x="1442" y="2219"/>
                      <a:pt x="1412" y="2006"/>
                    </a:cubicBezTo>
                    <a:lnTo>
                      <a:pt x="1442" y="973"/>
                    </a:lnTo>
                    <a:cubicBezTo>
                      <a:pt x="1412" y="821"/>
                      <a:pt x="1442" y="638"/>
                      <a:pt x="1503" y="486"/>
                    </a:cubicBezTo>
                    <a:cubicBezTo>
                      <a:pt x="1564" y="334"/>
                      <a:pt x="1655" y="243"/>
                      <a:pt x="1807" y="213"/>
                    </a:cubicBezTo>
                    <a:cubicBezTo>
                      <a:pt x="1868" y="213"/>
                      <a:pt x="1898" y="152"/>
                      <a:pt x="1898" y="91"/>
                    </a:cubicBezTo>
                    <a:cubicBezTo>
                      <a:pt x="1898" y="30"/>
                      <a:pt x="1838" y="0"/>
                      <a:pt x="1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5"/>
              <p:cNvSpPr/>
              <p:nvPr/>
            </p:nvSpPr>
            <p:spPr>
              <a:xfrm>
                <a:off x="1350207" y="1013901"/>
                <a:ext cx="25190" cy="1333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499" extrusionOk="0">
                    <a:moveTo>
                      <a:pt x="274" y="1"/>
                    </a:moveTo>
                    <a:cubicBezTo>
                      <a:pt x="183" y="1"/>
                      <a:pt x="122" y="1"/>
                      <a:pt x="92" y="31"/>
                    </a:cubicBezTo>
                    <a:cubicBezTo>
                      <a:pt x="31" y="92"/>
                      <a:pt x="31" y="122"/>
                      <a:pt x="0" y="183"/>
                    </a:cubicBezTo>
                    <a:cubicBezTo>
                      <a:pt x="0" y="214"/>
                      <a:pt x="0" y="274"/>
                      <a:pt x="0" y="305"/>
                    </a:cubicBezTo>
                    <a:cubicBezTo>
                      <a:pt x="61" y="366"/>
                      <a:pt x="122" y="366"/>
                      <a:pt x="183" y="366"/>
                    </a:cubicBezTo>
                    <a:cubicBezTo>
                      <a:pt x="304" y="366"/>
                      <a:pt x="396" y="487"/>
                      <a:pt x="517" y="487"/>
                    </a:cubicBezTo>
                    <a:cubicBezTo>
                      <a:pt x="540" y="495"/>
                      <a:pt x="565" y="499"/>
                      <a:pt x="590" y="499"/>
                    </a:cubicBezTo>
                    <a:cubicBezTo>
                      <a:pt x="665" y="499"/>
                      <a:pt x="745" y="464"/>
                      <a:pt x="791" y="396"/>
                    </a:cubicBezTo>
                    <a:cubicBezTo>
                      <a:pt x="851" y="335"/>
                      <a:pt x="912" y="244"/>
                      <a:pt x="943" y="153"/>
                    </a:cubicBezTo>
                    <a:cubicBezTo>
                      <a:pt x="730" y="62"/>
                      <a:pt x="487" y="31"/>
                      <a:pt x="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5"/>
              <p:cNvSpPr/>
              <p:nvPr/>
            </p:nvSpPr>
            <p:spPr>
              <a:xfrm>
                <a:off x="1367251" y="944072"/>
                <a:ext cx="13837" cy="1303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8" extrusionOk="0">
                    <a:moveTo>
                      <a:pt x="305" y="1"/>
                    </a:moveTo>
                    <a:cubicBezTo>
                      <a:pt x="274" y="31"/>
                      <a:pt x="213" y="31"/>
                      <a:pt x="183" y="92"/>
                    </a:cubicBezTo>
                    <a:cubicBezTo>
                      <a:pt x="92" y="153"/>
                      <a:pt x="31" y="244"/>
                      <a:pt x="31" y="366"/>
                    </a:cubicBezTo>
                    <a:cubicBezTo>
                      <a:pt x="1" y="396"/>
                      <a:pt x="1" y="457"/>
                      <a:pt x="31" y="487"/>
                    </a:cubicBezTo>
                    <a:lnTo>
                      <a:pt x="122" y="487"/>
                    </a:lnTo>
                    <a:cubicBezTo>
                      <a:pt x="213" y="457"/>
                      <a:pt x="305" y="426"/>
                      <a:pt x="396" y="366"/>
                    </a:cubicBezTo>
                    <a:cubicBezTo>
                      <a:pt x="457" y="335"/>
                      <a:pt x="487" y="274"/>
                      <a:pt x="517" y="214"/>
                    </a:cubicBezTo>
                    <a:cubicBezTo>
                      <a:pt x="517" y="153"/>
                      <a:pt x="517" y="62"/>
                      <a:pt x="457" y="31"/>
                    </a:cubicBezTo>
                    <a:cubicBezTo>
                      <a:pt x="396" y="1"/>
                      <a:pt x="365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5"/>
              <p:cNvSpPr/>
              <p:nvPr/>
            </p:nvSpPr>
            <p:spPr>
              <a:xfrm>
                <a:off x="1411114" y="955906"/>
                <a:ext cx="1138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09" extrusionOk="0">
                    <a:moveTo>
                      <a:pt x="274" y="0"/>
                    </a:moveTo>
                    <a:cubicBezTo>
                      <a:pt x="264" y="0"/>
                      <a:pt x="253" y="4"/>
                      <a:pt x="243" y="14"/>
                    </a:cubicBezTo>
                    <a:cubicBezTo>
                      <a:pt x="182" y="14"/>
                      <a:pt x="152" y="44"/>
                      <a:pt x="122" y="75"/>
                    </a:cubicBezTo>
                    <a:cubicBezTo>
                      <a:pt x="61" y="135"/>
                      <a:pt x="0" y="196"/>
                      <a:pt x="0" y="287"/>
                    </a:cubicBezTo>
                    <a:lnTo>
                      <a:pt x="0" y="409"/>
                    </a:lnTo>
                    <a:lnTo>
                      <a:pt x="61" y="409"/>
                    </a:lnTo>
                    <a:cubicBezTo>
                      <a:pt x="152" y="409"/>
                      <a:pt x="243" y="378"/>
                      <a:pt x="304" y="318"/>
                    </a:cubicBezTo>
                    <a:cubicBezTo>
                      <a:pt x="334" y="287"/>
                      <a:pt x="395" y="226"/>
                      <a:pt x="395" y="196"/>
                    </a:cubicBezTo>
                    <a:cubicBezTo>
                      <a:pt x="426" y="135"/>
                      <a:pt x="395" y="75"/>
                      <a:pt x="334" y="14"/>
                    </a:cubicBezTo>
                    <a:cubicBezTo>
                      <a:pt x="314" y="14"/>
                      <a:pt x="294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5"/>
              <p:cNvSpPr/>
              <p:nvPr/>
            </p:nvSpPr>
            <p:spPr>
              <a:xfrm>
                <a:off x="1293361" y="1515980"/>
                <a:ext cx="176222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745" extrusionOk="0">
                    <a:moveTo>
                      <a:pt x="5025" y="1"/>
                    </a:moveTo>
                    <a:cubicBezTo>
                      <a:pt x="4867" y="1"/>
                      <a:pt x="4711" y="8"/>
                      <a:pt x="4560" y="21"/>
                    </a:cubicBezTo>
                    <a:cubicBezTo>
                      <a:pt x="4256" y="21"/>
                      <a:pt x="3983" y="112"/>
                      <a:pt x="3739" y="264"/>
                    </a:cubicBezTo>
                    <a:cubicBezTo>
                      <a:pt x="3344" y="385"/>
                      <a:pt x="2979" y="477"/>
                      <a:pt x="2584" y="507"/>
                    </a:cubicBezTo>
                    <a:cubicBezTo>
                      <a:pt x="2505" y="519"/>
                      <a:pt x="2425" y="525"/>
                      <a:pt x="2345" y="525"/>
                    </a:cubicBezTo>
                    <a:cubicBezTo>
                      <a:pt x="2024" y="525"/>
                      <a:pt x="1703" y="428"/>
                      <a:pt x="1460" y="233"/>
                    </a:cubicBezTo>
                    <a:lnTo>
                      <a:pt x="1004" y="81"/>
                    </a:lnTo>
                    <a:lnTo>
                      <a:pt x="1" y="2057"/>
                    </a:lnTo>
                    <a:cubicBezTo>
                      <a:pt x="396" y="2118"/>
                      <a:pt x="761" y="2179"/>
                      <a:pt x="1156" y="2300"/>
                    </a:cubicBezTo>
                    <a:cubicBezTo>
                      <a:pt x="1520" y="2422"/>
                      <a:pt x="1855" y="2635"/>
                      <a:pt x="2098" y="2939"/>
                    </a:cubicBezTo>
                    <a:cubicBezTo>
                      <a:pt x="2280" y="3151"/>
                      <a:pt x="2402" y="3455"/>
                      <a:pt x="2645" y="3577"/>
                    </a:cubicBezTo>
                    <a:cubicBezTo>
                      <a:pt x="2736" y="3607"/>
                      <a:pt x="2834" y="3617"/>
                      <a:pt x="2934" y="3617"/>
                    </a:cubicBezTo>
                    <a:cubicBezTo>
                      <a:pt x="3135" y="3617"/>
                      <a:pt x="3344" y="3577"/>
                      <a:pt x="3527" y="3577"/>
                    </a:cubicBezTo>
                    <a:cubicBezTo>
                      <a:pt x="3739" y="3577"/>
                      <a:pt x="3922" y="3638"/>
                      <a:pt x="4104" y="3699"/>
                    </a:cubicBezTo>
                    <a:cubicBezTo>
                      <a:pt x="4195" y="3729"/>
                      <a:pt x="4294" y="3744"/>
                      <a:pt x="4393" y="3744"/>
                    </a:cubicBezTo>
                    <a:cubicBezTo>
                      <a:pt x="4492" y="3744"/>
                      <a:pt x="4590" y="3729"/>
                      <a:pt x="4682" y="3699"/>
                    </a:cubicBezTo>
                    <a:cubicBezTo>
                      <a:pt x="4894" y="3638"/>
                      <a:pt x="4986" y="3425"/>
                      <a:pt x="4925" y="3212"/>
                    </a:cubicBezTo>
                    <a:lnTo>
                      <a:pt x="4925" y="3212"/>
                    </a:lnTo>
                    <a:cubicBezTo>
                      <a:pt x="4986" y="3227"/>
                      <a:pt x="5046" y="3235"/>
                      <a:pt x="5107" y="3235"/>
                    </a:cubicBezTo>
                    <a:cubicBezTo>
                      <a:pt x="5168" y="3235"/>
                      <a:pt x="5229" y="3227"/>
                      <a:pt x="5290" y="3212"/>
                    </a:cubicBezTo>
                    <a:cubicBezTo>
                      <a:pt x="5411" y="3182"/>
                      <a:pt x="5502" y="3091"/>
                      <a:pt x="5533" y="2999"/>
                    </a:cubicBezTo>
                    <a:cubicBezTo>
                      <a:pt x="5533" y="2878"/>
                      <a:pt x="5472" y="2726"/>
                      <a:pt x="5533" y="2635"/>
                    </a:cubicBezTo>
                    <a:cubicBezTo>
                      <a:pt x="5624" y="2452"/>
                      <a:pt x="5897" y="2574"/>
                      <a:pt x="6049" y="2452"/>
                    </a:cubicBezTo>
                    <a:cubicBezTo>
                      <a:pt x="6262" y="2270"/>
                      <a:pt x="5958" y="1844"/>
                      <a:pt x="6171" y="1632"/>
                    </a:cubicBezTo>
                    <a:cubicBezTo>
                      <a:pt x="6293" y="1540"/>
                      <a:pt x="6505" y="1540"/>
                      <a:pt x="6566" y="1388"/>
                    </a:cubicBezTo>
                    <a:cubicBezTo>
                      <a:pt x="6597" y="1237"/>
                      <a:pt x="6475" y="1176"/>
                      <a:pt x="6384" y="1145"/>
                    </a:cubicBezTo>
                    <a:lnTo>
                      <a:pt x="5198" y="507"/>
                    </a:lnTo>
                    <a:cubicBezTo>
                      <a:pt x="5381" y="355"/>
                      <a:pt x="5533" y="203"/>
                      <a:pt x="5685" y="51"/>
                    </a:cubicBezTo>
                    <a:cubicBezTo>
                      <a:pt x="5471" y="15"/>
                      <a:pt x="5247" y="1"/>
                      <a:pt x="50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5"/>
              <p:cNvSpPr/>
              <p:nvPr/>
            </p:nvSpPr>
            <p:spPr>
              <a:xfrm>
                <a:off x="1399734" y="1547368"/>
                <a:ext cx="69052" cy="68651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70" extrusionOk="0">
                    <a:moveTo>
                      <a:pt x="2432" y="1"/>
                    </a:moveTo>
                    <a:lnTo>
                      <a:pt x="2432" y="1"/>
                    </a:lnTo>
                    <a:cubicBezTo>
                      <a:pt x="2371" y="62"/>
                      <a:pt x="2463" y="153"/>
                      <a:pt x="2432" y="213"/>
                    </a:cubicBezTo>
                    <a:cubicBezTo>
                      <a:pt x="2402" y="274"/>
                      <a:pt x="2189" y="335"/>
                      <a:pt x="2128" y="426"/>
                    </a:cubicBezTo>
                    <a:cubicBezTo>
                      <a:pt x="2007" y="578"/>
                      <a:pt x="2007" y="943"/>
                      <a:pt x="1855" y="1095"/>
                    </a:cubicBezTo>
                    <a:cubicBezTo>
                      <a:pt x="1763" y="1217"/>
                      <a:pt x="1551" y="1125"/>
                      <a:pt x="1460" y="1247"/>
                    </a:cubicBezTo>
                    <a:cubicBezTo>
                      <a:pt x="1368" y="1338"/>
                      <a:pt x="1368" y="1733"/>
                      <a:pt x="1216" y="1855"/>
                    </a:cubicBezTo>
                    <a:cubicBezTo>
                      <a:pt x="1185" y="1887"/>
                      <a:pt x="1149" y="1898"/>
                      <a:pt x="1111" y="1898"/>
                    </a:cubicBezTo>
                    <a:cubicBezTo>
                      <a:pt x="1027" y="1898"/>
                      <a:pt x="936" y="1842"/>
                      <a:pt x="868" y="1842"/>
                    </a:cubicBezTo>
                    <a:cubicBezTo>
                      <a:pt x="851" y="1842"/>
                      <a:pt x="835" y="1846"/>
                      <a:pt x="821" y="1855"/>
                    </a:cubicBezTo>
                    <a:cubicBezTo>
                      <a:pt x="730" y="1916"/>
                      <a:pt x="760" y="2220"/>
                      <a:pt x="639" y="2311"/>
                    </a:cubicBezTo>
                    <a:cubicBezTo>
                      <a:pt x="517" y="2402"/>
                      <a:pt x="153" y="2372"/>
                      <a:pt x="1" y="2493"/>
                    </a:cubicBezTo>
                    <a:lnTo>
                      <a:pt x="122" y="2524"/>
                    </a:lnTo>
                    <a:cubicBezTo>
                      <a:pt x="229" y="2554"/>
                      <a:pt x="327" y="2569"/>
                      <a:pt x="426" y="2569"/>
                    </a:cubicBezTo>
                    <a:cubicBezTo>
                      <a:pt x="525" y="2569"/>
                      <a:pt x="624" y="2554"/>
                      <a:pt x="730" y="2524"/>
                    </a:cubicBezTo>
                    <a:cubicBezTo>
                      <a:pt x="912" y="2463"/>
                      <a:pt x="1004" y="2250"/>
                      <a:pt x="943" y="2037"/>
                    </a:cubicBezTo>
                    <a:lnTo>
                      <a:pt x="943" y="2037"/>
                    </a:lnTo>
                    <a:cubicBezTo>
                      <a:pt x="1004" y="2052"/>
                      <a:pt x="1064" y="2060"/>
                      <a:pt x="1125" y="2060"/>
                    </a:cubicBezTo>
                    <a:cubicBezTo>
                      <a:pt x="1186" y="2060"/>
                      <a:pt x="1247" y="2052"/>
                      <a:pt x="1308" y="2037"/>
                    </a:cubicBezTo>
                    <a:cubicBezTo>
                      <a:pt x="1429" y="2007"/>
                      <a:pt x="1520" y="1916"/>
                      <a:pt x="1551" y="1824"/>
                    </a:cubicBezTo>
                    <a:cubicBezTo>
                      <a:pt x="1581" y="1703"/>
                      <a:pt x="1490" y="1551"/>
                      <a:pt x="1551" y="1460"/>
                    </a:cubicBezTo>
                    <a:cubicBezTo>
                      <a:pt x="1642" y="1277"/>
                      <a:pt x="1915" y="1399"/>
                      <a:pt x="2067" y="1277"/>
                    </a:cubicBezTo>
                    <a:cubicBezTo>
                      <a:pt x="2280" y="1095"/>
                      <a:pt x="2007" y="669"/>
                      <a:pt x="2219" y="457"/>
                    </a:cubicBezTo>
                    <a:cubicBezTo>
                      <a:pt x="2311" y="365"/>
                      <a:pt x="2554" y="365"/>
                      <a:pt x="2584" y="213"/>
                    </a:cubicBezTo>
                    <a:cubicBezTo>
                      <a:pt x="2584" y="122"/>
                      <a:pt x="2493" y="31"/>
                      <a:pt x="2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5"/>
              <p:cNvSpPr/>
              <p:nvPr/>
            </p:nvSpPr>
            <p:spPr>
              <a:xfrm>
                <a:off x="1294189" y="1518144"/>
                <a:ext cx="67396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2463" extrusionOk="0">
                    <a:moveTo>
                      <a:pt x="1003" y="0"/>
                    </a:moveTo>
                    <a:lnTo>
                      <a:pt x="0" y="1976"/>
                    </a:lnTo>
                    <a:cubicBezTo>
                      <a:pt x="365" y="2037"/>
                      <a:pt x="760" y="2098"/>
                      <a:pt x="1125" y="2219"/>
                    </a:cubicBezTo>
                    <a:cubicBezTo>
                      <a:pt x="1307" y="2280"/>
                      <a:pt x="1459" y="2371"/>
                      <a:pt x="1641" y="2463"/>
                    </a:cubicBezTo>
                    <a:cubicBezTo>
                      <a:pt x="2037" y="1824"/>
                      <a:pt x="2341" y="1156"/>
                      <a:pt x="2523" y="426"/>
                    </a:cubicBezTo>
                    <a:lnTo>
                      <a:pt x="2523" y="426"/>
                    </a:lnTo>
                    <a:cubicBezTo>
                      <a:pt x="2454" y="437"/>
                      <a:pt x="2385" y="442"/>
                      <a:pt x="2317" y="442"/>
                    </a:cubicBezTo>
                    <a:cubicBezTo>
                      <a:pt x="1993" y="442"/>
                      <a:pt x="1680" y="328"/>
                      <a:pt x="1429" y="152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5"/>
              <p:cNvSpPr/>
              <p:nvPr/>
            </p:nvSpPr>
            <p:spPr>
              <a:xfrm>
                <a:off x="923914" y="1018201"/>
                <a:ext cx="426305" cy="583588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21847" extrusionOk="0">
                    <a:moveTo>
                      <a:pt x="5767" y="0"/>
                    </a:moveTo>
                    <a:cubicBezTo>
                      <a:pt x="5522" y="0"/>
                      <a:pt x="5276" y="30"/>
                      <a:pt x="5046" y="83"/>
                    </a:cubicBezTo>
                    <a:cubicBezTo>
                      <a:pt x="3800" y="448"/>
                      <a:pt x="2736" y="1238"/>
                      <a:pt x="2037" y="2332"/>
                    </a:cubicBezTo>
                    <a:cubicBezTo>
                      <a:pt x="1338" y="3396"/>
                      <a:pt x="852" y="5311"/>
                      <a:pt x="730" y="6800"/>
                    </a:cubicBezTo>
                    <a:cubicBezTo>
                      <a:pt x="487" y="10357"/>
                      <a:pt x="1" y="13275"/>
                      <a:pt x="1247" y="16618"/>
                    </a:cubicBezTo>
                    <a:cubicBezTo>
                      <a:pt x="1520" y="17348"/>
                      <a:pt x="2007" y="17956"/>
                      <a:pt x="2645" y="18381"/>
                    </a:cubicBezTo>
                    <a:cubicBezTo>
                      <a:pt x="3071" y="18624"/>
                      <a:pt x="3557" y="18837"/>
                      <a:pt x="4043" y="18928"/>
                    </a:cubicBezTo>
                    <a:lnTo>
                      <a:pt x="14712" y="21846"/>
                    </a:lnTo>
                    <a:cubicBezTo>
                      <a:pt x="15107" y="20874"/>
                      <a:pt x="15563" y="19597"/>
                      <a:pt x="15958" y="18624"/>
                    </a:cubicBezTo>
                    <a:cubicBezTo>
                      <a:pt x="12706" y="17226"/>
                      <a:pt x="9545" y="15585"/>
                      <a:pt x="6536" y="13700"/>
                    </a:cubicBezTo>
                    <a:cubicBezTo>
                      <a:pt x="6110" y="13396"/>
                      <a:pt x="5745" y="13001"/>
                      <a:pt x="5441" y="12576"/>
                    </a:cubicBezTo>
                    <a:cubicBezTo>
                      <a:pt x="5441" y="12576"/>
                      <a:pt x="7326" y="5554"/>
                      <a:pt x="7539" y="3153"/>
                    </a:cubicBezTo>
                    <a:cubicBezTo>
                      <a:pt x="7600" y="2423"/>
                      <a:pt x="7782" y="1177"/>
                      <a:pt x="7326" y="630"/>
                    </a:cubicBezTo>
                    <a:cubicBezTo>
                      <a:pt x="6960" y="178"/>
                      <a:pt x="6364" y="0"/>
                      <a:pt x="57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5"/>
            <p:cNvGrpSpPr/>
            <p:nvPr/>
          </p:nvGrpSpPr>
          <p:grpSpPr>
            <a:xfrm>
              <a:off x="1970950" y="1854301"/>
              <a:ext cx="1849147" cy="2416166"/>
              <a:chOff x="2236881" y="1807104"/>
              <a:chExt cx="1979603" cy="2586625"/>
            </a:xfrm>
          </p:grpSpPr>
          <p:sp>
            <p:nvSpPr>
              <p:cNvPr id="282" name="Google Shape;282;p35"/>
              <p:cNvSpPr/>
              <p:nvPr/>
            </p:nvSpPr>
            <p:spPr>
              <a:xfrm>
                <a:off x="3522226" y="1895712"/>
                <a:ext cx="694258" cy="2394776"/>
              </a:xfrm>
              <a:custGeom>
                <a:avLst/>
                <a:gdLst/>
                <a:ahLst/>
                <a:cxnLst/>
                <a:rect l="l" t="t" r="r" b="b"/>
                <a:pathLst>
                  <a:path w="25990" h="89650" extrusionOk="0">
                    <a:moveTo>
                      <a:pt x="2858" y="0"/>
                    </a:moveTo>
                    <a:lnTo>
                      <a:pt x="1217" y="84500"/>
                    </a:lnTo>
                    <a:cubicBezTo>
                      <a:pt x="822" y="86111"/>
                      <a:pt x="426" y="87722"/>
                      <a:pt x="1" y="89333"/>
                    </a:cubicBezTo>
                    <a:cubicBezTo>
                      <a:pt x="3024" y="89545"/>
                      <a:pt x="6055" y="89650"/>
                      <a:pt x="9086" y="89650"/>
                    </a:cubicBezTo>
                    <a:cubicBezTo>
                      <a:pt x="14738" y="89650"/>
                      <a:pt x="20390" y="89285"/>
                      <a:pt x="25989" y="88573"/>
                    </a:cubicBezTo>
                    <a:cubicBezTo>
                      <a:pt x="24074" y="73223"/>
                      <a:pt x="22798" y="57843"/>
                      <a:pt x="22159" y="42372"/>
                    </a:cubicBezTo>
                    <a:cubicBezTo>
                      <a:pt x="21795" y="34104"/>
                      <a:pt x="21612" y="25654"/>
                      <a:pt x="18968" y="17782"/>
                    </a:cubicBezTo>
                    <a:cubicBezTo>
                      <a:pt x="16323" y="9909"/>
                      <a:pt x="10761" y="2554"/>
                      <a:pt x="2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5"/>
              <p:cNvSpPr/>
              <p:nvPr/>
            </p:nvSpPr>
            <p:spPr>
              <a:xfrm>
                <a:off x="2236881" y="1807104"/>
                <a:ext cx="1766818" cy="2586625"/>
              </a:xfrm>
              <a:custGeom>
                <a:avLst/>
                <a:gdLst/>
                <a:ahLst/>
                <a:cxnLst/>
                <a:rect l="l" t="t" r="r" b="b"/>
                <a:pathLst>
                  <a:path w="66142" h="96832" extrusionOk="0">
                    <a:moveTo>
                      <a:pt x="37332" y="1"/>
                    </a:moveTo>
                    <a:cubicBezTo>
                      <a:pt x="37157" y="1"/>
                      <a:pt x="36983" y="2"/>
                      <a:pt x="36810" y="4"/>
                    </a:cubicBezTo>
                    <a:cubicBezTo>
                      <a:pt x="30457" y="126"/>
                      <a:pt x="24135" y="764"/>
                      <a:pt x="17904" y="1980"/>
                    </a:cubicBezTo>
                    <a:cubicBezTo>
                      <a:pt x="13344" y="2831"/>
                      <a:pt x="8420" y="4351"/>
                      <a:pt x="5988" y="8302"/>
                    </a:cubicBezTo>
                    <a:cubicBezTo>
                      <a:pt x="4560" y="10643"/>
                      <a:pt x="4286" y="13470"/>
                      <a:pt x="4074" y="16205"/>
                    </a:cubicBezTo>
                    <a:cubicBezTo>
                      <a:pt x="2280" y="37877"/>
                      <a:pt x="1" y="74808"/>
                      <a:pt x="1247" y="96480"/>
                    </a:cubicBezTo>
                    <a:cubicBezTo>
                      <a:pt x="18914" y="96520"/>
                      <a:pt x="29036" y="96832"/>
                      <a:pt x="41866" y="96832"/>
                    </a:cubicBezTo>
                    <a:cubicBezTo>
                      <a:pt x="48681" y="96832"/>
                      <a:pt x="56261" y="96743"/>
                      <a:pt x="66142" y="96480"/>
                    </a:cubicBezTo>
                    <a:cubicBezTo>
                      <a:pt x="58451" y="79458"/>
                      <a:pt x="63953" y="43683"/>
                      <a:pt x="62342" y="25081"/>
                    </a:cubicBezTo>
                    <a:cubicBezTo>
                      <a:pt x="61947" y="20734"/>
                      <a:pt x="61430" y="15871"/>
                      <a:pt x="59242" y="11798"/>
                    </a:cubicBezTo>
                    <a:cubicBezTo>
                      <a:pt x="57023" y="7725"/>
                      <a:pt x="54287" y="4533"/>
                      <a:pt x="50123" y="2527"/>
                    </a:cubicBezTo>
                    <a:cubicBezTo>
                      <a:pt x="46328" y="717"/>
                      <a:pt x="41579" y="1"/>
                      <a:pt x="373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" name="Google Shape;284;p35"/>
            <p:cNvGrpSpPr/>
            <p:nvPr/>
          </p:nvGrpSpPr>
          <p:grpSpPr>
            <a:xfrm>
              <a:off x="640603" y="2627272"/>
              <a:ext cx="1315153" cy="1560977"/>
              <a:chOff x="812679" y="2634607"/>
              <a:chExt cx="1407936" cy="1671102"/>
            </a:xfrm>
          </p:grpSpPr>
          <p:sp>
            <p:nvSpPr>
              <p:cNvPr id="285" name="Google Shape;285;p35"/>
              <p:cNvSpPr/>
              <p:nvPr/>
            </p:nvSpPr>
            <p:spPr>
              <a:xfrm>
                <a:off x="812679" y="2644357"/>
                <a:ext cx="1407936" cy="51983"/>
              </a:xfrm>
              <a:custGeom>
                <a:avLst/>
                <a:gdLst/>
                <a:ahLst/>
                <a:cxnLst/>
                <a:rect l="l" t="t" r="r" b="b"/>
                <a:pathLst>
                  <a:path w="52707" h="1946" extrusionOk="0">
                    <a:moveTo>
                      <a:pt x="0" y="0"/>
                    </a:moveTo>
                    <a:lnTo>
                      <a:pt x="0" y="1945"/>
                    </a:lnTo>
                    <a:lnTo>
                      <a:pt x="52707" y="1945"/>
                    </a:lnTo>
                    <a:lnTo>
                      <a:pt x="52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5"/>
              <p:cNvSpPr/>
              <p:nvPr/>
            </p:nvSpPr>
            <p:spPr>
              <a:xfrm>
                <a:off x="812679" y="2634607"/>
                <a:ext cx="1407936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52707" h="1126" extrusionOk="0">
                    <a:moveTo>
                      <a:pt x="0" y="0"/>
                    </a:moveTo>
                    <a:lnTo>
                      <a:pt x="0" y="1125"/>
                    </a:lnTo>
                    <a:lnTo>
                      <a:pt x="52707" y="1125"/>
                    </a:lnTo>
                    <a:lnTo>
                      <a:pt x="52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5"/>
              <p:cNvSpPr/>
              <p:nvPr/>
            </p:nvSpPr>
            <p:spPr>
              <a:xfrm>
                <a:off x="917425" y="2680875"/>
                <a:ext cx="354047" cy="1624834"/>
              </a:xfrm>
              <a:custGeom>
                <a:avLst/>
                <a:gdLst/>
                <a:ahLst/>
                <a:cxnLst/>
                <a:rect l="l" t="t" r="r" b="b"/>
                <a:pathLst>
                  <a:path w="13254" h="58118" extrusionOk="0">
                    <a:moveTo>
                      <a:pt x="12676" y="11642"/>
                    </a:moveTo>
                    <a:lnTo>
                      <a:pt x="12676" y="23740"/>
                    </a:lnTo>
                    <a:lnTo>
                      <a:pt x="578" y="23740"/>
                    </a:lnTo>
                    <a:lnTo>
                      <a:pt x="578" y="11642"/>
                    </a:lnTo>
                    <a:close/>
                    <a:moveTo>
                      <a:pt x="12676" y="24621"/>
                    </a:moveTo>
                    <a:lnTo>
                      <a:pt x="12676" y="36719"/>
                    </a:lnTo>
                    <a:lnTo>
                      <a:pt x="578" y="36719"/>
                    </a:lnTo>
                    <a:lnTo>
                      <a:pt x="578" y="24621"/>
                    </a:lnTo>
                    <a:close/>
                    <a:moveTo>
                      <a:pt x="12676" y="37600"/>
                    </a:moveTo>
                    <a:lnTo>
                      <a:pt x="12676" y="49455"/>
                    </a:lnTo>
                    <a:lnTo>
                      <a:pt x="578" y="49455"/>
                    </a:lnTo>
                    <a:lnTo>
                      <a:pt x="578" y="37600"/>
                    </a:lnTo>
                    <a:close/>
                    <a:moveTo>
                      <a:pt x="0" y="1"/>
                    </a:moveTo>
                    <a:lnTo>
                      <a:pt x="0" y="58117"/>
                    </a:lnTo>
                    <a:lnTo>
                      <a:pt x="578" y="58117"/>
                    </a:lnTo>
                    <a:lnTo>
                      <a:pt x="578" y="50366"/>
                    </a:lnTo>
                    <a:lnTo>
                      <a:pt x="12676" y="50366"/>
                    </a:lnTo>
                    <a:lnTo>
                      <a:pt x="12676" y="58117"/>
                    </a:lnTo>
                    <a:lnTo>
                      <a:pt x="13253" y="58117"/>
                    </a:lnTo>
                    <a:lnTo>
                      <a:pt x="13253" y="1"/>
                    </a:lnTo>
                    <a:lnTo>
                      <a:pt x="12676" y="1"/>
                    </a:lnTo>
                    <a:lnTo>
                      <a:pt x="12676" y="10761"/>
                    </a:lnTo>
                    <a:lnTo>
                      <a:pt x="578" y="10761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35"/>
            <p:cNvGrpSpPr/>
            <p:nvPr/>
          </p:nvGrpSpPr>
          <p:grpSpPr>
            <a:xfrm>
              <a:off x="361366" y="4171491"/>
              <a:ext cx="5663289" cy="299633"/>
              <a:chOff x="437542" y="4287770"/>
              <a:chExt cx="6062829" cy="320772"/>
            </a:xfrm>
          </p:grpSpPr>
          <p:sp>
            <p:nvSpPr>
              <p:cNvPr id="289" name="Google Shape;289;p35"/>
              <p:cNvSpPr/>
              <p:nvPr/>
            </p:nvSpPr>
            <p:spPr>
              <a:xfrm>
                <a:off x="437542" y="4390910"/>
                <a:ext cx="6062829" cy="139680"/>
              </a:xfrm>
              <a:custGeom>
                <a:avLst/>
                <a:gdLst/>
                <a:ahLst/>
                <a:cxnLst/>
                <a:rect l="l" t="t" r="r" b="b"/>
                <a:pathLst>
                  <a:path w="226966" h="5229" extrusionOk="0">
                    <a:moveTo>
                      <a:pt x="1" y="0"/>
                    </a:moveTo>
                    <a:lnTo>
                      <a:pt x="1" y="5228"/>
                    </a:lnTo>
                    <a:lnTo>
                      <a:pt x="226965" y="5228"/>
                    </a:lnTo>
                    <a:lnTo>
                      <a:pt x="2269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5"/>
              <p:cNvSpPr/>
              <p:nvPr/>
            </p:nvSpPr>
            <p:spPr>
              <a:xfrm>
                <a:off x="440801" y="4287770"/>
                <a:ext cx="6053079" cy="102336"/>
              </a:xfrm>
              <a:custGeom>
                <a:avLst/>
                <a:gdLst/>
                <a:ahLst/>
                <a:cxnLst/>
                <a:rect l="l" t="t" r="r" b="b"/>
                <a:pathLst>
                  <a:path w="226601" h="3831" extrusionOk="0">
                    <a:moveTo>
                      <a:pt x="10517" y="1"/>
                    </a:moveTo>
                    <a:lnTo>
                      <a:pt x="0" y="3831"/>
                    </a:lnTo>
                    <a:lnTo>
                      <a:pt x="226600" y="3831"/>
                    </a:lnTo>
                    <a:lnTo>
                      <a:pt x="2160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5"/>
              <p:cNvSpPr/>
              <p:nvPr/>
            </p:nvSpPr>
            <p:spPr>
              <a:xfrm>
                <a:off x="2351375" y="4287770"/>
                <a:ext cx="2195527" cy="79176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2964" extrusionOk="0">
                    <a:moveTo>
                      <a:pt x="0" y="1"/>
                    </a:moveTo>
                    <a:cubicBezTo>
                      <a:pt x="2554" y="548"/>
                      <a:pt x="5198" y="852"/>
                      <a:pt x="7842" y="852"/>
                    </a:cubicBezTo>
                    <a:cubicBezTo>
                      <a:pt x="22736" y="1328"/>
                      <a:pt x="37487" y="2964"/>
                      <a:pt x="52353" y="2964"/>
                    </a:cubicBezTo>
                    <a:cubicBezTo>
                      <a:pt x="62153" y="2964"/>
                      <a:pt x="72003" y="2253"/>
                      <a:pt x="81978" y="31"/>
                    </a:cubicBezTo>
                    <a:lnTo>
                      <a:pt x="82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5"/>
              <p:cNvSpPr/>
              <p:nvPr/>
            </p:nvSpPr>
            <p:spPr>
              <a:xfrm>
                <a:off x="599132" y="4526508"/>
                <a:ext cx="5739661" cy="82034"/>
              </a:xfrm>
              <a:custGeom>
                <a:avLst/>
                <a:gdLst/>
                <a:ahLst/>
                <a:cxnLst/>
                <a:rect l="l" t="t" r="r" b="b"/>
                <a:pathLst>
                  <a:path w="214868" h="3071" extrusionOk="0">
                    <a:moveTo>
                      <a:pt x="0" y="0"/>
                    </a:moveTo>
                    <a:lnTo>
                      <a:pt x="0" y="3070"/>
                    </a:lnTo>
                    <a:lnTo>
                      <a:pt x="214868" y="3070"/>
                    </a:lnTo>
                    <a:lnTo>
                      <a:pt x="2148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35"/>
            <p:cNvGrpSpPr/>
            <p:nvPr/>
          </p:nvGrpSpPr>
          <p:grpSpPr>
            <a:xfrm>
              <a:off x="1575794" y="672375"/>
              <a:ext cx="2333024" cy="3579173"/>
              <a:chOff x="1813846" y="541793"/>
              <a:chExt cx="2497617" cy="3831681"/>
            </a:xfrm>
          </p:grpSpPr>
          <p:grpSp>
            <p:nvGrpSpPr>
              <p:cNvPr id="294" name="Google Shape;294;p35"/>
              <p:cNvGrpSpPr/>
              <p:nvPr/>
            </p:nvGrpSpPr>
            <p:grpSpPr>
              <a:xfrm>
                <a:off x="1845502" y="541793"/>
                <a:ext cx="2465962" cy="3831681"/>
                <a:chOff x="1845502" y="541793"/>
                <a:chExt cx="2465962" cy="3831681"/>
              </a:xfrm>
            </p:grpSpPr>
            <p:sp>
              <p:nvSpPr>
                <p:cNvPr id="295" name="Google Shape;295;p35"/>
                <p:cNvSpPr/>
                <p:nvPr/>
              </p:nvSpPr>
              <p:spPr>
                <a:xfrm>
                  <a:off x="2628260" y="1789766"/>
                  <a:ext cx="906970" cy="29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1098" extrusionOk="0">
                      <a:moveTo>
                        <a:pt x="17477" y="1"/>
                      </a:moveTo>
                      <a:cubicBezTo>
                        <a:pt x="12087" y="1"/>
                        <a:pt x="6706" y="874"/>
                        <a:pt x="1550" y="2599"/>
                      </a:cubicBezTo>
                      <a:cubicBezTo>
                        <a:pt x="851" y="2811"/>
                        <a:pt x="61" y="3237"/>
                        <a:pt x="31" y="3966"/>
                      </a:cubicBezTo>
                      <a:cubicBezTo>
                        <a:pt x="0" y="4453"/>
                        <a:pt x="365" y="4848"/>
                        <a:pt x="699" y="5182"/>
                      </a:cubicBezTo>
                      <a:cubicBezTo>
                        <a:pt x="3283" y="7705"/>
                        <a:pt x="6687" y="9225"/>
                        <a:pt x="10213" y="10046"/>
                      </a:cubicBezTo>
                      <a:cubicBezTo>
                        <a:pt x="13709" y="10836"/>
                        <a:pt x="17326" y="10988"/>
                        <a:pt x="20943" y="11079"/>
                      </a:cubicBezTo>
                      <a:cubicBezTo>
                        <a:pt x="21494" y="11089"/>
                        <a:pt x="22049" y="11098"/>
                        <a:pt x="22606" y="11098"/>
                      </a:cubicBezTo>
                      <a:cubicBezTo>
                        <a:pt x="25305" y="11098"/>
                        <a:pt x="28033" y="10895"/>
                        <a:pt x="30426" y="9711"/>
                      </a:cubicBezTo>
                      <a:cubicBezTo>
                        <a:pt x="31612" y="9164"/>
                        <a:pt x="32584" y="8313"/>
                        <a:pt x="33284" y="7188"/>
                      </a:cubicBezTo>
                      <a:cubicBezTo>
                        <a:pt x="33922" y="6064"/>
                        <a:pt x="33952" y="4666"/>
                        <a:pt x="33314" y="3541"/>
                      </a:cubicBezTo>
                      <a:cubicBezTo>
                        <a:pt x="32554" y="2355"/>
                        <a:pt x="31095" y="1869"/>
                        <a:pt x="29727" y="1535"/>
                      </a:cubicBezTo>
                      <a:cubicBezTo>
                        <a:pt x="25703" y="509"/>
                        <a:pt x="21587" y="1"/>
                        <a:pt x="17477" y="1"/>
                      </a:cubicBezTo>
                      <a:close/>
                    </a:path>
                  </a:pathLst>
                </a:custGeom>
                <a:solidFill>
                  <a:srgbClr val="4A8C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35"/>
                <p:cNvSpPr/>
                <p:nvPr/>
              </p:nvSpPr>
              <p:spPr>
                <a:xfrm>
                  <a:off x="2719192" y="1096739"/>
                  <a:ext cx="627664" cy="787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7" h="29484" extrusionOk="0">
                      <a:moveTo>
                        <a:pt x="18755" y="0"/>
                      </a:moveTo>
                      <a:lnTo>
                        <a:pt x="18755" y="0"/>
                      </a:lnTo>
                      <a:cubicBezTo>
                        <a:pt x="14074" y="152"/>
                        <a:pt x="9484" y="365"/>
                        <a:pt x="4803" y="517"/>
                      </a:cubicBezTo>
                      <a:cubicBezTo>
                        <a:pt x="5046" y="10487"/>
                        <a:pt x="2432" y="19788"/>
                        <a:pt x="1" y="29484"/>
                      </a:cubicBezTo>
                      <a:cubicBezTo>
                        <a:pt x="4095" y="28447"/>
                        <a:pt x="8740" y="28049"/>
                        <a:pt x="13343" y="28049"/>
                      </a:cubicBezTo>
                      <a:cubicBezTo>
                        <a:pt x="16838" y="28049"/>
                        <a:pt x="20309" y="28279"/>
                        <a:pt x="23496" y="28633"/>
                      </a:cubicBezTo>
                      <a:cubicBezTo>
                        <a:pt x="19454" y="19636"/>
                        <a:pt x="17812" y="9788"/>
                        <a:pt x="18755" y="0"/>
                      </a:cubicBezTo>
                      <a:close/>
                    </a:path>
                  </a:pathLst>
                </a:custGeom>
                <a:solidFill>
                  <a:srgbClr val="9D65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35"/>
                <p:cNvSpPr/>
                <p:nvPr/>
              </p:nvSpPr>
              <p:spPr>
                <a:xfrm>
                  <a:off x="2708641" y="1804299"/>
                  <a:ext cx="781127" cy="21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2" h="7916" extrusionOk="0">
                      <a:moveTo>
                        <a:pt x="23115" y="1"/>
                      </a:moveTo>
                      <a:cubicBezTo>
                        <a:pt x="21669" y="1"/>
                        <a:pt x="20195" y="318"/>
                        <a:pt x="18785" y="596"/>
                      </a:cubicBezTo>
                      <a:cubicBezTo>
                        <a:pt x="12584" y="1842"/>
                        <a:pt x="6323" y="2511"/>
                        <a:pt x="0" y="2571"/>
                      </a:cubicBezTo>
                      <a:cubicBezTo>
                        <a:pt x="2949" y="5246"/>
                        <a:pt x="6779" y="6705"/>
                        <a:pt x="10669" y="7343"/>
                      </a:cubicBezTo>
                      <a:cubicBezTo>
                        <a:pt x="13334" y="7798"/>
                        <a:pt x="16028" y="7915"/>
                        <a:pt x="18711" y="7915"/>
                      </a:cubicBezTo>
                      <a:cubicBezTo>
                        <a:pt x="19975" y="7915"/>
                        <a:pt x="21237" y="7889"/>
                        <a:pt x="22493" y="7860"/>
                      </a:cubicBezTo>
                      <a:cubicBezTo>
                        <a:pt x="22605" y="7863"/>
                        <a:pt x="22716" y="7865"/>
                        <a:pt x="22827" y="7865"/>
                      </a:cubicBezTo>
                      <a:cubicBezTo>
                        <a:pt x="23840" y="7865"/>
                        <a:pt x="24848" y="7739"/>
                        <a:pt x="25806" y="7465"/>
                      </a:cubicBezTo>
                      <a:cubicBezTo>
                        <a:pt x="26901" y="7191"/>
                        <a:pt x="27812" y="6432"/>
                        <a:pt x="28329" y="5459"/>
                      </a:cubicBezTo>
                      <a:cubicBezTo>
                        <a:pt x="29241" y="3392"/>
                        <a:pt x="27478" y="991"/>
                        <a:pt x="25381" y="322"/>
                      </a:cubicBezTo>
                      <a:cubicBezTo>
                        <a:pt x="24643" y="90"/>
                        <a:pt x="23883" y="1"/>
                        <a:pt x="2311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35"/>
                <p:cNvSpPr/>
                <p:nvPr/>
              </p:nvSpPr>
              <p:spPr>
                <a:xfrm>
                  <a:off x="2645303" y="1576593"/>
                  <a:ext cx="835514" cy="36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8" h="13668" extrusionOk="0">
                      <a:moveTo>
                        <a:pt x="25928" y="1"/>
                      </a:moveTo>
                      <a:cubicBezTo>
                        <a:pt x="23740" y="1946"/>
                        <a:pt x="20670" y="2433"/>
                        <a:pt x="17782" y="2767"/>
                      </a:cubicBezTo>
                      <a:cubicBezTo>
                        <a:pt x="16708" y="2881"/>
                        <a:pt x="15671" y="2928"/>
                        <a:pt x="14657" y="2928"/>
                      </a:cubicBezTo>
                      <a:cubicBezTo>
                        <a:pt x="11079" y="2928"/>
                        <a:pt x="7788" y="2339"/>
                        <a:pt x="4165" y="2007"/>
                      </a:cubicBezTo>
                      <a:cubicBezTo>
                        <a:pt x="4083" y="1997"/>
                        <a:pt x="4002" y="1993"/>
                        <a:pt x="3922" y="1993"/>
                      </a:cubicBezTo>
                      <a:cubicBezTo>
                        <a:pt x="2982" y="1993"/>
                        <a:pt x="2135" y="2633"/>
                        <a:pt x="1855" y="3557"/>
                      </a:cubicBezTo>
                      <a:cubicBezTo>
                        <a:pt x="1642" y="4226"/>
                        <a:pt x="1399" y="4895"/>
                        <a:pt x="1095" y="5563"/>
                      </a:cubicBezTo>
                      <a:cubicBezTo>
                        <a:pt x="730" y="6354"/>
                        <a:pt x="153" y="7083"/>
                        <a:pt x="61" y="7934"/>
                      </a:cubicBezTo>
                      <a:cubicBezTo>
                        <a:pt x="1" y="8968"/>
                        <a:pt x="669" y="10062"/>
                        <a:pt x="730" y="11035"/>
                      </a:cubicBezTo>
                      <a:cubicBezTo>
                        <a:pt x="791" y="11703"/>
                        <a:pt x="1308" y="12250"/>
                        <a:pt x="1976" y="12372"/>
                      </a:cubicBezTo>
                      <a:cubicBezTo>
                        <a:pt x="6657" y="13058"/>
                        <a:pt x="11436" y="13668"/>
                        <a:pt x="16139" y="13668"/>
                      </a:cubicBezTo>
                      <a:cubicBezTo>
                        <a:pt x="20813" y="13668"/>
                        <a:pt x="25410" y="13066"/>
                        <a:pt x="29758" y="11339"/>
                      </a:cubicBezTo>
                      <a:cubicBezTo>
                        <a:pt x="30244" y="11187"/>
                        <a:pt x="30670" y="10883"/>
                        <a:pt x="30943" y="10427"/>
                      </a:cubicBezTo>
                      <a:cubicBezTo>
                        <a:pt x="31278" y="9667"/>
                        <a:pt x="30609" y="8816"/>
                        <a:pt x="30001" y="8208"/>
                      </a:cubicBezTo>
                      <a:cubicBezTo>
                        <a:pt x="29667" y="7813"/>
                        <a:pt x="29667" y="7569"/>
                        <a:pt x="29880" y="7326"/>
                      </a:cubicBezTo>
                      <a:cubicBezTo>
                        <a:pt x="30153" y="6962"/>
                        <a:pt x="30092" y="6445"/>
                        <a:pt x="29728" y="6171"/>
                      </a:cubicBezTo>
                      <a:lnTo>
                        <a:pt x="29302" y="5837"/>
                      </a:lnTo>
                      <a:cubicBezTo>
                        <a:pt x="28269" y="5472"/>
                        <a:pt x="27691" y="4408"/>
                        <a:pt x="27934" y="3344"/>
                      </a:cubicBezTo>
                      <a:cubicBezTo>
                        <a:pt x="28025" y="2980"/>
                        <a:pt x="28056" y="2585"/>
                        <a:pt x="27995" y="2189"/>
                      </a:cubicBezTo>
                      <a:cubicBezTo>
                        <a:pt x="27782" y="1126"/>
                        <a:pt x="26962" y="275"/>
                        <a:pt x="2592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35"/>
                <p:cNvSpPr/>
                <p:nvPr/>
              </p:nvSpPr>
              <p:spPr>
                <a:xfrm>
                  <a:off x="2704580" y="1625639"/>
                  <a:ext cx="742153" cy="31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3" h="11885" extrusionOk="0">
                      <a:moveTo>
                        <a:pt x="24548" y="1"/>
                      </a:moveTo>
                      <a:cubicBezTo>
                        <a:pt x="24491" y="1"/>
                        <a:pt x="24434" y="7"/>
                        <a:pt x="24378" y="19"/>
                      </a:cubicBezTo>
                      <a:cubicBezTo>
                        <a:pt x="22645" y="49"/>
                        <a:pt x="20973" y="475"/>
                        <a:pt x="19271" y="779"/>
                      </a:cubicBezTo>
                      <a:cubicBezTo>
                        <a:pt x="18876" y="840"/>
                        <a:pt x="18511" y="901"/>
                        <a:pt x="18147" y="961"/>
                      </a:cubicBezTo>
                      <a:lnTo>
                        <a:pt x="18147" y="566"/>
                      </a:lnTo>
                      <a:cubicBezTo>
                        <a:pt x="17296" y="718"/>
                        <a:pt x="16414" y="840"/>
                        <a:pt x="15563" y="931"/>
                      </a:cubicBezTo>
                      <a:cubicBezTo>
                        <a:pt x="14479" y="1049"/>
                        <a:pt x="13413" y="1094"/>
                        <a:pt x="12338" y="1094"/>
                      </a:cubicBezTo>
                      <a:cubicBezTo>
                        <a:pt x="12026" y="1094"/>
                        <a:pt x="11713" y="1090"/>
                        <a:pt x="11399" y="1083"/>
                      </a:cubicBezTo>
                      <a:cubicBezTo>
                        <a:pt x="11277" y="1205"/>
                        <a:pt x="11186" y="1356"/>
                        <a:pt x="11125" y="1508"/>
                      </a:cubicBezTo>
                      <a:cubicBezTo>
                        <a:pt x="8572" y="1508"/>
                        <a:pt x="6019" y="1296"/>
                        <a:pt x="3496" y="840"/>
                      </a:cubicBezTo>
                      <a:lnTo>
                        <a:pt x="3496" y="840"/>
                      </a:lnTo>
                      <a:cubicBezTo>
                        <a:pt x="4013" y="1600"/>
                        <a:pt x="5016" y="1843"/>
                        <a:pt x="5928" y="1995"/>
                      </a:cubicBezTo>
                      <a:cubicBezTo>
                        <a:pt x="7569" y="2238"/>
                        <a:pt x="9210" y="2420"/>
                        <a:pt x="10882" y="2512"/>
                      </a:cubicBezTo>
                      <a:cubicBezTo>
                        <a:pt x="10821" y="2846"/>
                        <a:pt x="10791" y="3180"/>
                        <a:pt x="10791" y="3515"/>
                      </a:cubicBezTo>
                      <a:cubicBezTo>
                        <a:pt x="7295" y="3484"/>
                        <a:pt x="3830" y="3059"/>
                        <a:pt x="426" y="2238"/>
                      </a:cubicBezTo>
                      <a:cubicBezTo>
                        <a:pt x="410" y="2233"/>
                        <a:pt x="393" y="2230"/>
                        <a:pt x="375" y="2230"/>
                      </a:cubicBezTo>
                      <a:cubicBezTo>
                        <a:pt x="295" y="2230"/>
                        <a:pt x="208" y="2285"/>
                        <a:pt x="183" y="2360"/>
                      </a:cubicBezTo>
                      <a:cubicBezTo>
                        <a:pt x="183" y="2481"/>
                        <a:pt x="244" y="2603"/>
                        <a:pt x="335" y="2603"/>
                      </a:cubicBezTo>
                      <a:cubicBezTo>
                        <a:pt x="3770" y="3454"/>
                        <a:pt x="7295" y="3879"/>
                        <a:pt x="10821" y="3910"/>
                      </a:cubicBezTo>
                      <a:cubicBezTo>
                        <a:pt x="10973" y="5247"/>
                        <a:pt x="11672" y="6220"/>
                        <a:pt x="11216" y="8074"/>
                      </a:cubicBezTo>
                      <a:lnTo>
                        <a:pt x="7691" y="8469"/>
                      </a:lnTo>
                      <a:cubicBezTo>
                        <a:pt x="7599" y="8469"/>
                        <a:pt x="7508" y="8591"/>
                        <a:pt x="7508" y="8682"/>
                      </a:cubicBezTo>
                      <a:cubicBezTo>
                        <a:pt x="7539" y="8773"/>
                        <a:pt x="7630" y="8864"/>
                        <a:pt x="7721" y="8864"/>
                      </a:cubicBezTo>
                      <a:lnTo>
                        <a:pt x="7751" y="8864"/>
                      </a:lnTo>
                      <a:lnTo>
                        <a:pt x="11095" y="8469"/>
                      </a:lnTo>
                      <a:lnTo>
                        <a:pt x="11095" y="8469"/>
                      </a:lnTo>
                      <a:cubicBezTo>
                        <a:pt x="11034" y="8591"/>
                        <a:pt x="11004" y="8712"/>
                        <a:pt x="10973" y="8834"/>
                      </a:cubicBezTo>
                      <a:cubicBezTo>
                        <a:pt x="10882" y="8986"/>
                        <a:pt x="10821" y="9168"/>
                        <a:pt x="10761" y="9351"/>
                      </a:cubicBezTo>
                      <a:lnTo>
                        <a:pt x="0" y="9654"/>
                      </a:lnTo>
                      <a:cubicBezTo>
                        <a:pt x="3466" y="10354"/>
                        <a:pt x="7022" y="10749"/>
                        <a:pt x="10548" y="10840"/>
                      </a:cubicBezTo>
                      <a:cubicBezTo>
                        <a:pt x="10548" y="11144"/>
                        <a:pt x="10578" y="11448"/>
                        <a:pt x="10609" y="11782"/>
                      </a:cubicBezTo>
                      <a:cubicBezTo>
                        <a:pt x="11669" y="11851"/>
                        <a:pt x="12729" y="11885"/>
                        <a:pt x="13787" y="11885"/>
                      </a:cubicBezTo>
                      <a:cubicBezTo>
                        <a:pt x="15551" y="11885"/>
                        <a:pt x="17311" y="11790"/>
                        <a:pt x="19059" y="11600"/>
                      </a:cubicBezTo>
                      <a:cubicBezTo>
                        <a:pt x="18998" y="11205"/>
                        <a:pt x="18937" y="10840"/>
                        <a:pt x="18876" y="10475"/>
                      </a:cubicBezTo>
                      <a:cubicBezTo>
                        <a:pt x="21825" y="10141"/>
                        <a:pt x="24773" y="9624"/>
                        <a:pt x="27661" y="8864"/>
                      </a:cubicBezTo>
                      <a:lnTo>
                        <a:pt x="27661" y="8864"/>
                      </a:lnTo>
                      <a:lnTo>
                        <a:pt x="18663" y="9077"/>
                      </a:lnTo>
                      <a:cubicBezTo>
                        <a:pt x="18572" y="8621"/>
                        <a:pt x="18542" y="8135"/>
                        <a:pt x="18481" y="7679"/>
                      </a:cubicBezTo>
                      <a:lnTo>
                        <a:pt x="18481" y="7679"/>
                      </a:lnTo>
                      <a:cubicBezTo>
                        <a:pt x="19111" y="7715"/>
                        <a:pt x="19742" y="7734"/>
                        <a:pt x="20371" y="7734"/>
                      </a:cubicBezTo>
                      <a:cubicBezTo>
                        <a:pt x="22869" y="7734"/>
                        <a:pt x="25355" y="7447"/>
                        <a:pt x="27782" y="6888"/>
                      </a:cubicBezTo>
                      <a:cubicBezTo>
                        <a:pt x="27509" y="6402"/>
                        <a:pt x="26718" y="5855"/>
                        <a:pt x="27083" y="5399"/>
                      </a:cubicBezTo>
                      <a:lnTo>
                        <a:pt x="27083" y="5399"/>
                      </a:lnTo>
                      <a:cubicBezTo>
                        <a:pt x="24226" y="6189"/>
                        <a:pt x="21338" y="6737"/>
                        <a:pt x="18420" y="6980"/>
                      </a:cubicBezTo>
                      <a:cubicBezTo>
                        <a:pt x="18390" y="6737"/>
                        <a:pt x="18359" y="6493"/>
                        <a:pt x="18359" y="6220"/>
                      </a:cubicBezTo>
                      <a:lnTo>
                        <a:pt x="20396" y="6129"/>
                      </a:lnTo>
                      <a:cubicBezTo>
                        <a:pt x="20518" y="6098"/>
                        <a:pt x="20609" y="6007"/>
                        <a:pt x="20609" y="5916"/>
                      </a:cubicBezTo>
                      <a:cubicBezTo>
                        <a:pt x="20582" y="5810"/>
                        <a:pt x="20510" y="5728"/>
                        <a:pt x="20432" y="5728"/>
                      </a:cubicBezTo>
                      <a:cubicBezTo>
                        <a:pt x="20420" y="5728"/>
                        <a:pt x="20408" y="5729"/>
                        <a:pt x="20396" y="5733"/>
                      </a:cubicBezTo>
                      <a:lnTo>
                        <a:pt x="18329" y="5825"/>
                      </a:lnTo>
                      <a:cubicBezTo>
                        <a:pt x="18238" y="4670"/>
                        <a:pt x="18207" y="3484"/>
                        <a:pt x="18177" y="2329"/>
                      </a:cubicBezTo>
                      <a:cubicBezTo>
                        <a:pt x="20214" y="2116"/>
                        <a:pt x="22220" y="1782"/>
                        <a:pt x="24226" y="1356"/>
                      </a:cubicBezTo>
                      <a:cubicBezTo>
                        <a:pt x="24499" y="1296"/>
                        <a:pt x="24773" y="1205"/>
                        <a:pt x="24986" y="1022"/>
                      </a:cubicBezTo>
                      <a:cubicBezTo>
                        <a:pt x="25229" y="840"/>
                        <a:pt x="25290" y="505"/>
                        <a:pt x="25138" y="262"/>
                      </a:cubicBezTo>
                      <a:cubicBezTo>
                        <a:pt x="24993" y="93"/>
                        <a:pt x="24770" y="1"/>
                        <a:pt x="245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35"/>
                <p:cNvSpPr/>
                <p:nvPr/>
              </p:nvSpPr>
              <p:spPr>
                <a:xfrm>
                  <a:off x="3272963" y="1677917"/>
                  <a:ext cx="106716" cy="30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1133" extrusionOk="0">
                      <a:moveTo>
                        <a:pt x="3701" y="1"/>
                      </a:moveTo>
                      <a:cubicBezTo>
                        <a:pt x="3684" y="1"/>
                        <a:pt x="3666" y="3"/>
                        <a:pt x="3648" y="7"/>
                      </a:cubicBezTo>
                      <a:cubicBezTo>
                        <a:pt x="2523" y="342"/>
                        <a:pt x="1368" y="585"/>
                        <a:pt x="213" y="737"/>
                      </a:cubicBezTo>
                      <a:cubicBezTo>
                        <a:pt x="0" y="767"/>
                        <a:pt x="0" y="1102"/>
                        <a:pt x="244" y="1132"/>
                      </a:cubicBezTo>
                      <a:lnTo>
                        <a:pt x="274" y="1132"/>
                      </a:lnTo>
                      <a:cubicBezTo>
                        <a:pt x="1459" y="980"/>
                        <a:pt x="2614" y="737"/>
                        <a:pt x="3769" y="403"/>
                      </a:cubicBezTo>
                      <a:cubicBezTo>
                        <a:pt x="3994" y="318"/>
                        <a:pt x="3907" y="1"/>
                        <a:pt x="3701" y="1"/>
                      </a:cubicBezTo>
                      <a:close/>
                    </a:path>
                  </a:pathLst>
                </a:custGeom>
                <a:solidFill>
                  <a:srgbClr val="261D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35"/>
                <p:cNvSpPr/>
                <p:nvPr/>
              </p:nvSpPr>
              <p:spPr>
                <a:xfrm>
                  <a:off x="3032622" y="1635069"/>
                  <a:ext cx="310186" cy="94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2" h="35290" extrusionOk="0">
                      <a:moveTo>
                        <a:pt x="5411" y="0"/>
                      </a:moveTo>
                      <a:cubicBezTo>
                        <a:pt x="3617" y="0"/>
                        <a:pt x="1490" y="152"/>
                        <a:pt x="547" y="1672"/>
                      </a:cubicBezTo>
                      <a:cubicBezTo>
                        <a:pt x="0" y="2584"/>
                        <a:pt x="61" y="3709"/>
                        <a:pt x="122" y="4773"/>
                      </a:cubicBezTo>
                      <a:cubicBezTo>
                        <a:pt x="699" y="14925"/>
                        <a:pt x="882" y="25107"/>
                        <a:pt x="608" y="35290"/>
                      </a:cubicBezTo>
                      <a:cubicBezTo>
                        <a:pt x="3164" y="34821"/>
                        <a:pt x="5734" y="34576"/>
                        <a:pt x="8309" y="34576"/>
                      </a:cubicBezTo>
                      <a:cubicBezTo>
                        <a:pt x="9409" y="34576"/>
                        <a:pt x="10510" y="34621"/>
                        <a:pt x="11611" y="34712"/>
                      </a:cubicBezTo>
                      <a:cubicBezTo>
                        <a:pt x="9970" y="32159"/>
                        <a:pt x="10061" y="29028"/>
                        <a:pt x="9393" y="26080"/>
                      </a:cubicBezTo>
                      <a:cubicBezTo>
                        <a:pt x="7386" y="17447"/>
                        <a:pt x="4529" y="8815"/>
                        <a:pt x="54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35"/>
                <p:cNvSpPr/>
                <p:nvPr/>
              </p:nvSpPr>
              <p:spPr>
                <a:xfrm>
                  <a:off x="2810953" y="749785"/>
                  <a:ext cx="735636" cy="899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9" h="33690" extrusionOk="0">
                      <a:moveTo>
                        <a:pt x="15368" y="0"/>
                      </a:moveTo>
                      <a:cubicBezTo>
                        <a:pt x="14865" y="0"/>
                        <a:pt x="14362" y="15"/>
                        <a:pt x="13861" y="40"/>
                      </a:cubicBezTo>
                      <a:cubicBezTo>
                        <a:pt x="10760" y="161"/>
                        <a:pt x="7660" y="556"/>
                        <a:pt x="4590" y="1225"/>
                      </a:cubicBezTo>
                      <a:cubicBezTo>
                        <a:pt x="3982" y="1316"/>
                        <a:pt x="3374" y="1559"/>
                        <a:pt x="2857" y="1894"/>
                      </a:cubicBezTo>
                      <a:cubicBezTo>
                        <a:pt x="2037" y="2562"/>
                        <a:pt x="1763" y="3687"/>
                        <a:pt x="1550" y="4721"/>
                      </a:cubicBezTo>
                      <a:cubicBezTo>
                        <a:pt x="791" y="8550"/>
                        <a:pt x="0" y="12502"/>
                        <a:pt x="608" y="16332"/>
                      </a:cubicBezTo>
                      <a:cubicBezTo>
                        <a:pt x="1672" y="22806"/>
                        <a:pt x="6444" y="28004"/>
                        <a:pt x="11611" y="31985"/>
                      </a:cubicBezTo>
                      <a:cubicBezTo>
                        <a:pt x="13010" y="33049"/>
                        <a:pt x="14681" y="33627"/>
                        <a:pt x="16444" y="33657"/>
                      </a:cubicBezTo>
                      <a:cubicBezTo>
                        <a:pt x="16779" y="33676"/>
                        <a:pt x="17145" y="33689"/>
                        <a:pt x="17526" y="33689"/>
                      </a:cubicBezTo>
                      <a:cubicBezTo>
                        <a:pt x="19014" y="33689"/>
                        <a:pt x="20729" y="33483"/>
                        <a:pt x="21672" y="32563"/>
                      </a:cubicBezTo>
                      <a:cubicBezTo>
                        <a:pt x="22888" y="31408"/>
                        <a:pt x="22827" y="29675"/>
                        <a:pt x="23648" y="28247"/>
                      </a:cubicBezTo>
                      <a:cubicBezTo>
                        <a:pt x="25624" y="24690"/>
                        <a:pt x="27539" y="20769"/>
                        <a:pt x="26900" y="16727"/>
                      </a:cubicBezTo>
                      <a:cubicBezTo>
                        <a:pt x="26657" y="15055"/>
                        <a:pt x="26171" y="14022"/>
                        <a:pt x="26049" y="12319"/>
                      </a:cubicBezTo>
                      <a:cubicBezTo>
                        <a:pt x="25897" y="10465"/>
                        <a:pt x="26414" y="9098"/>
                        <a:pt x="26232" y="7243"/>
                      </a:cubicBezTo>
                      <a:cubicBezTo>
                        <a:pt x="25776" y="2502"/>
                        <a:pt x="23405" y="1863"/>
                        <a:pt x="21125" y="952"/>
                      </a:cubicBezTo>
                      <a:cubicBezTo>
                        <a:pt x="19309" y="225"/>
                        <a:pt x="17339" y="0"/>
                        <a:pt x="15368" y="0"/>
                      </a:cubicBezTo>
                      <a:close/>
                    </a:path>
                  </a:pathLst>
                </a:custGeom>
                <a:solidFill>
                  <a:srgbClr val="9D65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35"/>
                <p:cNvSpPr/>
                <p:nvPr/>
              </p:nvSpPr>
              <p:spPr>
                <a:xfrm>
                  <a:off x="2737064" y="541793"/>
                  <a:ext cx="941055" cy="76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28769" extrusionOk="0">
                      <a:moveTo>
                        <a:pt x="14929" y="0"/>
                      </a:moveTo>
                      <a:cubicBezTo>
                        <a:pt x="14461" y="0"/>
                        <a:pt x="13994" y="14"/>
                        <a:pt x="13526" y="44"/>
                      </a:cubicBezTo>
                      <a:cubicBezTo>
                        <a:pt x="10244" y="257"/>
                        <a:pt x="6870" y="1351"/>
                        <a:pt x="4560" y="3935"/>
                      </a:cubicBezTo>
                      <a:cubicBezTo>
                        <a:pt x="3921" y="4604"/>
                        <a:pt x="3435" y="5424"/>
                        <a:pt x="3253" y="6367"/>
                      </a:cubicBezTo>
                      <a:cubicBezTo>
                        <a:pt x="3161" y="6762"/>
                        <a:pt x="3161" y="7157"/>
                        <a:pt x="3253" y="7552"/>
                      </a:cubicBezTo>
                      <a:cubicBezTo>
                        <a:pt x="1854" y="9163"/>
                        <a:pt x="1307" y="10804"/>
                        <a:pt x="608" y="13054"/>
                      </a:cubicBezTo>
                      <a:cubicBezTo>
                        <a:pt x="122" y="14969"/>
                        <a:pt x="0" y="16944"/>
                        <a:pt x="274" y="18920"/>
                      </a:cubicBezTo>
                      <a:cubicBezTo>
                        <a:pt x="578" y="20561"/>
                        <a:pt x="699" y="21656"/>
                        <a:pt x="1277" y="23236"/>
                      </a:cubicBezTo>
                      <a:cubicBezTo>
                        <a:pt x="1915" y="25090"/>
                        <a:pt x="2766" y="27157"/>
                        <a:pt x="3830" y="28768"/>
                      </a:cubicBezTo>
                      <a:cubicBezTo>
                        <a:pt x="4164" y="26428"/>
                        <a:pt x="5137" y="24239"/>
                        <a:pt x="6657" y="22446"/>
                      </a:cubicBezTo>
                      <a:cubicBezTo>
                        <a:pt x="8116" y="20683"/>
                        <a:pt x="9788" y="19072"/>
                        <a:pt x="11064" y="17127"/>
                      </a:cubicBezTo>
                      <a:cubicBezTo>
                        <a:pt x="11642" y="16276"/>
                        <a:pt x="12067" y="15333"/>
                        <a:pt x="12250" y="14330"/>
                      </a:cubicBezTo>
                      <a:cubicBezTo>
                        <a:pt x="12311" y="14057"/>
                        <a:pt x="12311" y="13783"/>
                        <a:pt x="12311" y="13510"/>
                      </a:cubicBezTo>
                      <a:lnTo>
                        <a:pt x="12554" y="13479"/>
                      </a:lnTo>
                      <a:cubicBezTo>
                        <a:pt x="13648" y="13266"/>
                        <a:pt x="14621" y="12628"/>
                        <a:pt x="15654" y="12233"/>
                      </a:cubicBezTo>
                      <a:cubicBezTo>
                        <a:pt x="16776" y="11803"/>
                        <a:pt x="17967" y="11591"/>
                        <a:pt x="19156" y="11591"/>
                      </a:cubicBezTo>
                      <a:cubicBezTo>
                        <a:pt x="19900" y="11591"/>
                        <a:pt x="20643" y="11674"/>
                        <a:pt x="21368" y="11838"/>
                      </a:cubicBezTo>
                      <a:cubicBezTo>
                        <a:pt x="23283" y="12263"/>
                        <a:pt x="25138" y="12963"/>
                        <a:pt x="26840" y="13905"/>
                      </a:cubicBezTo>
                      <a:cubicBezTo>
                        <a:pt x="26688" y="13570"/>
                        <a:pt x="26536" y="13236"/>
                        <a:pt x="26384" y="12902"/>
                      </a:cubicBezTo>
                      <a:lnTo>
                        <a:pt x="26384" y="12902"/>
                      </a:lnTo>
                      <a:cubicBezTo>
                        <a:pt x="27104" y="13541"/>
                        <a:pt x="28002" y="13833"/>
                        <a:pt x="28917" y="13833"/>
                      </a:cubicBezTo>
                      <a:cubicBezTo>
                        <a:pt x="30048" y="13833"/>
                        <a:pt x="31208" y="13387"/>
                        <a:pt x="32098" y="12598"/>
                      </a:cubicBezTo>
                      <a:cubicBezTo>
                        <a:pt x="33709" y="11169"/>
                        <a:pt x="34499" y="8889"/>
                        <a:pt x="34682" y="6610"/>
                      </a:cubicBezTo>
                      <a:lnTo>
                        <a:pt x="34682" y="6610"/>
                      </a:lnTo>
                      <a:cubicBezTo>
                        <a:pt x="34135" y="7431"/>
                        <a:pt x="33344" y="8038"/>
                        <a:pt x="32463" y="8403"/>
                      </a:cubicBezTo>
                      <a:cubicBezTo>
                        <a:pt x="34378" y="6336"/>
                        <a:pt x="35229" y="3479"/>
                        <a:pt x="34712" y="713"/>
                      </a:cubicBezTo>
                      <a:lnTo>
                        <a:pt x="34712" y="713"/>
                      </a:lnTo>
                      <a:cubicBezTo>
                        <a:pt x="33436" y="2202"/>
                        <a:pt x="31581" y="3084"/>
                        <a:pt x="29636" y="3114"/>
                      </a:cubicBezTo>
                      <a:cubicBezTo>
                        <a:pt x="31186" y="2841"/>
                        <a:pt x="32524" y="1838"/>
                        <a:pt x="33162" y="379"/>
                      </a:cubicBezTo>
                      <a:lnTo>
                        <a:pt x="33162" y="379"/>
                      </a:lnTo>
                      <a:cubicBezTo>
                        <a:pt x="31431" y="961"/>
                        <a:pt x="29637" y="1170"/>
                        <a:pt x="27834" y="1170"/>
                      </a:cubicBezTo>
                      <a:cubicBezTo>
                        <a:pt x="26343" y="1170"/>
                        <a:pt x="24846" y="1027"/>
                        <a:pt x="23375" y="835"/>
                      </a:cubicBezTo>
                      <a:cubicBezTo>
                        <a:pt x="20559" y="496"/>
                        <a:pt x="17744" y="0"/>
                        <a:pt x="149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35"/>
                <p:cNvSpPr/>
                <p:nvPr/>
              </p:nvSpPr>
              <p:spPr>
                <a:xfrm>
                  <a:off x="3064277" y="944793"/>
                  <a:ext cx="191662" cy="89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5" h="3348" extrusionOk="0">
                      <a:moveTo>
                        <a:pt x="6856" y="0"/>
                      </a:moveTo>
                      <a:cubicBezTo>
                        <a:pt x="6841" y="0"/>
                        <a:pt x="6825" y="2"/>
                        <a:pt x="6809" y="4"/>
                      </a:cubicBezTo>
                      <a:cubicBezTo>
                        <a:pt x="4378" y="247"/>
                        <a:pt x="2068" y="1159"/>
                        <a:pt x="183" y="2679"/>
                      </a:cubicBezTo>
                      <a:cubicBezTo>
                        <a:pt x="31" y="2831"/>
                        <a:pt x="1" y="3044"/>
                        <a:pt x="122" y="3196"/>
                      </a:cubicBezTo>
                      <a:cubicBezTo>
                        <a:pt x="183" y="3287"/>
                        <a:pt x="305" y="3348"/>
                        <a:pt x="396" y="3348"/>
                      </a:cubicBezTo>
                      <a:cubicBezTo>
                        <a:pt x="487" y="3317"/>
                        <a:pt x="548" y="3317"/>
                        <a:pt x="609" y="3257"/>
                      </a:cubicBezTo>
                      <a:cubicBezTo>
                        <a:pt x="2402" y="1828"/>
                        <a:pt x="4560" y="946"/>
                        <a:pt x="6840" y="703"/>
                      </a:cubicBezTo>
                      <a:cubicBezTo>
                        <a:pt x="7053" y="673"/>
                        <a:pt x="7174" y="521"/>
                        <a:pt x="7174" y="308"/>
                      </a:cubicBezTo>
                      <a:cubicBezTo>
                        <a:pt x="7146" y="142"/>
                        <a:pt x="7017" y="0"/>
                        <a:pt x="68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35"/>
                <p:cNvSpPr/>
                <p:nvPr/>
              </p:nvSpPr>
              <p:spPr>
                <a:xfrm>
                  <a:off x="3408560" y="957428"/>
                  <a:ext cx="108159" cy="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051" extrusionOk="0">
                      <a:moveTo>
                        <a:pt x="2102" y="0"/>
                      </a:moveTo>
                      <a:cubicBezTo>
                        <a:pt x="1493" y="0"/>
                        <a:pt x="881" y="107"/>
                        <a:pt x="304" y="321"/>
                      </a:cubicBezTo>
                      <a:cubicBezTo>
                        <a:pt x="1" y="504"/>
                        <a:pt x="92" y="990"/>
                        <a:pt x="426" y="1051"/>
                      </a:cubicBezTo>
                      <a:cubicBezTo>
                        <a:pt x="487" y="1051"/>
                        <a:pt x="517" y="1021"/>
                        <a:pt x="578" y="1021"/>
                      </a:cubicBezTo>
                      <a:cubicBezTo>
                        <a:pt x="1080" y="837"/>
                        <a:pt x="1609" y="745"/>
                        <a:pt x="2140" y="745"/>
                      </a:cubicBezTo>
                      <a:cubicBezTo>
                        <a:pt x="2575" y="745"/>
                        <a:pt x="3011" y="806"/>
                        <a:pt x="3435" y="929"/>
                      </a:cubicBezTo>
                      <a:cubicBezTo>
                        <a:pt x="3480" y="957"/>
                        <a:pt x="3524" y="969"/>
                        <a:pt x="3565" y="969"/>
                      </a:cubicBezTo>
                      <a:cubicBezTo>
                        <a:pt x="3883" y="969"/>
                        <a:pt x="4048" y="230"/>
                        <a:pt x="3618" y="230"/>
                      </a:cubicBezTo>
                      <a:cubicBezTo>
                        <a:pt x="3130" y="77"/>
                        <a:pt x="2617" y="0"/>
                        <a:pt x="21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35"/>
                <p:cNvSpPr/>
                <p:nvPr/>
              </p:nvSpPr>
              <p:spPr>
                <a:xfrm>
                  <a:off x="3184461" y="1047934"/>
                  <a:ext cx="34940" cy="73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2747" extrusionOk="0">
                      <a:moveTo>
                        <a:pt x="558" y="1"/>
                      </a:moveTo>
                      <a:cubicBezTo>
                        <a:pt x="545" y="1"/>
                        <a:pt x="531" y="2"/>
                        <a:pt x="517" y="3"/>
                      </a:cubicBezTo>
                      <a:cubicBezTo>
                        <a:pt x="304" y="3"/>
                        <a:pt x="122" y="338"/>
                        <a:pt x="61" y="611"/>
                      </a:cubicBezTo>
                      <a:cubicBezTo>
                        <a:pt x="0" y="1067"/>
                        <a:pt x="0" y="1523"/>
                        <a:pt x="61" y="1979"/>
                      </a:cubicBezTo>
                      <a:cubicBezTo>
                        <a:pt x="61" y="2162"/>
                        <a:pt x="122" y="2374"/>
                        <a:pt x="213" y="2526"/>
                      </a:cubicBezTo>
                      <a:cubicBezTo>
                        <a:pt x="289" y="2679"/>
                        <a:pt x="451" y="2746"/>
                        <a:pt x="627" y="2746"/>
                      </a:cubicBezTo>
                      <a:cubicBezTo>
                        <a:pt x="661" y="2746"/>
                        <a:pt x="695" y="2744"/>
                        <a:pt x="730" y="2739"/>
                      </a:cubicBezTo>
                      <a:cubicBezTo>
                        <a:pt x="851" y="2648"/>
                        <a:pt x="973" y="2526"/>
                        <a:pt x="1034" y="2374"/>
                      </a:cubicBezTo>
                      <a:cubicBezTo>
                        <a:pt x="1307" y="1736"/>
                        <a:pt x="1307" y="1037"/>
                        <a:pt x="1034" y="429"/>
                      </a:cubicBezTo>
                      <a:cubicBezTo>
                        <a:pt x="948" y="228"/>
                        <a:pt x="781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35"/>
                <p:cNvSpPr/>
                <p:nvPr/>
              </p:nvSpPr>
              <p:spPr>
                <a:xfrm>
                  <a:off x="3442673" y="1038263"/>
                  <a:ext cx="34940" cy="7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2756" extrusionOk="0">
                      <a:moveTo>
                        <a:pt x="547" y="1"/>
                      </a:moveTo>
                      <a:cubicBezTo>
                        <a:pt x="304" y="31"/>
                        <a:pt x="122" y="365"/>
                        <a:pt x="61" y="639"/>
                      </a:cubicBezTo>
                      <a:cubicBezTo>
                        <a:pt x="0" y="1095"/>
                        <a:pt x="0" y="1551"/>
                        <a:pt x="61" y="2007"/>
                      </a:cubicBezTo>
                      <a:cubicBezTo>
                        <a:pt x="61" y="2189"/>
                        <a:pt x="122" y="2372"/>
                        <a:pt x="213" y="2554"/>
                      </a:cubicBezTo>
                      <a:cubicBezTo>
                        <a:pt x="309" y="2673"/>
                        <a:pt x="460" y="2755"/>
                        <a:pt x="610" y="2755"/>
                      </a:cubicBezTo>
                      <a:cubicBezTo>
                        <a:pt x="650" y="2755"/>
                        <a:pt x="691" y="2749"/>
                        <a:pt x="730" y="2736"/>
                      </a:cubicBezTo>
                      <a:cubicBezTo>
                        <a:pt x="882" y="2675"/>
                        <a:pt x="973" y="2554"/>
                        <a:pt x="1034" y="2402"/>
                      </a:cubicBezTo>
                      <a:cubicBezTo>
                        <a:pt x="1307" y="1764"/>
                        <a:pt x="1307" y="1065"/>
                        <a:pt x="1034" y="426"/>
                      </a:cubicBezTo>
                      <a:cubicBezTo>
                        <a:pt x="942" y="213"/>
                        <a:pt x="760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35"/>
                <p:cNvSpPr/>
                <p:nvPr/>
              </p:nvSpPr>
              <p:spPr>
                <a:xfrm>
                  <a:off x="3294040" y="976395"/>
                  <a:ext cx="186801" cy="384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3" h="14392" extrusionOk="0">
                      <a:moveTo>
                        <a:pt x="3604" y="0"/>
                      </a:moveTo>
                      <a:cubicBezTo>
                        <a:pt x="3486" y="0"/>
                        <a:pt x="3371" y="55"/>
                        <a:pt x="3284" y="159"/>
                      </a:cubicBezTo>
                      <a:cubicBezTo>
                        <a:pt x="2494" y="1162"/>
                        <a:pt x="2221" y="2469"/>
                        <a:pt x="2525" y="3715"/>
                      </a:cubicBezTo>
                      <a:cubicBezTo>
                        <a:pt x="2829" y="4870"/>
                        <a:pt x="3315" y="5964"/>
                        <a:pt x="3953" y="6967"/>
                      </a:cubicBezTo>
                      <a:lnTo>
                        <a:pt x="5534" y="9764"/>
                      </a:lnTo>
                      <a:cubicBezTo>
                        <a:pt x="5777" y="10159"/>
                        <a:pt x="6020" y="10675"/>
                        <a:pt x="5838" y="11010"/>
                      </a:cubicBezTo>
                      <a:cubicBezTo>
                        <a:pt x="5655" y="11192"/>
                        <a:pt x="5443" y="11344"/>
                        <a:pt x="5230" y="11435"/>
                      </a:cubicBezTo>
                      <a:lnTo>
                        <a:pt x="488" y="13624"/>
                      </a:lnTo>
                      <a:cubicBezTo>
                        <a:pt x="0" y="13710"/>
                        <a:pt x="135" y="14391"/>
                        <a:pt x="586" y="14391"/>
                      </a:cubicBezTo>
                      <a:cubicBezTo>
                        <a:pt x="613" y="14391"/>
                        <a:pt x="641" y="14389"/>
                        <a:pt x="670" y="14384"/>
                      </a:cubicBezTo>
                      <a:cubicBezTo>
                        <a:pt x="731" y="14384"/>
                        <a:pt x="792" y="14353"/>
                        <a:pt x="822" y="14323"/>
                      </a:cubicBezTo>
                      <a:lnTo>
                        <a:pt x="5564" y="12134"/>
                      </a:lnTo>
                      <a:cubicBezTo>
                        <a:pt x="5929" y="12013"/>
                        <a:pt x="6263" y="11739"/>
                        <a:pt x="6506" y="11435"/>
                      </a:cubicBezTo>
                      <a:cubicBezTo>
                        <a:pt x="6993" y="10645"/>
                        <a:pt x="6446" y="9733"/>
                        <a:pt x="6233" y="9368"/>
                      </a:cubicBezTo>
                      <a:lnTo>
                        <a:pt x="4652" y="6572"/>
                      </a:lnTo>
                      <a:cubicBezTo>
                        <a:pt x="4044" y="5630"/>
                        <a:pt x="3588" y="4627"/>
                        <a:pt x="3315" y="3563"/>
                      </a:cubicBezTo>
                      <a:cubicBezTo>
                        <a:pt x="3041" y="2560"/>
                        <a:pt x="3254" y="1496"/>
                        <a:pt x="3892" y="675"/>
                      </a:cubicBezTo>
                      <a:cubicBezTo>
                        <a:pt x="4044" y="493"/>
                        <a:pt x="4014" y="250"/>
                        <a:pt x="3862" y="98"/>
                      </a:cubicBezTo>
                      <a:cubicBezTo>
                        <a:pt x="3783" y="32"/>
                        <a:pt x="3693" y="0"/>
                        <a:pt x="36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35"/>
                <p:cNvSpPr/>
                <p:nvPr/>
              </p:nvSpPr>
              <p:spPr>
                <a:xfrm>
                  <a:off x="3239678" y="1410970"/>
                  <a:ext cx="143740" cy="69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" h="258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26" y="1006"/>
                        <a:pt x="2033" y="2588"/>
                        <a:pt x="3133" y="2588"/>
                      </a:cubicBezTo>
                      <a:cubicBezTo>
                        <a:pt x="3163" y="2588"/>
                        <a:pt x="3193" y="2586"/>
                        <a:pt x="3222" y="2584"/>
                      </a:cubicBezTo>
                      <a:cubicBezTo>
                        <a:pt x="4316" y="2462"/>
                        <a:pt x="5198" y="1611"/>
                        <a:pt x="5380" y="517"/>
                      </a:cubicBezTo>
                      <a:cubicBezTo>
                        <a:pt x="3587" y="456"/>
                        <a:pt x="1794" y="304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35"/>
                <p:cNvSpPr/>
                <p:nvPr/>
              </p:nvSpPr>
              <p:spPr>
                <a:xfrm>
                  <a:off x="2784961" y="1033401"/>
                  <a:ext cx="155119" cy="25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9708" extrusionOk="0">
                      <a:moveTo>
                        <a:pt x="2128" y="0"/>
                      </a:moveTo>
                      <a:cubicBezTo>
                        <a:pt x="1520" y="0"/>
                        <a:pt x="1004" y="517"/>
                        <a:pt x="669" y="1064"/>
                      </a:cubicBezTo>
                      <a:cubicBezTo>
                        <a:pt x="153" y="2128"/>
                        <a:pt x="1" y="3374"/>
                        <a:pt x="305" y="4529"/>
                      </a:cubicBezTo>
                      <a:cubicBezTo>
                        <a:pt x="609" y="5684"/>
                        <a:pt x="1034" y="6779"/>
                        <a:pt x="1612" y="7842"/>
                      </a:cubicBezTo>
                      <a:cubicBezTo>
                        <a:pt x="2007" y="8602"/>
                        <a:pt x="2432" y="9423"/>
                        <a:pt x="3253" y="9666"/>
                      </a:cubicBezTo>
                      <a:cubicBezTo>
                        <a:pt x="3375" y="9694"/>
                        <a:pt x="3498" y="9708"/>
                        <a:pt x="3620" y="9708"/>
                      </a:cubicBezTo>
                      <a:cubicBezTo>
                        <a:pt x="4284" y="9708"/>
                        <a:pt x="4906" y="9301"/>
                        <a:pt x="5137" y="8633"/>
                      </a:cubicBezTo>
                      <a:lnTo>
                        <a:pt x="5806" y="2827"/>
                      </a:lnTo>
                      <a:lnTo>
                        <a:pt x="5806" y="2827"/>
                      </a:lnTo>
                      <a:cubicBezTo>
                        <a:pt x="5763" y="2832"/>
                        <a:pt x="5719" y="2835"/>
                        <a:pt x="5677" y="2835"/>
                      </a:cubicBezTo>
                      <a:cubicBezTo>
                        <a:pt x="4946" y="2835"/>
                        <a:pt x="4354" y="2120"/>
                        <a:pt x="3952" y="1459"/>
                      </a:cubicBezTo>
                      <a:cubicBezTo>
                        <a:pt x="3496" y="791"/>
                        <a:pt x="2949" y="0"/>
                        <a:pt x="2128" y="0"/>
                      </a:cubicBezTo>
                      <a:close/>
                    </a:path>
                  </a:pathLst>
                </a:custGeom>
                <a:solidFill>
                  <a:srgbClr val="9D65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35"/>
                <p:cNvSpPr/>
                <p:nvPr/>
              </p:nvSpPr>
              <p:spPr>
                <a:xfrm>
                  <a:off x="2790651" y="1063988"/>
                  <a:ext cx="107197" cy="18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7032" extrusionOk="0">
                      <a:moveTo>
                        <a:pt x="1984" y="0"/>
                      </a:moveTo>
                      <a:cubicBezTo>
                        <a:pt x="1743" y="0"/>
                        <a:pt x="1510" y="81"/>
                        <a:pt x="1338" y="254"/>
                      </a:cubicBezTo>
                      <a:cubicBezTo>
                        <a:pt x="0" y="1165"/>
                        <a:pt x="426" y="3202"/>
                        <a:pt x="2006" y="3536"/>
                      </a:cubicBezTo>
                      <a:cubicBezTo>
                        <a:pt x="1581" y="3597"/>
                        <a:pt x="1277" y="3962"/>
                        <a:pt x="1307" y="4387"/>
                      </a:cubicBezTo>
                      <a:cubicBezTo>
                        <a:pt x="1338" y="4813"/>
                        <a:pt x="1551" y="5178"/>
                        <a:pt x="1855" y="5451"/>
                      </a:cubicBezTo>
                      <a:cubicBezTo>
                        <a:pt x="2158" y="5694"/>
                        <a:pt x="2523" y="5907"/>
                        <a:pt x="2858" y="6120"/>
                      </a:cubicBezTo>
                      <a:cubicBezTo>
                        <a:pt x="3192" y="6363"/>
                        <a:pt x="3465" y="6667"/>
                        <a:pt x="3617" y="7032"/>
                      </a:cubicBezTo>
                      <a:cubicBezTo>
                        <a:pt x="3952" y="6606"/>
                        <a:pt x="4013" y="6029"/>
                        <a:pt x="3800" y="5542"/>
                      </a:cubicBezTo>
                      <a:cubicBezTo>
                        <a:pt x="3678" y="5330"/>
                        <a:pt x="3557" y="5147"/>
                        <a:pt x="3435" y="4934"/>
                      </a:cubicBezTo>
                      <a:cubicBezTo>
                        <a:pt x="3314" y="4722"/>
                        <a:pt x="3314" y="4478"/>
                        <a:pt x="3405" y="4266"/>
                      </a:cubicBezTo>
                      <a:cubicBezTo>
                        <a:pt x="3496" y="4083"/>
                        <a:pt x="3678" y="3962"/>
                        <a:pt x="3800" y="3779"/>
                      </a:cubicBezTo>
                      <a:cubicBezTo>
                        <a:pt x="3952" y="3506"/>
                        <a:pt x="3952" y="3171"/>
                        <a:pt x="3830" y="2868"/>
                      </a:cubicBezTo>
                      <a:cubicBezTo>
                        <a:pt x="3587" y="2138"/>
                        <a:pt x="3314" y="1409"/>
                        <a:pt x="2918" y="740"/>
                      </a:cubicBezTo>
                      <a:cubicBezTo>
                        <a:pt x="2797" y="436"/>
                        <a:pt x="2584" y="193"/>
                        <a:pt x="2280" y="41"/>
                      </a:cubicBezTo>
                      <a:cubicBezTo>
                        <a:pt x="2183" y="14"/>
                        <a:pt x="2083" y="0"/>
                        <a:pt x="1984" y="0"/>
                      </a:cubicBezTo>
                      <a:close/>
                    </a:path>
                  </a:pathLst>
                </a:custGeom>
                <a:solidFill>
                  <a:srgbClr val="8550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35"/>
                <p:cNvSpPr/>
                <p:nvPr/>
              </p:nvSpPr>
              <p:spPr>
                <a:xfrm>
                  <a:off x="3242910" y="3866365"/>
                  <a:ext cx="1068553" cy="50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2" h="18984" extrusionOk="0">
                      <a:moveTo>
                        <a:pt x="5290" y="0"/>
                      </a:moveTo>
                      <a:cubicBezTo>
                        <a:pt x="5077" y="426"/>
                        <a:pt x="4864" y="821"/>
                        <a:pt x="4682" y="1247"/>
                      </a:cubicBezTo>
                      <a:cubicBezTo>
                        <a:pt x="4135" y="2371"/>
                        <a:pt x="3618" y="3435"/>
                        <a:pt x="3040" y="4529"/>
                      </a:cubicBezTo>
                      <a:cubicBezTo>
                        <a:pt x="1977" y="6475"/>
                        <a:pt x="973" y="8450"/>
                        <a:pt x="1" y="10426"/>
                      </a:cubicBezTo>
                      <a:lnTo>
                        <a:pt x="4894" y="10700"/>
                      </a:lnTo>
                      <a:cubicBezTo>
                        <a:pt x="5776" y="10730"/>
                        <a:pt x="6688" y="10791"/>
                        <a:pt x="7387" y="11247"/>
                      </a:cubicBezTo>
                      <a:cubicBezTo>
                        <a:pt x="8056" y="11642"/>
                        <a:pt x="8451" y="12341"/>
                        <a:pt x="9028" y="12797"/>
                      </a:cubicBezTo>
                      <a:cubicBezTo>
                        <a:pt x="10335" y="13861"/>
                        <a:pt x="12281" y="13770"/>
                        <a:pt x="13922" y="14195"/>
                      </a:cubicBezTo>
                      <a:cubicBezTo>
                        <a:pt x="15928" y="14742"/>
                        <a:pt x="17570" y="16019"/>
                        <a:pt x="19272" y="17144"/>
                      </a:cubicBezTo>
                      <a:cubicBezTo>
                        <a:pt x="20777" y="18111"/>
                        <a:pt x="22519" y="18984"/>
                        <a:pt x="24311" y="18984"/>
                      </a:cubicBezTo>
                      <a:cubicBezTo>
                        <a:pt x="24545" y="18984"/>
                        <a:pt x="24781" y="18969"/>
                        <a:pt x="25016" y="18937"/>
                      </a:cubicBezTo>
                      <a:cubicBezTo>
                        <a:pt x="25260" y="18907"/>
                        <a:pt x="25533" y="18815"/>
                        <a:pt x="25564" y="18572"/>
                      </a:cubicBezTo>
                      <a:cubicBezTo>
                        <a:pt x="25624" y="18359"/>
                        <a:pt x="25442" y="18207"/>
                        <a:pt x="25290" y="18086"/>
                      </a:cubicBezTo>
                      <a:lnTo>
                        <a:pt x="19272" y="12979"/>
                      </a:lnTo>
                      <a:cubicBezTo>
                        <a:pt x="19463" y="12867"/>
                        <a:pt x="19710" y="12825"/>
                        <a:pt x="19974" y="12825"/>
                      </a:cubicBezTo>
                      <a:cubicBezTo>
                        <a:pt x="20423" y="12825"/>
                        <a:pt x="20926" y="12945"/>
                        <a:pt x="21308" y="13040"/>
                      </a:cubicBezTo>
                      <a:cubicBezTo>
                        <a:pt x="22129" y="13253"/>
                        <a:pt x="22676" y="13344"/>
                        <a:pt x="23193" y="13648"/>
                      </a:cubicBezTo>
                      <a:cubicBezTo>
                        <a:pt x="26080" y="15289"/>
                        <a:pt x="27661" y="16961"/>
                        <a:pt x="30548" y="17691"/>
                      </a:cubicBezTo>
                      <a:cubicBezTo>
                        <a:pt x="30954" y="17803"/>
                        <a:pt x="31393" y="17866"/>
                        <a:pt x="31829" y="17866"/>
                      </a:cubicBezTo>
                      <a:cubicBezTo>
                        <a:pt x="31981" y="17866"/>
                        <a:pt x="32132" y="17858"/>
                        <a:pt x="32281" y="17843"/>
                      </a:cubicBezTo>
                      <a:cubicBezTo>
                        <a:pt x="32889" y="17782"/>
                        <a:pt x="33375" y="17356"/>
                        <a:pt x="33497" y="16779"/>
                      </a:cubicBezTo>
                      <a:cubicBezTo>
                        <a:pt x="33527" y="16566"/>
                        <a:pt x="33466" y="16353"/>
                        <a:pt x="33345" y="16201"/>
                      </a:cubicBezTo>
                      <a:lnTo>
                        <a:pt x="33345" y="16201"/>
                      </a:lnTo>
                      <a:cubicBezTo>
                        <a:pt x="34561" y="16657"/>
                        <a:pt x="35868" y="16931"/>
                        <a:pt x="37175" y="17022"/>
                      </a:cubicBezTo>
                      <a:cubicBezTo>
                        <a:pt x="37233" y="17025"/>
                        <a:pt x="37293" y="17026"/>
                        <a:pt x="37355" y="17026"/>
                      </a:cubicBezTo>
                      <a:cubicBezTo>
                        <a:pt x="37977" y="17026"/>
                        <a:pt x="38764" y="16876"/>
                        <a:pt x="38846" y="16323"/>
                      </a:cubicBezTo>
                      <a:cubicBezTo>
                        <a:pt x="38938" y="15806"/>
                        <a:pt x="38846" y="15745"/>
                        <a:pt x="38421" y="15381"/>
                      </a:cubicBezTo>
                      <a:cubicBezTo>
                        <a:pt x="38106" y="15145"/>
                        <a:pt x="37792" y="14934"/>
                        <a:pt x="37461" y="14733"/>
                      </a:cubicBezTo>
                      <a:lnTo>
                        <a:pt x="37461" y="14733"/>
                      </a:lnTo>
                      <a:cubicBezTo>
                        <a:pt x="37779" y="14885"/>
                        <a:pt x="38109" y="14989"/>
                        <a:pt x="38451" y="15046"/>
                      </a:cubicBezTo>
                      <a:cubicBezTo>
                        <a:pt x="38480" y="15048"/>
                        <a:pt x="38510" y="15049"/>
                        <a:pt x="38539" y="15049"/>
                      </a:cubicBezTo>
                      <a:cubicBezTo>
                        <a:pt x="39092" y="15049"/>
                        <a:pt x="39675" y="14777"/>
                        <a:pt x="39819" y="14286"/>
                      </a:cubicBezTo>
                      <a:cubicBezTo>
                        <a:pt x="40002" y="13648"/>
                        <a:pt x="39394" y="13071"/>
                        <a:pt x="38877" y="12645"/>
                      </a:cubicBezTo>
                      <a:lnTo>
                        <a:pt x="30792" y="6292"/>
                      </a:lnTo>
                      <a:cubicBezTo>
                        <a:pt x="29181" y="5016"/>
                        <a:pt x="27479" y="3709"/>
                        <a:pt x="25472" y="3253"/>
                      </a:cubicBezTo>
                      <a:cubicBezTo>
                        <a:pt x="24690" y="3092"/>
                        <a:pt x="23907" y="3018"/>
                        <a:pt x="23124" y="3018"/>
                      </a:cubicBezTo>
                      <a:cubicBezTo>
                        <a:pt x="22874" y="3018"/>
                        <a:pt x="22623" y="3025"/>
                        <a:pt x="22372" y="3040"/>
                      </a:cubicBezTo>
                      <a:cubicBezTo>
                        <a:pt x="21764" y="2493"/>
                        <a:pt x="21035" y="2098"/>
                        <a:pt x="20244" y="1885"/>
                      </a:cubicBezTo>
                      <a:cubicBezTo>
                        <a:pt x="20024" y="1838"/>
                        <a:pt x="19804" y="1817"/>
                        <a:pt x="19584" y="1817"/>
                      </a:cubicBezTo>
                      <a:cubicBezTo>
                        <a:pt x="18384" y="1817"/>
                        <a:pt x="17202" y="2442"/>
                        <a:pt x="16019" y="2827"/>
                      </a:cubicBezTo>
                      <a:cubicBezTo>
                        <a:pt x="12372" y="2311"/>
                        <a:pt x="8785" y="1186"/>
                        <a:pt x="5290" y="0"/>
                      </a:cubicBezTo>
                      <a:close/>
                    </a:path>
                  </a:pathLst>
                </a:custGeom>
                <a:solidFill>
                  <a:srgbClr val="9D65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35"/>
                <p:cNvSpPr/>
                <p:nvPr/>
              </p:nvSpPr>
              <p:spPr>
                <a:xfrm>
                  <a:off x="3239678" y="3867166"/>
                  <a:ext cx="624405" cy="505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5" h="18907" extrusionOk="0">
                      <a:moveTo>
                        <a:pt x="5289" y="1"/>
                      </a:moveTo>
                      <a:cubicBezTo>
                        <a:pt x="5076" y="396"/>
                        <a:pt x="4864" y="822"/>
                        <a:pt x="4681" y="1247"/>
                      </a:cubicBezTo>
                      <a:cubicBezTo>
                        <a:pt x="4164" y="2341"/>
                        <a:pt x="3617" y="3436"/>
                        <a:pt x="3040" y="4530"/>
                      </a:cubicBezTo>
                      <a:cubicBezTo>
                        <a:pt x="2006" y="6475"/>
                        <a:pt x="1003" y="8451"/>
                        <a:pt x="0" y="10427"/>
                      </a:cubicBezTo>
                      <a:cubicBezTo>
                        <a:pt x="1216" y="10487"/>
                        <a:pt x="2401" y="10548"/>
                        <a:pt x="3648" y="10609"/>
                      </a:cubicBezTo>
                      <a:cubicBezTo>
                        <a:pt x="4864" y="10700"/>
                        <a:pt x="6353" y="10579"/>
                        <a:pt x="7386" y="11247"/>
                      </a:cubicBezTo>
                      <a:cubicBezTo>
                        <a:pt x="8025" y="11642"/>
                        <a:pt x="8450" y="12311"/>
                        <a:pt x="9028" y="12797"/>
                      </a:cubicBezTo>
                      <a:cubicBezTo>
                        <a:pt x="10335" y="13861"/>
                        <a:pt x="12250" y="13770"/>
                        <a:pt x="13921" y="14196"/>
                      </a:cubicBezTo>
                      <a:cubicBezTo>
                        <a:pt x="15897" y="14712"/>
                        <a:pt x="17539" y="16019"/>
                        <a:pt x="19241" y="17114"/>
                      </a:cubicBezTo>
                      <a:cubicBezTo>
                        <a:pt x="20517" y="17934"/>
                        <a:pt x="21916" y="18664"/>
                        <a:pt x="23375" y="18907"/>
                      </a:cubicBezTo>
                      <a:cubicBezTo>
                        <a:pt x="21004" y="17326"/>
                        <a:pt x="18724" y="15442"/>
                        <a:pt x="16049" y="13800"/>
                      </a:cubicBezTo>
                      <a:cubicBezTo>
                        <a:pt x="15259" y="13010"/>
                        <a:pt x="13253" y="13405"/>
                        <a:pt x="12067" y="12615"/>
                      </a:cubicBezTo>
                      <a:cubicBezTo>
                        <a:pt x="11277" y="11794"/>
                        <a:pt x="10456" y="10214"/>
                        <a:pt x="10061" y="10214"/>
                      </a:cubicBezTo>
                      <a:cubicBezTo>
                        <a:pt x="9028" y="9940"/>
                        <a:pt x="7964" y="9667"/>
                        <a:pt x="6900" y="9393"/>
                      </a:cubicBezTo>
                      <a:cubicBezTo>
                        <a:pt x="7660" y="6658"/>
                        <a:pt x="8572" y="4013"/>
                        <a:pt x="9636" y="1399"/>
                      </a:cubicBezTo>
                      <a:cubicBezTo>
                        <a:pt x="8177" y="974"/>
                        <a:pt x="6748" y="487"/>
                        <a:pt x="5289" y="1"/>
                      </a:cubicBezTo>
                      <a:close/>
                    </a:path>
                  </a:pathLst>
                </a:custGeom>
                <a:solidFill>
                  <a:srgbClr val="8550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35"/>
                <p:cNvSpPr/>
                <p:nvPr/>
              </p:nvSpPr>
              <p:spPr>
                <a:xfrm>
                  <a:off x="4008598" y="4075852"/>
                  <a:ext cx="273670" cy="193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5" h="722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566" y="2813"/>
                        <a:pt x="8108" y="7227"/>
                        <a:pt x="9840" y="7227"/>
                      </a:cubicBezTo>
                      <a:cubicBezTo>
                        <a:pt x="10017" y="7227"/>
                        <a:pt x="10154" y="7181"/>
                        <a:pt x="10244" y="7083"/>
                      </a:cubicBezTo>
                      <a:cubicBezTo>
                        <a:pt x="6384" y="4803"/>
                        <a:pt x="3557" y="2523"/>
                        <a:pt x="1" y="1"/>
                      </a:cubicBezTo>
                      <a:close/>
                    </a:path>
                  </a:pathLst>
                </a:custGeom>
                <a:solidFill>
                  <a:srgbClr val="8550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35"/>
                <p:cNvSpPr/>
                <p:nvPr/>
              </p:nvSpPr>
              <p:spPr>
                <a:xfrm>
                  <a:off x="3851095" y="4112689"/>
                  <a:ext cx="355650" cy="20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4" h="7741" extrusionOk="0">
                      <a:moveTo>
                        <a:pt x="973" y="1"/>
                      </a:moveTo>
                      <a:cubicBezTo>
                        <a:pt x="643" y="1"/>
                        <a:pt x="311" y="69"/>
                        <a:pt x="0" y="202"/>
                      </a:cubicBezTo>
                      <a:cubicBezTo>
                        <a:pt x="973" y="506"/>
                        <a:pt x="1854" y="1023"/>
                        <a:pt x="2584" y="1722"/>
                      </a:cubicBezTo>
                      <a:cubicBezTo>
                        <a:pt x="3344" y="2391"/>
                        <a:pt x="4043" y="3120"/>
                        <a:pt x="4803" y="3789"/>
                      </a:cubicBezTo>
                      <a:cubicBezTo>
                        <a:pt x="7022" y="5734"/>
                        <a:pt x="10396" y="7375"/>
                        <a:pt x="13313" y="7740"/>
                      </a:cubicBezTo>
                      <a:cubicBezTo>
                        <a:pt x="10183" y="5947"/>
                        <a:pt x="6414" y="3789"/>
                        <a:pt x="3648" y="1388"/>
                      </a:cubicBezTo>
                      <a:cubicBezTo>
                        <a:pt x="3161" y="901"/>
                        <a:pt x="2584" y="536"/>
                        <a:pt x="1976" y="232"/>
                      </a:cubicBezTo>
                      <a:cubicBezTo>
                        <a:pt x="1664" y="77"/>
                        <a:pt x="1320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8550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35"/>
                <p:cNvSpPr/>
                <p:nvPr/>
              </p:nvSpPr>
              <p:spPr>
                <a:xfrm>
                  <a:off x="3855156" y="4329977"/>
                  <a:ext cx="58474" cy="3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9" h="1370" extrusionOk="0">
                      <a:moveTo>
                        <a:pt x="1074" y="0"/>
                      </a:moveTo>
                      <a:cubicBezTo>
                        <a:pt x="947" y="0"/>
                        <a:pt x="817" y="34"/>
                        <a:pt x="699" y="93"/>
                      </a:cubicBezTo>
                      <a:cubicBezTo>
                        <a:pt x="517" y="153"/>
                        <a:pt x="365" y="275"/>
                        <a:pt x="183" y="396"/>
                      </a:cubicBezTo>
                      <a:cubicBezTo>
                        <a:pt x="91" y="457"/>
                        <a:pt x="0" y="518"/>
                        <a:pt x="0" y="640"/>
                      </a:cubicBezTo>
                      <a:cubicBezTo>
                        <a:pt x="0" y="731"/>
                        <a:pt x="91" y="852"/>
                        <a:pt x="183" y="913"/>
                      </a:cubicBezTo>
                      <a:lnTo>
                        <a:pt x="608" y="1248"/>
                      </a:lnTo>
                      <a:cubicBezTo>
                        <a:pt x="669" y="1308"/>
                        <a:pt x="730" y="1339"/>
                        <a:pt x="821" y="1369"/>
                      </a:cubicBezTo>
                      <a:cubicBezTo>
                        <a:pt x="912" y="1369"/>
                        <a:pt x="1003" y="1339"/>
                        <a:pt x="1094" y="1308"/>
                      </a:cubicBezTo>
                      <a:lnTo>
                        <a:pt x="2189" y="822"/>
                      </a:lnTo>
                      <a:cubicBezTo>
                        <a:pt x="1854" y="609"/>
                        <a:pt x="1672" y="153"/>
                        <a:pt x="1277" y="32"/>
                      </a:cubicBezTo>
                      <a:cubicBezTo>
                        <a:pt x="1212" y="10"/>
                        <a:pt x="1144" y="0"/>
                        <a:pt x="107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35"/>
                <p:cNvSpPr/>
                <p:nvPr/>
              </p:nvSpPr>
              <p:spPr>
                <a:xfrm>
                  <a:off x="4046772" y="4285339"/>
                  <a:ext cx="77974" cy="41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1559" extrusionOk="0">
                      <a:moveTo>
                        <a:pt x="1277" y="1"/>
                      </a:moveTo>
                      <a:cubicBezTo>
                        <a:pt x="639" y="1"/>
                        <a:pt x="92" y="457"/>
                        <a:pt x="1" y="1095"/>
                      </a:cubicBezTo>
                      <a:cubicBezTo>
                        <a:pt x="244" y="1186"/>
                        <a:pt x="487" y="1277"/>
                        <a:pt x="700" y="1399"/>
                      </a:cubicBezTo>
                      <a:cubicBezTo>
                        <a:pt x="876" y="1500"/>
                        <a:pt x="1094" y="1559"/>
                        <a:pt x="1302" y="1559"/>
                      </a:cubicBezTo>
                      <a:cubicBezTo>
                        <a:pt x="1345" y="1559"/>
                        <a:pt x="1387" y="1556"/>
                        <a:pt x="1429" y="1551"/>
                      </a:cubicBezTo>
                      <a:cubicBezTo>
                        <a:pt x="1642" y="1490"/>
                        <a:pt x="1794" y="1399"/>
                        <a:pt x="1946" y="1277"/>
                      </a:cubicBezTo>
                      <a:cubicBezTo>
                        <a:pt x="2219" y="1004"/>
                        <a:pt x="2554" y="791"/>
                        <a:pt x="2919" y="639"/>
                      </a:cubicBezTo>
                      <a:cubicBezTo>
                        <a:pt x="2675" y="517"/>
                        <a:pt x="2463" y="396"/>
                        <a:pt x="2219" y="274"/>
                      </a:cubicBezTo>
                      <a:cubicBezTo>
                        <a:pt x="1946" y="122"/>
                        <a:pt x="1612" y="31"/>
                        <a:pt x="127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35"/>
                <p:cNvSpPr/>
                <p:nvPr/>
              </p:nvSpPr>
              <p:spPr>
                <a:xfrm>
                  <a:off x="4182369" y="4262312"/>
                  <a:ext cx="86094" cy="46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" h="1746" extrusionOk="0">
                      <a:moveTo>
                        <a:pt x="1684" y="1"/>
                      </a:moveTo>
                      <a:cubicBezTo>
                        <a:pt x="1458" y="1"/>
                        <a:pt x="1246" y="46"/>
                        <a:pt x="1034" y="163"/>
                      </a:cubicBezTo>
                      <a:cubicBezTo>
                        <a:pt x="730" y="315"/>
                        <a:pt x="426" y="498"/>
                        <a:pt x="153" y="711"/>
                      </a:cubicBezTo>
                      <a:cubicBezTo>
                        <a:pt x="92" y="741"/>
                        <a:pt x="1" y="832"/>
                        <a:pt x="1" y="923"/>
                      </a:cubicBezTo>
                      <a:cubicBezTo>
                        <a:pt x="31" y="1015"/>
                        <a:pt x="92" y="1075"/>
                        <a:pt x="153" y="1106"/>
                      </a:cubicBezTo>
                      <a:cubicBezTo>
                        <a:pt x="618" y="1426"/>
                        <a:pt x="1140" y="1746"/>
                        <a:pt x="1690" y="1746"/>
                      </a:cubicBezTo>
                      <a:cubicBezTo>
                        <a:pt x="1714" y="1746"/>
                        <a:pt x="1739" y="1745"/>
                        <a:pt x="1764" y="1744"/>
                      </a:cubicBezTo>
                      <a:cubicBezTo>
                        <a:pt x="2311" y="1622"/>
                        <a:pt x="2797" y="1349"/>
                        <a:pt x="3162" y="954"/>
                      </a:cubicBezTo>
                      <a:cubicBezTo>
                        <a:pt x="3192" y="923"/>
                        <a:pt x="3192" y="923"/>
                        <a:pt x="3223" y="893"/>
                      </a:cubicBezTo>
                      <a:cubicBezTo>
                        <a:pt x="3223" y="832"/>
                        <a:pt x="3162" y="832"/>
                        <a:pt x="3162" y="802"/>
                      </a:cubicBezTo>
                      <a:lnTo>
                        <a:pt x="2341" y="255"/>
                      </a:lnTo>
                      <a:cubicBezTo>
                        <a:pt x="2220" y="163"/>
                        <a:pt x="2037" y="72"/>
                        <a:pt x="1885" y="12"/>
                      </a:cubicBezTo>
                      <a:cubicBezTo>
                        <a:pt x="1817" y="5"/>
                        <a:pt x="1750" y="1"/>
                        <a:pt x="16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35"/>
                <p:cNvSpPr/>
                <p:nvPr/>
              </p:nvSpPr>
              <p:spPr>
                <a:xfrm>
                  <a:off x="4231095" y="4200764"/>
                  <a:ext cx="63362" cy="4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1845" extrusionOk="0">
                      <a:moveTo>
                        <a:pt x="1089" y="1"/>
                      </a:moveTo>
                      <a:cubicBezTo>
                        <a:pt x="883" y="1"/>
                        <a:pt x="682" y="91"/>
                        <a:pt x="547" y="249"/>
                      </a:cubicBezTo>
                      <a:cubicBezTo>
                        <a:pt x="335" y="431"/>
                        <a:pt x="183" y="674"/>
                        <a:pt x="0" y="857"/>
                      </a:cubicBezTo>
                      <a:cubicBezTo>
                        <a:pt x="304" y="1221"/>
                        <a:pt x="699" y="1495"/>
                        <a:pt x="1095" y="1738"/>
                      </a:cubicBezTo>
                      <a:cubicBezTo>
                        <a:pt x="1179" y="1810"/>
                        <a:pt x="1281" y="1844"/>
                        <a:pt x="1384" y="1844"/>
                      </a:cubicBezTo>
                      <a:cubicBezTo>
                        <a:pt x="1543" y="1844"/>
                        <a:pt x="1702" y="1764"/>
                        <a:pt x="1794" y="1616"/>
                      </a:cubicBezTo>
                      <a:lnTo>
                        <a:pt x="2250" y="1221"/>
                      </a:lnTo>
                      <a:cubicBezTo>
                        <a:pt x="2371" y="1130"/>
                        <a:pt x="2371" y="917"/>
                        <a:pt x="2250" y="826"/>
                      </a:cubicBezTo>
                      <a:cubicBezTo>
                        <a:pt x="2067" y="644"/>
                        <a:pt x="1854" y="461"/>
                        <a:pt x="1672" y="309"/>
                      </a:cubicBezTo>
                      <a:cubicBezTo>
                        <a:pt x="1581" y="188"/>
                        <a:pt x="1459" y="97"/>
                        <a:pt x="1307" y="36"/>
                      </a:cubicBezTo>
                      <a:cubicBezTo>
                        <a:pt x="1236" y="12"/>
                        <a:pt x="1162" y="1"/>
                        <a:pt x="10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35"/>
                <p:cNvSpPr/>
                <p:nvPr/>
              </p:nvSpPr>
              <p:spPr>
                <a:xfrm>
                  <a:off x="1845502" y="1977722"/>
                  <a:ext cx="872056" cy="1696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6" h="63528" extrusionOk="0">
                      <a:moveTo>
                        <a:pt x="24113" y="0"/>
                      </a:moveTo>
                      <a:cubicBezTo>
                        <a:pt x="24100" y="0"/>
                        <a:pt x="24087" y="0"/>
                        <a:pt x="24074" y="0"/>
                      </a:cubicBezTo>
                      <a:cubicBezTo>
                        <a:pt x="22098" y="31"/>
                        <a:pt x="20457" y="1520"/>
                        <a:pt x="19089" y="2979"/>
                      </a:cubicBezTo>
                      <a:cubicBezTo>
                        <a:pt x="11794" y="10943"/>
                        <a:pt x="7022" y="21004"/>
                        <a:pt x="4226" y="31429"/>
                      </a:cubicBezTo>
                      <a:cubicBezTo>
                        <a:pt x="1429" y="41885"/>
                        <a:pt x="457" y="52737"/>
                        <a:pt x="1" y="63527"/>
                      </a:cubicBezTo>
                      <a:cubicBezTo>
                        <a:pt x="6260" y="62143"/>
                        <a:pt x="12682" y="61346"/>
                        <a:pt x="19089" y="61346"/>
                      </a:cubicBezTo>
                      <a:cubicBezTo>
                        <a:pt x="22670" y="61346"/>
                        <a:pt x="26247" y="61595"/>
                        <a:pt x="29789" y="62129"/>
                      </a:cubicBezTo>
                      <a:cubicBezTo>
                        <a:pt x="28390" y="48694"/>
                        <a:pt x="29211" y="35442"/>
                        <a:pt x="31552" y="21794"/>
                      </a:cubicBezTo>
                      <a:cubicBezTo>
                        <a:pt x="32038" y="18937"/>
                        <a:pt x="32342" y="16049"/>
                        <a:pt x="32494" y="13162"/>
                      </a:cubicBezTo>
                      <a:cubicBezTo>
                        <a:pt x="32646" y="10335"/>
                        <a:pt x="31278" y="6475"/>
                        <a:pt x="29880" y="4043"/>
                      </a:cubicBezTo>
                      <a:cubicBezTo>
                        <a:pt x="28853" y="2322"/>
                        <a:pt x="26116" y="0"/>
                        <a:pt x="2411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1" name="Google Shape;321;p35"/>
              <p:cNvSpPr/>
              <p:nvPr/>
            </p:nvSpPr>
            <p:spPr>
              <a:xfrm>
                <a:off x="1813846" y="3400402"/>
                <a:ext cx="1650699" cy="868690"/>
              </a:xfrm>
              <a:custGeom>
                <a:avLst/>
                <a:gdLst/>
                <a:ahLst/>
                <a:cxnLst/>
                <a:rect l="l" t="t" r="r" b="b"/>
                <a:pathLst>
                  <a:path w="61795" h="32520" extrusionOk="0">
                    <a:moveTo>
                      <a:pt x="16599" y="0"/>
                    </a:moveTo>
                    <a:cubicBezTo>
                      <a:pt x="13016" y="0"/>
                      <a:pt x="9486" y="791"/>
                      <a:pt x="6414" y="2641"/>
                    </a:cubicBezTo>
                    <a:cubicBezTo>
                      <a:pt x="4134" y="4009"/>
                      <a:pt x="2158" y="6015"/>
                      <a:pt x="1368" y="8538"/>
                    </a:cubicBezTo>
                    <a:cubicBezTo>
                      <a:pt x="0" y="12915"/>
                      <a:pt x="2584" y="17747"/>
                      <a:pt x="6292" y="20422"/>
                    </a:cubicBezTo>
                    <a:cubicBezTo>
                      <a:pt x="10031" y="23097"/>
                      <a:pt x="14651" y="24070"/>
                      <a:pt x="19180" y="24982"/>
                    </a:cubicBezTo>
                    <a:lnTo>
                      <a:pt x="56080" y="32520"/>
                    </a:lnTo>
                    <a:cubicBezTo>
                      <a:pt x="57418" y="28447"/>
                      <a:pt x="60457" y="21881"/>
                      <a:pt x="61795" y="17808"/>
                    </a:cubicBezTo>
                    <a:cubicBezTo>
                      <a:pt x="55442" y="16106"/>
                      <a:pt x="48117" y="14890"/>
                      <a:pt x="42676" y="11182"/>
                    </a:cubicBezTo>
                    <a:cubicBezTo>
                      <a:pt x="37235" y="7474"/>
                      <a:pt x="31733" y="3644"/>
                      <a:pt x="25502" y="1516"/>
                    </a:cubicBezTo>
                    <a:cubicBezTo>
                      <a:pt x="22657" y="559"/>
                      <a:pt x="19609" y="0"/>
                      <a:pt x="16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35"/>
            <p:cNvGrpSpPr/>
            <p:nvPr/>
          </p:nvGrpSpPr>
          <p:grpSpPr>
            <a:xfrm>
              <a:off x="2026321" y="2629742"/>
              <a:ext cx="572666" cy="1567846"/>
              <a:chOff x="2296158" y="2637251"/>
              <a:chExt cx="613067" cy="1678456"/>
            </a:xfrm>
          </p:grpSpPr>
          <p:sp>
            <p:nvSpPr>
              <p:cNvPr id="323" name="Google Shape;323;p35"/>
              <p:cNvSpPr/>
              <p:nvPr/>
            </p:nvSpPr>
            <p:spPr>
              <a:xfrm>
                <a:off x="2296158" y="3461976"/>
                <a:ext cx="542397" cy="254891"/>
              </a:xfrm>
              <a:custGeom>
                <a:avLst/>
                <a:gdLst/>
                <a:ahLst/>
                <a:cxnLst/>
                <a:rect l="l" t="t" r="r" b="b"/>
                <a:pathLst>
                  <a:path w="20305" h="9542" extrusionOk="0">
                    <a:moveTo>
                      <a:pt x="7383" y="0"/>
                    </a:moveTo>
                    <a:cubicBezTo>
                      <a:pt x="5591" y="0"/>
                      <a:pt x="3807" y="401"/>
                      <a:pt x="2402" y="1460"/>
                    </a:cubicBezTo>
                    <a:cubicBezTo>
                      <a:pt x="882" y="2615"/>
                      <a:pt x="0" y="4895"/>
                      <a:pt x="1155" y="6415"/>
                    </a:cubicBezTo>
                    <a:cubicBezTo>
                      <a:pt x="1763" y="7144"/>
                      <a:pt x="2645" y="7600"/>
                      <a:pt x="3587" y="7661"/>
                    </a:cubicBezTo>
                    <a:cubicBezTo>
                      <a:pt x="4043" y="7707"/>
                      <a:pt x="4507" y="7730"/>
                      <a:pt x="4974" y="7730"/>
                    </a:cubicBezTo>
                    <a:cubicBezTo>
                      <a:pt x="5441" y="7730"/>
                      <a:pt x="5912" y="7707"/>
                      <a:pt x="6383" y="7661"/>
                    </a:cubicBezTo>
                    <a:cubicBezTo>
                      <a:pt x="6908" y="7630"/>
                      <a:pt x="7433" y="7615"/>
                      <a:pt x="7959" y="7615"/>
                    </a:cubicBezTo>
                    <a:cubicBezTo>
                      <a:pt x="11023" y="7615"/>
                      <a:pt x="14081" y="8143"/>
                      <a:pt x="16961" y="9181"/>
                    </a:cubicBezTo>
                    <a:cubicBezTo>
                      <a:pt x="17480" y="9347"/>
                      <a:pt x="18028" y="9542"/>
                      <a:pt x="18545" y="9542"/>
                    </a:cubicBezTo>
                    <a:cubicBezTo>
                      <a:pt x="18786" y="9542"/>
                      <a:pt x="19019" y="9500"/>
                      <a:pt x="19241" y="9394"/>
                    </a:cubicBezTo>
                    <a:cubicBezTo>
                      <a:pt x="19940" y="9059"/>
                      <a:pt x="20305" y="8087"/>
                      <a:pt x="20153" y="7296"/>
                    </a:cubicBezTo>
                    <a:cubicBezTo>
                      <a:pt x="19970" y="6476"/>
                      <a:pt x="19393" y="5929"/>
                      <a:pt x="18724" y="5442"/>
                    </a:cubicBezTo>
                    <a:cubicBezTo>
                      <a:pt x="15168" y="2889"/>
                      <a:pt x="12523" y="427"/>
                      <a:pt x="8633" y="62"/>
                    </a:cubicBezTo>
                    <a:cubicBezTo>
                      <a:pt x="8219" y="22"/>
                      <a:pt x="7801" y="0"/>
                      <a:pt x="7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5"/>
              <p:cNvSpPr/>
              <p:nvPr/>
            </p:nvSpPr>
            <p:spPr>
              <a:xfrm>
                <a:off x="2716762" y="4010884"/>
                <a:ext cx="192464" cy="208090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7790" extrusionOk="0">
                    <a:moveTo>
                      <a:pt x="578" y="1"/>
                    </a:moveTo>
                    <a:cubicBezTo>
                      <a:pt x="851" y="518"/>
                      <a:pt x="669" y="1916"/>
                      <a:pt x="578" y="2493"/>
                    </a:cubicBezTo>
                    <a:cubicBezTo>
                      <a:pt x="487" y="3040"/>
                      <a:pt x="244" y="3557"/>
                      <a:pt x="92" y="4135"/>
                    </a:cubicBezTo>
                    <a:cubicBezTo>
                      <a:pt x="0" y="4347"/>
                      <a:pt x="0" y="4621"/>
                      <a:pt x="122" y="4864"/>
                    </a:cubicBezTo>
                    <a:cubicBezTo>
                      <a:pt x="487" y="5351"/>
                      <a:pt x="1125" y="5229"/>
                      <a:pt x="1642" y="5381"/>
                    </a:cubicBezTo>
                    <a:cubicBezTo>
                      <a:pt x="1946" y="5472"/>
                      <a:pt x="2037" y="5715"/>
                      <a:pt x="2219" y="5958"/>
                    </a:cubicBezTo>
                    <a:cubicBezTo>
                      <a:pt x="2462" y="6262"/>
                      <a:pt x="2706" y="6536"/>
                      <a:pt x="2949" y="6809"/>
                    </a:cubicBezTo>
                    <a:cubicBezTo>
                      <a:pt x="3344" y="7205"/>
                      <a:pt x="3861" y="7448"/>
                      <a:pt x="4377" y="7569"/>
                    </a:cubicBezTo>
                    <a:cubicBezTo>
                      <a:pt x="5076" y="7721"/>
                      <a:pt x="5806" y="7782"/>
                      <a:pt x="6505" y="7782"/>
                    </a:cubicBezTo>
                    <a:cubicBezTo>
                      <a:pt x="6541" y="7787"/>
                      <a:pt x="6576" y="7790"/>
                      <a:pt x="6611" y="7790"/>
                    </a:cubicBezTo>
                    <a:cubicBezTo>
                      <a:pt x="6788" y="7790"/>
                      <a:pt x="6961" y="7726"/>
                      <a:pt x="7113" y="7600"/>
                    </a:cubicBezTo>
                    <a:cubicBezTo>
                      <a:pt x="7204" y="7417"/>
                      <a:pt x="7204" y="7205"/>
                      <a:pt x="7113" y="7022"/>
                    </a:cubicBezTo>
                    <a:cubicBezTo>
                      <a:pt x="6991" y="6840"/>
                      <a:pt x="6839" y="6688"/>
                      <a:pt x="6657" y="6597"/>
                    </a:cubicBezTo>
                    <a:cubicBezTo>
                      <a:pt x="5624" y="5898"/>
                      <a:pt x="4712" y="5016"/>
                      <a:pt x="3952" y="4043"/>
                    </a:cubicBezTo>
                    <a:cubicBezTo>
                      <a:pt x="3222" y="3040"/>
                      <a:pt x="3192" y="1733"/>
                      <a:pt x="3283" y="487"/>
                    </a:cubicBezTo>
                    <a:cubicBezTo>
                      <a:pt x="2706" y="457"/>
                      <a:pt x="578" y="1"/>
                      <a:pt x="578" y="1"/>
                    </a:cubicBezTo>
                    <a:close/>
                  </a:path>
                </a:pathLst>
              </a:custGeom>
              <a:solidFill>
                <a:srgbClr val="D49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5"/>
              <p:cNvSpPr/>
              <p:nvPr/>
            </p:nvSpPr>
            <p:spPr>
              <a:xfrm>
                <a:off x="2716762" y="4104275"/>
                <a:ext cx="192464" cy="113902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4264" extrusionOk="0">
                    <a:moveTo>
                      <a:pt x="304" y="0"/>
                    </a:moveTo>
                    <a:cubicBezTo>
                      <a:pt x="213" y="213"/>
                      <a:pt x="152" y="426"/>
                      <a:pt x="92" y="608"/>
                    </a:cubicBezTo>
                    <a:cubicBezTo>
                      <a:pt x="0" y="851"/>
                      <a:pt x="0" y="1125"/>
                      <a:pt x="122" y="1368"/>
                    </a:cubicBezTo>
                    <a:cubicBezTo>
                      <a:pt x="487" y="1855"/>
                      <a:pt x="1125" y="1733"/>
                      <a:pt x="1642" y="1885"/>
                    </a:cubicBezTo>
                    <a:cubicBezTo>
                      <a:pt x="1946" y="1976"/>
                      <a:pt x="2037" y="2219"/>
                      <a:pt x="2219" y="2462"/>
                    </a:cubicBezTo>
                    <a:cubicBezTo>
                      <a:pt x="2462" y="2766"/>
                      <a:pt x="2706" y="3040"/>
                      <a:pt x="2949" y="3313"/>
                    </a:cubicBezTo>
                    <a:cubicBezTo>
                      <a:pt x="3344" y="3678"/>
                      <a:pt x="3830" y="3952"/>
                      <a:pt x="4377" y="4073"/>
                    </a:cubicBezTo>
                    <a:cubicBezTo>
                      <a:pt x="4960" y="4200"/>
                      <a:pt x="5564" y="4263"/>
                      <a:pt x="6153" y="4263"/>
                    </a:cubicBezTo>
                    <a:cubicBezTo>
                      <a:pt x="6271" y="4263"/>
                      <a:pt x="6389" y="4261"/>
                      <a:pt x="6505" y="4256"/>
                    </a:cubicBezTo>
                    <a:cubicBezTo>
                      <a:pt x="6542" y="4261"/>
                      <a:pt x="6578" y="4264"/>
                      <a:pt x="6614" y="4264"/>
                    </a:cubicBezTo>
                    <a:cubicBezTo>
                      <a:pt x="6789" y="4264"/>
                      <a:pt x="6957" y="4205"/>
                      <a:pt x="7083" y="4104"/>
                    </a:cubicBezTo>
                    <a:cubicBezTo>
                      <a:pt x="7204" y="3921"/>
                      <a:pt x="7204" y="3678"/>
                      <a:pt x="7083" y="3526"/>
                    </a:cubicBezTo>
                    <a:cubicBezTo>
                      <a:pt x="6991" y="3344"/>
                      <a:pt x="6839" y="3192"/>
                      <a:pt x="6657" y="3101"/>
                    </a:cubicBezTo>
                    <a:cubicBezTo>
                      <a:pt x="6444" y="2949"/>
                      <a:pt x="6262" y="2797"/>
                      <a:pt x="6080" y="2645"/>
                    </a:cubicBezTo>
                    <a:cubicBezTo>
                      <a:pt x="5958" y="2888"/>
                      <a:pt x="5776" y="3040"/>
                      <a:pt x="5532" y="3101"/>
                    </a:cubicBezTo>
                    <a:cubicBezTo>
                      <a:pt x="5418" y="3139"/>
                      <a:pt x="5299" y="3155"/>
                      <a:pt x="5178" y="3155"/>
                    </a:cubicBezTo>
                    <a:cubicBezTo>
                      <a:pt x="4620" y="3155"/>
                      <a:pt x="4011" y="2803"/>
                      <a:pt x="3587" y="2554"/>
                    </a:cubicBezTo>
                    <a:cubicBezTo>
                      <a:pt x="2858" y="2006"/>
                      <a:pt x="2158" y="1399"/>
                      <a:pt x="1520" y="760"/>
                    </a:cubicBezTo>
                    <a:cubicBezTo>
                      <a:pt x="1155" y="456"/>
                      <a:pt x="730" y="183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5"/>
              <p:cNvSpPr/>
              <p:nvPr/>
            </p:nvSpPr>
            <p:spPr>
              <a:xfrm>
                <a:off x="2609587" y="3328035"/>
                <a:ext cx="275272" cy="744664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877" extrusionOk="0">
                    <a:moveTo>
                      <a:pt x="4012" y="0"/>
                    </a:moveTo>
                    <a:lnTo>
                      <a:pt x="0" y="61"/>
                    </a:lnTo>
                    <a:cubicBezTo>
                      <a:pt x="365" y="2705"/>
                      <a:pt x="547" y="5350"/>
                      <a:pt x="547" y="8025"/>
                    </a:cubicBezTo>
                    <a:cubicBezTo>
                      <a:pt x="1824" y="9119"/>
                      <a:pt x="3192" y="10851"/>
                      <a:pt x="3404" y="12493"/>
                    </a:cubicBezTo>
                    <a:cubicBezTo>
                      <a:pt x="3526" y="13374"/>
                      <a:pt x="3313" y="14256"/>
                      <a:pt x="3222" y="15137"/>
                    </a:cubicBezTo>
                    <a:cubicBezTo>
                      <a:pt x="2797" y="19089"/>
                      <a:pt x="4043" y="23070"/>
                      <a:pt x="3435" y="26931"/>
                    </a:cubicBezTo>
                    <a:cubicBezTo>
                      <a:pt x="4970" y="27381"/>
                      <a:pt x="6737" y="27877"/>
                      <a:pt x="8392" y="27877"/>
                    </a:cubicBezTo>
                    <a:cubicBezTo>
                      <a:pt x="8637" y="27877"/>
                      <a:pt x="8880" y="27866"/>
                      <a:pt x="9119" y="27843"/>
                    </a:cubicBezTo>
                    <a:cubicBezTo>
                      <a:pt x="8724" y="23192"/>
                      <a:pt x="9423" y="19849"/>
                      <a:pt x="9636" y="16809"/>
                    </a:cubicBezTo>
                    <a:cubicBezTo>
                      <a:pt x="9879" y="13161"/>
                      <a:pt x="10304" y="9210"/>
                      <a:pt x="9058" y="7265"/>
                    </a:cubicBezTo>
                    <a:cubicBezTo>
                      <a:pt x="8268" y="6019"/>
                      <a:pt x="7143" y="4985"/>
                      <a:pt x="6140" y="3860"/>
                    </a:cubicBezTo>
                    <a:cubicBezTo>
                      <a:pt x="5137" y="2766"/>
                      <a:pt x="4225" y="1520"/>
                      <a:pt x="40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5"/>
              <p:cNvSpPr/>
              <p:nvPr/>
            </p:nvSpPr>
            <p:spPr>
              <a:xfrm>
                <a:off x="2416315" y="4109137"/>
                <a:ext cx="101534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7733" extrusionOk="0">
                    <a:moveTo>
                      <a:pt x="578" y="1"/>
                    </a:moveTo>
                    <a:cubicBezTo>
                      <a:pt x="791" y="1004"/>
                      <a:pt x="761" y="2037"/>
                      <a:pt x="518" y="3010"/>
                    </a:cubicBezTo>
                    <a:cubicBezTo>
                      <a:pt x="335" y="3466"/>
                      <a:pt x="153" y="3952"/>
                      <a:pt x="31" y="4439"/>
                    </a:cubicBezTo>
                    <a:cubicBezTo>
                      <a:pt x="1" y="4894"/>
                      <a:pt x="62" y="5381"/>
                      <a:pt x="214" y="5837"/>
                    </a:cubicBezTo>
                    <a:cubicBezTo>
                      <a:pt x="396" y="6505"/>
                      <a:pt x="822" y="7113"/>
                      <a:pt x="1369" y="7539"/>
                    </a:cubicBezTo>
                    <a:cubicBezTo>
                      <a:pt x="1516" y="7665"/>
                      <a:pt x="1692" y="7733"/>
                      <a:pt x="1876" y="7733"/>
                    </a:cubicBezTo>
                    <a:cubicBezTo>
                      <a:pt x="1959" y="7733"/>
                      <a:pt x="2044" y="7719"/>
                      <a:pt x="2129" y="7691"/>
                    </a:cubicBezTo>
                    <a:cubicBezTo>
                      <a:pt x="2250" y="7630"/>
                      <a:pt x="2372" y="7508"/>
                      <a:pt x="2463" y="7387"/>
                    </a:cubicBezTo>
                    <a:cubicBezTo>
                      <a:pt x="3193" y="6505"/>
                      <a:pt x="3800" y="5411"/>
                      <a:pt x="3679" y="4226"/>
                    </a:cubicBezTo>
                    <a:cubicBezTo>
                      <a:pt x="3588" y="3496"/>
                      <a:pt x="3223" y="2797"/>
                      <a:pt x="3101" y="2037"/>
                    </a:cubicBezTo>
                    <a:cubicBezTo>
                      <a:pt x="3041" y="1369"/>
                      <a:pt x="3101" y="669"/>
                      <a:pt x="3284" y="1"/>
                    </a:cubicBezTo>
                    <a:close/>
                  </a:path>
                </a:pathLst>
              </a:custGeom>
              <a:solidFill>
                <a:srgbClr val="D49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5"/>
              <p:cNvSpPr/>
              <p:nvPr/>
            </p:nvSpPr>
            <p:spPr>
              <a:xfrm>
                <a:off x="2416315" y="4198466"/>
                <a:ext cx="101534" cy="117241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4389" extrusionOk="0">
                    <a:moveTo>
                      <a:pt x="3466" y="0"/>
                    </a:moveTo>
                    <a:cubicBezTo>
                      <a:pt x="3344" y="1155"/>
                      <a:pt x="2949" y="2371"/>
                      <a:pt x="1734" y="2432"/>
                    </a:cubicBezTo>
                    <a:cubicBezTo>
                      <a:pt x="1716" y="2432"/>
                      <a:pt x="1699" y="2433"/>
                      <a:pt x="1683" y="2433"/>
                    </a:cubicBezTo>
                    <a:cubicBezTo>
                      <a:pt x="600" y="2433"/>
                      <a:pt x="304" y="1473"/>
                      <a:pt x="214" y="426"/>
                    </a:cubicBezTo>
                    <a:cubicBezTo>
                      <a:pt x="153" y="639"/>
                      <a:pt x="92" y="851"/>
                      <a:pt x="62" y="1095"/>
                    </a:cubicBezTo>
                    <a:cubicBezTo>
                      <a:pt x="1" y="1550"/>
                      <a:pt x="62" y="2037"/>
                      <a:pt x="214" y="2493"/>
                    </a:cubicBezTo>
                    <a:cubicBezTo>
                      <a:pt x="396" y="3161"/>
                      <a:pt x="791" y="3769"/>
                      <a:pt x="1338" y="4195"/>
                    </a:cubicBezTo>
                    <a:cubicBezTo>
                      <a:pt x="1485" y="4321"/>
                      <a:pt x="1676" y="4389"/>
                      <a:pt x="1859" y="4389"/>
                    </a:cubicBezTo>
                    <a:cubicBezTo>
                      <a:pt x="1942" y="4389"/>
                      <a:pt x="2023" y="4375"/>
                      <a:pt x="2098" y="4347"/>
                    </a:cubicBezTo>
                    <a:cubicBezTo>
                      <a:pt x="2250" y="4286"/>
                      <a:pt x="2372" y="4164"/>
                      <a:pt x="2463" y="4043"/>
                    </a:cubicBezTo>
                    <a:cubicBezTo>
                      <a:pt x="3193" y="3161"/>
                      <a:pt x="3800" y="2067"/>
                      <a:pt x="3679" y="882"/>
                    </a:cubicBezTo>
                    <a:cubicBezTo>
                      <a:pt x="3648" y="578"/>
                      <a:pt x="3557" y="274"/>
                      <a:pt x="3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5"/>
              <p:cNvSpPr/>
              <p:nvPr/>
            </p:nvSpPr>
            <p:spPr>
              <a:xfrm>
                <a:off x="2375356" y="3328836"/>
                <a:ext cx="249281" cy="824455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30864" extrusionOk="0">
                    <a:moveTo>
                      <a:pt x="8754" y="1"/>
                    </a:moveTo>
                    <a:lnTo>
                      <a:pt x="4803" y="61"/>
                    </a:lnTo>
                    <a:cubicBezTo>
                      <a:pt x="4225" y="3010"/>
                      <a:pt x="1611" y="5077"/>
                      <a:pt x="669" y="7903"/>
                    </a:cubicBezTo>
                    <a:cubicBezTo>
                      <a:pt x="0" y="9910"/>
                      <a:pt x="244" y="12098"/>
                      <a:pt x="426" y="14195"/>
                    </a:cubicBezTo>
                    <a:cubicBezTo>
                      <a:pt x="851" y="19211"/>
                      <a:pt x="882" y="24287"/>
                      <a:pt x="517" y="29302"/>
                    </a:cubicBezTo>
                    <a:cubicBezTo>
                      <a:pt x="1491" y="30456"/>
                      <a:pt x="2384" y="30864"/>
                      <a:pt x="3342" y="30864"/>
                    </a:cubicBezTo>
                    <a:cubicBezTo>
                      <a:pt x="4326" y="30864"/>
                      <a:pt x="5378" y="30433"/>
                      <a:pt x="6657" y="29940"/>
                    </a:cubicBezTo>
                    <a:cubicBezTo>
                      <a:pt x="6201" y="27113"/>
                      <a:pt x="5928" y="24287"/>
                      <a:pt x="5897" y="21429"/>
                    </a:cubicBezTo>
                    <a:cubicBezTo>
                      <a:pt x="5897" y="18512"/>
                      <a:pt x="6292" y="15594"/>
                      <a:pt x="6657" y="12706"/>
                    </a:cubicBezTo>
                    <a:cubicBezTo>
                      <a:pt x="7660" y="11156"/>
                      <a:pt x="8450" y="9484"/>
                      <a:pt x="9058" y="7751"/>
                    </a:cubicBezTo>
                    <a:cubicBezTo>
                      <a:pt x="9149" y="7812"/>
                      <a:pt x="9241" y="7903"/>
                      <a:pt x="9332" y="7995"/>
                    </a:cubicBezTo>
                    <a:cubicBezTo>
                      <a:pt x="9332" y="5320"/>
                      <a:pt x="9149" y="2645"/>
                      <a:pt x="8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5"/>
              <p:cNvSpPr/>
              <p:nvPr/>
            </p:nvSpPr>
            <p:spPr>
              <a:xfrm>
                <a:off x="2439075" y="2645613"/>
                <a:ext cx="172135" cy="377928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14148" extrusionOk="0">
                    <a:moveTo>
                      <a:pt x="3664" y="0"/>
                    </a:moveTo>
                    <a:cubicBezTo>
                      <a:pt x="3125" y="0"/>
                      <a:pt x="2590" y="162"/>
                      <a:pt x="2128" y="470"/>
                    </a:cubicBezTo>
                    <a:cubicBezTo>
                      <a:pt x="1398" y="987"/>
                      <a:pt x="942" y="1807"/>
                      <a:pt x="912" y="2689"/>
                    </a:cubicBezTo>
                    <a:cubicBezTo>
                      <a:pt x="882" y="3692"/>
                      <a:pt x="1307" y="4725"/>
                      <a:pt x="882" y="5607"/>
                    </a:cubicBezTo>
                    <a:cubicBezTo>
                      <a:pt x="608" y="6154"/>
                      <a:pt x="0" y="6549"/>
                      <a:pt x="30" y="7218"/>
                    </a:cubicBezTo>
                    <a:cubicBezTo>
                      <a:pt x="30" y="7856"/>
                      <a:pt x="790" y="8312"/>
                      <a:pt x="882" y="8950"/>
                    </a:cubicBezTo>
                    <a:cubicBezTo>
                      <a:pt x="942" y="9558"/>
                      <a:pt x="456" y="10044"/>
                      <a:pt x="274" y="10592"/>
                    </a:cubicBezTo>
                    <a:cubicBezTo>
                      <a:pt x="152" y="11108"/>
                      <a:pt x="213" y="11625"/>
                      <a:pt x="456" y="12081"/>
                    </a:cubicBezTo>
                    <a:cubicBezTo>
                      <a:pt x="669" y="12537"/>
                      <a:pt x="973" y="12962"/>
                      <a:pt x="1307" y="13327"/>
                    </a:cubicBezTo>
                    <a:lnTo>
                      <a:pt x="1398" y="13145"/>
                    </a:lnTo>
                    <a:cubicBezTo>
                      <a:pt x="1398" y="13145"/>
                      <a:pt x="2352" y="14147"/>
                      <a:pt x="3282" y="14147"/>
                    </a:cubicBezTo>
                    <a:cubicBezTo>
                      <a:pt x="3626" y="14147"/>
                      <a:pt x="3968" y="14009"/>
                      <a:pt x="4255" y="13631"/>
                    </a:cubicBezTo>
                    <a:cubicBezTo>
                      <a:pt x="5319" y="12203"/>
                      <a:pt x="5775" y="12203"/>
                      <a:pt x="6110" y="10956"/>
                    </a:cubicBezTo>
                    <a:cubicBezTo>
                      <a:pt x="6444" y="9710"/>
                      <a:pt x="5562" y="9133"/>
                      <a:pt x="5441" y="7856"/>
                    </a:cubicBezTo>
                    <a:cubicBezTo>
                      <a:pt x="5289" y="6579"/>
                      <a:pt x="6231" y="4756"/>
                      <a:pt x="6049" y="3844"/>
                    </a:cubicBezTo>
                    <a:cubicBezTo>
                      <a:pt x="5897" y="2962"/>
                      <a:pt x="5137" y="166"/>
                      <a:pt x="4590" y="166"/>
                    </a:cubicBezTo>
                    <a:cubicBezTo>
                      <a:pt x="4289" y="54"/>
                      <a:pt x="3976" y="0"/>
                      <a:pt x="3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5"/>
              <p:cNvSpPr/>
              <p:nvPr/>
            </p:nvSpPr>
            <p:spPr>
              <a:xfrm>
                <a:off x="2504844" y="2654081"/>
                <a:ext cx="36543" cy="34139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278" extrusionOk="0">
                    <a:moveTo>
                      <a:pt x="1368" y="1"/>
                    </a:moveTo>
                    <a:cubicBezTo>
                      <a:pt x="1034" y="62"/>
                      <a:pt x="426" y="92"/>
                      <a:pt x="182" y="335"/>
                    </a:cubicBezTo>
                    <a:cubicBezTo>
                      <a:pt x="122" y="366"/>
                      <a:pt x="61" y="426"/>
                      <a:pt x="30" y="518"/>
                    </a:cubicBezTo>
                    <a:cubicBezTo>
                      <a:pt x="0" y="578"/>
                      <a:pt x="0" y="639"/>
                      <a:pt x="30" y="700"/>
                    </a:cubicBezTo>
                    <a:cubicBezTo>
                      <a:pt x="30" y="913"/>
                      <a:pt x="30" y="1095"/>
                      <a:pt x="91" y="1277"/>
                    </a:cubicBezTo>
                    <a:cubicBezTo>
                      <a:pt x="274" y="670"/>
                      <a:pt x="760" y="183"/>
                      <a:pt x="13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5"/>
              <p:cNvSpPr/>
              <p:nvPr/>
            </p:nvSpPr>
            <p:spPr>
              <a:xfrm>
                <a:off x="2408221" y="2902302"/>
                <a:ext cx="405175" cy="586820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21968" extrusionOk="0">
                    <a:moveTo>
                      <a:pt x="6911" y="0"/>
                    </a:moveTo>
                    <a:cubicBezTo>
                      <a:pt x="6057" y="0"/>
                      <a:pt x="5205" y="102"/>
                      <a:pt x="4377" y="314"/>
                    </a:cubicBezTo>
                    <a:cubicBezTo>
                      <a:pt x="3283" y="527"/>
                      <a:pt x="2280" y="1043"/>
                      <a:pt x="1489" y="1834"/>
                    </a:cubicBezTo>
                    <a:cubicBezTo>
                      <a:pt x="456" y="2928"/>
                      <a:pt x="122" y="4569"/>
                      <a:pt x="274" y="6119"/>
                    </a:cubicBezTo>
                    <a:cubicBezTo>
                      <a:pt x="426" y="7639"/>
                      <a:pt x="973" y="9098"/>
                      <a:pt x="1489" y="10527"/>
                    </a:cubicBezTo>
                    <a:cubicBezTo>
                      <a:pt x="2006" y="11986"/>
                      <a:pt x="2462" y="13506"/>
                      <a:pt x="2432" y="15025"/>
                    </a:cubicBezTo>
                    <a:cubicBezTo>
                      <a:pt x="2401" y="17396"/>
                      <a:pt x="1185" y="19554"/>
                      <a:pt x="0" y="21591"/>
                    </a:cubicBezTo>
                    <a:cubicBezTo>
                      <a:pt x="1897" y="21862"/>
                      <a:pt x="3475" y="21968"/>
                      <a:pt x="4809" y="21968"/>
                    </a:cubicBezTo>
                    <a:cubicBezTo>
                      <a:pt x="9444" y="21968"/>
                      <a:pt x="11133" y="20694"/>
                      <a:pt x="12991" y="20694"/>
                    </a:cubicBezTo>
                    <a:cubicBezTo>
                      <a:pt x="13649" y="20694"/>
                      <a:pt x="14328" y="20854"/>
                      <a:pt x="15167" y="21287"/>
                    </a:cubicBezTo>
                    <a:cubicBezTo>
                      <a:pt x="14256" y="19615"/>
                      <a:pt x="12857" y="19129"/>
                      <a:pt x="11946" y="15876"/>
                    </a:cubicBezTo>
                    <a:cubicBezTo>
                      <a:pt x="11398" y="13992"/>
                      <a:pt x="11490" y="11986"/>
                      <a:pt x="12189" y="10192"/>
                    </a:cubicBezTo>
                    <a:cubicBezTo>
                      <a:pt x="12523" y="9402"/>
                      <a:pt x="12979" y="8612"/>
                      <a:pt x="12888" y="7761"/>
                    </a:cubicBezTo>
                    <a:cubicBezTo>
                      <a:pt x="12736" y="6302"/>
                      <a:pt x="12067" y="5056"/>
                      <a:pt x="11824" y="3597"/>
                    </a:cubicBezTo>
                    <a:cubicBezTo>
                      <a:pt x="11733" y="2989"/>
                      <a:pt x="11672" y="2381"/>
                      <a:pt x="11550" y="1773"/>
                    </a:cubicBezTo>
                    <a:cubicBezTo>
                      <a:pt x="11429" y="1104"/>
                      <a:pt x="10851" y="922"/>
                      <a:pt x="10274" y="679"/>
                    </a:cubicBezTo>
                    <a:cubicBezTo>
                      <a:pt x="9666" y="405"/>
                      <a:pt x="9028" y="223"/>
                      <a:pt x="8389" y="101"/>
                    </a:cubicBezTo>
                    <a:cubicBezTo>
                      <a:pt x="7899" y="34"/>
                      <a:pt x="7405" y="0"/>
                      <a:pt x="69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5"/>
              <p:cNvSpPr/>
              <p:nvPr/>
            </p:nvSpPr>
            <p:spPr>
              <a:xfrm>
                <a:off x="2517826" y="2909274"/>
                <a:ext cx="154291" cy="71216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666" extrusionOk="0">
                    <a:moveTo>
                      <a:pt x="3062" y="1"/>
                    </a:moveTo>
                    <a:cubicBezTo>
                      <a:pt x="2197" y="1"/>
                      <a:pt x="1337" y="85"/>
                      <a:pt x="487" y="266"/>
                    </a:cubicBezTo>
                    <a:cubicBezTo>
                      <a:pt x="274" y="296"/>
                      <a:pt x="31" y="387"/>
                      <a:pt x="0" y="600"/>
                    </a:cubicBezTo>
                    <a:cubicBezTo>
                      <a:pt x="0" y="752"/>
                      <a:pt x="61" y="904"/>
                      <a:pt x="183" y="995"/>
                    </a:cubicBezTo>
                    <a:cubicBezTo>
                      <a:pt x="669" y="1512"/>
                      <a:pt x="1277" y="1937"/>
                      <a:pt x="1915" y="2241"/>
                    </a:cubicBezTo>
                    <a:cubicBezTo>
                      <a:pt x="2443" y="2529"/>
                      <a:pt x="3027" y="2666"/>
                      <a:pt x="3623" y="2666"/>
                    </a:cubicBezTo>
                    <a:cubicBezTo>
                      <a:pt x="3783" y="2666"/>
                      <a:pt x="3943" y="2656"/>
                      <a:pt x="4104" y="2637"/>
                    </a:cubicBezTo>
                    <a:cubicBezTo>
                      <a:pt x="4864" y="2485"/>
                      <a:pt x="5472" y="1937"/>
                      <a:pt x="5684" y="1208"/>
                    </a:cubicBezTo>
                    <a:cubicBezTo>
                      <a:pt x="5776" y="934"/>
                      <a:pt x="5715" y="661"/>
                      <a:pt x="5563" y="448"/>
                    </a:cubicBezTo>
                    <a:cubicBezTo>
                      <a:pt x="5350" y="266"/>
                      <a:pt x="5107" y="144"/>
                      <a:pt x="4833" y="114"/>
                    </a:cubicBezTo>
                    <a:cubicBezTo>
                      <a:pt x="4242" y="40"/>
                      <a:pt x="3651" y="1"/>
                      <a:pt x="30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5"/>
              <p:cNvSpPr/>
              <p:nvPr/>
            </p:nvSpPr>
            <p:spPr>
              <a:xfrm>
                <a:off x="2679416" y="2924261"/>
                <a:ext cx="159153" cy="377501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14132" extrusionOk="0">
                    <a:moveTo>
                      <a:pt x="654" y="0"/>
                    </a:moveTo>
                    <a:cubicBezTo>
                      <a:pt x="615" y="0"/>
                      <a:pt x="580" y="3"/>
                      <a:pt x="547" y="9"/>
                    </a:cubicBezTo>
                    <a:cubicBezTo>
                      <a:pt x="0" y="100"/>
                      <a:pt x="61" y="951"/>
                      <a:pt x="61" y="1620"/>
                    </a:cubicBezTo>
                    <a:cubicBezTo>
                      <a:pt x="91" y="2167"/>
                      <a:pt x="152" y="2683"/>
                      <a:pt x="304" y="3200"/>
                    </a:cubicBezTo>
                    <a:cubicBezTo>
                      <a:pt x="638" y="4446"/>
                      <a:pt x="1186" y="5601"/>
                      <a:pt x="1459" y="6848"/>
                    </a:cubicBezTo>
                    <a:cubicBezTo>
                      <a:pt x="1794" y="8580"/>
                      <a:pt x="2037" y="10343"/>
                      <a:pt x="2128" y="12106"/>
                    </a:cubicBezTo>
                    <a:cubicBezTo>
                      <a:pt x="2189" y="12775"/>
                      <a:pt x="2128" y="13535"/>
                      <a:pt x="2675" y="13899"/>
                    </a:cubicBezTo>
                    <a:cubicBezTo>
                      <a:pt x="2909" y="14055"/>
                      <a:pt x="3183" y="14131"/>
                      <a:pt x="3460" y="14131"/>
                    </a:cubicBezTo>
                    <a:cubicBezTo>
                      <a:pt x="3723" y="14131"/>
                      <a:pt x="3988" y="14063"/>
                      <a:pt x="4225" y="13930"/>
                    </a:cubicBezTo>
                    <a:cubicBezTo>
                      <a:pt x="4681" y="13656"/>
                      <a:pt x="5046" y="13200"/>
                      <a:pt x="5228" y="12684"/>
                    </a:cubicBezTo>
                    <a:cubicBezTo>
                      <a:pt x="5593" y="11711"/>
                      <a:pt x="5958" y="11407"/>
                      <a:pt x="5715" y="10404"/>
                    </a:cubicBezTo>
                    <a:cubicBezTo>
                      <a:pt x="5502" y="9401"/>
                      <a:pt x="4681" y="7668"/>
                      <a:pt x="4468" y="6665"/>
                    </a:cubicBezTo>
                    <a:cubicBezTo>
                      <a:pt x="4256" y="5693"/>
                      <a:pt x="4195" y="4690"/>
                      <a:pt x="3982" y="3717"/>
                    </a:cubicBezTo>
                    <a:cubicBezTo>
                      <a:pt x="3830" y="2714"/>
                      <a:pt x="3404" y="1772"/>
                      <a:pt x="2766" y="1012"/>
                    </a:cubicBezTo>
                    <a:cubicBezTo>
                      <a:pt x="2424" y="613"/>
                      <a:pt x="1228" y="0"/>
                      <a:pt x="6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5"/>
              <p:cNvSpPr/>
              <p:nvPr/>
            </p:nvSpPr>
            <p:spPr>
              <a:xfrm>
                <a:off x="2684278" y="2994303"/>
                <a:ext cx="113688" cy="311014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116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1" y="244"/>
                      <a:pt x="61" y="457"/>
                      <a:pt x="122" y="700"/>
                    </a:cubicBezTo>
                    <a:cubicBezTo>
                      <a:pt x="456" y="1946"/>
                      <a:pt x="1004" y="3131"/>
                      <a:pt x="1308" y="4378"/>
                    </a:cubicBezTo>
                    <a:cubicBezTo>
                      <a:pt x="1612" y="6110"/>
                      <a:pt x="1855" y="7873"/>
                      <a:pt x="1946" y="9606"/>
                    </a:cubicBezTo>
                    <a:cubicBezTo>
                      <a:pt x="2007" y="10305"/>
                      <a:pt x="1946" y="11034"/>
                      <a:pt x="2493" y="11429"/>
                    </a:cubicBezTo>
                    <a:cubicBezTo>
                      <a:pt x="2706" y="11581"/>
                      <a:pt x="2949" y="11642"/>
                      <a:pt x="3192" y="11642"/>
                    </a:cubicBezTo>
                    <a:cubicBezTo>
                      <a:pt x="3739" y="11460"/>
                      <a:pt x="4256" y="11004"/>
                      <a:pt x="4256" y="10700"/>
                    </a:cubicBezTo>
                    <a:cubicBezTo>
                      <a:pt x="2706" y="4317"/>
                      <a:pt x="3405" y="1642"/>
                      <a:pt x="1" y="1"/>
                    </a:cubicBezTo>
                    <a:close/>
                  </a:path>
                </a:pathLst>
              </a:custGeom>
              <a:solidFill>
                <a:srgbClr val="261D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5"/>
              <p:cNvSpPr/>
              <p:nvPr/>
            </p:nvSpPr>
            <p:spPr>
              <a:xfrm>
                <a:off x="2500783" y="2888358"/>
                <a:ext cx="170533" cy="45064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687" extrusionOk="0">
                    <a:moveTo>
                      <a:pt x="3234" y="1"/>
                    </a:moveTo>
                    <a:cubicBezTo>
                      <a:pt x="2523" y="1"/>
                      <a:pt x="1810" y="115"/>
                      <a:pt x="1125" y="350"/>
                    </a:cubicBezTo>
                    <a:cubicBezTo>
                      <a:pt x="821" y="410"/>
                      <a:pt x="547" y="593"/>
                      <a:pt x="304" y="805"/>
                    </a:cubicBezTo>
                    <a:cubicBezTo>
                      <a:pt x="91" y="1049"/>
                      <a:pt x="0" y="1383"/>
                      <a:pt x="152" y="1687"/>
                    </a:cubicBezTo>
                    <a:cubicBezTo>
                      <a:pt x="882" y="1353"/>
                      <a:pt x="1702" y="1170"/>
                      <a:pt x="2523" y="1170"/>
                    </a:cubicBezTo>
                    <a:cubicBezTo>
                      <a:pt x="2833" y="1155"/>
                      <a:pt x="3144" y="1148"/>
                      <a:pt x="3457" y="1148"/>
                    </a:cubicBezTo>
                    <a:cubicBezTo>
                      <a:pt x="4432" y="1148"/>
                      <a:pt x="5416" y="1222"/>
                      <a:pt x="6383" y="1383"/>
                    </a:cubicBezTo>
                    <a:cubicBezTo>
                      <a:pt x="6322" y="1049"/>
                      <a:pt x="6140" y="775"/>
                      <a:pt x="5866" y="623"/>
                    </a:cubicBezTo>
                    <a:cubicBezTo>
                      <a:pt x="5593" y="441"/>
                      <a:pt x="5289" y="319"/>
                      <a:pt x="4955" y="228"/>
                    </a:cubicBezTo>
                    <a:cubicBezTo>
                      <a:pt x="4394" y="78"/>
                      <a:pt x="3815" y="1"/>
                      <a:pt x="32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5"/>
              <p:cNvSpPr/>
              <p:nvPr/>
            </p:nvSpPr>
            <p:spPr>
              <a:xfrm>
                <a:off x="2651794" y="2904172"/>
                <a:ext cx="236299" cy="789408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29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12" y="2645"/>
                      <a:pt x="1490" y="5989"/>
                      <a:pt x="1338" y="9089"/>
                    </a:cubicBezTo>
                    <a:cubicBezTo>
                      <a:pt x="1156" y="12189"/>
                      <a:pt x="1004" y="15502"/>
                      <a:pt x="2524" y="18208"/>
                    </a:cubicBezTo>
                    <a:cubicBezTo>
                      <a:pt x="3557" y="20062"/>
                      <a:pt x="5259" y="21460"/>
                      <a:pt x="6414" y="23223"/>
                    </a:cubicBezTo>
                    <a:cubicBezTo>
                      <a:pt x="7600" y="25077"/>
                      <a:pt x="8512" y="27387"/>
                      <a:pt x="8299" y="29545"/>
                    </a:cubicBezTo>
                    <a:cubicBezTo>
                      <a:pt x="8320" y="29550"/>
                      <a:pt x="8340" y="29551"/>
                      <a:pt x="8359" y="29551"/>
                    </a:cubicBezTo>
                    <a:cubicBezTo>
                      <a:pt x="8470" y="29551"/>
                      <a:pt x="8533" y="29484"/>
                      <a:pt x="8663" y="29484"/>
                    </a:cubicBezTo>
                    <a:cubicBezTo>
                      <a:pt x="8846" y="25989"/>
                      <a:pt x="8147" y="22524"/>
                      <a:pt x="6627" y="19393"/>
                    </a:cubicBezTo>
                    <a:cubicBezTo>
                      <a:pt x="5746" y="17539"/>
                      <a:pt x="4530" y="15776"/>
                      <a:pt x="4347" y="13709"/>
                    </a:cubicBezTo>
                    <a:cubicBezTo>
                      <a:pt x="4165" y="11855"/>
                      <a:pt x="4894" y="9970"/>
                      <a:pt x="4621" y="8147"/>
                    </a:cubicBezTo>
                    <a:cubicBezTo>
                      <a:pt x="4408" y="6536"/>
                      <a:pt x="3466" y="5107"/>
                      <a:pt x="3223" y="3527"/>
                    </a:cubicBezTo>
                    <a:cubicBezTo>
                      <a:pt x="3101" y="2767"/>
                      <a:pt x="3131" y="1946"/>
                      <a:pt x="2706" y="1308"/>
                    </a:cubicBezTo>
                    <a:cubicBezTo>
                      <a:pt x="2159" y="426"/>
                      <a:pt x="1034" y="153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5"/>
              <p:cNvSpPr/>
              <p:nvPr/>
            </p:nvSpPr>
            <p:spPr>
              <a:xfrm>
                <a:off x="2355435" y="2910664"/>
                <a:ext cx="206247" cy="780326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29212" extrusionOk="0">
                    <a:moveTo>
                      <a:pt x="5867" y="1"/>
                    </a:moveTo>
                    <a:cubicBezTo>
                      <a:pt x="4438" y="122"/>
                      <a:pt x="2584" y="1673"/>
                      <a:pt x="2158" y="3040"/>
                    </a:cubicBezTo>
                    <a:cubicBezTo>
                      <a:pt x="1702" y="4408"/>
                      <a:pt x="1885" y="5898"/>
                      <a:pt x="2280" y="7265"/>
                    </a:cubicBezTo>
                    <a:cubicBezTo>
                      <a:pt x="2645" y="8664"/>
                      <a:pt x="3192" y="9971"/>
                      <a:pt x="3465" y="11369"/>
                    </a:cubicBezTo>
                    <a:cubicBezTo>
                      <a:pt x="3891" y="13405"/>
                      <a:pt x="3800" y="15503"/>
                      <a:pt x="3161" y="17448"/>
                    </a:cubicBezTo>
                    <a:cubicBezTo>
                      <a:pt x="2554" y="19363"/>
                      <a:pt x="1459" y="21065"/>
                      <a:pt x="730" y="22950"/>
                    </a:cubicBezTo>
                    <a:cubicBezTo>
                      <a:pt x="0" y="24804"/>
                      <a:pt x="183" y="27418"/>
                      <a:pt x="1064" y="29211"/>
                    </a:cubicBezTo>
                    <a:cubicBezTo>
                      <a:pt x="943" y="28056"/>
                      <a:pt x="943" y="26871"/>
                      <a:pt x="1034" y="25716"/>
                    </a:cubicBezTo>
                    <a:cubicBezTo>
                      <a:pt x="1155" y="24712"/>
                      <a:pt x="1034" y="23740"/>
                      <a:pt x="1733" y="22980"/>
                    </a:cubicBezTo>
                    <a:cubicBezTo>
                      <a:pt x="2554" y="22068"/>
                      <a:pt x="3739" y="21643"/>
                      <a:pt x="4712" y="20943"/>
                    </a:cubicBezTo>
                    <a:cubicBezTo>
                      <a:pt x="6657" y="19484"/>
                      <a:pt x="7569" y="17022"/>
                      <a:pt x="7660" y="14591"/>
                    </a:cubicBezTo>
                    <a:cubicBezTo>
                      <a:pt x="7721" y="12190"/>
                      <a:pt x="7082" y="9819"/>
                      <a:pt x="6444" y="7478"/>
                    </a:cubicBezTo>
                    <a:cubicBezTo>
                      <a:pt x="5806" y="5168"/>
                      <a:pt x="5806" y="2433"/>
                      <a:pt x="58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5"/>
              <p:cNvSpPr/>
              <p:nvPr/>
            </p:nvSpPr>
            <p:spPr>
              <a:xfrm>
                <a:off x="2525947" y="2913281"/>
                <a:ext cx="137249" cy="6325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68" extrusionOk="0">
                    <a:moveTo>
                      <a:pt x="2689" y="1"/>
                    </a:moveTo>
                    <a:cubicBezTo>
                      <a:pt x="1932" y="1"/>
                      <a:pt x="1184" y="78"/>
                      <a:pt x="456" y="237"/>
                    </a:cubicBezTo>
                    <a:cubicBezTo>
                      <a:pt x="274" y="268"/>
                      <a:pt x="31" y="328"/>
                      <a:pt x="0" y="541"/>
                    </a:cubicBezTo>
                    <a:cubicBezTo>
                      <a:pt x="0" y="663"/>
                      <a:pt x="61" y="815"/>
                      <a:pt x="183" y="906"/>
                    </a:cubicBezTo>
                    <a:cubicBezTo>
                      <a:pt x="608" y="1362"/>
                      <a:pt x="1125" y="1727"/>
                      <a:pt x="1703" y="2000"/>
                    </a:cubicBezTo>
                    <a:cubicBezTo>
                      <a:pt x="2164" y="2254"/>
                      <a:pt x="2661" y="2368"/>
                      <a:pt x="3166" y="2368"/>
                    </a:cubicBezTo>
                    <a:cubicBezTo>
                      <a:pt x="3326" y="2368"/>
                      <a:pt x="3487" y="2356"/>
                      <a:pt x="3648" y="2335"/>
                    </a:cubicBezTo>
                    <a:cubicBezTo>
                      <a:pt x="4317" y="2213"/>
                      <a:pt x="4864" y="1727"/>
                      <a:pt x="5046" y="1088"/>
                    </a:cubicBezTo>
                    <a:cubicBezTo>
                      <a:pt x="5137" y="845"/>
                      <a:pt x="5076" y="572"/>
                      <a:pt x="4924" y="389"/>
                    </a:cubicBezTo>
                    <a:cubicBezTo>
                      <a:pt x="4773" y="237"/>
                      <a:pt x="4529" y="116"/>
                      <a:pt x="4317" y="116"/>
                    </a:cubicBezTo>
                    <a:cubicBezTo>
                      <a:pt x="3773" y="40"/>
                      <a:pt x="3229" y="1"/>
                      <a:pt x="2689" y="1"/>
                    </a:cubicBezTo>
                    <a:close/>
                  </a:path>
                </a:pathLst>
              </a:custGeom>
              <a:solidFill>
                <a:srgbClr val="D49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5"/>
              <p:cNvSpPr/>
              <p:nvPr/>
            </p:nvSpPr>
            <p:spPr>
              <a:xfrm>
                <a:off x="2563293" y="3211911"/>
                <a:ext cx="229006" cy="90155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3375" extrusionOk="0">
                    <a:moveTo>
                      <a:pt x="2371" y="1"/>
                    </a:moveTo>
                    <a:cubicBezTo>
                      <a:pt x="2311" y="1"/>
                      <a:pt x="2250" y="1"/>
                      <a:pt x="2189" y="31"/>
                    </a:cubicBezTo>
                    <a:cubicBezTo>
                      <a:pt x="1672" y="153"/>
                      <a:pt x="1125" y="274"/>
                      <a:pt x="578" y="365"/>
                    </a:cubicBezTo>
                    <a:cubicBezTo>
                      <a:pt x="426" y="365"/>
                      <a:pt x="274" y="426"/>
                      <a:pt x="153" y="517"/>
                    </a:cubicBezTo>
                    <a:cubicBezTo>
                      <a:pt x="31" y="578"/>
                      <a:pt x="1" y="761"/>
                      <a:pt x="92" y="882"/>
                    </a:cubicBezTo>
                    <a:cubicBezTo>
                      <a:pt x="122" y="913"/>
                      <a:pt x="153" y="913"/>
                      <a:pt x="183" y="943"/>
                    </a:cubicBezTo>
                    <a:cubicBezTo>
                      <a:pt x="305" y="1095"/>
                      <a:pt x="61" y="1399"/>
                      <a:pt x="122" y="1520"/>
                    </a:cubicBezTo>
                    <a:cubicBezTo>
                      <a:pt x="183" y="1642"/>
                      <a:pt x="335" y="1612"/>
                      <a:pt x="487" y="1764"/>
                    </a:cubicBezTo>
                    <a:cubicBezTo>
                      <a:pt x="608" y="1946"/>
                      <a:pt x="548" y="2250"/>
                      <a:pt x="639" y="2341"/>
                    </a:cubicBezTo>
                    <a:cubicBezTo>
                      <a:pt x="760" y="2432"/>
                      <a:pt x="912" y="2402"/>
                      <a:pt x="1034" y="2523"/>
                    </a:cubicBezTo>
                    <a:cubicBezTo>
                      <a:pt x="1156" y="2615"/>
                      <a:pt x="1125" y="2827"/>
                      <a:pt x="1247" y="2949"/>
                    </a:cubicBezTo>
                    <a:cubicBezTo>
                      <a:pt x="1308" y="3030"/>
                      <a:pt x="1422" y="3044"/>
                      <a:pt x="1546" y="3044"/>
                    </a:cubicBezTo>
                    <a:cubicBezTo>
                      <a:pt x="1608" y="3044"/>
                      <a:pt x="1672" y="3040"/>
                      <a:pt x="1733" y="3040"/>
                    </a:cubicBezTo>
                    <a:cubicBezTo>
                      <a:pt x="1976" y="3071"/>
                      <a:pt x="2250" y="3131"/>
                      <a:pt x="2493" y="3223"/>
                    </a:cubicBezTo>
                    <a:cubicBezTo>
                      <a:pt x="2675" y="3257"/>
                      <a:pt x="2866" y="3274"/>
                      <a:pt x="3059" y="3274"/>
                    </a:cubicBezTo>
                    <a:cubicBezTo>
                      <a:pt x="3381" y="3274"/>
                      <a:pt x="3709" y="3226"/>
                      <a:pt x="4013" y="3131"/>
                    </a:cubicBezTo>
                    <a:cubicBezTo>
                      <a:pt x="4134" y="3101"/>
                      <a:pt x="4226" y="3071"/>
                      <a:pt x="4347" y="3040"/>
                    </a:cubicBezTo>
                    <a:cubicBezTo>
                      <a:pt x="5077" y="3040"/>
                      <a:pt x="5806" y="3131"/>
                      <a:pt x="6536" y="3253"/>
                    </a:cubicBezTo>
                    <a:cubicBezTo>
                      <a:pt x="7083" y="3344"/>
                      <a:pt x="7600" y="3375"/>
                      <a:pt x="8147" y="3375"/>
                    </a:cubicBezTo>
                    <a:cubicBezTo>
                      <a:pt x="8572" y="2341"/>
                      <a:pt x="8572" y="1186"/>
                      <a:pt x="8147" y="153"/>
                    </a:cubicBezTo>
                    <a:lnTo>
                      <a:pt x="4530" y="700"/>
                    </a:lnTo>
                    <a:cubicBezTo>
                      <a:pt x="3861" y="517"/>
                      <a:pt x="3192" y="305"/>
                      <a:pt x="2554" y="31"/>
                    </a:cubicBezTo>
                    <a:cubicBezTo>
                      <a:pt x="2493" y="1"/>
                      <a:pt x="2432" y="1"/>
                      <a:pt x="2371" y="1"/>
                    </a:cubicBezTo>
                    <a:close/>
                  </a:path>
                </a:pathLst>
              </a:custGeom>
              <a:solidFill>
                <a:srgbClr val="E68E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5"/>
              <p:cNvSpPr/>
              <p:nvPr/>
            </p:nvSpPr>
            <p:spPr>
              <a:xfrm>
                <a:off x="2725684" y="3201547"/>
                <a:ext cx="112086" cy="108426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4059" extrusionOk="0">
                    <a:moveTo>
                      <a:pt x="2959" y="1"/>
                    </a:moveTo>
                    <a:cubicBezTo>
                      <a:pt x="2616" y="1"/>
                      <a:pt x="2249" y="72"/>
                      <a:pt x="1916" y="115"/>
                    </a:cubicBezTo>
                    <a:cubicBezTo>
                      <a:pt x="1642" y="176"/>
                      <a:pt x="274" y="845"/>
                      <a:pt x="1" y="875"/>
                    </a:cubicBezTo>
                    <a:cubicBezTo>
                      <a:pt x="487" y="2000"/>
                      <a:pt x="1399" y="2942"/>
                      <a:pt x="973" y="4036"/>
                    </a:cubicBezTo>
                    <a:cubicBezTo>
                      <a:pt x="1171" y="4051"/>
                      <a:pt x="1369" y="4059"/>
                      <a:pt x="1566" y="4059"/>
                    </a:cubicBezTo>
                    <a:cubicBezTo>
                      <a:pt x="1764" y="4059"/>
                      <a:pt x="1961" y="4051"/>
                      <a:pt x="2159" y="4036"/>
                    </a:cubicBezTo>
                    <a:cubicBezTo>
                      <a:pt x="3010" y="3854"/>
                      <a:pt x="3679" y="3215"/>
                      <a:pt x="3861" y="2395"/>
                    </a:cubicBezTo>
                    <a:cubicBezTo>
                      <a:pt x="3952" y="1969"/>
                      <a:pt x="4195" y="693"/>
                      <a:pt x="3922" y="389"/>
                    </a:cubicBezTo>
                    <a:cubicBezTo>
                      <a:pt x="3683" y="86"/>
                      <a:pt x="3336" y="1"/>
                      <a:pt x="29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2" name="Google Shape;342;p35"/>
              <p:cNvGrpSpPr/>
              <p:nvPr/>
            </p:nvGrpSpPr>
            <p:grpSpPr>
              <a:xfrm>
                <a:off x="2558785" y="3083046"/>
                <a:ext cx="260687" cy="340317"/>
                <a:chOff x="2560034" y="3083046"/>
                <a:chExt cx="260687" cy="340317"/>
              </a:xfrm>
            </p:grpSpPr>
            <p:sp>
              <p:nvSpPr>
                <p:cNvPr id="343" name="Google Shape;343;p35"/>
                <p:cNvSpPr/>
                <p:nvPr/>
              </p:nvSpPr>
              <p:spPr>
                <a:xfrm>
                  <a:off x="2560034" y="3083046"/>
                  <a:ext cx="255799" cy="3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6" h="12588" extrusionOk="0">
                      <a:moveTo>
                        <a:pt x="1760" y="1"/>
                      </a:moveTo>
                      <a:cubicBezTo>
                        <a:pt x="1491" y="1"/>
                        <a:pt x="1268" y="192"/>
                        <a:pt x="1217" y="448"/>
                      </a:cubicBezTo>
                      <a:lnTo>
                        <a:pt x="1" y="11208"/>
                      </a:lnTo>
                      <a:cubicBezTo>
                        <a:pt x="1" y="11512"/>
                        <a:pt x="275" y="11755"/>
                        <a:pt x="579" y="11785"/>
                      </a:cubicBezTo>
                      <a:lnTo>
                        <a:pt x="7691" y="12576"/>
                      </a:lnTo>
                      <a:cubicBezTo>
                        <a:pt x="7730" y="12583"/>
                        <a:pt x="7770" y="12587"/>
                        <a:pt x="7808" y="12587"/>
                      </a:cubicBezTo>
                      <a:cubicBezTo>
                        <a:pt x="8070" y="12587"/>
                        <a:pt x="8311" y="12415"/>
                        <a:pt x="8390" y="12150"/>
                      </a:cubicBezTo>
                      <a:lnTo>
                        <a:pt x="9576" y="1390"/>
                      </a:lnTo>
                      <a:cubicBezTo>
                        <a:pt x="9576" y="1056"/>
                        <a:pt x="9332" y="812"/>
                        <a:pt x="8998" y="812"/>
                      </a:cubicBezTo>
                      <a:lnTo>
                        <a:pt x="1916" y="22"/>
                      </a:lnTo>
                      <a:cubicBezTo>
                        <a:pt x="1863" y="8"/>
                        <a:pt x="1810" y="1"/>
                        <a:pt x="17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35"/>
                <p:cNvSpPr/>
                <p:nvPr/>
              </p:nvSpPr>
              <p:spPr>
                <a:xfrm>
                  <a:off x="2564094" y="3087106"/>
                  <a:ext cx="256627" cy="3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7" h="12588" extrusionOk="0">
                      <a:moveTo>
                        <a:pt x="1770" y="1"/>
                      </a:moveTo>
                      <a:cubicBezTo>
                        <a:pt x="1513" y="1"/>
                        <a:pt x="1268" y="192"/>
                        <a:pt x="1217" y="448"/>
                      </a:cubicBezTo>
                      <a:lnTo>
                        <a:pt x="1" y="11208"/>
                      </a:lnTo>
                      <a:cubicBezTo>
                        <a:pt x="31" y="11512"/>
                        <a:pt x="275" y="11785"/>
                        <a:pt x="609" y="11785"/>
                      </a:cubicBezTo>
                      <a:lnTo>
                        <a:pt x="7691" y="12575"/>
                      </a:lnTo>
                      <a:cubicBezTo>
                        <a:pt x="7730" y="12583"/>
                        <a:pt x="7770" y="12587"/>
                        <a:pt x="7808" y="12587"/>
                      </a:cubicBezTo>
                      <a:cubicBezTo>
                        <a:pt x="8070" y="12587"/>
                        <a:pt x="8311" y="12415"/>
                        <a:pt x="8390" y="12150"/>
                      </a:cubicBezTo>
                      <a:lnTo>
                        <a:pt x="9606" y="1390"/>
                      </a:lnTo>
                      <a:cubicBezTo>
                        <a:pt x="9576" y="1056"/>
                        <a:pt x="9332" y="812"/>
                        <a:pt x="9029" y="812"/>
                      </a:cubicBezTo>
                      <a:lnTo>
                        <a:pt x="1916" y="22"/>
                      </a:lnTo>
                      <a:cubicBezTo>
                        <a:pt x="1868" y="8"/>
                        <a:pt x="1819" y="1"/>
                        <a:pt x="17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5" name="Google Shape;345;p35"/>
              <p:cNvSpPr/>
              <p:nvPr/>
            </p:nvSpPr>
            <p:spPr>
              <a:xfrm>
                <a:off x="2314831" y="2945578"/>
                <a:ext cx="172162" cy="386102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14454" extrusionOk="0">
                    <a:moveTo>
                      <a:pt x="4864" y="1"/>
                    </a:moveTo>
                    <a:cubicBezTo>
                      <a:pt x="3891" y="335"/>
                      <a:pt x="3192" y="1247"/>
                      <a:pt x="2767" y="2220"/>
                    </a:cubicBezTo>
                    <a:cubicBezTo>
                      <a:pt x="2402" y="3223"/>
                      <a:pt x="2128" y="4256"/>
                      <a:pt x="1976" y="5320"/>
                    </a:cubicBezTo>
                    <a:cubicBezTo>
                      <a:pt x="1672" y="6901"/>
                      <a:pt x="1216" y="8481"/>
                      <a:pt x="639" y="10001"/>
                    </a:cubicBezTo>
                    <a:cubicBezTo>
                      <a:pt x="304" y="10731"/>
                      <a:pt x="92" y="11490"/>
                      <a:pt x="31" y="12311"/>
                    </a:cubicBezTo>
                    <a:cubicBezTo>
                      <a:pt x="0" y="13132"/>
                      <a:pt x="365" y="13983"/>
                      <a:pt x="1064" y="14317"/>
                    </a:cubicBezTo>
                    <a:cubicBezTo>
                      <a:pt x="1266" y="14411"/>
                      <a:pt x="1475" y="14453"/>
                      <a:pt x="1684" y="14453"/>
                    </a:cubicBezTo>
                    <a:cubicBezTo>
                      <a:pt x="2353" y="14453"/>
                      <a:pt x="3018" y="14015"/>
                      <a:pt x="3435" y="13436"/>
                    </a:cubicBezTo>
                    <a:cubicBezTo>
                      <a:pt x="3952" y="12676"/>
                      <a:pt x="4195" y="11734"/>
                      <a:pt x="4438" y="10852"/>
                    </a:cubicBezTo>
                    <a:cubicBezTo>
                      <a:pt x="4833" y="9606"/>
                      <a:pt x="5350" y="8451"/>
                      <a:pt x="5776" y="7235"/>
                    </a:cubicBezTo>
                    <a:cubicBezTo>
                      <a:pt x="6232" y="6019"/>
                      <a:pt x="6444" y="4712"/>
                      <a:pt x="6414" y="3436"/>
                    </a:cubicBezTo>
                    <a:cubicBezTo>
                      <a:pt x="6384" y="2129"/>
                      <a:pt x="5836" y="882"/>
                      <a:pt x="4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5"/>
              <p:cNvSpPr/>
              <p:nvPr/>
            </p:nvSpPr>
            <p:spPr>
              <a:xfrm>
                <a:off x="2309969" y="3225402"/>
                <a:ext cx="105568" cy="123145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610" extrusionOk="0">
                    <a:moveTo>
                      <a:pt x="2759" y="1"/>
                    </a:moveTo>
                    <a:cubicBezTo>
                      <a:pt x="2629" y="1"/>
                      <a:pt x="2500" y="5"/>
                      <a:pt x="2371" y="12"/>
                    </a:cubicBezTo>
                    <a:cubicBezTo>
                      <a:pt x="1702" y="43"/>
                      <a:pt x="1064" y="316"/>
                      <a:pt x="608" y="803"/>
                    </a:cubicBezTo>
                    <a:cubicBezTo>
                      <a:pt x="91" y="1441"/>
                      <a:pt x="0" y="2322"/>
                      <a:pt x="334" y="3082"/>
                    </a:cubicBezTo>
                    <a:cubicBezTo>
                      <a:pt x="669" y="3812"/>
                      <a:pt x="1307" y="4359"/>
                      <a:pt x="2097" y="4541"/>
                    </a:cubicBezTo>
                    <a:cubicBezTo>
                      <a:pt x="2341" y="4587"/>
                      <a:pt x="2584" y="4610"/>
                      <a:pt x="2827" y="4610"/>
                    </a:cubicBezTo>
                    <a:cubicBezTo>
                      <a:pt x="3070" y="4610"/>
                      <a:pt x="3313" y="4587"/>
                      <a:pt x="3556" y="4541"/>
                    </a:cubicBezTo>
                    <a:cubicBezTo>
                      <a:pt x="3283" y="3052"/>
                      <a:pt x="3435" y="1532"/>
                      <a:pt x="3952" y="104"/>
                    </a:cubicBezTo>
                    <a:cubicBezTo>
                      <a:pt x="3541" y="35"/>
                      <a:pt x="3148" y="1"/>
                      <a:pt x="27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5"/>
              <p:cNvSpPr/>
              <p:nvPr/>
            </p:nvSpPr>
            <p:spPr>
              <a:xfrm>
                <a:off x="2395212" y="3186747"/>
                <a:ext cx="289083" cy="155093"/>
              </a:xfrm>
              <a:custGeom>
                <a:avLst/>
                <a:gdLst/>
                <a:ahLst/>
                <a:cxnLst/>
                <a:rect l="l" t="t" r="r" b="b"/>
                <a:pathLst>
                  <a:path w="10822" h="5806" extrusionOk="0">
                    <a:moveTo>
                      <a:pt x="6961" y="0"/>
                    </a:moveTo>
                    <a:cubicBezTo>
                      <a:pt x="6840" y="31"/>
                      <a:pt x="6688" y="61"/>
                      <a:pt x="6566" y="92"/>
                    </a:cubicBezTo>
                    <a:cubicBezTo>
                      <a:pt x="5897" y="335"/>
                      <a:pt x="5442" y="912"/>
                      <a:pt x="5046" y="1459"/>
                    </a:cubicBezTo>
                    <a:lnTo>
                      <a:pt x="4803" y="1824"/>
                    </a:lnTo>
                    <a:cubicBezTo>
                      <a:pt x="4246" y="1864"/>
                      <a:pt x="3683" y="1886"/>
                      <a:pt x="3119" y="1886"/>
                    </a:cubicBezTo>
                    <a:cubicBezTo>
                      <a:pt x="2391" y="1886"/>
                      <a:pt x="1662" y="1849"/>
                      <a:pt x="943" y="1763"/>
                    </a:cubicBezTo>
                    <a:lnTo>
                      <a:pt x="609" y="1733"/>
                    </a:lnTo>
                    <a:cubicBezTo>
                      <a:pt x="122" y="3010"/>
                      <a:pt x="1" y="4438"/>
                      <a:pt x="244" y="5806"/>
                    </a:cubicBezTo>
                    <a:cubicBezTo>
                      <a:pt x="639" y="5715"/>
                      <a:pt x="1034" y="5624"/>
                      <a:pt x="1429" y="5502"/>
                    </a:cubicBezTo>
                    <a:lnTo>
                      <a:pt x="6475" y="4073"/>
                    </a:lnTo>
                    <a:cubicBezTo>
                      <a:pt x="6779" y="4073"/>
                      <a:pt x="7052" y="4134"/>
                      <a:pt x="7356" y="4165"/>
                    </a:cubicBezTo>
                    <a:cubicBezTo>
                      <a:pt x="7463" y="4172"/>
                      <a:pt x="7569" y="4176"/>
                      <a:pt x="7676" y="4176"/>
                    </a:cubicBezTo>
                    <a:cubicBezTo>
                      <a:pt x="7997" y="4176"/>
                      <a:pt x="8321" y="4142"/>
                      <a:pt x="8663" y="4073"/>
                    </a:cubicBezTo>
                    <a:cubicBezTo>
                      <a:pt x="9119" y="4043"/>
                      <a:pt x="9575" y="3891"/>
                      <a:pt x="9970" y="3648"/>
                    </a:cubicBezTo>
                    <a:cubicBezTo>
                      <a:pt x="10062" y="3587"/>
                      <a:pt x="10122" y="3557"/>
                      <a:pt x="10183" y="3526"/>
                    </a:cubicBezTo>
                    <a:cubicBezTo>
                      <a:pt x="10396" y="3374"/>
                      <a:pt x="10518" y="3131"/>
                      <a:pt x="10487" y="2888"/>
                    </a:cubicBezTo>
                    <a:cubicBezTo>
                      <a:pt x="10700" y="2766"/>
                      <a:pt x="10761" y="2462"/>
                      <a:pt x="10578" y="2280"/>
                    </a:cubicBezTo>
                    <a:cubicBezTo>
                      <a:pt x="10730" y="2250"/>
                      <a:pt x="10822" y="2098"/>
                      <a:pt x="10791" y="1946"/>
                    </a:cubicBezTo>
                    <a:cubicBezTo>
                      <a:pt x="10761" y="1824"/>
                      <a:pt x="10639" y="1733"/>
                      <a:pt x="10487" y="1733"/>
                    </a:cubicBezTo>
                    <a:lnTo>
                      <a:pt x="10487" y="1642"/>
                    </a:lnTo>
                    <a:cubicBezTo>
                      <a:pt x="10518" y="1581"/>
                      <a:pt x="10487" y="1490"/>
                      <a:pt x="10457" y="1429"/>
                    </a:cubicBezTo>
                    <a:cubicBezTo>
                      <a:pt x="10432" y="1355"/>
                      <a:pt x="10347" y="1261"/>
                      <a:pt x="10267" y="1261"/>
                    </a:cubicBezTo>
                    <a:cubicBezTo>
                      <a:pt x="10249" y="1261"/>
                      <a:pt x="10231" y="1266"/>
                      <a:pt x="10214" y="1277"/>
                    </a:cubicBezTo>
                    <a:cubicBezTo>
                      <a:pt x="9667" y="1490"/>
                      <a:pt x="9097" y="1596"/>
                      <a:pt x="8530" y="1596"/>
                    </a:cubicBezTo>
                    <a:cubicBezTo>
                      <a:pt x="7964" y="1596"/>
                      <a:pt x="7402" y="1490"/>
                      <a:pt x="6870" y="1277"/>
                    </a:cubicBezTo>
                    <a:cubicBezTo>
                      <a:pt x="6840" y="1186"/>
                      <a:pt x="6840" y="1095"/>
                      <a:pt x="6870" y="1034"/>
                    </a:cubicBezTo>
                    <a:lnTo>
                      <a:pt x="6961" y="0"/>
                    </a:lnTo>
                    <a:close/>
                  </a:path>
                </a:pathLst>
              </a:custGeom>
              <a:solidFill>
                <a:srgbClr val="D49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5"/>
              <p:cNvSpPr/>
              <p:nvPr/>
            </p:nvSpPr>
            <p:spPr>
              <a:xfrm>
                <a:off x="2530008" y="2809981"/>
                <a:ext cx="121008" cy="137035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5130" extrusionOk="0">
                    <a:moveTo>
                      <a:pt x="396" y="1"/>
                    </a:moveTo>
                    <a:lnTo>
                      <a:pt x="396" y="1"/>
                    </a:lnTo>
                    <a:cubicBezTo>
                      <a:pt x="487" y="1581"/>
                      <a:pt x="578" y="2888"/>
                      <a:pt x="0" y="4347"/>
                    </a:cubicBezTo>
                    <a:cubicBezTo>
                      <a:pt x="1121" y="4796"/>
                      <a:pt x="2104" y="5129"/>
                      <a:pt x="2985" y="5129"/>
                    </a:cubicBezTo>
                    <a:cubicBezTo>
                      <a:pt x="3537" y="5129"/>
                      <a:pt x="4049" y="4998"/>
                      <a:pt x="4529" y="4682"/>
                    </a:cubicBezTo>
                    <a:cubicBezTo>
                      <a:pt x="3921" y="3496"/>
                      <a:pt x="3557" y="2220"/>
                      <a:pt x="3496" y="913"/>
                    </a:cubicBezTo>
                    <a:cubicBezTo>
                      <a:pt x="2614" y="639"/>
                      <a:pt x="1277" y="274"/>
                      <a:pt x="396" y="1"/>
                    </a:cubicBezTo>
                    <a:close/>
                  </a:path>
                </a:pathLst>
              </a:custGeom>
              <a:solidFill>
                <a:srgbClr val="D49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5"/>
              <p:cNvSpPr/>
              <p:nvPr/>
            </p:nvSpPr>
            <p:spPr>
              <a:xfrm>
                <a:off x="2506446" y="2647723"/>
                <a:ext cx="187602" cy="232933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8720" extrusionOk="0">
                    <a:moveTo>
                      <a:pt x="3982" y="1"/>
                    </a:moveTo>
                    <a:cubicBezTo>
                      <a:pt x="3215" y="1"/>
                      <a:pt x="2459" y="170"/>
                      <a:pt x="1764" y="543"/>
                    </a:cubicBezTo>
                    <a:cubicBezTo>
                      <a:pt x="730" y="1181"/>
                      <a:pt x="92" y="2306"/>
                      <a:pt x="62" y="3522"/>
                    </a:cubicBezTo>
                    <a:cubicBezTo>
                      <a:pt x="1" y="4737"/>
                      <a:pt x="396" y="5892"/>
                      <a:pt x="1186" y="6835"/>
                    </a:cubicBezTo>
                    <a:cubicBezTo>
                      <a:pt x="1977" y="7716"/>
                      <a:pt x="2980" y="8324"/>
                      <a:pt x="4135" y="8628"/>
                    </a:cubicBezTo>
                    <a:cubicBezTo>
                      <a:pt x="4317" y="8689"/>
                      <a:pt x="4515" y="8719"/>
                      <a:pt x="4716" y="8719"/>
                    </a:cubicBezTo>
                    <a:cubicBezTo>
                      <a:pt x="4917" y="8719"/>
                      <a:pt x="5123" y="8689"/>
                      <a:pt x="5320" y="8628"/>
                    </a:cubicBezTo>
                    <a:cubicBezTo>
                      <a:pt x="5837" y="8385"/>
                      <a:pt x="6110" y="7838"/>
                      <a:pt x="6354" y="7291"/>
                    </a:cubicBezTo>
                    <a:cubicBezTo>
                      <a:pt x="6658" y="6622"/>
                      <a:pt x="6961" y="5832"/>
                      <a:pt x="6718" y="5133"/>
                    </a:cubicBezTo>
                    <a:cubicBezTo>
                      <a:pt x="6597" y="4859"/>
                      <a:pt x="6475" y="4585"/>
                      <a:pt x="6384" y="4312"/>
                    </a:cubicBezTo>
                    <a:cubicBezTo>
                      <a:pt x="6202" y="3461"/>
                      <a:pt x="7022" y="2671"/>
                      <a:pt x="7022" y="1819"/>
                    </a:cubicBezTo>
                    <a:cubicBezTo>
                      <a:pt x="6992" y="1212"/>
                      <a:pt x="6658" y="695"/>
                      <a:pt x="6141" y="421"/>
                    </a:cubicBezTo>
                    <a:cubicBezTo>
                      <a:pt x="5624" y="148"/>
                      <a:pt x="5077" y="26"/>
                      <a:pt x="4499" y="26"/>
                    </a:cubicBezTo>
                    <a:cubicBezTo>
                      <a:pt x="4327" y="9"/>
                      <a:pt x="4154" y="1"/>
                      <a:pt x="3982" y="1"/>
                    </a:cubicBezTo>
                    <a:close/>
                  </a:path>
                </a:pathLst>
              </a:custGeom>
              <a:solidFill>
                <a:srgbClr val="D49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5"/>
              <p:cNvSpPr/>
              <p:nvPr/>
            </p:nvSpPr>
            <p:spPr>
              <a:xfrm>
                <a:off x="2499955" y="2704436"/>
                <a:ext cx="60103" cy="13399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5016" extrusionOk="0">
                    <a:moveTo>
                      <a:pt x="973" y="0"/>
                    </a:moveTo>
                    <a:cubicBezTo>
                      <a:pt x="457" y="365"/>
                      <a:pt x="122" y="943"/>
                      <a:pt x="92" y="1581"/>
                    </a:cubicBezTo>
                    <a:cubicBezTo>
                      <a:pt x="1" y="2280"/>
                      <a:pt x="92" y="2949"/>
                      <a:pt x="365" y="3587"/>
                    </a:cubicBezTo>
                    <a:cubicBezTo>
                      <a:pt x="700" y="4104"/>
                      <a:pt x="1065" y="4590"/>
                      <a:pt x="1460" y="5016"/>
                    </a:cubicBezTo>
                    <a:cubicBezTo>
                      <a:pt x="2128" y="3648"/>
                      <a:pt x="2250" y="2037"/>
                      <a:pt x="1764" y="578"/>
                    </a:cubicBezTo>
                    <a:lnTo>
                      <a:pt x="973" y="0"/>
                    </a:lnTo>
                    <a:close/>
                  </a:path>
                </a:pathLst>
              </a:custGeom>
              <a:solidFill>
                <a:srgbClr val="261D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5"/>
              <p:cNvSpPr/>
              <p:nvPr/>
            </p:nvSpPr>
            <p:spPr>
              <a:xfrm>
                <a:off x="2532439" y="2757889"/>
                <a:ext cx="30880" cy="55509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078" extrusionOk="0">
                    <a:moveTo>
                      <a:pt x="383" y="1"/>
                    </a:moveTo>
                    <a:cubicBezTo>
                      <a:pt x="367" y="1"/>
                      <a:pt x="351" y="2"/>
                      <a:pt x="335" y="6"/>
                    </a:cubicBezTo>
                    <a:cubicBezTo>
                      <a:pt x="183" y="66"/>
                      <a:pt x="122" y="249"/>
                      <a:pt x="92" y="401"/>
                    </a:cubicBezTo>
                    <a:cubicBezTo>
                      <a:pt x="1" y="765"/>
                      <a:pt x="31" y="1191"/>
                      <a:pt x="183" y="1525"/>
                    </a:cubicBezTo>
                    <a:cubicBezTo>
                      <a:pt x="274" y="1738"/>
                      <a:pt x="426" y="1920"/>
                      <a:pt x="608" y="2042"/>
                    </a:cubicBezTo>
                    <a:cubicBezTo>
                      <a:pt x="664" y="2066"/>
                      <a:pt x="722" y="2077"/>
                      <a:pt x="778" y="2077"/>
                    </a:cubicBezTo>
                    <a:cubicBezTo>
                      <a:pt x="938" y="2077"/>
                      <a:pt x="1088" y="1986"/>
                      <a:pt x="1156" y="1829"/>
                    </a:cubicBezTo>
                    <a:lnTo>
                      <a:pt x="1034" y="796"/>
                    </a:lnTo>
                    <a:cubicBezTo>
                      <a:pt x="973" y="583"/>
                      <a:pt x="882" y="401"/>
                      <a:pt x="760" y="249"/>
                    </a:cubicBezTo>
                    <a:cubicBezTo>
                      <a:pt x="679" y="113"/>
                      <a:pt x="524" y="1"/>
                      <a:pt x="383" y="1"/>
                    </a:cubicBezTo>
                    <a:close/>
                  </a:path>
                </a:pathLst>
              </a:custGeom>
              <a:solidFill>
                <a:srgbClr val="D49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5"/>
              <p:cNvSpPr/>
              <p:nvPr/>
            </p:nvSpPr>
            <p:spPr>
              <a:xfrm>
                <a:off x="2538930" y="2763713"/>
                <a:ext cx="14638" cy="4306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612" extrusionOk="0">
                    <a:moveTo>
                      <a:pt x="1" y="0"/>
                    </a:moveTo>
                    <a:lnTo>
                      <a:pt x="1" y="335"/>
                    </a:lnTo>
                    <a:cubicBezTo>
                      <a:pt x="1" y="426"/>
                      <a:pt x="31" y="517"/>
                      <a:pt x="122" y="578"/>
                    </a:cubicBezTo>
                    <a:cubicBezTo>
                      <a:pt x="183" y="608"/>
                      <a:pt x="213" y="639"/>
                      <a:pt x="213" y="699"/>
                    </a:cubicBezTo>
                    <a:cubicBezTo>
                      <a:pt x="213" y="730"/>
                      <a:pt x="183" y="730"/>
                      <a:pt x="153" y="760"/>
                    </a:cubicBezTo>
                    <a:cubicBezTo>
                      <a:pt x="122" y="760"/>
                      <a:pt x="122" y="760"/>
                      <a:pt x="92" y="791"/>
                    </a:cubicBezTo>
                    <a:cubicBezTo>
                      <a:pt x="1" y="821"/>
                      <a:pt x="31" y="943"/>
                      <a:pt x="31" y="1034"/>
                    </a:cubicBezTo>
                    <a:cubicBezTo>
                      <a:pt x="92" y="1216"/>
                      <a:pt x="183" y="1429"/>
                      <a:pt x="305" y="1611"/>
                    </a:cubicBezTo>
                    <a:cubicBezTo>
                      <a:pt x="335" y="1490"/>
                      <a:pt x="396" y="1398"/>
                      <a:pt x="457" y="1338"/>
                    </a:cubicBezTo>
                    <a:cubicBezTo>
                      <a:pt x="487" y="1277"/>
                      <a:pt x="548" y="1247"/>
                      <a:pt x="548" y="1186"/>
                    </a:cubicBezTo>
                    <a:cubicBezTo>
                      <a:pt x="548" y="1125"/>
                      <a:pt x="517" y="1064"/>
                      <a:pt x="487" y="1034"/>
                    </a:cubicBezTo>
                    <a:cubicBezTo>
                      <a:pt x="426" y="973"/>
                      <a:pt x="365" y="943"/>
                      <a:pt x="365" y="882"/>
                    </a:cubicBezTo>
                    <a:cubicBezTo>
                      <a:pt x="335" y="791"/>
                      <a:pt x="365" y="699"/>
                      <a:pt x="396" y="608"/>
                    </a:cubicBezTo>
                    <a:cubicBezTo>
                      <a:pt x="426" y="487"/>
                      <a:pt x="396" y="335"/>
                      <a:pt x="335" y="213"/>
                    </a:cubicBezTo>
                    <a:cubicBezTo>
                      <a:pt x="244" y="91"/>
                      <a:pt x="122" y="31"/>
                      <a:pt x="1" y="0"/>
                    </a:cubicBezTo>
                    <a:close/>
                  </a:path>
                </a:pathLst>
              </a:custGeom>
              <a:solidFill>
                <a:srgbClr val="C68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5"/>
              <p:cNvSpPr/>
              <p:nvPr/>
            </p:nvSpPr>
            <p:spPr>
              <a:xfrm>
                <a:off x="2550310" y="2740632"/>
                <a:ext cx="151861" cy="43408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1625" extrusionOk="0">
                    <a:moveTo>
                      <a:pt x="5168" y="196"/>
                    </a:moveTo>
                    <a:cubicBezTo>
                      <a:pt x="5259" y="196"/>
                      <a:pt x="5319" y="226"/>
                      <a:pt x="5380" y="256"/>
                    </a:cubicBezTo>
                    <a:cubicBezTo>
                      <a:pt x="5441" y="348"/>
                      <a:pt x="5471" y="439"/>
                      <a:pt x="5441" y="530"/>
                    </a:cubicBezTo>
                    <a:cubicBezTo>
                      <a:pt x="5411" y="773"/>
                      <a:pt x="5198" y="986"/>
                      <a:pt x="4955" y="1047"/>
                    </a:cubicBezTo>
                    <a:cubicBezTo>
                      <a:pt x="4772" y="1047"/>
                      <a:pt x="4620" y="955"/>
                      <a:pt x="4529" y="834"/>
                    </a:cubicBezTo>
                    <a:cubicBezTo>
                      <a:pt x="4468" y="621"/>
                      <a:pt x="4499" y="408"/>
                      <a:pt x="4620" y="226"/>
                    </a:cubicBezTo>
                    <a:cubicBezTo>
                      <a:pt x="4742" y="196"/>
                      <a:pt x="4864" y="196"/>
                      <a:pt x="5016" y="196"/>
                    </a:cubicBezTo>
                    <a:close/>
                    <a:moveTo>
                      <a:pt x="3253" y="378"/>
                    </a:moveTo>
                    <a:cubicBezTo>
                      <a:pt x="3313" y="530"/>
                      <a:pt x="3344" y="682"/>
                      <a:pt x="3344" y="834"/>
                    </a:cubicBezTo>
                    <a:cubicBezTo>
                      <a:pt x="3344" y="986"/>
                      <a:pt x="3283" y="1107"/>
                      <a:pt x="3192" y="1229"/>
                    </a:cubicBezTo>
                    <a:cubicBezTo>
                      <a:pt x="3070" y="1320"/>
                      <a:pt x="2918" y="1381"/>
                      <a:pt x="2766" y="1381"/>
                    </a:cubicBezTo>
                    <a:cubicBezTo>
                      <a:pt x="2743" y="1383"/>
                      <a:pt x="2720" y="1383"/>
                      <a:pt x="2697" y="1383"/>
                    </a:cubicBezTo>
                    <a:cubicBezTo>
                      <a:pt x="2265" y="1383"/>
                      <a:pt x="1847" y="1116"/>
                      <a:pt x="1702" y="712"/>
                    </a:cubicBezTo>
                    <a:lnTo>
                      <a:pt x="1672" y="712"/>
                    </a:lnTo>
                    <a:cubicBezTo>
                      <a:pt x="2189" y="500"/>
                      <a:pt x="2736" y="378"/>
                      <a:pt x="3253" y="378"/>
                    </a:cubicBezTo>
                    <a:close/>
                    <a:moveTo>
                      <a:pt x="5005" y="1"/>
                    </a:moveTo>
                    <a:cubicBezTo>
                      <a:pt x="4845" y="1"/>
                      <a:pt x="4680" y="22"/>
                      <a:pt x="4529" y="44"/>
                    </a:cubicBezTo>
                    <a:lnTo>
                      <a:pt x="4499" y="44"/>
                    </a:lnTo>
                    <a:lnTo>
                      <a:pt x="4468" y="74"/>
                    </a:lnTo>
                    <a:cubicBezTo>
                      <a:pt x="4408" y="165"/>
                      <a:pt x="4347" y="287"/>
                      <a:pt x="4316" y="378"/>
                    </a:cubicBezTo>
                    <a:cubicBezTo>
                      <a:pt x="4043" y="378"/>
                      <a:pt x="3769" y="408"/>
                      <a:pt x="3526" y="530"/>
                    </a:cubicBezTo>
                    <a:cubicBezTo>
                      <a:pt x="3526" y="469"/>
                      <a:pt x="3496" y="408"/>
                      <a:pt x="3496" y="348"/>
                    </a:cubicBezTo>
                    <a:lnTo>
                      <a:pt x="3739" y="348"/>
                    </a:lnTo>
                    <a:cubicBezTo>
                      <a:pt x="3800" y="348"/>
                      <a:pt x="3830" y="317"/>
                      <a:pt x="3830" y="256"/>
                    </a:cubicBezTo>
                    <a:cubicBezTo>
                      <a:pt x="3830" y="196"/>
                      <a:pt x="3800" y="135"/>
                      <a:pt x="3739" y="135"/>
                    </a:cubicBezTo>
                    <a:cubicBezTo>
                      <a:pt x="3664" y="132"/>
                      <a:pt x="3588" y="130"/>
                      <a:pt x="3513" y="130"/>
                    </a:cubicBezTo>
                    <a:cubicBezTo>
                      <a:pt x="2829" y="130"/>
                      <a:pt x="2150" y="256"/>
                      <a:pt x="1520" y="530"/>
                    </a:cubicBezTo>
                    <a:lnTo>
                      <a:pt x="1459" y="530"/>
                    </a:lnTo>
                    <a:lnTo>
                      <a:pt x="122" y="743"/>
                    </a:lnTo>
                    <a:cubicBezTo>
                      <a:pt x="61" y="773"/>
                      <a:pt x="0" y="834"/>
                      <a:pt x="61" y="895"/>
                    </a:cubicBezTo>
                    <a:cubicBezTo>
                      <a:pt x="61" y="955"/>
                      <a:pt x="91" y="986"/>
                      <a:pt x="152" y="986"/>
                    </a:cubicBezTo>
                    <a:lnTo>
                      <a:pt x="1490" y="773"/>
                    </a:lnTo>
                    <a:cubicBezTo>
                      <a:pt x="1672" y="1290"/>
                      <a:pt x="2158" y="1624"/>
                      <a:pt x="2705" y="1624"/>
                    </a:cubicBezTo>
                    <a:lnTo>
                      <a:pt x="2797" y="1624"/>
                    </a:lnTo>
                    <a:cubicBezTo>
                      <a:pt x="3009" y="1624"/>
                      <a:pt x="3192" y="1533"/>
                      <a:pt x="3344" y="1381"/>
                    </a:cubicBezTo>
                    <a:cubicBezTo>
                      <a:pt x="3465" y="1229"/>
                      <a:pt x="3557" y="1047"/>
                      <a:pt x="3557" y="864"/>
                    </a:cubicBezTo>
                    <a:lnTo>
                      <a:pt x="3557" y="743"/>
                    </a:lnTo>
                    <a:lnTo>
                      <a:pt x="3587" y="743"/>
                    </a:lnTo>
                    <a:cubicBezTo>
                      <a:pt x="3800" y="621"/>
                      <a:pt x="4043" y="591"/>
                      <a:pt x="4286" y="591"/>
                    </a:cubicBezTo>
                    <a:cubicBezTo>
                      <a:pt x="4228" y="968"/>
                      <a:pt x="4502" y="1262"/>
                      <a:pt x="4870" y="1262"/>
                    </a:cubicBezTo>
                    <a:cubicBezTo>
                      <a:pt x="4888" y="1262"/>
                      <a:pt x="4906" y="1261"/>
                      <a:pt x="4924" y="1259"/>
                    </a:cubicBezTo>
                    <a:lnTo>
                      <a:pt x="4955" y="1259"/>
                    </a:lnTo>
                    <a:cubicBezTo>
                      <a:pt x="5319" y="1199"/>
                      <a:pt x="5593" y="925"/>
                      <a:pt x="5654" y="591"/>
                    </a:cubicBezTo>
                    <a:cubicBezTo>
                      <a:pt x="5684" y="439"/>
                      <a:pt x="5654" y="256"/>
                      <a:pt x="5532" y="135"/>
                    </a:cubicBezTo>
                    <a:cubicBezTo>
                      <a:pt x="5441" y="44"/>
                      <a:pt x="5319" y="13"/>
                      <a:pt x="5198" y="13"/>
                    </a:cubicBezTo>
                    <a:cubicBezTo>
                      <a:pt x="5136" y="4"/>
                      <a:pt x="5071" y="1"/>
                      <a:pt x="50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5"/>
              <p:cNvSpPr/>
              <p:nvPr/>
            </p:nvSpPr>
            <p:spPr>
              <a:xfrm>
                <a:off x="2650165" y="2753161"/>
                <a:ext cx="26018" cy="64163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402" extrusionOk="0">
                    <a:moveTo>
                      <a:pt x="426" y="0"/>
                    </a:moveTo>
                    <a:lnTo>
                      <a:pt x="366" y="61"/>
                    </a:lnTo>
                    <a:cubicBezTo>
                      <a:pt x="366" y="61"/>
                      <a:pt x="335" y="91"/>
                      <a:pt x="335" y="122"/>
                    </a:cubicBezTo>
                    <a:cubicBezTo>
                      <a:pt x="244" y="334"/>
                      <a:pt x="214" y="547"/>
                      <a:pt x="274" y="790"/>
                    </a:cubicBezTo>
                    <a:cubicBezTo>
                      <a:pt x="335" y="1034"/>
                      <a:pt x="457" y="1277"/>
                      <a:pt x="609" y="1490"/>
                    </a:cubicBezTo>
                    <a:cubicBezTo>
                      <a:pt x="700" y="1581"/>
                      <a:pt x="761" y="1733"/>
                      <a:pt x="761" y="1854"/>
                    </a:cubicBezTo>
                    <a:cubicBezTo>
                      <a:pt x="730" y="1976"/>
                      <a:pt x="639" y="2097"/>
                      <a:pt x="518" y="2128"/>
                    </a:cubicBezTo>
                    <a:cubicBezTo>
                      <a:pt x="429" y="2172"/>
                      <a:pt x="323" y="2201"/>
                      <a:pt x="214" y="2201"/>
                    </a:cubicBezTo>
                    <a:cubicBezTo>
                      <a:pt x="174" y="2201"/>
                      <a:pt x="133" y="2197"/>
                      <a:pt x="92" y="2189"/>
                    </a:cubicBezTo>
                    <a:cubicBezTo>
                      <a:pt x="31" y="2219"/>
                      <a:pt x="1" y="2249"/>
                      <a:pt x="1" y="2310"/>
                    </a:cubicBezTo>
                    <a:cubicBezTo>
                      <a:pt x="1" y="2371"/>
                      <a:pt x="62" y="2401"/>
                      <a:pt x="123" y="2401"/>
                    </a:cubicBezTo>
                    <a:cubicBezTo>
                      <a:pt x="274" y="2401"/>
                      <a:pt x="457" y="2371"/>
                      <a:pt x="609" y="2310"/>
                    </a:cubicBezTo>
                    <a:cubicBezTo>
                      <a:pt x="791" y="2249"/>
                      <a:pt x="943" y="2067"/>
                      <a:pt x="974" y="1885"/>
                    </a:cubicBezTo>
                    <a:cubicBezTo>
                      <a:pt x="974" y="1702"/>
                      <a:pt x="913" y="1520"/>
                      <a:pt x="791" y="1368"/>
                    </a:cubicBezTo>
                    <a:cubicBezTo>
                      <a:pt x="639" y="1186"/>
                      <a:pt x="548" y="973"/>
                      <a:pt x="487" y="730"/>
                    </a:cubicBezTo>
                    <a:cubicBezTo>
                      <a:pt x="426" y="517"/>
                      <a:pt x="457" y="304"/>
                      <a:pt x="578" y="122"/>
                    </a:cubicBez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5"/>
              <p:cNvSpPr/>
              <p:nvPr/>
            </p:nvSpPr>
            <p:spPr>
              <a:xfrm>
                <a:off x="2637182" y="2835171"/>
                <a:ext cx="26819" cy="10578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6" extrusionOk="0">
                    <a:moveTo>
                      <a:pt x="1004" y="0"/>
                    </a:moveTo>
                    <a:lnTo>
                      <a:pt x="1" y="61"/>
                    </a:lnTo>
                    <a:cubicBezTo>
                      <a:pt x="92" y="274"/>
                      <a:pt x="305" y="395"/>
                      <a:pt x="517" y="395"/>
                    </a:cubicBezTo>
                    <a:cubicBezTo>
                      <a:pt x="760" y="365"/>
                      <a:pt x="943" y="213"/>
                      <a:pt x="1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5"/>
              <p:cNvSpPr/>
              <p:nvPr/>
            </p:nvSpPr>
            <p:spPr>
              <a:xfrm>
                <a:off x="2617708" y="2754764"/>
                <a:ext cx="9750" cy="1626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09" extrusionOk="0">
                    <a:moveTo>
                      <a:pt x="182" y="1"/>
                    </a:moveTo>
                    <a:cubicBezTo>
                      <a:pt x="91" y="1"/>
                      <a:pt x="0" y="153"/>
                      <a:pt x="0" y="305"/>
                    </a:cubicBezTo>
                    <a:cubicBezTo>
                      <a:pt x="0" y="457"/>
                      <a:pt x="91" y="609"/>
                      <a:pt x="182" y="609"/>
                    </a:cubicBezTo>
                    <a:cubicBezTo>
                      <a:pt x="274" y="609"/>
                      <a:pt x="365" y="457"/>
                      <a:pt x="365" y="305"/>
                    </a:cubicBezTo>
                    <a:cubicBezTo>
                      <a:pt x="365" y="123"/>
                      <a:pt x="274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5"/>
              <p:cNvSpPr/>
              <p:nvPr/>
            </p:nvSpPr>
            <p:spPr>
              <a:xfrm>
                <a:off x="2667235" y="2752333"/>
                <a:ext cx="8147" cy="13036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88" extrusionOk="0">
                    <a:moveTo>
                      <a:pt x="152" y="1"/>
                    </a:moveTo>
                    <a:cubicBezTo>
                      <a:pt x="61" y="1"/>
                      <a:pt x="0" y="122"/>
                      <a:pt x="0" y="244"/>
                    </a:cubicBezTo>
                    <a:cubicBezTo>
                      <a:pt x="0" y="396"/>
                      <a:pt x="91" y="487"/>
                      <a:pt x="152" y="487"/>
                    </a:cubicBezTo>
                    <a:cubicBezTo>
                      <a:pt x="243" y="487"/>
                      <a:pt x="304" y="396"/>
                      <a:pt x="304" y="244"/>
                    </a:cubicBezTo>
                    <a:cubicBezTo>
                      <a:pt x="304" y="122"/>
                      <a:pt x="243" y="1"/>
                      <a:pt x="152" y="1"/>
                    </a:cubicBezTo>
                    <a:close/>
                  </a:path>
                </a:pathLst>
              </a:custGeom>
              <a:solidFill>
                <a:srgbClr val="261D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5"/>
              <p:cNvSpPr/>
              <p:nvPr/>
            </p:nvSpPr>
            <p:spPr>
              <a:xfrm>
                <a:off x="2498326" y="2637251"/>
                <a:ext cx="206274" cy="122423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4583" extrusionOk="0">
                    <a:moveTo>
                      <a:pt x="4552" y="0"/>
                    </a:moveTo>
                    <a:cubicBezTo>
                      <a:pt x="4393" y="0"/>
                      <a:pt x="4234" y="8"/>
                      <a:pt x="4074" y="23"/>
                    </a:cubicBezTo>
                    <a:cubicBezTo>
                      <a:pt x="3466" y="114"/>
                      <a:pt x="2889" y="266"/>
                      <a:pt x="2311" y="479"/>
                    </a:cubicBezTo>
                    <a:cubicBezTo>
                      <a:pt x="1460" y="540"/>
                      <a:pt x="730" y="1087"/>
                      <a:pt x="396" y="1877"/>
                    </a:cubicBezTo>
                    <a:cubicBezTo>
                      <a:pt x="31" y="2728"/>
                      <a:pt x="1" y="3701"/>
                      <a:pt x="244" y="4582"/>
                    </a:cubicBezTo>
                    <a:cubicBezTo>
                      <a:pt x="2262" y="3927"/>
                      <a:pt x="4325" y="3317"/>
                      <a:pt x="6413" y="3317"/>
                    </a:cubicBezTo>
                    <a:cubicBezTo>
                      <a:pt x="6747" y="3317"/>
                      <a:pt x="7082" y="3333"/>
                      <a:pt x="7417" y="3366"/>
                    </a:cubicBezTo>
                    <a:cubicBezTo>
                      <a:pt x="7721" y="2759"/>
                      <a:pt x="7721" y="2059"/>
                      <a:pt x="7417" y="1452"/>
                    </a:cubicBezTo>
                    <a:cubicBezTo>
                      <a:pt x="7114" y="874"/>
                      <a:pt x="6597" y="449"/>
                      <a:pt x="5958" y="205"/>
                    </a:cubicBezTo>
                    <a:cubicBezTo>
                      <a:pt x="5503" y="69"/>
                      <a:pt x="5030" y="0"/>
                      <a:pt x="45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" name="Google Shape;359;p35"/>
            <p:cNvGrpSpPr/>
            <p:nvPr/>
          </p:nvGrpSpPr>
          <p:grpSpPr>
            <a:xfrm>
              <a:off x="1135872" y="2215421"/>
              <a:ext cx="979201" cy="2043302"/>
              <a:chOff x="1342888" y="2193700"/>
              <a:chExt cx="1048283" cy="2187456"/>
            </a:xfrm>
          </p:grpSpPr>
          <p:grpSp>
            <p:nvGrpSpPr>
              <p:cNvPr id="360" name="Google Shape;360;p35"/>
              <p:cNvGrpSpPr/>
              <p:nvPr/>
            </p:nvGrpSpPr>
            <p:grpSpPr>
              <a:xfrm>
                <a:off x="1470123" y="2193700"/>
                <a:ext cx="497758" cy="338639"/>
                <a:chOff x="1546323" y="2193700"/>
                <a:chExt cx="497758" cy="338639"/>
              </a:xfrm>
            </p:grpSpPr>
            <p:sp>
              <p:nvSpPr>
                <p:cNvPr id="361" name="Google Shape;361;p35"/>
                <p:cNvSpPr/>
                <p:nvPr/>
              </p:nvSpPr>
              <p:spPr>
                <a:xfrm>
                  <a:off x="1546323" y="2193700"/>
                  <a:ext cx="497758" cy="338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5" h="12676" extrusionOk="0">
                      <a:moveTo>
                        <a:pt x="1" y="1"/>
                      </a:moveTo>
                      <a:lnTo>
                        <a:pt x="1" y="12676"/>
                      </a:lnTo>
                      <a:lnTo>
                        <a:pt x="18755" y="12676"/>
                      </a:lnTo>
                      <a:lnTo>
                        <a:pt x="1875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62" name="Google Shape;362;p35"/>
                <p:cNvGrpSpPr/>
                <p:nvPr/>
              </p:nvGrpSpPr>
              <p:grpSpPr>
                <a:xfrm>
                  <a:off x="1592594" y="2231883"/>
                  <a:ext cx="405212" cy="262273"/>
                  <a:chOff x="1591350" y="2221323"/>
                  <a:chExt cx="405212" cy="262273"/>
                </a:xfrm>
              </p:grpSpPr>
              <p:sp>
                <p:nvSpPr>
                  <p:cNvPr id="363" name="Google Shape;363;p35"/>
                  <p:cNvSpPr/>
                  <p:nvPr/>
                </p:nvSpPr>
                <p:spPr>
                  <a:xfrm>
                    <a:off x="1870693" y="2386145"/>
                    <a:ext cx="125041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4681" y="304"/>
                        </a:lnTo>
                        <a:lnTo>
                          <a:pt x="468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" name="Google Shape;364;p35"/>
                  <p:cNvSpPr/>
                  <p:nvPr/>
                </p:nvSpPr>
                <p:spPr>
                  <a:xfrm>
                    <a:off x="1870693" y="2408076"/>
                    <a:ext cx="125041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" h="335" extrusionOk="0">
                        <a:moveTo>
                          <a:pt x="0" y="0"/>
                        </a:moveTo>
                        <a:lnTo>
                          <a:pt x="0" y="334"/>
                        </a:lnTo>
                        <a:lnTo>
                          <a:pt x="4681" y="334"/>
                        </a:lnTo>
                        <a:lnTo>
                          <a:pt x="468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" name="Google Shape;365;p35"/>
                  <p:cNvSpPr/>
                  <p:nvPr/>
                </p:nvSpPr>
                <p:spPr>
                  <a:xfrm>
                    <a:off x="1870693" y="2430810"/>
                    <a:ext cx="3494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1307" y="304"/>
                        </a:lnTo>
                        <a:lnTo>
                          <a:pt x="130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366;p35"/>
                  <p:cNvSpPr/>
                  <p:nvPr/>
                </p:nvSpPr>
                <p:spPr>
                  <a:xfrm>
                    <a:off x="1926711" y="2430810"/>
                    <a:ext cx="5035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1885" y="304"/>
                        </a:lnTo>
                        <a:lnTo>
                          <a:pt x="188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35"/>
                  <p:cNvSpPr/>
                  <p:nvPr/>
                </p:nvSpPr>
                <p:spPr>
                  <a:xfrm>
                    <a:off x="1870693" y="2452715"/>
                    <a:ext cx="82835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1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3100" y="305"/>
                        </a:lnTo>
                        <a:lnTo>
                          <a:pt x="3100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35"/>
                  <p:cNvSpPr/>
                  <p:nvPr/>
                </p:nvSpPr>
                <p:spPr>
                  <a:xfrm>
                    <a:off x="1966487" y="2452715"/>
                    <a:ext cx="2925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095" y="305"/>
                        </a:ln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" name="Google Shape;369;p35"/>
                  <p:cNvSpPr/>
                  <p:nvPr/>
                </p:nvSpPr>
                <p:spPr>
                  <a:xfrm>
                    <a:off x="1870693" y="2475448"/>
                    <a:ext cx="125041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4681" y="305"/>
                        </a:lnTo>
                        <a:lnTo>
                          <a:pt x="468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" name="Google Shape;370;p35"/>
                  <p:cNvSpPr/>
                  <p:nvPr/>
                </p:nvSpPr>
                <p:spPr>
                  <a:xfrm>
                    <a:off x="1591350" y="2386145"/>
                    <a:ext cx="22494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8421" y="304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" name="Google Shape;371;p35"/>
                  <p:cNvSpPr/>
                  <p:nvPr/>
                </p:nvSpPr>
                <p:spPr>
                  <a:xfrm>
                    <a:off x="1591350" y="2408076"/>
                    <a:ext cx="224946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35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8421" y="334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" name="Google Shape;372;p35"/>
                  <p:cNvSpPr/>
                  <p:nvPr/>
                </p:nvSpPr>
                <p:spPr>
                  <a:xfrm>
                    <a:off x="1591350" y="2430810"/>
                    <a:ext cx="62561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2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2341" y="304"/>
                        </a:lnTo>
                        <a:lnTo>
                          <a:pt x="234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" name="Google Shape;373;p35"/>
                  <p:cNvSpPr/>
                  <p:nvPr/>
                </p:nvSpPr>
                <p:spPr>
                  <a:xfrm>
                    <a:off x="1692033" y="2430810"/>
                    <a:ext cx="9098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6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3405" y="304"/>
                        </a:lnTo>
                        <a:lnTo>
                          <a:pt x="340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" name="Google Shape;374;p35"/>
                  <p:cNvSpPr/>
                  <p:nvPr/>
                </p:nvSpPr>
                <p:spPr>
                  <a:xfrm>
                    <a:off x="1591350" y="2452715"/>
                    <a:ext cx="14862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5563" y="305"/>
                        </a:lnTo>
                        <a:lnTo>
                          <a:pt x="5563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Google Shape;375;p35"/>
                  <p:cNvSpPr/>
                  <p:nvPr/>
                </p:nvSpPr>
                <p:spPr>
                  <a:xfrm>
                    <a:off x="1763491" y="2452715"/>
                    <a:ext cx="5361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2007" y="305"/>
                        </a:lnTo>
                        <a:lnTo>
                          <a:pt x="2007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" name="Google Shape;376;p35"/>
                  <p:cNvSpPr/>
                  <p:nvPr/>
                </p:nvSpPr>
                <p:spPr>
                  <a:xfrm>
                    <a:off x="1591350" y="2475448"/>
                    <a:ext cx="22494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8421" y="305"/>
                        </a:lnTo>
                        <a:lnTo>
                          <a:pt x="842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" name="Google Shape;377;p35"/>
                  <p:cNvSpPr/>
                  <p:nvPr/>
                </p:nvSpPr>
                <p:spPr>
                  <a:xfrm>
                    <a:off x="1591350" y="2221323"/>
                    <a:ext cx="224946" cy="8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4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8421" y="304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" name="Google Shape;378;p35"/>
                  <p:cNvSpPr/>
                  <p:nvPr/>
                </p:nvSpPr>
                <p:spPr>
                  <a:xfrm>
                    <a:off x="1591350" y="2243228"/>
                    <a:ext cx="22494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8421" y="305"/>
                        </a:lnTo>
                        <a:lnTo>
                          <a:pt x="842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" name="Google Shape;379;p35"/>
                  <p:cNvSpPr/>
                  <p:nvPr/>
                </p:nvSpPr>
                <p:spPr>
                  <a:xfrm>
                    <a:off x="1591350" y="2265159"/>
                    <a:ext cx="62561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2" h="335" extrusionOk="0">
                        <a:moveTo>
                          <a:pt x="1" y="0"/>
                        </a:moveTo>
                        <a:lnTo>
                          <a:pt x="1" y="335"/>
                        </a:lnTo>
                        <a:lnTo>
                          <a:pt x="2341" y="335"/>
                        </a:lnTo>
                        <a:lnTo>
                          <a:pt x="234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" name="Google Shape;380;p35"/>
                  <p:cNvSpPr/>
                  <p:nvPr/>
                </p:nvSpPr>
                <p:spPr>
                  <a:xfrm>
                    <a:off x="1692033" y="2265159"/>
                    <a:ext cx="90983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6" h="335" extrusionOk="0">
                        <a:moveTo>
                          <a:pt x="1" y="0"/>
                        </a:moveTo>
                        <a:lnTo>
                          <a:pt x="1" y="335"/>
                        </a:lnTo>
                        <a:lnTo>
                          <a:pt x="3405" y="335"/>
                        </a:lnTo>
                        <a:lnTo>
                          <a:pt x="340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" name="Google Shape;381;p35"/>
                  <p:cNvSpPr/>
                  <p:nvPr/>
                </p:nvSpPr>
                <p:spPr>
                  <a:xfrm>
                    <a:off x="1591350" y="2287893"/>
                    <a:ext cx="14862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5563" y="304"/>
                        </a:lnTo>
                        <a:lnTo>
                          <a:pt x="55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" name="Google Shape;382;p35"/>
                  <p:cNvSpPr/>
                  <p:nvPr/>
                </p:nvSpPr>
                <p:spPr>
                  <a:xfrm>
                    <a:off x="1763491" y="2287893"/>
                    <a:ext cx="5361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2007" y="304"/>
                        </a:lnTo>
                        <a:lnTo>
                          <a:pt x="200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" name="Google Shape;383;p35"/>
                  <p:cNvSpPr/>
                  <p:nvPr/>
                </p:nvSpPr>
                <p:spPr>
                  <a:xfrm>
                    <a:off x="1591350" y="2309824"/>
                    <a:ext cx="224946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35" extrusionOk="0">
                        <a:moveTo>
                          <a:pt x="1" y="0"/>
                        </a:moveTo>
                        <a:lnTo>
                          <a:pt x="1" y="335"/>
                        </a:lnTo>
                        <a:lnTo>
                          <a:pt x="8421" y="335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" name="Google Shape;384;p35"/>
                  <p:cNvSpPr/>
                  <p:nvPr/>
                </p:nvSpPr>
                <p:spPr>
                  <a:xfrm>
                    <a:off x="1867434" y="2227814"/>
                    <a:ext cx="129128" cy="129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4" h="4834" extrusionOk="0">
                        <a:moveTo>
                          <a:pt x="0" y="0"/>
                        </a:moveTo>
                        <a:lnTo>
                          <a:pt x="0" y="4833"/>
                        </a:lnTo>
                        <a:lnTo>
                          <a:pt x="4833" y="4833"/>
                        </a:lnTo>
                        <a:lnTo>
                          <a:pt x="483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85" name="Google Shape;385;p35"/>
              <p:cNvGrpSpPr/>
              <p:nvPr/>
            </p:nvGrpSpPr>
            <p:grpSpPr>
              <a:xfrm>
                <a:off x="1859313" y="2645960"/>
                <a:ext cx="442546" cy="298833"/>
                <a:chOff x="1859313" y="2645960"/>
                <a:chExt cx="442546" cy="298833"/>
              </a:xfrm>
            </p:grpSpPr>
            <p:sp>
              <p:nvSpPr>
                <p:cNvPr id="386" name="Google Shape;386;p35"/>
                <p:cNvSpPr/>
                <p:nvPr/>
              </p:nvSpPr>
              <p:spPr>
                <a:xfrm>
                  <a:off x="1859313" y="2645960"/>
                  <a:ext cx="442546" cy="298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7" h="11187" extrusionOk="0">
                      <a:moveTo>
                        <a:pt x="16536" y="1"/>
                      </a:moveTo>
                      <a:lnTo>
                        <a:pt x="1" y="31"/>
                      </a:lnTo>
                      <a:lnTo>
                        <a:pt x="31" y="11186"/>
                      </a:lnTo>
                      <a:lnTo>
                        <a:pt x="16566" y="11156"/>
                      </a:lnTo>
                      <a:lnTo>
                        <a:pt x="1653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87" name="Google Shape;387;p35"/>
                <p:cNvGrpSpPr/>
                <p:nvPr/>
              </p:nvGrpSpPr>
              <p:grpSpPr>
                <a:xfrm>
                  <a:off x="1929558" y="2688994"/>
                  <a:ext cx="302071" cy="212765"/>
                  <a:chOff x="1941323" y="2698746"/>
                  <a:chExt cx="302071" cy="212765"/>
                </a:xfrm>
              </p:grpSpPr>
              <p:sp>
                <p:nvSpPr>
                  <p:cNvPr id="388" name="Google Shape;388;p35"/>
                  <p:cNvSpPr/>
                  <p:nvPr/>
                </p:nvSpPr>
                <p:spPr>
                  <a:xfrm>
                    <a:off x="2104542" y="2703634"/>
                    <a:ext cx="138852" cy="202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98" h="7599" extrusionOk="0">
                        <a:moveTo>
                          <a:pt x="0" y="0"/>
                        </a:moveTo>
                        <a:lnTo>
                          <a:pt x="0" y="7599"/>
                        </a:lnTo>
                        <a:lnTo>
                          <a:pt x="5198" y="7599"/>
                        </a:lnTo>
                        <a:lnTo>
                          <a:pt x="5198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" name="Google Shape;389;p35"/>
                  <p:cNvSpPr/>
                  <p:nvPr/>
                </p:nvSpPr>
                <p:spPr>
                  <a:xfrm>
                    <a:off x="2117525" y="2721479"/>
                    <a:ext cx="75543" cy="75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" h="2828" extrusionOk="0">
                        <a:moveTo>
                          <a:pt x="0" y="1"/>
                        </a:moveTo>
                        <a:lnTo>
                          <a:pt x="0" y="2828"/>
                        </a:lnTo>
                        <a:lnTo>
                          <a:pt x="2827" y="2828"/>
                        </a:lnTo>
                        <a:lnTo>
                          <a:pt x="2827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" name="Google Shape;390;p35"/>
                  <p:cNvSpPr/>
                  <p:nvPr/>
                </p:nvSpPr>
                <p:spPr>
                  <a:xfrm>
                    <a:off x="2171914" y="2815670"/>
                    <a:ext cx="40630" cy="40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1" h="1521" extrusionOk="0">
                        <a:moveTo>
                          <a:pt x="1" y="1"/>
                        </a:moveTo>
                        <a:lnTo>
                          <a:pt x="1" y="1520"/>
                        </a:lnTo>
                        <a:lnTo>
                          <a:pt x="1521" y="1520"/>
                        </a:lnTo>
                        <a:lnTo>
                          <a:pt x="1521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" name="Google Shape;391;p35"/>
                  <p:cNvSpPr/>
                  <p:nvPr/>
                </p:nvSpPr>
                <p:spPr>
                  <a:xfrm>
                    <a:off x="2148379" y="2861965"/>
                    <a:ext cx="16268" cy="17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639" extrusionOk="0">
                        <a:moveTo>
                          <a:pt x="0" y="0"/>
                        </a:moveTo>
                        <a:lnTo>
                          <a:pt x="0" y="638"/>
                        </a:lnTo>
                        <a:lnTo>
                          <a:pt x="608" y="638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" name="Google Shape;392;p35"/>
                  <p:cNvSpPr/>
                  <p:nvPr/>
                </p:nvSpPr>
                <p:spPr>
                  <a:xfrm>
                    <a:off x="1979497" y="2782385"/>
                    <a:ext cx="7551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7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2827" y="304"/>
                        </a:lnTo>
                        <a:lnTo>
                          <a:pt x="282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" name="Google Shape;393;p35"/>
                  <p:cNvSpPr/>
                  <p:nvPr/>
                </p:nvSpPr>
                <p:spPr>
                  <a:xfrm>
                    <a:off x="1979497" y="2805119"/>
                    <a:ext cx="7551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7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2827" y="304"/>
                        </a:lnTo>
                        <a:lnTo>
                          <a:pt x="282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" name="Google Shape;394;p35"/>
                  <p:cNvSpPr/>
                  <p:nvPr/>
                </p:nvSpPr>
                <p:spPr>
                  <a:xfrm>
                    <a:off x="1979497" y="2827050"/>
                    <a:ext cx="2113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1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790" y="304"/>
                        </a:lnTo>
                        <a:lnTo>
                          <a:pt x="79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" name="Google Shape;395;p35"/>
                  <p:cNvSpPr/>
                  <p:nvPr/>
                </p:nvSpPr>
                <p:spPr>
                  <a:xfrm>
                    <a:off x="2013583" y="2827050"/>
                    <a:ext cx="3007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1125" y="304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" name="Google Shape;396;p35"/>
                  <p:cNvSpPr/>
                  <p:nvPr/>
                </p:nvSpPr>
                <p:spPr>
                  <a:xfrm>
                    <a:off x="1979497" y="2848955"/>
                    <a:ext cx="49552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5" h="336" extrusionOk="0">
                        <a:moveTo>
                          <a:pt x="0" y="1"/>
                        </a:moveTo>
                        <a:lnTo>
                          <a:pt x="0" y="335"/>
                        </a:lnTo>
                        <a:lnTo>
                          <a:pt x="1854" y="335"/>
                        </a:lnTo>
                        <a:lnTo>
                          <a:pt x="1854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" name="Google Shape;397;p35"/>
                  <p:cNvSpPr/>
                  <p:nvPr/>
                </p:nvSpPr>
                <p:spPr>
                  <a:xfrm>
                    <a:off x="2037144" y="2848955"/>
                    <a:ext cx="17871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6" extrusionOk="0">
                        <a:moveTo>
                          <a:pt x="0" y="1"/>
                        </a:moveTo>
                        <a:lnTo>
                          <a:pt x="0" y="335"/>
                        </a:lnTo>
                        <a:lnTo>
                          <a:pt x="669" y="335"/>
                        </a:lnTo>
                        <a:lnTo>
                          <a:pt x="669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" name="Google Shape;398;p35"/>
                  <p:cNvSpPr/>
                  <p:nvPr/>
                </p:nvSpPr>
                <p:spPr>
                  <a:xfrm>
                    <a:off x="1979497" y="2871689"/>
                    <a:ext cx="7551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7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2827" y="305"/>
                        </a:lnTo>
                        <a:lnTo>
                          <a:pt x="2827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" name="Google Shape;399;p35"/>
                  <p:cNvSpPr/>
                  <p:nvPr/>
                </p:nvSpPr>
                <p:spPr>
                  <a:xfrm>
                    <a:off x="1941323" y="2698746"/>
                    <a:ext cx="149430" cy="212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4" h="7965" extrusionOk="0">
                        <a:moveTo>
                          <a:pt x="5198" y="396"/>
                        </a:moveTo>
                        <a:lnTo>
                          <a:pt x="5198" y="7569"/>
                        </a:lnTo>
                        <a:lnTo>
                          <a:pt x="396" y="7569"/>
                        </a:lnTo>
                        <a:lnTo>
                          <a:pt x="396" y="396"/>
                        </a:lnTo>
                        <a:close/>
                        <a:moveTo>
                          <a:pt x="0" y="1"/>
                        </a:moveTo>
                        <a:lnTo>
                          <a:pt x="0" y="7964"/>
                        </a:lnTo>
                        <a:lnTo>
                          <a:pt x="5593" y="7964"/>
                        </a:lnTo>
                        <a:lnTo>
                          <a:pt x="5593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00" name="Google Shape;400;p35"/>
              <p:cNvGrpSpPr/>
              <p:nvPr/>
            </p:nvGrpSpPr>
            <p:grpSpPr>
              <a:xfrm>
                <a:off x="2037150" y="2277430"/>
                <a:ext cx="354021" cy="254909"/>
                <a:chOff x="2101275" y="2302575"/>
                <a:chExt cx="354021" cy="254909"/>
              </a:xfrm>
            </p:grpSpPr>
            <p:sp>
              <p:nvSpPr>
                <p:cNvPr id="401" name="Google Shape;401;p35"/>
                <p:cNvSpPr/>
                <p:nvPr/>
              </p:nvSpPr>
              <p:spPr>
                <a:xfrm>
                  <a:off x="2101275" y="2302575"/>
                  <a:ext cx="354021" cy="25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3" h="8967" extrusionOk="0">
                      <a:moveTo>
                        <a:pt x="13223" y="0"/>
                      </a:moveTo>
                      <a:lnTo>
                        <a:pt x="0" y="31"/>
                      </a:lnTo>
                      <a:lnTo>
                        <a:pt x="0" y="8967"/>
                      </a:lnTo>
                      <a:lnTo>
                        <a:pt x="13253" y="8936"/>
                      </a:lnTo>
                      <a:lnTo>
                        <a:pt x="1322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02" name="Google Shape;402;p35"/>
                <p:cNvGrpSpPr/>
                <p:nvPr/>
              </p:nvGrpSpPr>
              <p:grpSpPr>
                <a:xfrm>
                  <a:off x="2138615" y="2331363"/>
                  <a:ext cx="279364" cy="197325"/>
                  <a:chOff x="2159732" y="2334988"/>
                  <a:chExt cx="279364" cy="197325"/>
                </a:xfrm>
              </p:grpSpPr>
              <p:sp>
                <p:nvSpPr>
                  <p:cNvPr id="403" name="Google Shape;403;p35"/>
                  <p:cNvSpPr/>
                  <p:nvPr/>
                </p:nvSpPr>
                <p:spPr>
                  <a:xfrm>
                    <a:off x="2301020" y="2334988"/>
                    <a:ext cx="138077" cy="19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9" h="7387" extrusionOk="0">
                        <a:moveTo>
                          <a:pt x="4773" y="396"/>
                        </a:moveTo>
                        <a:lnTo>
                          <a:pt x="4773" y="6991"/>
                        </a:lnTo>
                        <a:lnTo>
                          <a:pt x="396" y="6991"/>
                        </a:lnTo>
                        <a:lnTo>
                          <a:pt x="396" y="396"/>
                        </a:lnTo>
                        <a:close/>
                        <a:moveTo>
                          <a:pt x="1" y="0"/>
                        </a:moveTo>
                        <a:lnTo>
                          <a:pt x="1" y="7387"/>
                        </a:lnTo>
                        <a:lnTo>
                          <a:pt x="5168" y="7387"/>
                        </a:lnTo>
                        <a:lnTo>
                          <a:pt x="5168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" name="Google Shape;404;p35"/>
                  <p:cNvSpPr/>
                  <p:nvPr/>
                </p:nvSpPr>
                <p:spPr>
                  <a:xfrm>
                    <a:off x="2159732" y="2393437"/>
                    <a:ext cx="125068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36" extrusionOk="0">
                        <a:moveTo>
                          <a:pt x="1" y="1"/>
                        </a:moveTo>
                        <a:lnTo>
                          <a:pt x="1" y="335"/>
                        </a:lnTo>
                        <a:lnTo>
                          <a:pt x="4682" y="335"/>
                        </a:lnTo>
                        <a:lnTo>
                          <a:pt x="468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" name="Google Shape;405;p35"/>
                  <p:cNvSpPr/>
                  <p:nvPr/>
                </p:nvSpPr>
                <p:spPr>
                  <a:xfrm>
                    <a:off x="2159732" y="2416171"/>
                    <a:ext cx="12506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4682" y="305"/>
                        </a:lnTo>
                        <a:lnTo>
                          <a:pt x="468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" name="Google Shape;406;p35"/>
                  <p:cNvSpPr/>
                  <p:nvPr/>
                </p:nvSpPr>
                <p:spPr>
                  <a:xfrm>
                    <a:off x="2159732" y="2438102"/>
                    <a:ext cx="3494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308" y="305"/>
                        </a:lnTo>
                        <a:lnTo>
                          <a:pt x="1308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" name="Google Shape;407;p35"/>
                  <p:cNvSpPr/>
                  <p:nvPr/>
                </p:nvSpPr>
                <p:spPr>
                  <a:xfrm>
                    <a:off x="2215777" y="2438102"/>
                    <a:ext cx="5035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1885" y="305"/>
                        </a:lnTo>
                        <a:lnTo>
                          <a:pt x="188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" name="Google Shape;408;p35"/>
                  <p:cNvSpPr/>
                  <p:nvPr/>
                </p:nvSpPr>
                <p:spPr>
                  <a:xfrm>
                    <a:off x="2159732" y="2460835"/>
                    <a:ext cx="8286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2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3101" y="305"/>
                        </a:lnTo>
                        <a:lnTo>
                          <a:pt x="310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" name="Google Shape;409;p35"/>
                  <p:cNvSpPr/>
                  <p:nvPr/>
                </p:nvSpPr>
                <p:spPr>
                  <a:xfrm>
                    <a:off x="2255554" y="2460835"/>
                    <a:ext cx="2925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095" y="305"/>
                        </a:ln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" name="Google Shape;410;p35"/>
                  <p:cNvSpPr/>
                  <p:nvPr/>
                </p:nvSpPr>
                <p:spPr>
                  <a:xfrm>
                    <a:off x="2159732" y="2482767"/>
                    <a:ext cx="12506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4682" y="304"/>
                        </a:lnTo>
                        <a:lnTo>
                          <a:pt x="468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1" name="Google Shape;411;p35"/>
                  <p:cNvSpPr/>
                  <p:nvPr/>
                </p:nvSpPr>
                <p:spPr>
                  <a:xfrm>
                    <a:off x="2321322" y="2352860"/>
                    <a:ext cx="46319" cy="45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4" h="1703" extrusionOk="0">
                        <a:moveTo>
                          <a:pt x="1" y="0"/>
                        </a:moveTo>
                        <a:lnTo>
                          <a:pt x="1" y="1702"/>
                        </a:lnTo>
                        <a:lnTo>
                          <a:pt x="1733" y="1702"/>
                        </a:lnTo>
                        <a:lnTo>
                          <a:pt x="173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" name="Google Shape;412;p35"/>
                  <p:cNvSpPr/>
                  <p:nvPr/>
                </p:nvSpPr>
                <p:spPr>
                  <a:xfrm>
                    <a:off x="2326211" y="2483569"/>
                    <a:ext cx="24362" cy="24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2" h="913" extrusionOk="0">
                        <a:moveTo>
                          <a:pt x="0" y="1"/>
                        </a:moveTo>
                        <a:lnTo>
                          <a:pt x="0" y="913"/>
                        </a:lnTo>
                        <a:lnTo>
                          <a:pt x="912" y="913"/>
                        </a:lnTo>
                        <a:lnTo>
                          <a:pt x="91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13" name="Google Shape;413;p35"/>
              <p:cNvGrpSpPr/>
              <p:nvPr/>
            </p:nvGrpSpPr>
            <p:grpSpPr>
              <a:xfrm>
                <a:off x="1342888" y="2428512"/>
                <a:ext cx="728365" cy="1952643"/>
                <a:chOff x="1342888" y="2428512"/>
                <a:chExt cx="728365" cy="1952643"/>
              </a:xfrm>
            </p:grpSpPr>
            <p:sp>
              <p:nvSpPr>
                <p:cNvPr id="414" name="Google Shape;414;p35"/>
                <p:cNvSpPr/>
                <p:nvPr/>
              </p:nvSpPr>
              <p:spPr>
                <a:xfrm>
                  <a:off x="1611652" y="2684133"/>
                  <a:ext cx="227377" cy="260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2" h="9758" extrusionOk="0">
                      <a:moveTo>
                        <a:pt x="2858" y="1"/>
                      </a:moveTo>
                      <a:cubicBezTo>
                        <a:pt x="2736" y="1"/>
                        <a:pt x="2645" y="92"/>
                        <a:pt x="2615" y="183"/>
                      </a:cubicBezTo>
                      <a:lnTo>
                        <a:pt x="31" y="9423"/>
                      </a:lnTo>
                      <a:cubicBezTo>
                        <a:pt x="1" y="9575"/>
                        <a:pt x="122" y="9757"/>
                        <a:pt x="274" y="9757"/>
                      </a:cubicBezTo>
                      <a:lnTo>
                        <a:pt x="5685" y="9757"/>
                      </a:lnTo>
                      <a:cubicBezTo>
                        <a:pt x="5776" y="9757"/>
                        <a:pt x="5898" y="9666"/>
                        <a:pt x="5928" y="9575"/>
                      </a:cubicBezTo>
                      <a:lnTo>
                        <a:pt x="8481" y="304"/>
                      </a:lnTo>
                      <a:cubicBezTo>
                        <a:pt x="8512" y="152"/>
                        <a:pt x="8420" y="1"/>
                        <a:pt x="82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35"/>
                <p:cNvSpPr/>
                <p:nvPr/>
              </p:nvSpPr>
              <p:spPr>
                <a:xfrm>
                  <a:off x="1635213" y="2694685"/>
                  <a:ext cx="185946" cy="210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1" h="7874" extrusionOk="0">
                      <a:moveTo>
                        <a:pt x="2189" y="1"/>
                      </a:moveTo>
                      <a:lnTo>
                        <a:pt x="0" y="7873"/>
                      </a:lnTo>
                      <a:lnTo>
                        <a:pt x="4772" y="7873"/>
                      </a:lnTo>
                      <a:lnTo>
                        <a:pt x="696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35"/>
                <p:cNvSpPr/>
                <p:nvPr/>
              </p:nvSpPr>
              <p:spPr>
                <a:xfrm>
                  <a:off x="1725345" y="2681702"/>
                  <a:ext cx="57672" cy="16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609" extrusionOk="0">
                      <a:moveTo>
                        <a:pt x="243" y="0"/>
                      </a:moveTo>
                      <a:lnTo>
                        <a:pt x="0" y="608"/>
                      </a:lnTo>
                      <a:lnTo>
                        <a:pt x="1915" y="608"/>
                      </a:lnTo>
                      <a:lnTo>
                        <a:pt x="215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35"/>
                <p:cNvSpPr/>
                <p:nvPr/>
              </p:nvSpPr>
              <p:spPr>
                <a:xfrm>
                  <a:off x="1414346" y="4241181"/>
                  <a:ext cx="208705" cy="130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3" h="4899" extrusionOk="0">
                      <a:moveTo>
                        <a:pt x="3345" y="1"/>
                      </a:moveTo>
                      <a:cubicBezTo>
                        <a:pt x="3164" y="1"/>
                        <a:pt x="2987" y="35"/>
                        <a:pt x="2827" y="103"/>
                      </a:cubicBezTo>
                      <a:lnTo>
                        <a:pt x="244" y="1015"/>
                      </a:lnTo>
                      <a:cubicBezTo>
                        <a:pt x="92" y="1471"/>
                        <a:pt x="1" y="1958"/>
                        <a:pt x="1" y="2444"/>
                      </a:cubicBezTo>
                      <a:cubicBezTo>
                        <a:pt x="1" y="2596"/>
                        <a:pt x="31" y="2778"/>
                        <a:pt x="61" y="2930"/>
                      </a:cubicBezTo>
                      <a:cubicBezTo>
                        <a:pt x="31" y="3234"/>
                        <a:pt x="61" y="3538"/>
                        <a:pt x="122" y="3842"/>
                      </a:cubicBezTo>
                      <a:cubicBezTo>
                        <a:pt x="183" y="4207"/>
                        <a:pt x="396" y="4541"/>
                        <a:pt x="700" y="4724"/>
                      </a:cubicBezTo>
                      <a:cubicBezTo>
                        <a:pt x="925" y="4836"/>
                        <a:pt x="1184" y="4899"/>
                        <a:pt x="1439" y="4899"/>
                      </a:cubicBezTo>
                      <a:cubicBezTo>
                        <a:pt x="1528" y="4899"/>
                        <a:pt x="1616" y="4891"/>
                        <a:pt x="1703" y="4876"/>
                      </a:cubicBezTo>
                      <a:cubicBezTo>
                        <a:pt x="2159" y="4876"/>
                        <a:pt x="2645" y="4815"/>
                        <a:pt x="3071" y="4693"/>
                      </a:cubicBezTo>
                      <a:cubicBezTo>
                        <a:pt x="3344" y="4632"/>
                        <a:pt x="3557" y="4480"/>
                        <a:pt x="3739" y="4298"/>
                      </a:cubicBezTo>
                      <a:cubicBezTo>
                        <a:pt x="3861" y="4176"/>
                        <a:pt x="3831" y="4055"/>
                        <a:pt x="3831" y="3872"/>
                      </a:cubicBezTo>
                      <a:cubicBezTo>
                        <a:pt x="4955" y="2869"/>
                        <a:pt x="5745" y="3538"/>
                        <a:pt x="7600" y="2110"/>
                      </a:cubicBezTo>
                      <a:cubicBezTo>
                        <a:pt x="7812" y="1684"/>
                        <a:pt x="7478" y="1137"/>
                        <a:pt x="7022" y="924"/>
                      </a:cubicBezTo>
                      <a:cubicBezTo>
                        <a:pt x="6712" y="821"/>
                        <a:pt x="6374" y="760"/>
                        <a:pt x="6037" y="760"/>
                      </a:cubicBezTo>
                      <a:cubicBezTo>
                        <a:pt x="5878" y="760"/>
                        <a:pt x="5719" y="773"/>
                        <a:pt x="5563" y="803"/>
                      </a:cubicBezTo>
                      <a:cubicBezTo>
                        <a:pt x="5468" y="814"/>
                        <a:pt x="5372" y="821"/>
                        <a:pt x="5277" y="821"/>
                      </a:cubicBezTo>
                      <a:cubicBezTo>
                        <a:pt x="4888" y="821"/>
                        <a:pt x="4507" y="718"/>
                        <a:pt x="4165" y="499"/>
                      </a:cubicBezTo>
                      <a:cubicBezTo>
                        <a:pt x="3952" y="347"/>
                        <a:pt x="3770" y="103"/>
                        <a:pt x="3527" y="12"/>
                      </a:cubicBezTo>
                      <a:cubicBezTo>
                        <a:pt x="3466" y="5"/>
                        <a:pt x="3405" y="1"/>
                        <a:pt x="33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35"/>
                <p:cNvSpPr/>
                <p:nvPr/>
              </p:nvSpPr>
              <p:spPr>
                <a:xfrm>
                  <a:off x="1377001" y="3258206"/>
                  <a:ext cx="273643" cy="1048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4" h="39248" extrusionOk="0">
                      <a:moveTo>
                        <a:pt x="8876" y="0"/>
                      </a:moveTo>
                      <a:cubicBezTo>
                        <a:pt x="7135" y="271"/>
                        <a:pt x="5382" y="406"/>
                        <a:pt x="3632" y="406"/>
                      </a:cubicBezTo>
                      <a:cubicBezTo>
                        <a:pt x="2632" y="406"/>
                        <a:pt x="1634" y="362"/>
                        <a:pt x="639" y="274"/>
                      </a:cubicBezTo>
                      <a:lnTo>
                        <a:pt x="639" y="2766"/>
                      </a:lnTo>
                      <a:cubicBezTo>
                        <a:pt x="0" y="6566"/>
                        <a:pt x="1642" y="11125"/>
                        <a:pt x="1976" y="14955"/>
                      </a:cubicBezTo>
                      <a:cubicBezTo>
                        <a:pt x="2584" y="21915"/>
                        <a:pt x="2341" y="28937"/>
                        <a:pt x="1247" y="35837"/>
                      </a:cubicBezTo>
                      <a:cubicBezTo>
                        <a:pt x="1155" y="36444"/>
                        <a:pt x="1004" y="37022"/>
                        <a:pt x="1216" y="37600"/>
                      </a:cubicBezTo>
                      <a:cubicBezTo>
                        <a:pt x="1551" y="38572"/>
                        <a:pt x="2463" y="39210"/>
                        <a:pt x="3496" y="39241"/>
                      </a:cubicBezTo>
                      <a:cubicBezTo>
                        <a:pt x="3564" y="39245"/>
                        <a:pt x="3632" y="39247"/>
                        <a:pt x="3699" y="39247"/>
                      </a:cubicBezTo>
                      <a:cubicBezTo>
                        <a:pt x="4596" y="39247"/>
                        <a:pt x="5444" y="38890"/>
                        <a:pt x="6292" y="38663"/>
                      </a:cubicBezTo>
                      <a:cubicBezTo>
                        <a:pt x="7356" y="25654"/>
                        <a:pt x="10244" y="12918"/>
                        <a:pt x="88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35"/>
                <p:cNvSpPr/>
                <p:nvPr/>
              </p:nvSpPr>
              <p:spPr>
                <a:xfrm>
                  <a:off x="1637644" y="4265864"/>
                  <a:ext cx="227377" cy="115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2" h="4316" extrusionOk="0">
                      <a:moveTo>
                        <a:pt x="3648" y="0"/>
                      </a:moveTo>
                      <a:lnTo>
                        <a:pt x="335" y="517"/>
                      </a:lnTo>
                      <a:cubicBezTo>
                        <a:pt x="152" y="1338"/>
                        <a:pt x="0" y="2249"/>
                        <a:pt x="456" y="2979"/>
                      </a:cubicBezTo>
                      <a:lnTo>
                        <a:pt x="487" y="3009"/>
                      </a:lnTo>
                      <a:cubicBezTo>
                        <a:pt x="517" y="3313"/>
                        <a:pt x="669" y="3617"/>
                        <a:pt x="882" y="3860"/>
                      </a:cubicBezTo>
                      <a:cubicBezTo>
                        <a:pt x="1186" y="4104"/>
                        <a:pt x="1581" y="4255"/>
                        <a:pt x="1976" y="4286"/>
                      </a:cubicBezTo>
                      <a:cubicBezTo>
                        <a:pt x="2165" y="4305"/>
                        <a:pt x="2353" y="4315"/>
                        <a:pt x="2539" y="4315"/>
                      </a:cubicBezTo>
                      <a:cubicBezTo>
                        <a:pt x="3221" y="4315"/>
                        <a:pt x="3885" y="4184"/>
                        <a:pt x="4529" y="3921"/>
                      </a:cubicBezTo>
                      <a:cubicBezTo>
                        <a:pt x="4529" y="3800"/>
                        <a:pt x="4560" y="3678"/>
                        <a:pt x="4560" y="3556"/>
                      </a:cubicBezTo>
                      <a:cubicBezTo>
                        <a:pt x="5867" y="2827"/>
                        <a:pt x="5958" y="3496"/>
                        <a:pt x="7326" y="2462"/>
                      </a:cubicBezTo>
                      <a:cubicBezTo>
                        <a:pt x="7691" y="2219"/>
                        <a:pt x="8329" y="1824"/>
                        <a:pt x="8450" y="1398"/>
                      </a:cubicBezTo>
                      <a:cubicBezTo>
                        <a:pt x="8511" y="912"/>
                        <a:pt x="8177" y="456"/>
                        <a:pt x="7721" y="304"/>
                      </a:cubicBezTo>
                      <a:cubicBezTo>
                        <a:pt x="7518" y="253"/>
                        <a:pt x="7315" y="229"/>
                        <a:pt x="7112" y="229"/>
                      </a:cubicBezTo>
                      <a:cubicBezTo>
                        <a:pt x="6829" y="229"/>
                        <a:pt x="6545" y="276"/>
                        <a:pt x="6262" y="365"/>
                      </a:cubicBezTo>
                      <a:cubicBezTo>
                        <a:pt x="5806" y="547"/>
                        <a:pt x="5320" y="638"/>
                        <a:pt x="4833" y="669"/>
                      </a:cubicBezTo>
                      <a:cubicBezTo>
                        <a:pt x="4809" y="670"/>
                        <a:pt x="4784" y="671"/>
                        <a:pt x="4760" y="671"/>
                      </a:cubicBezTo>
                      <a:cubicBezTo>
                        <a:pt x="4301" y="671"/>
                        <a:pt x="3879" y="404"/>
                        <a:pt x="36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35"/>
                <p:cNvSpPr/>
                <p:nvPr/>
              </p:nvSpPr>
              <p:spPr>
                <a:xfrm>
                  <a:off x="1459011" y="3228955"/>
                  <a:ext cx="330487" cy="1107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2" h="41462" extrusionOk="0">
                      <a:moveTo>
                        <a:pt x="8876" y="1"/>
                      </a:moveTo>
                      <a:cubicBezTo>
                        <a:pt x="6712" y="390"/>
                        <a:pt x="4528" y="585"/>
                        <a:pt x="2341" y="585"/>
                      </a:cubicBezTo>
                      <a:cubicBezTo>
                        <a:pt x="1794" y="585"/>
                        <a:pt x="1247" y="572"/>
                        <a:pt x="700" y="548"/>
                      </a:cubicBezTo>
                      <a:lnTo>
                        <a:pt x="700" y="548"/>
                      </a:lnTo>
                      <a:cubicBezTo>
                        <a:pt x="0" y="5016"/>
                        <a:pt x="1946" y="9606"/>
                        <a:pt x="3496" y="14013"/>
                      </a:cubicBezTo>
                      <a:cubicBezTo>
                        <a:pt x="6748" y="23223"/>
                        <a:pt x="6475" y="31248"/>
                        <a:pt x="6870" y="40154"/>
                      </a:cubicBezTo>
                      <a:cubicBezTo>
                        <a:pt x="7061" y="40693"/>
                        <a:pt x="8418" y="41461"/>
                        <a:pt x="9782" y="41461"/>
                      </a:cubicBezTo>
                      <a:cubicBezTo>
                        <a:pt x="10802" y="41461"/>
                        <a:pt x="11826" y="41032"/>
                        <a:pt x="12371" y="39758"/>
                      </a:cubicBezTo>
                      <a:cubicBezTo>
                        <a:pt x="12098" y="26202"/>
                        <a:pt x="11916" y="13436"/>
                        <a:pt x="88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5"/>
                <p:cNvSpPr/>
                <p:nvPr/>
              </p:nvSpPr>
              <p:spPr>
                <a:xfrm>
                  <a:off x="1693662" y="3414106"/>
                  <a:ext cx="89353" cy="895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5" h="33527" extrusionOk="0">
                      <a:moveTo>
                        <a:pt x="92" y="0"/>
                      </a:moveTo>
                      <a:cubicBezTo>
                        <a:pt x="31" y="0"/>
                        <a:pt x="1" y="61"/>
                        <a:pt x="31" y="122"/>
                      </a:cubicBezTo>
                      <a:cubicBezTo>
                        <a:pt x="2311" y="11064"/>
                        <a:pt x="3132" y="22250"/>
                        <a:pt x="2493" y="33405"/>
                      </a:cubicBezTo>
                      <a:cubicBezTo>
                        <a:pt x="2493" y="33466"/>
                        <a:pt x="2524" y="33496"/>
                        <a:pt x="2584" y="33526"/>
                      </a:cubicBezTo>
                      <a:cubicBezTo>
                        <a:pt x="2645" y="33526"/>
                        <a:pt x="2706" y="33466"/>
                        <a:pt x="2706" y="33405"/>
                      </a:cubicBezTo>
                      <a:cubicBezTo>
                        <a:pt x="3344" y="22250"/>
                        <a:pt x="2493" y="11034"/>
                        <a:pt x="214" y="91"/>
                      </a:cubicBezTo>
                      <a:cubicBezTo>
                        <a:pt x="214" y="31"/>
                        <a:pt x="153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35"/>
                <p:cNvSpPr/>
                <p:nvPr/>
              </p:nvSpPr>
              <p:spPr>
                <a:xfrm>
                  <a:off x="1451692" y="2473017"/>
                  <a:ext cx="141309" cy="17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6445" extrusionOk="0">
                      <a:moveTo>
                        <a:pt x="4560" y="1"/>
                      </a:moveTo>
                      <a:lnTo>
                        <a:pt x="1247" y="122"/>
                      </a:lnTo>
                      <a:cubicBezTo>
                        <a:pt x="913" y="122"/>
                        <a:pt x="578" y="213"/>
                        <a:pt x="335" y="396"/>
                      </a:cubicBezTo>
                      <a:cubicBezTo>
                        <a:pt x="153" y="609"/>
                        <a:pt x="62" y="882"/>
                        <a:pt x="62" y="1156"/>
                      </a:cubicBezTo>
                      <a:cubicBezTo>
                        <a:pt x="1" y="1855"/>
                        <a:pt x="31" y="2554"/>
                        <a:pt x="92" y="3223"/>
                      </a:cubicBezTo>
                      <a:cubicBezTo>
                        <a:pt x="183" y="4043"/>
                        <a:pt x="366" y="4925"/>
                        <a:pt x="913" y="5533"/>
                      </a:cubicBezTo>
                      <a:cubicBezTo>
                        <a:pt x="1490" y="6110"/>
                        <a:pt x="2220" y="6414"/>
                        <a:pt x="3040" y="6445"/>
                      </a:cubicBezTo>
                      <a:cubicBezTo>
                        <a:pt x="3618" y="6445"/>
                        <a:pt x="4195" y="6414"/>
                        <a:pt x="4773" y="6293"/>
                      </a:cubicBezTo>
                      <a:cubicBezTo>
                        <a:pt x="5077" y="6232"/>
                        <a:pt x="5290" y="5928"/>
                        <a:pt x="5229" y="5593"/>
                      </a:cubicBezTo>
                      <a:cubicBezTo>
                        <a:pt x="5016" y="4742"/>
                        <a:pt x="4986" y="3831"/>
                        <a:pt x="5138" y="2949"/>
                      </a:cubicBezTo>
                      <a:cubicBezTo>
                        <a:pt x="4773" y="2220"/>
                        <a:pt x="4591" y="1916"/>
                        <a:pt x="4986" y="1551"/>
                      </a:cubicBezTo>
                      <a:lnTo>
                        <a:pt x="4560" y="1"/>
                      </a:lnTo>
                      <a:close/>
                    </a:path>
                  </a:pathLst>
                </a:custGeom>
                <a:solidFill>
                  <a:srgbClr val="EAC0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35"/>
                <p:cNvSpPr/>
                <p:nvPr/>
              </p:nvSpPr>
              <p:spPr>
                <a:xfrm>
                  <a:off x="1411916" y="2522544"/>
                  <a:ext cx="147800" cy="20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" h="7570" extrusionOk="0">
                      <a:moveTo>
                        <a:pt x="4013" y="1"/>
                      </a:moveTo>
                      <a:cubicBezTo>
                        <a:pt x="3010" y="244"/>
                        <a:pt x="1976" y="366"/>
                        <a:pt x="943" y="396"/>
                      </a:cubicBezTo>
                      <a:cubicBezTo>
                        <a:pt x="852" y="2676"/>
                        <a:pt x="548" y="4955"/>
                        <a:pt x="0" y="7205"/>
                      </a:cubicBezTo>
                      <a:cubicBezTo>
                        <a:pt x="557" y="7150"/>
                        <a:pt x="1113" y="7122"/>
                        <a:pt x="1668" y="7122"/>
                      </a:cubicBezTo>
                      <a:cubicBezTo>
                        <a:pt x="2964" y="7122"/>
                        <a:pt x="4256" y="7271"/>
                        <a:pt x="5532" y="7569"/>
                      </a:cubicBezTo>
                      <a:cubicBezTo>
                        <a:pt x="4621" y="5138"/>
                        <a:pt x="4104" y="2584"/>
                        <a:pt x="4013" y="1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35"/>
                <p:cNvSpPr/>
                <p:nvPr/>
              </p:nvSpPr>
              <p:spPr>
                <a:xfrm>
                  <a:off x="1415976" y="2428512"/>
                  <a:ext cx="190033" cy="159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" h="5953" extrusionOk="0">
                      <a:moveTo>
                        <a:pt x="4873" y="1"/>
                      </a:moveTo>
                      <a:cubicBezTo>
                        <a:pt x="3843" y="1"/>
                        <a:pt x="2818" y="33"/>
                        <a:pt x="1794" y="86"/>
                      </a:cubicBezTo>
                      <a:cubicBezTo>
                        <a:pt x="791" y="116"/>
                        <a:pt x="61" y="998"/>
                        <a:pt x="183" y="1971"/>
                      </a:cubicBezTo>
                      <a:lnTo>
                        <a:pt x="213" y="2366"/>
                      </a:lnTo>
                      <a:cubicBezTo>
                        <a:pt x="152" y="2487"/>
                        <a:pt x="92" y="2639"/>
                        <a:pt x="61" y="2791"/>
                      </a:cubicBezTo>
                      <a:cubicBezTo>
                        <a:pt x="0" y="3156"/>
                        <a:pt x="31" y="3551"/>
                        <a:pt x="152" y="3916"/>
                      </a:cubicBezTo>
                      <a:cubicBezTo>
                        <a:pt x="304" y="4615"/>
                        <a:pt x="487" y="5284"/>
                        <a:pt x="730" y="5952"/>
                      </a:cubicBezTo>
                      <a:cubicBezTo>
                        <a:pt x="1611" y="5861"/>
                        <a:pt x="3131" y="5466"/>
                        <a:pt x="3618" y="4706"/>
                      </a:cubicBezTo>
                      <a:cubicBezTo>
                        <a:pt x="3861" y="4372"/>
                        <a:pt x="4073" y="3886"/>
                        <a:pt x="4317" y="3430"/>
                      </a:cubicBezTo>
                      <a:cubicBezTo>
                        <a:pt x="4560" y="3369"/>
                        <a:pt x="4773" y="3278"/>
                        <a:pt x="5016" y="3186"/>
                      </a:cubicBezTo>
                      <a:cubicBezTo>
                        <a:pt x="6232" y="2609"/>
                        <a:pt x="7052" y="1424"/>
                        <a:pt x="7113" y="56"/>
                      </a:cubicBezTo>
                      <a:cubicBezTo>
                        <a:pt x="6362" y="18"/>
                        <a:pt x="5616" y="1"/>
                        <a:pt x="48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35"/>
                <p:cNvSpPr/>
                <p:nvPr/>
              </p:nvSpPr>
              <p:spPr>
                <a:xfrm>
                  <a:off x="1513400" y="2526470"/>
                  <a:ext cx="31708" cy="59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2225" extrusionOk="0">
                      <a:moveTo>
                        <a:pt x="419" y="0"/>
                      </a:moveTo>
                      <a:cubicBezTo>
                        <a:pt x="267" y="0"/>
                        <a:pt x="141" y="90"/>
                        <a:pt x="62" y="249"/>
                      </a:cubicBezTo>
                      <a:cubicBezTo>
                        <a:pt x="1" y="492"/>
                        <a:pt x="183" y="735"/>
                        <a:pt x="183" y="1009"/>
                      </a:cubicBezTo>
                      <a:cubicBezTo>
                        <a:pt x="183" y="1191"/>
                        <a:pt x="62" y="1374"/>
                        <a:pt x="62" y="1586"/>
                      </a:cubicBezTo>
                      <a:cubicBezTo>
                        <a:pt x="92" y="1769"/>
                        <a:pt x="183" y="1951"/>
                        <a:pt x="335" y="2042"/>
                      </a:cubicBezTo>
                      <a:cubicBezTo>
                        <a:pt x="518" y="2133"/>
                        <a:pt x="670" y="2194"/>
                        <a:pt x="852" y="2225"/>
                      </a:cubicBezTo>
                      <a:lnTo>
                        <a:pt x="1186" y="674"/>
                      </a:lnTo>
                      <a:cubicBezTo>
                        <a:pt x="1095" y="522"/>
                        <a:pt x="1004" y="371"/>
                        <a:pt x="913" y="249"/>
                      </a:cubicBezTo>
                      <a:cubicBezTo>
                        <a:pt x="822" y="127"/>
                        <a:pt x="670" y="36"/>
                        <a:pt x="487" y="6"/>
                      </a:cubicBezTo>
                      <a:cubicBezTo>
                        <a:pt x="464" y="2"/>
                        <a:pt x="441" y="0"/>
                        <a:pt x="419" y="0"/>
                      </a:cubicBezTo>
                      <a:close/>
                    </a:path>
                  </a:pathLst>
                </a:custGeom>
                <a:solidFill>
                  <a:srgbClr val="EAC0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35"/>
                <p:cNvSpPr/>
                <p:nvPr/>
              </p:nvSpPr>
              <p:spPr>
                <a:xfrm>
                  <a:off x="1522349" y="2533924"/>
                  <a:ext cx="13837" cy="3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1460" extrusionOk="0">
                      <a:moveTo>
                        <a:pt x="91" y="0"/>
                      </a:moveTo>
                      <a:cubicBezTo>
                        <a:pt x="31" y="243"/>
                        <a:pt x="0" y="578"/>
                        <a:pt x="243" y="608"/>
                      </a:cubicBezTo>
                      <a:cubicBezTo>
                        <a:pt x="122" y="699"/>
                        <a:pt x="31" y="851"/>
                        <a:pt x="0" y="1003"/>
                      </a:cubicBezTo>
                      <a:cubicBezTo>
                        <a:pt x="0" y="1155"/>
                        <a:pt x="0" y="1307"/>
                        <a:pt x="31" y="1459"/>
                      </a:cubicBezTo>
                      <a:lnTo>
                        <a:pt x="122" y="1459"/>
                      </a:lnTo>
                      <a:cubicBezTo>
                        <a:pt x="122" y="1399"/>
                        <a:pt x="152" y="1338"/>
                        <a:pt x="213" y="1307"/>
                      </a:cubicBezTo>
                      <a:cubicBezTo>
                        <a:pt x="274" y="1277"/>
                        <a:pt x="335" y="1247"/>
                        <a:pt x="395" y="1216"/>
                      </a:cubicBezTo>
                      <a:cubicBezTo>
                        <a:pt x="456" y="1186"/>
                        <a:pt x="487" y="1125"/>
                        <a:pt x="456" y="1034"/>
                      </a:cubicBezTo>
                      <a:cubicBezTo>
                        <a:pt x="456" y="1003"/>
                        <a:pt x="426" y="973"/>
                        <a:pt x="395" y="943"/>
                      </a:cubicBezTo>
                      <a:cubicBezTo>
                        <a:pt x="365" y="912"/>
                        <a:pt x="365" y="851"/>
                        <a:pt x="395" y="791"/>
                      </a:cubicBezTo>
                      <a:cubicBezTo>
                        <a:pt x="426" y="730"/>
                        <a:pt x="456" y="699"/>
                        <a:pt x="487" y="639"/>
                      </a:cubicBezTo>
                      <a:cubicBezTo>
                        <a:pt x="517" y="517"/>
                        <a:pt x="487" y="365"/>
                        <a:pt x="395" y="243"/>
                      </a:cubicBezTo>
                      <a:cubicBezTo>
                        <a:pt x="304" y="152"/>
                        <a:pt x="183" y="61"/>
                        <a:pt x="91" y="0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35"/>
                <p:cNvSpPr/>
                <p:nvPr/>
              </p:nvSpPr>
              <p:spPr>
                <a:xfrm>
                  <a:off x="1342888" y="2667651"/>
                  <a:ext cx="457986" cy="1001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" h="37476" extrusionOk="0">
                      <a:moveTo>
                        <a:pt x="8210" y="0"/>
                      </a:moveTo>
                      <a:cubicBezTo>
                        <a:pt x="6133" y="0"/>
                        <a:pt x="4058" y="244"/>
                        <a:pt x="2007" y="709"/>
                      </a:cubicBezTo>
                      <a:cubicBezTo>
                        <a:pt x="822" y="2228"/>
                        <a:pt x="366" y="4235"/>
                        <a:pt x="366" y="6150"/>
                      </a:cubicBezTo>
                      <a:cubicBezTo>
                        <a:pt x="335" y="8095"/>
                        <a:pt x="700" y="9979"/>
                        <a:pt x="1034" y="11894"/>
                      </a:cubicBezTo>
                      <a:cubicBezTo>
                        <a:pt x="2554" y="20618"/>
                        <a:pt x="1" y="28247"/>
                        <a:pt x="974" y="35785"/>
                      </a:cubicBezTo>
                      <a:cubicBezTo>
                        <a:pt x="1460" y="35876"/>
                        <a:pt x="2828" y="35907"/>
                        <a:pt x="3284" y="36028"/>
                      </a:cubicBezTo>
                      <a:cubicBezTo>
                        <a:pt x="3284" y="34235"/>
                        <a:pt x="2706" y="25724"/>
                        <a:pt x="2706" y="23931"/>
                      </a:cubicBezTo>
                      <a:lnTo>
                        <a:pt x="2706" y="23931"/>
                      </a:lnTo>
                      <a:cubicBezTo>
                        <a:pt x="3223" y="25876"/>
                        <a:pt x="4043" y="34387"/>
                        <a:pt x="4530" y="36332"/>
                      </a:cubicBezTo>
                      <a:cubicBezTo>
                        <a:pt x="6416" y="36887"/>
                        <a:pt x="8758" y="37475"/>
                        <a:pt x="11092" y="37475"/>
                      </a:cubicBezTo>
                      <a:cubicBezTo>
                        <a:pt x="13234" y="37475"/>
                        <a:pt x="15370" y="36980"/>
                        <a:pt x="17144" y="35512"/>
                      </a:cubicBezTo>
                      <a:cubicBezTo>
                        <a:pt x="15928" y="27426"/>
                        <a:pt x="13223" y="13292"/>
                        <a:pt x="12645" y="5481"/>
                      </a:cubicBezTo>
                      <a:cubicBezTo>
                        <a:pt x="12007" y="4235"/>
                        <a:pt x="9819" y="1104"/>
                        <a:pt x="8907" y="10"/>
                      </a:cubicBezTo>
                      <a:cubicBezTo>
                        <a:pt x="8675" y="3"/>
                        <a:pt x="8442" y="0"/>
                        <a:pt x="8210" y="0"/>
                      </a:cubicBezTo>
                      <a:close/>
                    </a:path>
                  </a:pathLst>
                </a:custGeom>
                <a:solidFill>
                  <a:srgbClr val="70B1B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35"/>
                <p:cNvSpPr/>
                <p:nvPr/>
              </p:nvSpPr>
              <p:spPr>
                <a:xfrm>
                  <a:off x="1342888" y="2667892"/>
                  <a:ext cx="349987" cy="1000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2" h="37463" extrusionOk="0">
                      <a:moveTo>
                        <a:pt x="8390" y="1"/>
                      </a:moveTo>
                      <a:cubicBezTo>
                        <a:pt x="6232" y="1"/>
                        <a:pt x="4104" y="244"/>
                        <a:pt x="2007" y="700"/>
                      </a:cubicBezTo>
                      <a:cubicBezTo>
                        <a:pt x="822" y="2219"/>
                        <a:pt x="366" y="4226"/>
                        <a:pt x="366" y="6141"/>
                      </a:cubicBezTo>
                      <a:cubicBezTo>
                        <a:pt x="335" y="8086"/>
                        <a:pt x="700" y="9970"/>
                        <a:pt x="1034" y="11885"/>
                      </a:cubicBezTo>
                      <a:cubicBezTo>
                        <a:pt x="2554" y="20609"/>
                        <a:pt x="1" y="28238"/>
                        <a:pt x="974" y="35776"/>
                      </a:cubicBezTo>
                      <a:cubicBezTo>
                        <a:pt x="1460" y="35867"/>
                        <a:pt x="2828" y="35898"/>
                        <a:pt x="3284" y="36019"/>
                      </a:cubicBezTo>
                      <a:cubicBezTo>
                        <a:pt x="3284" y="34226"/>
                        <a:pt x="2706" y="25715"/>
                        <a:pt x="2706" y="23922"/>
                      </a:cubicBezTo>
                      <a:lnTo>
                        <a:pt x="2706" y="23922"/>
                      </a:lnTo>
                      <a:cubicBezTo>
                        <a:pt x="3192" y="25867"/>
                        <a:pt x="4043" y="34378"/>
                        <a:pt x="4530" y="36323"/>
                      </a:cubicBezTo>
                      <a:cubicBezTo>
                        <a:pt x="6415" y="36865"/>
                        <a:pt x="8757" y="37462"/>
                        <a:pt x="11089" y="37462"/>
                      </a:cubicBezTo>
                      <a:cubicBezTo>
                        <a:pt x="11764" y="37462"/>
                        <a:pt x="12439" y="37412"/>
                        <a:pt x="13101" y="37296"/>
                      </a:cubicBezTo>
                      <a:cubicBezTo>
                        <a:pt x="12463" y="27205"/>
                        <a:pt x="11794" y="17113"/>
                        <a:pt x="6779" y="7660"/>
                      </a:cubicBezTo>
                      <a:cubicBezTo>
                        <a:pt x="5654" y="5046"/>
                        <a:pt x="6293" y="1703"/>
                        <a:pt x="839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35"/>
                <p:cNvSpPr/>
                <p:nvPr/>
              </p:nvSpPr>
              <p:spPr>
                <a:xfrm>
                  <a:off x="1947814" y="2651116"/>
                  <a:ext cx="123438" cy="147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5523" extrusionOk="0">
                      <a:moveTo>
                        <a:pt x="4223" y="1"/>
                      </a:moveTo>
                      <a:cubicBezTo>
                        <a:pt x="3973" y="1"/>
                        <a:pt x="3688" y="396"/>
                        <a:pt x="3283" y="720"/>
                      </a:cubicBezTo>
                      <a:cubicBezTo>
                        <a:pt x="2949" y="1085"/>
                        <a:pt x="2523" y="1297"/>
                        <a:pt x="2037" y="1388"/>
                      </a:cubicBezTo>
                      <a:cubicBezTo>
                        <a:pt x="1964" y="1388"/>
                        <a:pt x="1891" y="1384"/>
                        <a:pt x="1820" y="1384"/>
                      </a:cubicBezTo>
                      <a:cubicBezTo>
                        <a:pt x="1714" y="1384"/>
                        <a:pt x="1612" y="1395"/>
                        <a:pt x="1520" y="1449"/>
                      </a:cubicBezTo>
                      <a:cubicBezTo>
                        <a:pt x="1399" y="1571"/>
                        <a:pt x="1368" y="1723"/>
                        <a:pt x="1368" y="1905"/>
                      </a:cubicBezTo>
                      <a:cubicBezTo>
                        <a:pt x="1277" y="2392"/>
                        <a:pt x="1095" y="2847"/>
                        <a:pt x="791" y="3212"/>
                      </a:cubicBezTo>
                      <a:lnTo>
                        <a:pt x="1" y="3911"/>
                      </a:lnTo>
                      <a:cubicBezTo>
                        <a:pt x="426" y="4489"/>
                        <a:pt x="882" y="5006"/>
                        <a:pt x="1399" y="5522"/>
                      </a:cubicBezTo>
                      <a:cubicBezTo>
                        <a:pt x="1946" y="4884"/>
                        <a:pt x="2615" y="4337"/>
                        <a:pt x="3344" y="3942"/>
                      </a:cubicBezTo>
                      <a:cubicBezTo>
                        <a:pt x="3496" y="3851"/>
                        <a:pt x="3648" y="3790"/>
                        <a:pt x="3800" y="3668"/>
                      </a:cubicBezTo>
                      <a:cubicBezTo>
                        <a:pt x="3922" y="3577"/>
                        <a:pt x="4013" y="3395"/>
                        <a:pt x="3982" y="3243"/>
                      </a:cubicBezTo>
                      <a:cubicBezTo>
                        <a:pt x="3982" y="3121"/>
                        <a:pt x="3891" y="3030"/>
                        <a:pt x="3922" y="2908"/>
                      </a:cubicBezTo>
                      <a:cubicBezTo>
                        <a:pt x="3952" y="2817"/>
                        <a:pt x="4074" y="2756"/>
                        <a:pt x="4104" y="2635"/>
                      </a:cubicBezTo>
                      <a:cubicBezTo>
                        <a:pt x="4134" y="2544"/>
                        <a:pt x="4043" y="2452"/>
                        <a:pt x="4013" y="2331"/>
                      </a:cubicBezTo>
                      <a:cubicBezTo>
                        <a:pt x="3952" y="2179"/>
                        <a:pt x="3922" y="1996"/>
                        <a:pt x="3922" y="1814"/>
                      </a:cubicBezTo>
                      <a:cubicBezTo>
                        <a:pt x="3891" y="1632"/>
                        <a:pt x="3770" y="1449"/>
                        <a:pt x="3587" y="1449"/>
                      </a:cubicBezTo>
                      <a:cubicBezTo>
                        <a:pt x="3922" y="872"/>
                        <a:pt x="4621" y="173"/>
                        <a:pt x="4317" y="21"/>
                      </a:cubicBezTo>
                      <a:cubicBezTo>
                        <a:pt x="4286" y="7"/>
                        <a:pt x="4255" y="1"/>
                        <a:pt x="4223" y="1"/>
                      </a:cubicBezTo>
                      <a:close/>
                    </a:path>
                  </a:pathLst>
                </a:custGeom>
                <a:solidFill>
                  <a:srgbClr val="EAC0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35"/>
                <p:cNvSpPr/>
                <p:nvPr/>
              </p:nvSpPr>
              <p:spPr>
                <a:xfrm>
                  <a:off x="1951073" y="2721479"/>
                  <a:ext cx="70655" cy="79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2980" extrusionOk="0">
                      <a:moveTo>
                        <a:pt x="882" y="1"/>
                      </a:moveTo>
                      <a:cubicBezTo>
                        <a:pt x="487" y="31"/>
                        <a:pt x="365" y="548"/>
                        <a:pt x="0" y="730"/>
                      </a:cubicBezTo>
                      <a:cubicBezTo>
                        <a:pt x="578" y="1399"/>
                        <a:pt x="1003" y="2159"/>
                        <a:pt x="1246" y="2979"/>
                      </a:cubicBezTo>
                      <a:lnTo>
                        <a:pt x="2645" y="1855"/>
                      </a:lnTo>
                      <a:cubicBezTo>
                        <a:pt x="2462" y="1125"/>
                        <a:pt x="1976" y="487"/>
                        <a:pt x="1307" y="122"/>
                      </a:cubicBezTo>
                      <a:cubicBezTo>
                        <a:pt x="1186" y="31"/>
                        <a:pt x="1034" y="1"/>
                        <a:pt x="88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35"/>
                <p:cNvSpPr/>
                <p:nvPr/>
              </p:nvSpPr>
              <p:spPr>
                <a:xfrm>
                  <a:off x="1526409" y="2666262"/>
                  <a:ext cx="497734" cy="299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3" h="11215" extrusionOk="0">
                      <a:moveTo>
                        <a:pt x="1976" y="1"/>
                      </a:moveTo>
                      <a:cubicBezTo>
                        <a:pt x="1642" y="1"/>
                        <a:pt x="1307" y="122"/>
                        <a:pt x="1064" y="335"/>
                      </a:cubicBezTo>
                      <a:cubicBezTo>
                        <a:pt x="791" y="518"/>
                        <a:pt x="547" y="761"/>
                        <a:pt x="365" y="1065"/>
                      </a:cubicBezTo>
                      <a:cubicBezTo>
                        <a:pt x="152" y="1399"/>
                        <a:pt x="31" y="1825"/>
                        <a:pt x="0" y="2220"/>
                      </a:cubicBezTo>
                      <a:lnTo>
                        <a:pt x="0" y="2493"/>
                      </a:lnTo>
                      <a:cubicBezTo>
                        <a:pt x="61" y="3284"/>
                        <a:pt x="304" y="4074"/>
                        <a:pt x="760" y="4743"/>
                      </a:cubicBezTo>
                      <a:cubicBezTo>
                        <a:pt x="1885" y="6445"/>
                        <a:pt x="3435" y="7812"/>
                        <a:pt x="5259" y="8755"/>
                      </a:cubicBezTo>
                      <a:cubicBezTo>
                        <a:pt x="7052" y="9667"/>
                        <a:pt x="8937" y="10426"/>
                        <a:pt x="10882" y="11034"/>
                      </a:cubicBezTo>
                      <a:cubicBezTo>
                        <a:pt x="11157" y="11162"/>
                        <a:pt x="11448" y="11215"/>
                        <a:pt x="11753" y="11215"/>
                      </a:cubicBezTo>
                      <a:cubicBezTo>
                        <a:pt x="11885" y="11215"/>
                        <a:pt x="12021" y="11205"/>
                        <a:pt x="12159" y="11186"/>
                      </a:cubicBezTo>
                      <a:cubicBezTo>
                        <a:pt x="12523" y="11034"/>
                        <a:pt x="12858" y="10791"/>
                        <a:pt x="13131" y="10487"/>
                      </a:cubicBezTo>
                      <a:cubicBezTo>
                        <a:pt x="14955" y="8512"/>
                        <a:pt x="16779" y="6566"/>
                        <a:pt x="18633" y="4621"/>
                      </a:cubicBezTo>
                      <a:cubicBezTo>
                        <a:pt x="18086" y="3587"/>
                        <a:pt x="17295" y="2736"/>
                        <a:pt x="16323" y="2098"/>
                      </a:cubicBezTo>
                      <a:cubicBezTo>
                        <a:pt x="14590" y="3496"/>
                        <a:pt x="12736" y="4712"/>
                        <a:pt x="10821" y="5806"/>
                      </a:cubicBezTo>
                      <a:cubicBezTo>
                        <a:pt x="8815" y="4439"/>
                        <a:pt x="7934" y="3192"/>
                        <a:pt x="6475" y="2098"/>
                      </a:cubicBezTo>
                      <a:cubicBezTo>
                        <a:pt x="5775" y="1551"/>
                        <a:pt x="5046" y="1065"/>
                        <a:pt x="4286" y="639"/>
                      </a:cubicBezTo>
                      <a:cubicBezTo>
                        <a:pt x="3952" y="457"/>
                        <a:pt x="3557" y="305"/>
                        <a:pt x="3192" y="214"/>
                      </a:cubicBezTo>
                      <a:cubicBezTo>
                        <a:pt x="2797" y="92"/>
                        <a:pt x="2371" y="31"/>
                        <a:pt x="1976" y="1"/>
                      </a:cubicBezTo>
                      <a:close/>
                    </a:path>
                  </a:pathLst>
                </a:custGeom>
                <a:solidFill>
                  <a:srgbClr val="70B1B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35"/>
                <p:cNvSpPr/>
                <p:nvPr/>
              </p:nvSpPr>
              <p:spPr>
                <a:xfrm>
                  <a:off x="1407054" y="2642434"/>
                  <a:ext cx="151861" cy="53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5" h="1988" extrusionOk="0">
                      <a:moveTo>
                        <a:pt x="1762" y="0"/>
                      </a:moveTo>
                      <a:cubicBezTo>
                        <a:pt x="1173" y="0"/>
                        <a:pt x="583" y="44"/>
                        <a:pt x="0" y="133"/>
                      </a:cubicBezTo>
                      <a:lnTo>
                        <a:pt x="0" y="1987"/>
                      </a:lnTo>
                      <a:cubicBezTo>
                        <a:pt x="1885" y="1622"/>
                        <a:pt x="3769" y="1349"/>
                        <a:pt x="5684" y="1197"/>
                      </a:cubicBezTo>
                      <a:lnTo>
                        <a:pt x="5350" y="558"/>
                      </a:lnTo>
                      <a:cubicBezTo>
                        <a:pt x="4201" y="189"/>
                        <a:pt x="2983" y="0"/>
                        <a:pt x="176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3" name="Google Shape;433;p35"/>
          <p:cNvSpPr txBox="1">
            <a:spLocks noGrp="1"/>
          </p:cNvSpPr>
          <p:nvPr>
            <p:ph type="ctrTitle"/>
          </p:nvPr>
        </p:nvSpPr>
        <p:spPr>
          <a:xfrm>
            <a:off x="4239025" y="1294525"/>
            <a:ext cx="4182600" cy="17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Systemic sclerosis </a:t>
            </a:r>
            <a:endParaRPr dirty="0"/>
          </a:p>
        </p:txBody>
      </p:sp>
      <p:sp>
        <p:nvSpPr>
          <p:cNvPr id="434" name="Google Shape;434;p35"/>
          <p:cNvSpPr txBox="1">
            <a:spLocks noGrp="1"/>
          </p:cNvSpPr>
          <p:nvPr>
            <p:ph type="subTitle" idx="1"/>
          </p:nvPr>
        </p:nvSpPr>
        <p:spPr>
          <a:xfrm>
            <a:off x="4239024" y="2968124"/>
            <a:ext cx="3780119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</a:t>
            </a:r>
            <a:r>
              <a:rPr lang="en" dirty="0"/>
              <a:t>upervised by D</a:t>
            </a:r>
            <a:r>
              <a:rPr lang="en-US" dirty="0" err="1"/>
              <a:t>r.w</a:t>
            </a:r>
            <a:r>
              <a:rPr lang="en" dirty="0"/>
              <a:t>alid wadi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</a:t>
            </a:r>
            <a:r>
              <a:rPr lang="en" dirty="0"/>
              <a:t>resented by salma almawajdeh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person's hands&#10;&#10;Description automatically generated">
            <a:extLst>
              <a:ext uri="{FF2B5EF4-FFF2-40B4-BE49-F238E27FC236}">
                <a16:creationId xmlns:a16="http://schemas.microsoft.com/office/drawing/2014/main" id="{6B36A35E-4B66-B4EA-95A4-86A447B5E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30" y="0"/>
            <a:ext cx="8365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2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19864D-4D17-423C-F5F5-9716FB11B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4" y="0"/>
            <a:ext cx="63501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2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pair of hands&#10;&#10;Description automatically generated">
            <a:extLst>
              <a:ext uri="{FF2B5EF4-FFF2-40B4-BE49-F238E27FC236}">
                <a16:creationId xmlns:a16="http://schemas.microsoft.com/office/drawing/2014/main" id="{A34CEA20-8CAC-E3DC-622C-3E1F1C75F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03"/>
            <a:ext cx="9144000" cy="48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27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person's fingers with a sore on their fingers&#10;&#10;Description automatically generated">
            <a:extLst>
              <a:ext uri="{FF2B5EF4-FFF2-40B4-BE49-F238E27FC236}">
                <a16:creationId xmlns:a16="http://schemas.microsoft.com/office/drawing/2014/main" id="{7D40FD5A-2608-E98C-82B6-DF1E1E52D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12" y="0"/>
            <a:ext cx="6348775" cy="5143500"/>
          </a:xfrm>
          <a:prstGeom prst="rect">
            <a:avLst/>
          </a:prstGeom>
        </p:spPr>
      </p:pic>
      <p:pic>
        <p:nvPicPr>
          <p:cNvPr id="5" name="Picture 4" descr="Close-up of a person's toes&#10;&#10;Description automatically generated">
            <a:extLst>
              <a:ext uri="{FF2B5EF4-FFF2-40B4-BE49-F238E27FC236}">
                <a16:creationId xmlns:a16="http://schemas.microsoft.com/office/drawing/2014/main" id="{6DFCC88E-D112-8C08-503C-95E3C6789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1" y="0"/>
            <a:ext cx="80288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4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person's mouth with sores&#10;&#10;Description automatically generated">
            <a:extLst>
              <a:ext uri="{FF2B5EF4-FFF2-40B4-BE49-F238E27FC236}">
                <a16:creationId xmlns:a16="http://schemas.microsoft.com/office/drawing/2014/main" id="{2784A025-E98D-EE7B-AF96-A89BDDE96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2" y="0"/>
            <a:ext cx="68083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62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person's face with red spots&#10;&#10;Description automatically generated">
            <a:extLst>
              <a:ext uri="{FF2B5EF4-FFF2-40B4-BE49-F238E27FC236}">
                <a16:creationId xmlns:a16="http://schemas.microsoft.com/office/drawing/2014/main" id="{7178B57D-7C53-F88F-2D84-07CA365CA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96" y="0"/>
            <a:ext cx="80980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9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person's mouth with teeth and tongue sticking out&#10;&#10;Description automatically generated">
            <a:extLst>
              <a:ext uri="{FF2B5EF4-FFF2-40B4-BE49-F238E27FC236}">
                <a16:creationId xmlns:a16="http://schemas.microsoft.com/office/drawing/2014/main" id="{68AFF668-CB52-052B-9437-17651793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31" y="0"/>
            <a:ext cx="77913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oung child with no shirt&#10;&#10;Description automatically generated">
            <a:extLst>
              <a:ext uri="{FF2B5EF4-FFF2-40B4-BE49-F238E27FC236}">
                <a16:creationId xmlns:a16="http://schemas.microsoft.com/office/drawing/2014/main" id="{A1119218-CE17-25B3-D4C8-8CCB065D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51" y="0"/>
            <a:ext cx="78190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1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chest&#10;&#10;Description automatically generated">
            <a:extLst>
              <a:ext uri="{FF2B5EF4-FFF2-40B4-BE49-F238E27FC236}">
                <a16:creationId xmlns:a16="http://schemas.microsoft.com/office/drawing/2014/main" id="{2BFC68D1-F014-DA5F-4DC9-2C47A51C0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57" y="0"/>
            <a:ext cx="61176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99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kin disease&#10;&#10;Description automatically generated">
            <a:extLst>
              <a:ext uri="{FF2B5EF4-FFF2-40B4-BE49-F238E27FC236}">
                <a16:creationId xmlns:a16="http://schemas.microsoft.com/office/drawing/2014/main" id="{2CA25A1A-CB2E-E461-9543-063735C82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99" y="0"/>
            <a:ext cx="76024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8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8"/>
          <p:cNvSpPr txBox="1">
            <a:spLocks noGrp="1"/>
          </p:cNvSpPr>
          <p:nvPr>
            <p:ph type="subTitle" idx="1"/>
          </p:nvPr>
        </p:nvSpPr>
        <p:spPr>
          <a:xfrm>
            <a:off x="2355600" y="2299788"/>
            <a:ext cx="44328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Systemic sclerosis is a rare autoimmune connective tissue disease  characterized by Skin thickening ,Vasculopathy (Raynaud's phenomenon) , fibrosis of the skin and other organs </a:t>
            </a:r>
            <a:endParaRPr dirty="0"/>
          </a:p>
        </p:txBody>
      </p:sp>
      <p:sp>
        <p:nvSpPr>
          <p:cNvPr id="519" name="Google Shape;519;p38"/>
          <p:cNvSpPr txBox="1">
            <a:spLocks noGrp="1"/>
          </p:cNvSpPr>
          <p:nvPr>
            <p:ph type="title"/>
          </p:nvPr>
        </p:nvSpPr>
        <p:spPr>
          <a:xfrm>
            <a:off x="2355600" y="1411363"/>
            <a:ext cx="4432800" cy="7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Definition </a:t>
            </a:r>
            <a:endParaRPr dirty="0"/>
          </a:p>
        </p:txBody>
      </p:sp>
      <p:grpSp>
        <p:nvGrpSpPr>
          <p:cNvPr id="520" name="Google Shape;520;p38"/>
          <p:cNvGrpSpPr/>
          <p:nvPr/>
        </p:nvGrpSpPr>
        <p:grpSpPr>
          <a:xfrm>
            <a:off x="442596" y="539463"/>
            <a:ext cx="2003225" cy="4604029"/>
            <a:chOff x="428133" y="539463"/>
            <a:chExt cx="2003225" cy="4604029"/>
          </a:xfrm>
        </p:grpSpPr>
        <p:grpSp>
          <p:nvGrpSpPr>
            <p:cNvPr id="521" name="Google Shape;521;p38"/>
            <p:cNvGrpSpPr/>
            <p:nvPr/>
          </p:nvGrpSpPr>
          <p:grpSpPr>
            <a:xfrm flipH="1">
              <a:off x="428133" y="2768025"/>
              <a:ext cx="1328759" cy="2375467"/>
              <a:chOff x="812677" y="2631193"/>
              <a:chExt cx="934759" cy="1671099"/>
            </a:xfrm>
          </p:grpSpPr>
          <p:sp>
            <p:nvSpPr>
              <p:cNvPr id="522" name="Google Shape;522;p38"/>
              <p:cNvSpPr/>
              <p:nvPr/>
            </p:nvSpPr>
            <p:spPr>
              <a:xfrm>
                <a:off x="812677" y="2640942"/>
                <a:ext cx="934759" cy="51983"/>
              </a:xfrm>
              <a:custGeom>
                <a:avLst/>
                <a:gdLst/>
                <a:ahLst/>
                <a:cxnLst/>
                <a:rect l="l" t="t" r="r" b="b"/>
                <a:pathLst>
                  <a:path w="52707" h="1946" extrusionOk="0">
                    <a:moveTo>
                      <a:pt x="0" y="0"/>
                    </a:moveTo>
                    <a:lnTo>
                      <a:pt x="0" y="1945"/>
                    </a:lnTo>
                    <a:lnTo>
                      <a:pt x="52707" y="1945"/>
                    </a:lnTo>
                    <a:lnTo>
                      <a:pt x="52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812677" y="2631193"/>
                <a:ext cx="934759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52707" h="1126" extrusionOk="0">
                    <a:moveTo>
                      <a:pt x="0" y="0"/>
                    </a:moveTo>
                    <a:lnTo>
                      <a:pt x="0" y="1125"/>
                    </a:lnTo>
                    <a:lnTo>
                      <a:pt x="52707" y="1125"/>
                    </a:lnTo>
                    <a:lnTo>
                      <a:pt x="52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1103033" y="2677457"/>
                <a:ext cx="354047" cy="1624834"/>
              </a:xfrm>
              <a:custGeom>
                <a:avLst/>
                <a:gdLst/>
                <a:ahLst/>
                <a:cxnLst/>
                <a:rect l="l" t="t" r="r" b="b"/>
                <a:pathLst>
                  <a:path w="13254" h="58118" extrusionOk="0">
                    <a:moveTo>
                      <a:pt x="12676" y="11642"/>
                    </a:moveTo>
                    <a:lnTo>
                      <a:pt x="12676" y="23740"/>
                    </a:lnTo>
                    <a:lnTo>
                      <a:pt x="578" y="23740"/>
                    </a:lnTo>
                    <a:lnTo>
                      <a:pt x="578" y="11642"/>
                    </a:lnTo>
                    <a:close/>
                    <a:moveTo>
                      <a:pt x="12676" y="24621"/>
                    </a:moveTo>
                    <a:lnTo>
                      <a:pt x="12676" y="36719"/>
                    </a:lnTo>
                    <a:lnTo>
                      <a:pt x="578" y="36719"/>
                    </a:lnTo>
                    <a:lnTo>
                      <a:pt x="578" y="24621"/>
                    </a:lnTo>
                    <a:close/>
                    <a:moveTo>
                      <a:pt x="12676" y="37600"/>
                    </a:moveTo>
                    <a:lnTo>
                      <a:pt x="12676" y="49455"/>
                    </a:lnTo>
                    <a:lnTo>
                      <a:pt x="578" y="49455"/>
                    </a:lnTo>
                    <a:lnTo>
                      <a:pt x="578" y="37600"/>
                    </a:lnTo>
                    <a:close/>
                    <a:moveTo>
                      <a:pt x="0" y="1"/>
                    </a:moveTo>
                    <a:lnTo>
                      <a:pt x="0" y="58117"/>
                    </a:lnTo>
                    <a:lnTo>
                      <a:pt x="578" y="58117"/>
                    </a:lnTo>
                    <a:lnTo>
                      <a:pt x="578" y="50366"/>
                    </a:lnTo>
                    <a:lnTo>
                      <a:pt x="12676" y="50366"/>
                    </a:lnTo>
                    <a:lnTo>
                      <a:pt x="12676" y="58117"/>
                    </a:lnTo>
                    <a:lnTo>
                      <a:pt x="13253" y="58117"/>
                    </a:lnTo>
                    <a:lnTo>
                      <a:pt x="13253" y="1"/>
                    </a:lnTo>
                    <a:lnTo>
                      <a:pt x="12676" y="1"/>
                    </a:lnTo>
                    <a:lnTo>
                      <a:pt x="12676" y="10761"/>
                    </a:lnTo>
                    <a:lnTo>
                      <a:pt x="578" y="10761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38"/>
            <p:cNvGrpSpPr/>
            <p:nvPr/>
          </p:nvGrpSpPr>
          <p:grpSpPr>
            <a:xfrm>
              <a:off x="824558" y="539463"/>
              <a:ext cx="1606800" cy="2273457"/>
              <a:chOff x="824558" y="539463"/>
              <a:chExt cx="1606800" cy="2273457"/>
            </a:xfrm>
          </p:grpSpPr>
          <p:sp>
            <p:nvSpPr>
              <p:cNvPr id="526" name="Google Shape;526;p38"/>
              <p:cNvSpPr/>
              <p:nvPr/>
            </p:nvSpPr>
            <p:spPr>
              <a:xfrm flipH="1">
                <a:off x="1457385" y="911624"/>
                <a:ext cx="231792" cy="162557"/>
              </a:xfrm>
              <a:custGeom>
                <a:avLst/>
                <a:gdLst/>
                <a:ahLst/>
                <a:cxnLst/>
                <a:rect l="l" t="t" r="r" b="b"/>
                <a:pathLst>
                  <a:path w="7660" h="5372" extrusionOk="0">
                    <a:moveTo>
                      <a:pt x="2111" y="0"/>
                    </a:moveTo>
                    <a:cubicBezTo>
                      <a:pt x="2060" y="0"/>
                      <a:pt x="2014" y="14"/>
                      <a:pt x="1976" y="52"/>
                    </a:cubicBezTo>
                    <a:cubicBezTo>
                      <a:pt x="1915" y="143"/>
                      <a:pt x="1915" y="235"/>
                      <a:pt x="1976" y="326"/>
                    </a:cubicBezTo>
                    <a:cubicBezTo>
                      <a:pt x="2006" y="417"/>
                      <a:pt x="2067" y="478"/>
                      <a:pt x="2158" y="508"/>
                    </a:cubicBezTo>
                    <a:cubicBezTo>
                      <a:pt x="2401" y="690"/>
                      <a:pt x="2705" y="812"/>
                      <a:pt x="2949" y="994"/>
                    </a:cubicBezTo>
                    <a:cubicBezTo>
                      <a:pt x="3222" y="1177"/>
                      <a:pt x="3405" y="1420"/>
                      <a:pt x="3465" y="1724"/>
                    </a:cubicBezTo>
                    <a:cubicBezTo>
                      <a:pt x="3465" y="2149"/>
                      <a:pt x="3253" y="2575"/>
                      <a:pt x="2857" y="2757"/>
                    </a:cubicBezTo>
                    <a:cubicBezTo>
                      <a:pt x="2462" y="2940"/>
                      <a:pt x="2067" y="3061"/>
                      <a:pt x="1672" y="3122"/>
                    </a:cubicBezTo>
                    <a:cubicBezTo>
                      <a:pt x="1064" y="3274"/>
                      <a:pt x="517" y="3517"/>
                      <a:pt x="0" y="3791"/>
                    </a:cubicBezTo>
                    <a:cubicBezTo>
                      <a:pt x="31" y="3973"/>
                      <a:pt x="243" y="3973"/>
                      <a:pt x="395" y="4034"/>
                    </a:cubicBezTo>
                    <a:cubicBezTo>
                      <a:pt x="547" y="4064"/>
                      <a:pt x="912" y="4034"/>
                      <a:pt x="1034" y="4156"/>
                    </a:cubicBezTo>
                    <a:cubicBezTo>
                      <a:pt x="1125" y="4277"/>
                      <a:pt x="942" y="4460"/>
                      <a:pt x="1034" y="4551"/>
                    </a:cubicBezTo>
                    <a:cubicBezTo>
                      <a:pt x="1155" y="4672"/>
                      <a:pt x="1490" y="4642"/>
                      <a:pt x="1702" y="4672"/>
                    </a:cubicBezTo>
                    <a:cubicBezTo>
                      <a:pt x="1885" y="4672"/>
                      <a:pt x="1702" y="4794"/>
                      <a:pt x="1854" y="4976"/>
                    </a:cubicBezTo>
                    <a:cubicBezTo>
                      <a:pt x="2000" y="5086"/>
                      <a:pt x="2179" y="5140"/>
                      <a:pt x="2358" y="5140"/>
                    </a:cubicBezTo>
                    <a:cubicBezTo>
                      <a:pt x="2477" y="5140"/>
                      <a:pt x="2596" y="5116"/>
                      <a:pt x="2705" y="5067"/>
                    </a:cubicBezTo>
                    <a:cubicBezTo>
                      <a:pt x="2705" y="5189"/>
                      <a:pt x="2888" y="5341"/>
                      <a:pt x="3009" y="5371"/>
                    </a:cubicBezTo>
                    <a:cubicBezTo>
                      <a:pt x="3253" y="5311"/>
                      <a:pt x="3526" y="5280"/>
                      <a:pt x="3769" y="5189"/>
                    </a:cubicBezTo>
                    <a:cubicBezTo>
                      <a:pt x="4225" y="5098"/>
                      <a:pt x="4681" y="4915"/>
                      <a:pt x="5076" y="4672"/>
                    </a:cubicBezTo>
                    <a:cubicBezTo>
                      <a:pt x="5350" y="4520"/>
                      <a:pt x="5623" y="4399"/>
                      <a:pt x="5927" y="4308"/>
                    </a:cubicBezTo>
                    <a:cubicBezTo>
                      <a:pt x="6012" y="4279"/>
                      <a:pt x="6103" y="4266"/>
                      <a:pt x="6194" y="4266"/>
                    </a:cubicBezTo>
                    <a:cubicBezTo>
                      <a:pt x="6399" y="4266"/>
                      <a:pt x="6611" y="4334"/>
                      <a:pt x="6778" y="4460"/>
                    </a:cubicBezTo>
                    <a:cubicBezTo>
                      <a:pt x="7052" y="3700"/>
                      <a:pt x="7356" y="2940"/>
                      <a:pt x="7660" y="2149"/>
                    </a:cubicBezTo>
                    <a:cubicBezTo>
                      <a:pt x="6687" y="1785"/>
                      <a:pt x="5563" y="1785"/>
                      <a:pt x="4742" y="1116"/>
                    </a:cubicBezTo>
                    <a:cubicBezTo>
                      <a:pt x="4499" y="903"/>
                      <a:pt x="4225" y="690"/>
                      <a:pt x="3921" y="508"/>
                    </a:cubicBezTo>
                    <a:cubicBezTo>
                      <a:pt x="3465" y="265"/>
                      <a:pt x="2918" y="356"/>
                      <a:pt x="2462" y="113"/>
                    </a:cubicBezTo>
                    <a:cubicBezTo>
                      <a:pt x="2357" y="71"/>
                      <a:pt x="2224" y="0"/>
                      <a:pt x="21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7" name="Google Shape;527;p38"/>
              <p:cNvGrpSpPr/>
              <p:nvPr/>
            </p:nvGrpSpPr>
            <p:grpSpPr>
              <a:xfrm>
                <a:off x="1612530" y="539463"/>
                <a:ext cx="818828" cy="585150"/>
                <a:chOff x="1612530" y="539463"/>
                <a:chExt cx="818828" cy="585150"/>
              </a:xfrm>
            </p:grpSpPr>
            <p:sp>
              <p:nvSpPr>
                <p:cNvPr id="528" name="Google Shape;528;p38"/>
                <p:cNvSpPr/>
                <p:nvPr/>
              </p:nvSpPr>
              <p:spPr>
                <a:xfrm>
                  <a:off x="1612530" y="539463"/>
                  <a:ext cx="818828" cy="5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06" h="21157" extrusionOk="0">
                      <a:moveTo>
                        <a:pt x="0" y="1"/>
                      </a:moveTo>
                      <a:lnTo>
                        <a:pt x="0" y="21156"/>
                      </a:lnTo>
                      <a:lnTo>
                        <a:pt x="29606" y="21156"/>
                      </a:lnTo>
                      <a:lnTo>
                        <a:pt x="2960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38"/>
                <p:cNvSpPr/>
                <p:nvPr/>
              </p:nvSpPr>
              <p:spPr>
                <a:xfrm>
                  <a:off x="1732659" y="652060"/>
                  <a:ext cx="578568" cy="359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13" h="36777" extrusionOk="0">
                      <a:moveTo>
                        <a:pt x="37261" y="15225"/>
                      </a:moveTo>
                      <a:cubicBezTo>
                        <a:pt x="37395" y="15225"/>
                        <a:pt x="37538" y="15261"/>
                        <a:pt x="37691" y="15338"/>
                      </a:cubicBezTo>
                      <a:cubicBezTo>
                        <a:pt x="40180" y="16583"/>
                        <a:pt x="38211" y="21517"/>
                        <a:pt x="35722" y="24731"/>
                      </a:cubicBezTo>
                      <a:cubicBezTo>
                        <a:pt x="34183" y="26677"/>
                        <a:pt x="31988" y="27990"/>
                        <a:pt x="29566" y="28442"/>
                      </a:cubicBezTo>
                      <a:cubicBezTo>
                        <a:pt x="27122" y="27990"/>
                        <a:pt x="24927" y="26677"/>
                        <a:pt x="23388" y="24731"/>
                      </a:cubicBezTo>
                      <a:cubicBezTo>
                        <a:pt x="20898" y="21517"/>
                        <a:pt x="18929" y="16583"/>
                        <a:pt x="21396" y="15338"/>
                      </a:cubicBezTo>
                      <a:cubicBezTo>
                        <a:pt x="21550" y="15261"/>
                        <a:pt x="21694" y="15225"/>
                        <a:pt x="21830" y="15225"/>
                      </a:cubicBezTo>
                      <a:cubicBezTo>
                        <a:pt x="23878" y="15225"/>
                        <a:pt x="24003" y="23517"/>
                        <a:pt x="29543" y="23984"/>
                      </a:cubicBezTo>
                      <a:cubicBezTo>
                        <a:pt x="35105" y="23517"/>
                        <a:pt x="35231" y="15225"/>
                        <a:pt x="37261" y="15225"/>
                      </a:cubicBezTo>
                      <a:close/>
                      <a:moveTo>
                        <a:pt x="23583" y="29565"/>
                      </a:moveTo>
                      <a:cubicBezTo>
                        <a:pt x="24081" y="29565"/>
                        <a:pt x="24635" y="29676"/>
                        <a:pt x="25243" y="29936"/>
                      </a:cubicBezTo>
                      <a:cubicBezTo>
                        <a:pt x="26284" y="30389"/>
                        <a:pt x="27235" y="32720"/>
                        <a:pt x="24768" y="33738"/>
                      </a:cubicBezTo>
                      <a:cubicBezTo>
                        <a:pt x="24223" y="33965"/>
                        <a:pt x="23678" y="34063"/>
                        <a:pt x="23164" y="34063"/>
                      </a:cubicBezTo>
                      <a:cubicBezTo>
                        <a:pt x="21375" y="34063"/>
                        <a:pt x="19983" y="32875"/>
                        <a:pt x="20423" y="31837"/>
                      </a:cubicBezTo>
                      <a:cubicBezTo>
                        <a:pt x="20859" y="30809"/>
                        <a:pt x="21912" y="29565"/>
                        <a:pt x="23583" y="29565"/>
                      </a:cubicBezTo>
                      <a:close/>
                      <a:moveTo>
                        <a:pt x="35527" y="29565"/>
                      </a:moveTo>
                      <a:cubicBezTo>
                        <a:pt x="37198" y="29565"/>
                        <a:pt x="38251" y="30809"/>
                        <a:pt x="38687" y="31837"/>
                      </a:cubicBezTo>
                      <a:cubicBezTo>
                        <a:pt x="39126" y="32875"/>
                        <a:pt x="37748" y="34063"/>
                        <a:pt x="35954" y="34063"/>
                      </a:cubicBezTo>
                      <a:cubicBezTo>
                        <a:pt x="35440" y="34063"/>
                        <a:pt x="34891" y="33965"/>
                        <a:pt x="34341" y="33738"/>
                      </a:cubicBezTo>
                      <a:cubicBezTo>
                        <a:pt x="31897" y="32720"/>
                        <a:pt x="32825" y="30389"/>
                        <a:pt x="33866" y="29936"/>
                      </a:cubicBezTo>
                      <a:cubicBezTo>
                        <a:pt x="34475" y="29676"/>
                        <a:pt x="35028" y="29565"/>
                        <a:pt x="35527" y="29565"/>
                      </a:cubicBezTo>
                      <a:close/>
                      <a:moveTo>
                        <a:pt x="12445" y="0"/>
                      </a:moveTo>
                      <a:cubicBezTo>
                        <a:pt x="10787" y="0"/>
                        <a:pt x="9097" y="561"/>
                        <a:pt x="7545" y="1985"/>
                      </a:cubicBezTo>
                      <a:cubicBezTo>
                        <a:pt x="2295" y="6806"/>
                        <a:pt x="4558" y="12487"/>
                        <a:pt x="8360" y="15157"/>
                      </a:cubicBezTo>
                      <a:cubicBezTo>
                        <a:pt x="12615" y="18122"/>
                        <a:pt x="11506" y="22762"/>
                        <a:pt x="9039" y="23509"/>
                      </a:cubicBezTo>
                      <a:cubicBezTo>
                        <a:pt x="9039" y="23509"/>
                        <a:pt x="8906" y="23539"/>
                        <a:pt x="8684" y="23539"/>
                      </a:cubicBezTo>
                      <a:cubicBezTo>
                        <a:pt x="8269" y="23539"/>
                        <a:pt x="7542" y="23433"/>
                        <a:pt x="6776" y="22830"/>
                      </a:cubicBezTo>
                      <a:cubicBezTo>
                        <a:pt x="6402" y="22541"/>
                        <a:pt x="5781" y="22363"/>
                        <a:pt x="5081" y="22363"/>
                      </a:cubicBezTo>
                      <a:cubicBezTo>
                        <a:pt x="3749" y="22363"/>
                        <a:pt x="2131" y="23010"/>
                        <a:pt x="1389" y="24776"/>
                      </a:cubicBezTo>
                      <a:cubicBezTo>
                        <a:pt x="0" y="28160"/>
                        <a:pt x="1672" y="32608"/>
                        <a:pt x="6121" y="32608"/>
                      </a:cubicBezTo>
                      <a:cubicBezTo>
                        <a:pt x="6165" y="32608"/>
                        <a:pt x="6210" y="32608"/>
                        <a:pt x="6255" y="32607"/>
                      </a:cubicBezTo>
                      <a:cubicBezTo>
                        <a:pt x="10804" y="32516"/>
                        <a:pt x="10917" y="27560"/>
                        <a:pt x="10917" y="27560"/>
                      </a:cubicBezTo>
                      <a:cubicBezTo>
                        <a:pt x="10917" y="27560"/>
                        <a:pt x="11443" y="27456"/>
                        <a:pt x="12149" y="27456"/>
                      </a:cubicBezTo>
                      <a:cubicBezTo>
                        <a:pt x="13477" y="27456"/>
                        <a:pt x="15442" y="27823"/>
                        <a:pt x="15738" y="29936"/>
                      </a:cubicBezTo>
                      <a:cubicBezTo>
                        <a:pt x="16213" y="33150"/>
                        <a:pt x="17435" y="35368"/>
                        <a:pt x="20672" y="36364"/>
                      </a:cubicBezTo>
                      <a:cubicBezTo>
                        <a:pt x="21545" y="36634"/>
                        <a:pt x="22594" y="36776"/>
                        <a:pt x="23661" y="36776"/>
                      </a:cubicBezTo>
                      <a:cubicBezTo>
                        <a:pt x="26518" y="36776"/>
                        <a:pt x="29500" y="35757"/>
                        <a:pt x="29566" y="33467"/>
                      </a:cubicBezTo>
                      <a:cubicBezTo>
                        <a:pt x="29616" y="35760"/>
                        <a:pt x="32624" y="36766"/>
                        <a:pt x="35487" y="36766"/>
                      </a:cubicBezTo>
                      <a:cubicBezTo>
                        <a:pt x="36551" y="36766"/>
                        <a:pt x="37596" y="36627"/>
                        <a:pt x="38460" y="36364"/>
                      </a:cubicBezTo>
                      <a:cubicBezTo>
                        <a:pt x="41652" y="35390"/>
                        <a:pt x="42919" y="33150"/>
                        <a:pt x="43372" y="29936"/>
                      </a:cubicBezTo>
                      <a:cubicBezTo>
                        <a:pt x="43684" y="27823"/>
                        <a:pt x="45679" y="27461"/>
                        <a:pt x="47009" y="27461"/>
                      </a:cubicBezTo>
                      <a:cubicBezTo>
                        <a:pt x="47702" y="27461"/>
                        <a:pt x="48215" y="27560"/>
                        <a:pt x="48215" y="27560"/>
                      </a:cubicBezTo>
                      <a:cubicBezTo>
                        <a:pt x="48215" y="27560"/>
                        <a:pt x="48305" y="32516"/>
                        <a:pt x="52854" y="32607"/>
                      </a:cubicBezTo>
                      <a:cubicBezTo>
                        <a:pt x="52888" y="32607"/>
                        <a:pt x="52922" y="32607"/>
                        <a:pt x="52956" y="32607"/>
                      </a:cubicBezTo>
                      <a:cubicBezTo>
                        <a:pt x="57429" y="32607"/>
                        <a:pt x="59113" y="28168"/>
                        <a:pt x="57720" y="24776"/>
                      </a:cubicBezTo>
                      <a:cubicBezTo>
                        <a:pt x="56993" y="23010"/>
                        <a:pt x="55380" y="22363"/>
                        <a:pt x="54050" y="22363"/>
                      </a:cubicBezTo>
                      <a:cubicBezTo>
                        <a:pt x="53351" y="22363"/>
                        <a:pt x="52730" y="22541"/>
                        <a:pt x="52356" y="22830"/>
                      </a:cubicBezTo>
                      <a:cubicBezTo>
                        <a:pt x="51823" y="23287"/>
                        <a:pt x="51146" y="23535"/>
                        <a:pt x="50459" y="23535"/>
                      </a:cubicBezTo>
                      <a:cubicBezTo>
                        <a:pt x="50330" y="23535"/>
                        <a:pt x="50200" y="23527"/>
                        <a:pt x="50071" y="23509"/>
                      </a:cubicBezTo>
                      <a:cubicBezTo>
                        <a:pt x="47604" y="22762"/>
                        <a:pt x="46495" y="18122"/>
                        <a:pt x="50750" y="15157"/>
                      </a:cubicBezTo>
                      <a:cubicBezTo>
                        <a:pt x="54552" y="12487"/>
                        <a:pt x="56815" y="6806"/>
                        <a:pt x="51542" y="1985"/>
                      </a:cubicBezTo>
                      <a:cubicBezTo>
                        <a:pt x="49998" y="568"/>
                        <a:pt x="48313" y="10"/>
                        <a:pt x="46658" y="10"/>
                      </a:cubicBezTo>
                      <a:cubicBezTo>
                        <a:pt x="42999" y="10"/>
                        <a:pt x="39483" y="2738"/>
                        <a:pt x="37940" y="4950"/>
                      </a:cubicBezTo>
                      <a:cubicBezTo>
                        <a:pt x="36571" y="6934"/>
                        <a:pt x="34347" y="7314"/>
                        <a:pt x="32846" y="7314"/>
                      </a:cubicBezTo>
                      <a:cubicBezTo>
                        <a:pt x="31916" y="7314"/>
                        <a:pt x="31263" y="7168"/>
                        <a:pt x="31263" y="7168"/>
                      </a:cubicBezTo>
                      <a:lnTo>
                        <a:pt x="27823" y="7168"/>
                      </a:lnTo>
                      <a:cubicBezTo>
                        <a:pt x="27823" y="7168"/>
                        <a:pt x="27174" y="7314"/>
                        <a:pt x="26247" y="7314"/>
                      </a:cubicBezTo>
                      <a:cubicBezTo>
                        <a:pt x="24750" y="7314"/>
                        <a:pt x="22530" y="6934"/>
                        <a:pt x="21147" y="4950"/>
                      </a:cubicBezTo>
                      <a:cubicBezTo>
                        <a:pt x="19620" y="2738"/>
                        <a:pt x="16109" y="0"/>
                        <a:pt x="124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0" name="Google Shape;530;p38"/>
              <p:cNvSpPr/>
              <p:nvPr/>
            </p:nvSpPr>
            <p:spPr>
              <a:xfrm flipH="1">
                <a:off x="1215487" y="709911"/>
                <a:ext cx="191334" cy="208824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6901" extrusionOk="0">
                    <a:moveTo>
                      <a:pt x="2189" y="1"/>
                    </a:moveTo>
                    <a:cubicBezTo>
                      <a:pt x="1520" y="517"/>
                      <a:pt x="791" y="913"/>
                      <a:pt x="1" y="1217"/>
                    </a:cubicBezTo>
                    <a:lnTo>
                      <a:pt x="1369" y="6901"/>
                    </a:lnTo>
                    <a:cubicBezTo>
                      <a:pt x="2858" y="5746"/>
                      <a:pt x="4530" y="4834"/>
                      <a:pt x="6323" y="4195"/>
                    </a:cubicBezTo>
                    <a:cubicBezTo>
                      <a:pt x="4682" y="3040"/>
                      <a:pt x="3283" y="1612"/>
                      <a:pt x="2189" y="1"/>
                    </a:cubicBezTo>
                    <a:close/>
                  </a:path>
                </a:pathLst>
              </a:custGeom>
              <a:solidFill>
                <a:srgbClr val="D49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 flipH="1">
                <a:off x="1306539" y="578038"/>
                <a:ext cx="231792" cy="249282"/>
              </a:xfrm>
              <a:custGeom>
                <a:avLst/>
                <a:gdLst/>
                <a:ahLst/>
                <a:cxnLst/>
                <a:rect l="l" t="t" r="r" b="b"/>
                <a:pathLst>
                  <a:path w="7660" h="8238" extrusionOk="0">
                    <a:moveTo>
                      <a:pt x="3976" y="1"/>
                    </a:moveTo>
                    <a:cubicBezTo>
                      <a:pt x="3018" y="1"/>
                      <a:pt x="2065" y="331"/>
                      <a:pt x="1307" y="954"/>
                    </a:cubicBezTo>
                    <a:cubicBezTo>
                      <a:pt x="821" y="1319"/>
                      <a:pt x="0" y="1562"/>
                      <a:pt x="31" y="2201"/>
                    </a:cubicBezTo>
                    <a:cubicBezTo>
                      <a:pt x="91" y="4024"/>
                      <a:pt x="730" y="3812"/>
                      <a:pt x="821" y="4237"/>
                    </a:cubicBezTo>
                    <a:cubicBezTo>
                      <a:pt x="912" y="4693"/>
                      <a:pt x="821" y="5088"/>
                      <a:pt x="1064" y="5514"/>
                    </a:cubicBezTo>
                    <a:cubicBezTo>
                      <a:pt x="1368" y="6152"/>
                      <a:pt x="2037" y="6821"/>
                      <a:pt x="3131" y="8128"/>
                    </a:cubicBezTo>
                    <a:cubicBezTo>
                      <a:pt x="3199" y="8206"/>
                      <a:pt x="3318" y="8237"/>
                      <a:pt x="3457" y="8237"/>
                    </a:cubicBezTo>
                    <a:cubicBezTo>
                      <a:pt x="3750" y="8237"/>
                      <a:pt x="4131" y="8099"/>
                      <a:pt x="4316" y="7976"/>
                    </a:cubicBezTo>
                    <a:cubicBezTo>
                      <a:pt x="4620" y="7854"/>
                      <a:pt x="4833" y="7611"/>
                      <a:pt x="4894" y="7307"/>
                    </a:cubicBezTo>
                    <a:cubicBezTo>
                      <a:pt x="5380" y="6152"/>
                      <a:pt x="5198" y="5514"/>
                      <a:pt x="5684" y="4693"/>
                    </a:cubicBezTo>
                    <a:cubicBezTo>
                      <a:pt x="6170" y="3872"/>
                      <a:pt x="7660" y="3903"/>
                      <a:pt x="7538" y="2930"/>
                    </a:cubicBezTo>
                    <a:cubicBezTo>
                      <a:pt x="7295" y="1593"/>
                      <a:pt x="6322" y="529"/>
                      <a:pt x="5015" y="134"/>
                    </a:cubicBezTo>
                    <a:cubicBezTo>
                      <a:pt x="4675" y="45"/>
                      <a:pt x="4325" y="1"/>
                      <a:pt x="3976" y="1"/>
                    </a:cubicBezTo>
                    <a:close/>
                  </a:path>
                </a:pathLst>
              </a:custGeom>
              <a:solidFill>
                <a:srgbClr val="D49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 flipH="1">
                <a:off x="1299186" y="539486"/>
                <a:ext cx="290678" cy="203559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6727" extrusionOk="0">
                    <a:moveTo>
                      <a:pt x="4889" y="1"/>
                    </a:moveTo>
                    <a:cubicBezTo>
                      <a:pt x="4572" y="1"/>
                      <a:pt x="4253" y="48"/>
                      <a:pt x="3952" y="131"/>
                    </a:cubicBezTo>
                    <a:cubicBezTo>
                      <a:pt x="3527" y="283"/>
                      <a:pt x="3101" y="435"/>
                      <a:pt x="2737" y="648"/>
                    </a:cubicBezTo>
                    <a:cubicBezTo>
                      <a:pt x="2524" y="678"/>
                      <a:pt x="2341" y="739"/>
                      <a:pt x="2189" y="830"/>
                    </a:cubicBezTo>
                    <a:cubicBezTo>
                      <a:pt x="1885" y="1013"/>
                      <a:pt x="1612" y="1225"/>
                      <a:pt x="1338" y="1438"/>
                    </a:cubicBezTo>
                    <a:cubicBezTo>
                      <a:pt x="1065" y="1681"/>
                      <a:pt x="761" y="1833"/>
                      <a:pt x="426" y="1894"/>
                    </a:cubicBezTo>
                    <a:cubicBezTo>
                      <a:pt x="305" y="1894"/>
                      <a:pt x="214" y="1925"/>
                      <a:pt x="153" y="1955"/>
                    </a:cubicBezTo>
                    <a:cubicBezTo>
                      <a:pt x="1" y="2076"/>
                      <a:pt x="1" y="2289"/>
                      <a:pt x="92" y="2441"/>
                    </a:cubicBezTo>
                    <a:cubicBezTo>
                      <a:pt x="214" y="2563"/>
                      <a:pt x="366" y="2654"/>
                      <a:pt x="518" y="2715"/>
                    </a:cubicBezTo>
                    <a:cubicBezTo>
                      <a:pt x="500" y="2750"/>
                      <a:pt x="472" y="2765"/>
                      <a:pt x="439" y="2765"/>
                    </a:cubicBezTo>
                    <a:cubicBezTo>
                      <a:pt x="416" y="2765"/>
                      <a:pt x="391" y="2758"/>
                      <a:pt x="366" y="2745"/>
                    </a:cubicBezTo>
                    <a:cubicBezTo>
                      <a:pt x="348" y="2736"/>
                      <a:pt x="330" y="2733"/>
                      <a:pt x="314" y="2733"/>
                    </a:cubicBezTo>
                    <a:cubicBezTo>
                      <a:pt x="275" y="2733"/>
                      <a:pt x="244" y="2754"/>
                      <a:pt x="244" y="2776"/>
                    </a:cubicBezTo>
                    <a:cubicBezTo>
                      <a:pt x="214" y="2806"/>
                      <a:pt x="214" y="2806"/>
                      <a:pt x="244" y="2836"/>
                    </a:cubicBezTo>
                    <a:cubicBezTo>
                      <a:pt x="426" y="3110"/>
                      <a:pt x="700" y="3292"/>
                      <a:pt x="1004" y="3383"/>
                    </a:cubicBezTo>
                    <a:cubicBezTo>
                      <a:pt x="1095" y="3475"/>
                      <a:pt x="1186" y="3535"/>
                      <a:pt x="1308" y="3566"/>
                    </a:cubicBezTo>
                    <a:cubicBezTo>
                      <a:pt x="1521" y="3627"/>
                      <a:pt x="1764" y="3657"/>
                      <a:pt x="1977" y="3657"/>
                    </a:cubicBezTo>
                    <a:cubicBezTo>
                      <a:pt x="2676" y="3657"/>
                      <a:pt x="3405" y="3596"/>
                      <a:pt x="4074" y="3444"/>
                    </a:cubicBezTo>
                    <a:lnTo>
                      <a:pt x="4074" y="3444"/>
                    </a:lnTo>
                    <a:cubicBezTo>
                      <a:pt x="4013" y="4113"/>
                      <a:pt x="4378" y="4782"/>
                      <a:pt x="5016" y="5086"/>
                    </a:cubicBezTo>
                    <a:cubicBezTo>
                      <a:pt x="5047" y="4934"/>
                      <a:pt x="5047" y="4751"/>
                      <a:pt x="5047" y="4569"/>
                    </a:cubicBezTo>
                    <a:cubicBezTo>
                      <a:pt x="5016" y="4447"/>
                      <a:pt x="4986" y="4295"/>
                      <a:pt x="4986" y="4174"/>
                    </a:cubicBezTo>
                    <a:cubicBezTo>
                      <a:pt x="5013" y="3905"/>
                      <a:pt x="5230" y="3707"/>
                      <a:pt x="5490" y="3707"/>
                    </a:cubicBezTo>
                    <a:cubicBezTo>
                      <a:pt x="5524" y="3707"/>
                      <a:pt x="5559" y="3711"/>
                      <a:pt x="5594" y="3718"/>
                    </a:cubicBezTo>
                    <a:cubicBezTo>
                      <a:pt x="5837" y="3779"/>
                      <a:pt x="6080" y="3991"/>
                      <a:pt x="6141" y="4235"/>
                    </a:cubicBezTo>
                    <a:cubicBezTo>
                      <a:pt x="6232" y="4569"/>
                      <a:pt x="6171" y="4903"/>
                      <a:pt x="6262" y="5207"/>
                    </a:cubicBezTo>
                    <a:cubicBezTo>
                      <a:pt x="6323" y="5359"/>
                      <a:pt x="6384" y="5542"/>
                      <a:pt x="6384" y="5724"/>
                    </a:cubicBezTo>
                    <a:cubicBezTo>
                      <a:pt x="6354" y="5815"/>
                      <a:pt x="6293" y="5906"/>
                      <a:pt x="6202" y="5967"/>
                    </a:cubicBezTo>
                    <a:cubicBezTo>
                      <a:pt x="6370" y="6111"/>
                      <a:pt x="6595" y="6199"/>
                      <a:pt x="6833" y="6199"/>
                    </a:cubicBezTo>
                    <a:cubicBezTo>
                      <a:pt x="6895" y="6199"/>
                      <a:pt x="6959" y="6193"/>
                      <a:pt x="7022" y="6180"/>
                    </a:cubicBezTo>
                    <a:cubicBezTo>
                      <a:pt x="7059" y="6172"/>
                      <a:pt x="7092" y="6168"/>
                      <a:pt x="7123" y="6168"/>
                    </a:cubicBezTo>
                    <a:cubicBezTo>
                      <a:pt x="7316" y="6168"/>
                      <a:pt x="7394" y="6322"/>
                      <a:pt x="7630" y="6453"/>
                    </a:cubicBezTo>
                    <a:cubicBezTo>
                      <a:pt x="7813" y="6545"/>
                      <a:pt x="7995" y="6636"/>
                      <a:pt x="8208" y="6727"/>
                    </a:cubicBezTo>
                    <a:cubicBezTo>
                      <a:pt x="8329" y="6727"/>
                      <a:pt x="8481" y="6697"/>
                      <a:pt x="8573" y="6605"/>
                    </a:cubicBezTo>
                    <a:cubicBezTo>
                      <a:pt x="8694" y="6484"/>
                      <a:pt x="8907" y="6423"/>
                      <a:pt x="8968" y="6301"/>
                    </a:cubicBezTo>
                    <a:cubicBezTo>
                      <a:pt x="9120" y="5967"/>
                      <a:pt x="9272" y="5633"/>
                      <a:pt x="9393" y="5298"/>
                    </a:cubicBezTo>
                    <a:cubicBezTo>
                      <a:pt x="9606" y="4478"/>
                      <a:pt x="9302" y="3718"/>
                      <a:pt x="8998" y="2958"/>
                    </a:cubicBezTo>
                    <a:cubicBezTo>
                      <a:pt x="8816" y="2472"/>
                      <a:pt x="8512" y="2016"/>
                      <a:pt x="8177" y="1621"/>
                    </a:cubicBezTo>
                    <a:cubicBezTo>
                      <a:pt x="8117" y="1469"/>
                      <a:pt x="8056" y="1286"/>
                      <a:pt x="7995" y="1134"/>
                    </a:cubicBezTo>
                    <a:cubicBezTo>
                      <a:pt x="7873" y="861"/>
                      <a:pt x="7691" y="617"/>
                      <a:pt x="7478" y="405"/>
                    </a:cubicBezTo>
                    <a:cubicBezTo>
                      <a:pt x="7303" y="229"/>
                      <a:pt x="7065" y="116"/>
                      <a:pt x="6816" y="116"/>
                    </a:cubicBezTo>
                    <a:cubicBezTo>
                      <a:pt x="6764" y="116"/>
                      <a:pt x="6711" y="121"/>
                      <a:pt x="6658" y="131"/>
                    </a:cubicBezTo>
                    <a:cubicBezTo>
                      <a:pt x="6475" y="162"/>
                      <a:pt x="6323" y="192"/>
                      <a:pt x="6171" y="222"/>
                    </a:cubicBezTo>
                    <a:cubicBezTo>
                      <a:pt x="5989" y="222"/>
                      <a:pt x="5837" y="162"/>
                      <a:pt x="5655" y="101"/>
                    </a:cubicBezTo>
                    <a:cubicBezTo>
                      <a:pt x="5408" y="32"/>
                      <a:pt x="5149" y="1"/>
                      <a:pt x="4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 flipH="1">
                <a:off x="1404944" y="657349"/>
                <a:ext cx="23936" cy="5737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896" extrusionOk="0">
                    <a:moveTo>
                      <a:pt x="269" y="1"/>
                    </a:moveTo>
                    <a:cubicBezTo>
                      <a:pt x="251" y="1"/>
                      <a:pt x="232" y="2"/>
                      <a:pt x="213" y="5"/>
                    </a:cubicBezTo>
                    <a:cubicBezTo>
                      <a:pt x="31" y="66"/>
                      <a:pt x="0" y="279"/>
                      <a:pt x="0" y="431"/>
                    </a:cubicBezTo>
                    <a:cubicBezTo>
                      <a:pt x="61" y="613"/>
                      <a:pt x="91" y="796"/>
                      <a:pt x="61" y="978"/>
                    </a:cubicBezTo>
                    <a:cubicBezTo>
                      <a:pt x="61" y="1039"/>
                      <a:pt x="31" y="1099"/>
                      <a:pt x="31" y="1160"/>
                    </a:cubicBezTo>
                    <a:cubicBezTo>
                      <a:pt x="31" y="1221"/>
                      <a:pt x="31" y="1282"/>
                      <a:pt x="91" y="1343"/>
                    </a:cubicBezTo>
                    <a:cubicBezTo>
                      <a:pt x="183" y="1403"/>
                      <a:pt x="365" y="1343"/>
                      <a:pt x="426" y="1434"/>
                    </a:cubicBezTo>
                    <a:cubicBezTo>
                      <a:pt x="487" y="1555"/>
                      <a:pt x="426" y="1616"/>
                      <a:pt x="426" y="1707"/>
                    </a:cubicBezTo>
                    <a:cubicBezTo>
                      <a:pt x="426" y="1813"/>
                      <a:pt x="540" y="1896"/>
                      <a:pt x="670" y="1896"/>
                    </a:cubicBezTo>
                    <a:cubicBezTo>
                      <a:pt x="690" y="1896"/>
                      <a:pt x="710" y="1894"/>
                      <a:pt x="730" y="1890"/>
                    </a:cubicBezTo>
                    <a:cubicBezTo>
                      <a:pt x="790" y="1707"/>
                      <a:pt x="790" y="1525"/>
                      <a:pt x="790" y="1373"/>
                    </a:cubicBezTo>
                    <a:cubicBezTo>
                      <a:pt x="760" y="1191"/>
                      <a:pt x="639" y="1039"/>
                      <a:pt x="456" y="978"/>
                    </a:cubicBezTo>
                    <a:cubicBezTo>
                      <a:pt x="365" y="978"/>
                      <a:pt x="243" y="978"/>
                      <a:pt x="213" y="887"/>
                    </a:cubicBezTo>
                    <a:cubicBezTo>
                      <a:pt x="213" y="826"/>
                      <a:pt x="274" y="765"/>
                      <a:pt x="335" y="735"/>
                    </a:cubicBezTo>
                    <a:cubicBezTo>
                      <a:pt x="487" y="644"/>
                      <a:pt x="578" y="461"/>
                      <a:pt x="578" y="279"/>
                    </a:cubicBezTo>
                    <a:cubicBezTo>
                      <a:pt x="578" y="115"/>
                      <a:pt x="431" y="1"/>
                      <a:pt x="269" y="1"/>
                    </a:cubicBezTo>
                    <a:close/>
                  </a:path>
                </a:pathLst>
              </a:custGeom>
              <a:solidFill>
                <a:srgbClr val="C68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 flipH="1">
                <a:off x="851247" y="2639591"/>
                <a:ext cx="223531" cy="134324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4439" extrusionOk="0">
                    <a:moveTo>
                      <a:pt x="3891" y="1"/>
                    </a:moveTo>
                    <a:cubicBezTo>
                      <a:pt x="3861" y="791"/>
                      <a:pt x="3496" y="1520"/>
                      <a:pt x="2888" y="2007"/>
                    </a:cubicBezTo>
                    <a:cubicBezTo>
                      <a:pt x="2341" y="2311"/>
                      <a:pt x="1763" y="2554"/>
                      <a:pt x="1156" y="2736"/>
                    </a:cubicBezTo>
                    <a:cubicBezTo>
                      <a:pt x="821" y="2858"/>
                      <a:pt x="517" y="3071"/>
                      <a:pt x="274" y="3344"/>
                    </a:cubicBezTo>
                    <a:cubicBezTo>
                      <a:pt x="31" y="3618"/>
                      <a:pt x="1" y="4013"/>
                      <a:pt x="183" y="4347"/>
                    </a:cubicBezTo>
                    <a:cubicBezTo>
                      <a:pt x="1034" y="4408"/>
                      <a:pt x="1885" y="4408"/>
                      <a:pt x="2736" y="4438"/>
                    </a:cubicBezTo>
                    <a:cubicBezTo>
                      <a:pt x="2919" y="4438"/>
                      <a:pt x="3131" y="4438"/>
                      <a:pt x="3314" y="4378"/>
                    </a:cubicBezTo>
                    <a:cubicBezTo>
                      <a:pt x="3847" y="4237"/>
                      <a:pt x="4303" y="3915"/>
                      <a:pt x="4825" y="3915"/>
                    </a:cubicBezTo>
                    <a:cubicBezTo>
                      <a:pt x="4868" y="3915"/>
                      <a:pt x="4911" y="3917"/>
                      <a:pt x="4955" y="3922"/>
                    </a:cubicBezTo>
                    <a:cubicBezTo>
                      <a:pt x="4985" y="4165"/>
                      <a:pt x="4985" y="4074"/>
                      <a:pt x="5046" y="4286"/>
                    </a:cubicBezTo>
                    <a:cubicBezTo>
                      <a:pt x="5145" y="4290"/>
                      <a:pt x="5244" y="4292"/>
                      <a:pt x="5343" y="4292"/>
                    </a:cubicBezTo>
                    <a:cubicBezTo>
                      <a:pt x="6034" y="4292"/>
                      <a:pt x="6722" y="4199"/>
                      <a:pt x="7387" y="4013"/>
                    </a:cubicBezTo>
                    <a:cubicBezTo>
                      <a:pt x="7387" y="2736"/>
                      <a:pt x="7052" y="1612"/>
                      <a:pt x="6992" y="1"/>
                    </a:cubicBezTo>
                    <a:cubicBezTo>
                      <a:pt x="6590" y="98"/>
                      <a:pt x="6179" y="132"/>
                      <a:pt x="5765" y="132"/>
                    </a:cubicBezTo>
                    <a:cubicBezTo>
                      <a:pt x="5142" y="132"/>
                      <a:pt x="4511" y="55"/>
                      <a:pt x="3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8"/>
              <p:cNvSpPr/>
              <p:nvPr/>
            </p:nvSpPr>
            <p:spPr>
              <a:xfrm flipH="1">
                <a:off x="824558" y="1447589"/>
                <a:ext cx="350471" cy="1236333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40857" extrusionOk="0">
                    <a:moveTo>
                      <a:pt x="10274" y="0"/>
                    </a:moveTo>
                    <a:lnTo>
                      <a:pt x="1003" y="1550"/>
                    </a:lnTo>
                    <a:cubicBezTo>
                      <a:pt x="0" y="15806"/>
                      <a:pt x="4742" y="27234"/>
                      <a:pt x="6414" y="40669"/>
                    </a:cubicBezTo>
                    <a:cubicBezTo>
                      <a:pt x="6777" y="40669"/>
                      <a:pt x="7786" y="40857"/>
                      <a:pt x="8704" y="40857"/>
                    </a:cubicBezTo>
                    <a:cubicBezTo>
                      <a:pt x="9706" y="40857"/>
                      <a:pt x="10601" y="40633"/>
                      <a:pt x="10426" y="39697"/>
                    </a:cubicBezTo>
                    <a:cubicBezTo>
                      <a:pt x="11581" y="24985"/>
                      <a:pt x="6475" y="17903"/>
                      <a:pt x="10578" y="3799"/>
                    </a:cubicBezTo>
                    <a:cubicBezTo>
                      <a:pt x="10882" y="2827"/>
                      <a:pt x="11216" y="1550"/>
                      <a:pt x="10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8"/>
              <p:cNvSpPr/>
              <p:nvPr/>
            </p:nvSpPr>
            <p:spPr>
              <a:xfrm flipH="1">
                <a:off x="1060041" y="2687432"/>
                <a:ext cx="235483" cy="125488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4147" extrusionOk="0">
                    <a:moveTo>
                      <a:pt x="7265" y="0"/>
                    </a:moveTo>
                    <a:cubicBezTo>
                      <a:pt x="6479" y="157"/>
                      <a:pt x="5660" y="248"/>
                      <a:pt x="4845" y="248"/>
                    </a:cubicBezTo>
                    <a:cubicBezTo>
                      <a:pt x="4557" y="248"/>
                      <a:pt x="4268" y="237"/>
                      <a:pt x="3982" y="213"/>
                    </a:cubicBezTo>
                    <a:lnTo>
                      <a:pt x="3982" y="213"/>
                    </a:lnTo>
                    <a:cubicBezTo>
                      <a:pt x="4043" y="851"/>
                      <a:pt x="3587" y="1398"/>
                      <a:pt x="3040" y="1733"/>
                    </a:cubicBezTo>
                    <a:cubicBezTo>
                      <a:pt x="2463" y="2037"/>
                      <a:pt x="1855" y="2280"/>
                      <a:pt x="1216" y="2462"/>
                    </a:cubicBezTo>
                    <a:cubicBezTo>
                      <a:pt x="882" y="2584"/>
                      <a:pt x="548" y="2766"/>
                      <a:pt x="305" y="3070"/>
                    </a:cubicBezTo>
                    <a:cubicBezTo>
                      <a:pt x="31" y="3344"/>
                      <a:pt x="1" y="3739"/>
                      <a:pt x="213" y="4073"/>
                    </a:cubicBezTo>
                    <a:cubicBezTo>
                      <a:pt x="1095" y="4104"/>
                      <a:pt x="1976" y="4134"/>
                      <a:pt x="2858" y="4134"/>
                    </a:cubicBezTo>
                    <a:cubicBezTo>
                      <a:pt x="2920" y="4143"/>
                      <a:pt x="2982" y="4147"/>
                      <a:pt x="3044" y="4147"/>
                    </a:cubicBezTo>
                    <a:cubicBezTo>
                      <a:pt x="3193" y="4147"/>
                      <a:pt x="3337" y="4125"/>
                      <a:pt x="3466" y="4104"/>
                    </a:cubicBezTo>
                    <a:cubicBezTo>
                      <a:pt x="4074" y="3930"/>
                      <a:pt x="4544" y="3646"/>
                      <a:pt x="5113" y="3646"/>
                    </a:cubicBezTo>
                    <a:cubicBezTo>
                      <a:pt x="5141" y="3646"/>
                      <a:pt x="5170" y="3646"/>
                      <a:pt x="5198" y="3648"/>
                    </a:cubicBezTo>
                    <a:cubicBezTo>
                      <a:pt x="5259" y="3891"/>
                      <a:pt x="5259" y="3769"/>
                      <a:pt x="5289" y="4012"/>
                    </a:cubicBezTo>
                    <a:cubicBezTo>
                      <a:pt x="6141" y="4012"/>
                      <a:pt x="6961" y="3921"/>
                      <a:pt x="7782" y="3709"/>
                    </a:cubicBezTo>
                    <a:cubicBezTo>
                      <a:pt x="7782" y="2462"/>
                      <a:pt x="7600" y="1186"/>
                      <a:pt x="7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8"/>
              <p:cNvSpPr/>
              <p:nvPr/>
            </p:nvSpPr>
            <p:spPr>
              <a:xfrm flipH="1">
                <a:off x="901842" y="1447589"/>
                <a:ext cx="351379" cy="1298426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42909" extrusionOk="0">
                    <a:moveTo>
                      <a:pt x="9971" y="0"/>
                    </a:moveTo>
                    <a:lnTo>
                      <a:pt x="700" y="1550"/>
                    </a:lnTo>
                    <a:cubicBezTo>
                      <a:pt x="1" y="15198"/>
                      <a:pt x="487" y="28876"/>
                      <a:pt x="2189" y="42432"/>
                    </a:cubicBezTo>
                    <a:cubicBezTo>
                      <a:pt x="2631" y="42450"/>
                      <a:pt x="3811" y="42909"/>
                      <a:pt x="4788" y="42909"/>
                    </a:cubicBezTo>
                    <a:cubicBezTo>
                      <a:pt x="5493" y="42909"/>
                      <a:pt x="6092" y="42670"/>
                      <a:pt x="6232" y="41855"/>
                    </a:cubicBezTo>
                    <a:cubicBezTo>
                      <a:pt x="7265" y="34195"/>
                      <a:pt x="6353" y="26171"/>
                      <a:pt x="7113" y="18754"/>
                    </a:cubicBezTo>
                    <a:cubicBezTo>
                      <a:pt x="7721" y="12553"/>
                      <a:pt x="11612" y="4772"/>
                      <a:pt x="99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8"/>
              <p:cNvSpPr/>
              <p:nvPr/>
            </p:nvSpPr>
            <p:spPr>
              <a:xfrm flipH="1">
                <a:off x="831941" y="815397"/>
                <a:ext cx="612583" cy="826280"/>
              </a:xfrm>
              <a:custGeom>
                <a:avLst/>
                <a:gdLst/>
                <a:ahLst/>
                <a:cxnLst/>
                <a:rect l="l" t="t" r="r" b="b"/>
                <a:pathLst>
                  <a:path w="20244" h="27306" extrusionOk="0">
                    <a:moveTo>
                      <a:pt x="6260" y="1"/>
                    </a:moveTo>
                    <a:cubicBezTo>
                      <a:pt x="3917" y="1"/>
                      <a:pt x="1727" y="1410"/>
                      <a:pt x="821" y="3688"/>
                    </a:cubicBezTo>
                    <a:cubicBezTo>
                      <a:pt x="0" y="5694"/>
                      <a:pt x="335" y="8004"/>
                      <a:pt x="1156" y="10010"/>
                    </a:cubicBezTo>
                    <a:cubicBezTo>
                      <a:pt x="1946" y="12047"/>
                      <a:pt x="3010" y="13962"/>
                      <a:pt x="4317" y="15694"/>
                    </a:cubicBezTo>
                    <a:cubicBezTo>
                      <a:pt x="7295" y="19494"/>
                      <a:pt x="5836" y="25147"/>
                      <a:pt x="5806" y="27305"/>
                    </a:cubicBezTo>
                    <a:cubicBezTo>
                      <a:pt x="10761" y="26880"/>
                      <a:pt x="15320" y="22625"/>
                      <a:pt x="20244" y="22199"/>
                    </a:cubicBezTo>
                    <a:cubicBezTo>
                      <a:pt x="17934" y="17670"/>
                      <a:pt x="16475" y="11530"/>
                      <a:pt x="14165" y="7032"/>
                    </a:cubicBezTo>
                    <a:cubicBezTo>
                      <a:pt x="13496" y="5603"/>
                      <a:pt x="12675" y="4266"/>
                      <a:pt x="11733" y="2989"/>
                    </a:cubicBezTo>
                    <a:cubicBezTo>
                      <a:pt x="10791" y="1712"/>
                      <a:pt x="9484" y="770"/>
                      <a:pt x="7964" y="253"/>
                    </a:cubicBezTo>
                    <a:cubicBezTo>
                      <a:pt x="7398" y="82"/>
                      <a:pt x="6824" y="1"/>
                      <a:pt x="62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8"/>
              <p:cNvSpPr/>
              <p:nvPr/>
            </p:nvSpPr>
            <p:spPr>
              <a:xfrm flipH="1">
                <a:off x="1182352" y="778661"/>
                <a:ext cx="241021" cy="125367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4143" extrusionOk="0">
                    <a:moveTo>
                      <a:pt x="4891" y="0"/>
                    </a:moveTo>
                    <a:cubicBezTo>
                      <a:pt x="4822" y="0"/>
                      <a:pt x="4752" y="3"/>
                      <a:pt x="4682" y="8"/>
                    </a:cubicBezTo>
                    <a:cubicBezTo>
                      <a:pt x="4286" y="69"/>
                      <a:pt x="3922" y="191"/>
                      <a:pt x="3557" y="373"/>
                    </a:cubicBezTo>
                    <a:cubicBezTo>
                      <a:pt x="2250" y="1103"/>
                      <a:pt x="1034" y="2015"/>
                      <a:pt x="1" y="3078"/>
                    </a:cubicBezTo>
                    <a:cubicBezTo>
                      <a:pt x="244" y="3413"/>
                      <a:pt x="487" y="3777"/>
                      <a:pt x="700" y="4142"/>
                    </a:cubicBezTo>
                    <a:cubicBezTo>
                      <a:pt x="2376" y="2720"/>
                      <a:pt x="4498" y="1955"/>
                      <a:pt x="6676" y="1955"/>
                    </a:cubicBezTo>
                    <a:cubicBezTo>
                      <a:pt x="7104" y="1955"/>
                      <a:pt x="7535" y="1985"/>
                      <a:pt x="7964" y="2045"/>
                    </a:cubicBezTo>
                    <a:cubicBezTo>
                      <a:pt x="7630" y="1559"/>
                      <a:pt x="7204" y="1103"/>
                      <a:pt x="6748" y="708"/>
                    </a:cubicBezTo>
                    <a:cubicBezTo>
                      <a:pt x="6224" y="266"/>
                      <a:pt x="5575" y="0"/>
                      <a:pt x="48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8"/>
              <p:cNvSpPr/>
              <p:nvPr/>
            </p:nvSpPr>
            <p:spPr>
              <a:xfrm flipH="1">
                <a:off x="1698345" y="1047372"/>
                <a:ext cx="142615" cy="13384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23" extrusionOk="0">
                    <a:moveTo>
                      <a:pt x="3204" y="1"/>
                    </a:moveTo>
                    <a:cubicBezTo>
                      <a:pt x="3140" y="1"/>
                      <a:pt x="3075" y="10"/>
                      <a:pt x="3010" y="30"/>
                    </a:cubicBezTo>
                    <a:cubicBezTo>
                      <a:pt x="2007" y="334"/>
                      <a:pt x="1034" y="790"/>
                      <a:pt x="153" y="1398"/>
                    </a:cubicBezTo>
                    <a:cubicBezTo>
                      <a:pt x="92" y="1428"/>
                      <a:pt x="31" y="1489"/>
                      <a:pt x="1" y="1580"/>
                    </a:cubicBezTo>
                    <a:cubicBezTo>
                      <a:pt x="1" y="1641"/>
                      <a:pt x="31" y="1702"/>
                      <a:pt x="62" y="1763"/>
                    </a:cubicBezTo>
                    <a:cubicBezTo>
                      <a:pt x="214" y="2127"/>
                      <a:pt x="396" y="2522"/>
                      <a:pt x="548" y="2887"/>
                    </a:cubicBezTo>
                    <a:cubicBezTo>
                      <a:pt x="700" y="3313"/>
                      <a:pt x="974" y="3708"/>
                      <a:pt x="1308" y="4042"/>
                    </a:cubicBezTo>
                    <a:cubicBezTo>
                      <a:pt x="1648" y="4292"/>
                      <a:pt x="2056" y="4423"/>
                      <a:pt x="2468" y="4423"/>
                    </a:cubicBezTo>
                    <a:cubicBezTo>
                      <a:pt x="2609" y="4423"/>
                      <a:pt x="2750" y="4407"/>
                      <a:pt x="2889" y="4377"/>
                    </a:cubicBezTo>
                    <a:cubicBezTo>
                      <a:pt x="3436" y="4255"/>
                      <a:pt x="3983" y="4042"/>
                      <a:pt x="4469" y="3769"/>
                    </a:cubicBezTo>
                    <a:cubicBezTo>
                      <a:pt x="4560" y="3738"/>
                      <a:pt x="4712" y="3647"/>
                      <a:pt x="4682" y="3495"/>
                    </a:cubicBezTo>
                    <a:cubicBezTo>
                      <a:pt x="4682" y="3434"/>
                      <a:pt x="4682" y="3374"/>
                      <a:pt x="4621" y="3313"/>
                    </a:cubicBezTo>
                    <a:cubicBezTo>
                      <a:pt x="4196" y="2462"/>
                      <a:pt x="3922" y="1519"/>
                      <a:pt x="3861" y="577"/>
                    </a:cubicBezTo>
                    <a:cubicBezTo>
                      <a:pt x="3836" y="246"/>
                      <a:pt x="3534" y="1"/>
                      <a:pt x="3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8"/>
              <p:cNvSpPr/>
              <p:nvPr/>
            </p:nvSpPr>
            <p:spPr>
              <a:xfrm flipH="1">
                <a:off x="1206288" y="866173"/>
                <a:ext cx="578541" cy="393864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3016" extrusionOk="0">
                    <a:moveTo>
                      <a:pt x="15790" y="1"/>
                    </a:moveTo>
                    <a:cubicBezTo>
                      <a:pt x="15202" y="1"/>
                      <a:pt x="14644" y="182"/>
                      <a:pt x="14164" y="521"/>
                    </a:cubicBezTo>
                    <a:cubicBezTo>
                      <a:pt x="12280" y="1645"/>
                      <a:pt x="10943" y="3408"/>
                      <a:pt x="9484" y="5019"/>
                    </a:cubicBezTo>
                    <a:cubicBezTo>
                      <a:pt x="7994" y="6600"/>
                      <a:pt x="6231" y="8120"/>
                      <a:pt x="4073" y="8363"/>
                    </a:cubicBezTo>
                    <a:cubicBezTo>
                      <a:pt x="3465" y="8424"/>
                      <a:pt x="2857" y="8393"/>
                      <a:pt x="2249" y="8454"/>
                    </a:cubicBezTo>
                    <a:cubicBezTo>
                      <a:pt x="1641" y="8484"/>
                      <a:pt x="1064" y="8728"/>
                      <a:pt x="608" y="9123"/>
                    </a:cubicBezTo>
                    <a:cubicBezTo>
                      <a:pt x="122" y="9548"/>
                      <a:pt x="0" y="10217"/>
                      <a:pt x="274" y="10764"/>
                    </a:cubicBezTo>
                    <a:cubicBezTo>
                      <a:pt x="699" y="11524"/>
                      <a:pt x="1763" y="11494"/>
                      <a:pt x="2584" y="11706"/>
                    </a:cubicBezTo>
                    <a:cubicBezTo>
                      <a:pt x="3860" y="11980"/>
                      <a:pt x="4955" y="12953"/>
                      <a:pt x="6262" y="13013"/>
                    </a:cubicBezTo>
                    <a:cubicBezTo>
                      <a:pt x="6295" y="13015"/>
                      <a:pt x="6328" y="13015"/>
                      <a:pt x="6361" y="13015"/>
                    </a:cubicBezTo>
                    <a:cubicBezTo>
                      <a:pt x="7175" y="13015"/>
                      <a:pt x="7934" y="12665"/>
                      <a:pt x="8693" y="12314"/>
                    </a:cubicBezTo>
                    <a:cubicBezTo>
                      <a:pt x="10943" y="11250"/>
                      <a:pt x="13192" y="10217"/>
                      <a:pt x="15380" y="9001"/>
                    </a:cubicBezTo>
                    <a:cubicBezTo>
                      <a:pt x="16596" y="8302"/>
                      <a:pt x="17842" y="7512"/>
                      <a:pt x="18450" y="6266"/>
                    </a:cubicBezTo>
                    <a:cubicBezTo>
                      <a:pt x="19119" y="4867"/>
                      <a:pt x="18876" y="3135"/>
                      <a:pt x="18116" y="1767"/>
                    </a:cubicBezTo>
                    <a:cubicBezTo>
                      <a:pt x="17660" y="885"/>
                      <a:pt x="16900" y="65"/>
                      <a:pt x="15927" y="4"/>
                    </a:cubicBezTo>
                    <a:cubicBezTo>
                      <a:pt x="15882" y="2"/>
                      <a:pt x="15836" y="1"/>
                      <a:pt x="157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2" name="Google Shape;542;p38"/>
          <p:cNvGrpSpPr/>
          <p:nvPr/>
        </p:nvGrpSpPr>
        <p:grpSpPr>
          <a:xfrm>
            <a:off x="7552340" y="2344235"/>
            <a:ext cx="1149064" cy="2264330"/>
            <a:chOff x="7462346" y="2305026"/>
            <a:chExt cx="1149064" cy="2264330"/>
          </a:xfrm>
        </p:grpSpPr>
        <p:sp>
          <p:nvSpPr>
            <p:cNvPr id="543" name="Google Shape;543;p38"/>
            <p:cNvSpPr/>
            <p:nvPr/>
          </p:nvSpPr>
          <p:spPr>
            <a:xfrm>
              <a:off x="7654244" y="4506731"/>
              <a:ext cx="957166" cy="62624"/>
            </a:xfrm>
            <a:custGeom>
              <a:avLst/>
              <a:gdLst/>
              <a:ahLst/>
              <a:cxnLst/>
              <a:rect l="l" t="t" r="r" b="b"/>
              <a:pathLst>
                <a:path w="15817" h="1215" extrusionOk="0">
                  <a:moveTo>
                    <a:pt x="1" y="0"/>
                  </a:moveTo>
                  <a:lnTo>
                    <a:pt x="1" y="1215"/>
                  </a:lnTo>
                  <a:lnTo>
                    <a:pt x="15816" y="1215"/>
                  </a:lnTo>
                  <a:lnTo>
                    <a:pt x="15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544;p38"/>
            <p:cNvGrpSpPr/>
            <p:nvPr/>
          </p:nvGrpSpPr>
          <p:grpSpPr>
            <a:xfrm>
              <a:off x="7462346" y="2305026"/>
              <a:ext cx="1036158" cy="2247117"/>
              <a:chOff x="7462346" y="2305026"/>
              <a:chExt cx="1036158" cy="2247117"/>
            </a:xfrm>
          </p:grpSpPr>
          <p:grpSp>
            <p:nvGrpSpPr>
              <p:cNvPr id="545" name="Google Shape;545;p38"/>
              <p:cNvGrpSpPr/>
              <p:nvPr/>
            </p:nvGrpSpPr>
            <p:grpSpPr>
              <a:xfrm>
                <a:off x="7547146" y="2305026"/>
                <a:ext cx="390379" cy="281063"/>
                <a:chOff x="2101275" y="2302575"/>
                <a:chExt cx="354021" cy="254909"/>
              </a:xfrm>
            </p:grpSpPr>
            <p:sp>
              <p:nvSpPr>
                <p:cNvPr id="546" name="Google Shape;546;p38"/>
                <p:cNvSpPr/>
                <p:nvPr/>
              </p:nvSpPr>
              <p:spPr>
                <a:xfrm>
                  <a:off x="2101275" y="2302575"/>
                  <a:ext cx="354021" cy="25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3" h="8967" extrusionOk="0">
                      <a:moveTo>
                        <a:pt x="13223" y="0"/>
                      </a:moveTo>
                      <a:lnTo>
                        <a:pt x="0" y="31"/>
                      </a:lnTo>
                      <a:lnTo>
                        <a:pt x="0" y="8967"/>
                      </a:lnTo>
                      <a:lnTo>
                        <a:pt x="13253" y="8936"/>
                      </a:lnTo>
                      <a:lnTo>
                        <a:pt x="1322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47" name="Google Shape;547;p38"/>
                <p:cNvGrpSpPr/>
                <p:nvPr/>
              </p:nvGrpSpPr>
              <p:grpSpPr>
                <a:xfrm>
                  <a:off x="2138615" y="2331363"/>
                  <a:ext cx="279364" cy="197325"/>
                  <a:chOff x="2159732" y="2334988"/>
                  <a:chExt cx="279364" cy="197325"/>
                </a:xfrm>
              </p:grpSpPr>
              <p:sp>
                <p:nvSpPr>
                  <p:cNvPr id="548" name="Google Shape;548;p38"/>
                  <p:cNvSpPr/>
                  <p:nvPr/>
                </p:nvSpPr>
                <p:spPr>
                  <a:xfrm>
                    <a:off x="2301020" y="2334988"/>
                    <a:ext cx="138077" cy="19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9" h="7387" extrusionOk="0">
                        <a:moveTo>
                          <a:pt x="4773" y="396"/>
                        </a:moveTo>
                        <a:lnTo>
                          <a:pt x="4773" y="6991"/>
                        </a:lnTo>
                        <a:lnTo>
                          <a:pt x="396" y="6991"/>
                        </a:lnTo>
                        <a:lnTo>
                          <a:pt x="396" y="396"/>
                        </a:lnTo>
                        <a:close/>
                        <a:moveTo>
                          <a:pt x="1" y="0"/>
                        </a:moveTo>
                        <a:lnTo>
                          <a:pt x="1" y="7387"/>
                        </a:lnTo>
                        <a:lnTo>
                          <a:pt x="5168" y="7387"/>
                        </a:lnTo>
                        <a:lnTo>
                          <a:pt x="5168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" name="Google Shape;549;p38"/>
                  <p:cNvSpPr/>
                  <p:nvPr/>
                </p:nvSpPr>
                <p:spPr>
                  <a:xfrm>
                    <a:off x="2159732" y="2393437"/>
                    <a:ext cx="125068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36" extrusionOk="0">
                        <a:moveTo>
                          <a:pt x="1" y="1"/>
                        </a:moveTo>
                        <a:lnTo>
                          <a:pt x="1" y="335"/>
                        </a:lnTo>
                        <a:lnTo>
                          <a:pt x="4682" y="335"/>
                        </a:lnTo>
                        <a:lnTo>
                          <a:pt x="468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0" name="Google Shape;550;p38"/>
                  <p:cNvSpPr/>
                  <p:nvPr/>
                </p:nvSpPr>
                <p:spPr>
                  <a:xfrm>
                    <a:off x="2159732" y="2416171"/>
                    <a:ext cx="12506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4682" y="305"/>
                        </a:lnTo>
                        <a:lnTo>
                          <a:pt x="468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" name="Google Shape;551;p38"/>
                  <p:cNvSpPr/>
                  <p:nvPr/>
                </p:nvSpPr>
                <p:spPr>
                  <a:xfrm>
                    <a:off x="2159732" y="2438102"/>
                    <a:ext cx="3494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308" y="305"/>
                        </a:lnTo>
                        <a:lnTo>
                          <a:pt x="1308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38"/>
                  <p:cNvSpPr/>
                  <p:nvPr/>
                </p:nvSpPr>
                <p:spPr>
                  <a:xfrm>
                    <a:off x="2215777" y="2438102"/>
                    <a:ext cx="5035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1885" y="305"/>
                        </a:lnTo>
                        <a:lnTo>
                          <a:pt x="188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3" name="Google Shape;553;p38"/>
                  <p:cNvSpPr/>
                  <p:nvPr/>
                </p:nvSpPr>
                <p:spPr>
                  <a:xfrm>
                    <a:off x="2159732" y="2460835"/>
                    <a:ext cx="8286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2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3101" y="305"/>
                        </a:lnTo>
                        <a:lnTo>
                          <a:pt x="310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4" name="Google Shape;554;p38"/>
                  <p:cNvSpPr/>
                  <p:nvPr/>
                </p:nvSpPr>
                <p:spPr>
                  <a:xfrm>
                    <a:off x="2255554" y="2460835"/>
                    <a:ext cx="2925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095" y="305"/>
                        </a:ln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" name="Google Shape;555;p38"/>
                  <p:cNvSpPr/>
                  <p:nvPr/>
                </p:nvSpPr>
                <p:spPr>
                  <a:xfrm>
                    <a:off x="2159732" y="2482767"/>
                    <a:ext cx="12506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4682" y="304"/>
                        </a:lnTo>
                        <a:lnTo>
                          <a:pt x="468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6" name="Google Shape;556;p38"/>
                  <p:cNvSpPr/>
                  <p:nvPr/>
                </p:nvSpPr>
                <p:spPr>
                  <a:xfrm>
                    <a:off x="2321322" y="2352860"/>
                    <a:ext cx="46319" cy="45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4" h="1703" extrusionOk="0">
                        <a:moveTo>
                          <a:pt x="1" y="0"/>
                        </a:moveTo>
                        <a:lnTo>
                          <a:pt x="1" y="1702"/>
                        </a:lnTo>
                        <a:lnTo>
                          <a:pt x="1733" y="1702"/>
                        </a:lnTo>
                        <a:lnTo>
                          <a:pt x="173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7" name="Google Shape;557;p38"/>
                  <p:cNvSpPr/>
                  <p:nvPr/>
                </p:nvSpPr>
                <p:spPr>
                  <a:xfrm>
                    <a:off x="2326211" y="2483569"/>
                    <a:ext cx="24362" cy="24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2" h="913" extrusionOk="0">
                        <a:moveTo>
                          <a:pt x="0" y="1"/>
                        </a:moveTo>
                        <a:lnTo>
                          <a:pt x="0" y="913"/>
                        </a:lnTo>
                        <a:lnTo>
                          <a:pt x="912" y="913"/>
                        </a:lnTo>
                        <a:lnTo>
                          <a:pt x="91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58" name="Google Shape;558;p38"/>
              <p:cNvGrpSpPr/>
              <p:nvPr/>
            </p:nvGrpSpPr>
            <p:grpSpPr>
              <a:xfrm>
                <a:off x="7462346" y="2642201"/>
                <a:ext cx="390367" cy="281071"/>
                <a:chOff x="7462346" y="2642201"/>
                <a:chExt cx="390367" cy="281071"/>
              </a:xfrm>
            </p:grpSpPr>
            <p:sp>
              <p:nvSpPr>
                <p:cNvPr id="559" name="Google Shape;559;p38"/>
                <p:cNvSpPr/>
                <p:nvPr/>
              </p:nvSpPr>
              <p:spPr>
                <a:xfrm>
                  <a:off x="7462346" y="2642201"/>
                  <a:ext cx="390367" cy="28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3" h="8967" extrusionOk="0">
                      <a:moveTo>
                        <a:pt x="13223" y="0"/>
                      </a:moveTo>
                      <a:lnTo>
                        <a:pt x="0" y="31"/>
                      </a:lnTo>
                      <a:lnTo>
                        <a:pt x="0" y="8967"/>
                      </a:lnTo>
                      <a:lnTo>
                        <a:pt x="13253" y="8936"/>
                      </a:lnTo>
                      <a:lnTo>
                        <a:pt x="1322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60" name="Google Shape;560;p38"/>
                <p:cNvGrpSpPr/>
                <p:nvPr/>
              </p:nvGrpSpPr>
              <p:grpSpPr>
                <a:xfrm>
                  <a:off x="7503460" y="2728997"/>
                  <a:ext cx="308151" cy="107478"/>
                  <a:chOff x="2159732" y="2393437"/>
                  <a:chExt cx="125071" cy="97477"/>
                </a:xfrm>
              </p:grpSpPr>
              <p:sp>
                <p:nvSpPr>
                  <p:cNvPr id="561" name="Google Shape;561;p38"/>
                  <p:cNvSpPr/>
                  <p:nvPr/>
                </p:nvSpPr>
                <p:spPr>
                  <a:xfrm>
                    <a:off x="2159732" y="2393437"/>
                    <a:ext cx="125068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36" extrusionOk="0">
                        <a:moveTo>
                          <a:pt x="1" y="1"/>
                        </a:moveTo>
                        <a:lnTo>
                          <a:pt x="1" y="335"/>
                        </a:lnTo>
                        <a:lnTo>
                          <a:pt x="4682" y="335"/>
                        </a:lnTo>
                        <a:lnTo>
                          <a:pt x="468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38"/>
                  <p:cNvSpPr/>
                  <p:nvPr/>
                </p:nvSpPr>
                <p:spPr>
                  <a:xfrm>
                    <a:off x="2159732" y="2416171"/>
                    <a:ext cx="12506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4682" y="305"/>
                        </a:lnTo>
                        <a:lnTo>
                          <a:pt x="468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38"/>
                  <p:cNvSpPr/>
                  <p:nvPr/>
                </p:nvSpPr>
                <p:spPr>
                  <a:xfrm>
                    <a:off x="2159732" y="2438102"/>
                    <a:ext cx="3494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308" y="305"/>
                        </a:lnTo>
                        <a:lnTo>
                          <a:pt x="1308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38"/>
                  <p:cNvSpPr/>
                  <p:nvPr/>
                </p:nvSpPr>
                <p:spPr>
                  <a:xfrm>
                    <a:off x="2215777" y="2438102"/>
                    <a:ext cx="5035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1885" y="305"/>
                        </a:lnTo>
                        <a:lnTo>
                          <a:pt x="188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38"/>
                  <p:cNvSpPr/>
                  <p:nvPr/>
                </p:nvSpPr>
                <p:spPr>
                  <a:xfrm>
                    <a:off x="2159732" y="2460835"/>
                    <a:ext cx="8286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2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3101" y="305"/>
                        </a:lnTo>
                        <a:lnTo>
                          <a:pt x="310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38"/>
                  <p:cNvSpPr/>
                  <p:nvPr/>
                </p:nvSpPr>
                <p:spPr>
                  <a:xfrm>
                    <a:off x="2255554" y="2460835"/>
                    <a:ext cx="2925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095" y="305"/>
                        </a:ln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38"/>
                  <p:cNvSpPr/>
                  <p:nvPr/>
                </p:nvSpPr>
                <p:spPr>
                  <a:xfrm>
                    <a:off x="2159732" y="2482767"/>
                    <a:ext cx="12506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4682" y="304"/>
                        </a:lnTo>
                        <a:lnTo>
                          <a:pt x="468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68" name="Google Shape;568;p38"/>
              <p:cNvGrpSpPr/>
              <p:nvPr/>
            </p:nvGrpSpPr>
            <p:grpSpPr>
              <a:xfrm>
                <a:off x="7605720" y="2305026"/>
                <a:ext cx="892784" cy="2247117"/>
                <a:chOff x="3301889" y="530063"/>
                <a:chExt cx="1569592" cy="3950628"/>
              </a:xfrm>
            </p:grpSpPr>
            <p:sp>
              <p:nvSpPr>
                <p:cNvPr id="569" name="Google Shape;569;p38"/>
                <p:cNvSpPr/>
                <p:nvPr/>
              </p:nvSpPr>
              <p:spPr>
                <a:xfrm>
                  <a:off x="3898565" y="1409984"/>
                  <a:ext cx="972916" cy="1792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" h="93892" extrusionOk="0">
                      <a:moveTo>
                        <a:pt x="41847" y="1"/>
                      </a:moveTo>
                      <a:lnTo>
                        <a:pt x="12837" y="17038"/>
                      </a:lnTo>
                      <a:lnTo>
                        <a:pt x="0" y="88799"/>
                      </a:lnTo>
                      <a:cubicBezTo>
                        <a:pt x="14836" y="92543"/>
                        <a:pt x="25184" y="93892"/>
                        <a:pt x="32394" y="93892"/>
                      </a:cubicBezTo>
                      <a:cubicBezTo>
                        <a:pt x="50957" y="93892"/>
                        <a:pt x="48717" y="84951"/>
                        <a:pt x="48717" y="84951"/>
                      </a:cubicBezTo>
                      <a:lnTo>
                        <a:pt x="418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8"/>
                <p:cNvSpPr/>
                <p:nvPr/>
              </p:nvSpPr>
              <p:spPr>
                <a:xfrm>
                  <a:off x="4514659" y="530063"/>
                  <a:ext cx="179909" cy="179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3" h="9422" extrusionOk="0">
                      <a:moveTo>
                        <a:pt x="4712" y="0"/>
                      </a:moveTo>
                      <a:cubicBezTo>
                        <a:pt x="2121" y="0"/>
                        <a:pt x="1" y="2120"/>
                        <a:pt x="1" y="4711"/>
                      </a:cubicBezTo>
                      <a:cubicBezTo>
                        <a:pt x="1" y="7341"/>
                        <a:pt x="2121" y="9422"/>
                        <a:pt x="4712" y="9422"/>
                      </a:cubicBezTo>
                      <a:cubicBezTo>
                        <a:pt x="7302" y="9422"/>
                        <a:pt x="9422" y="7341"/>
                        <a:pt x="9422" y="4711"/>
                      </a:cubicBezTo>
                      <a:cubicBezTo>
                        <a:pt x="9422" y="2120"/>
                        <a:pt x="7302" y="0"/>
                        <a:pt x="47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38"/>
                <p:cNvSpPr/>
                <p:nvPr/>
              </p:nvSpPr>
              <p:spPr>
                <a:xfrm>
                  <a:off x="4479432" y="578521"/>
                  <a:ext cx="97467" cy="15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5" h="7996" extrusionOk="0">
                      <a:moveTo>
                        <a:pt x="1399" y="0"/>
                      </a:moveTo>
                      <a:cubicBezTo>
                        <a:pt x="1295" y="0"/>
                        <a:pt x="1195" y="17"/>
                        <a:pt x="1100" y="53"/>
                      </a:cubicBezTo>
                      <a:cubicBezTo>
                        <a:pt x="118" y="406"/>
                        <a:pt x="1" y="2487"/>
                        <a:pt x="825" y="4646"/>
                      </a:cubicBezTo>
                      <a:cubicBezTo>
                        <a:pt x="1533" y="6592"/>
                        <a:pt x="2782" y="7995"/>
                        <a:pt x="3740" y="7995"/>
                      </a:cubicBezTo>
                      <a:cubicBezTo>
                        <a:pt x="3845" y="7995"/>
                        <a:pt x="3947" y="7978"/>
                        <a:pt x="4044" y="7943"/>
                      </a:cubicBezTo>
                      <a:cubicBezTo>
                        <a:pt x="4986" y="7551"/>
                        <a:pt x="5104" y="5510"/>
                        <a:pt x="4319" y="3350"/>
                      </a:cubicBezTo>
                      <a:cubicBezTo>
                        <a:pt x="3578" y="1374"/>
                        <a:pt x="2329" y="0"/>
                        <a:pt x="13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38"/>
                <p:cNvSpPr/>
                <p:nvPr/>
              </p:nvSpPr>
              <p:spPr>
                <a:xfrm>
                  <a:off x="4597866" y="4173470"/>
                  <a:ext cx="116178" cy="187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9815" extrusionOk="0">
                      <a:moveTo>
                        <a:pt x="5810" y="1"/>
                      </a:moveTo>
                      <a:lnTo>
                        <a:pt x="157" y="1807"/>
                      </a:lnTo>
                      <a:lnTo>
                        <a:pt x="0" y="5340"/>
                      </a:lnTo>
                      <a:lnTo>
                        <a:pt x="471" y="9815"/>
                      </a:lnTo>
                      <a:lnTo>
                        <a:pt x="6085" y="7342"/>
                      </a:lnTo>
                      <a:lnTo>
                        <a:pt x="5810" y="1"/>
                      </a:ln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38"/>
                <p:cNvSpPr/>
                <p:nvPr/>
              </p:nvSpPr>
              <p:spPr>
                <a:xfrm>
                  <a:off x="4264445" y="4275407"/>
                  <a:ext cx="488577" cy="205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90" h="10752" extrusionOk="0">
                      <a:moveTo>
                        <a:pt x="17463" y="1"/>
                      </a:moveTo>
                      <a:cubicBezTo>
                        <a:pt x="17463" y="1"/>
                        <a:pt x="8395" y="4594"/>
                        <a:pt x="3920" y="6282"/>
                      </a:cubicBezTo>
                      <a:cubicBezTo>
                        <a:pt x="1" y="7794"/>
                        <a:pt x="2283" y="10752"/>
                        <a:pt x="7367" y="10752"/>
                      </a:cubicBezTo>
                      <a:cubicBezTo>
                        <a:pt x="8088" y="10752"/>
                        <a:pt x="8866" y="10692"/>
                        <a:pt x="9690" y="10561"/>
                      </a:cubicBezTo>
                      <a:cubicBezTo>
                        <a:pt x="16286" y="9501"/>
                        <a:pt x="24843" y="8990"/>
                        <a:pt x="24843" y="8990"/>
                      </a:cubicBezTo>
                      <a:cubicBezTo>
                        <a:pt x="25589" y="6007"/>
                        <a:pt x="23509" y="1257"/>
                        <a:pt x="23509" y="1257"/>
                      </a:cubicBezTo>
                      <a:cubicBezTo>
                        <a:pt x="22079" y="2096"/>
                        <a:pt x="20983" y="2405"/>
                        <a:pt x="20144" y="2405"/>
                      </a:cubicBezTo>
                      <a:cubicBezTo>
                        <a:pt x="17804" y="2405"/>
                        <a:pt x="17463" y="1"/>
                        <a:pt x="174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38"/>
                <p:cNvSpPr/>
                <p:nvPr/>
              </p:nvSpPr>
              <p:spPr>
                <a:xfrm>
                  <a:off x="4088457" y="4153231"/>
                  <a:ext cx="116178" cy="187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9815" extrusionOk="0">
                      <a:moveTo>
                        <a:pt x="5810" y="1"/>
                      </a:moveTo>
                      <a:lnTo>
                        <a:pt x="157" y="1807"/>
                      </a:lnTo>
                      <a:lnTo>
                        <a:pt x="0" y="5300"/>
                      </a:lnTo>
                      <a:lnTo>
                        <a:pt x="471" y="9815"/>
                      </a:lnTo>
                      <a:lnTo>
                        <a:pt x="6085" y="7342"/>
                      </a:lnTo>
                      <a:lnTo>
                        <a:pt x="5810" y="1"/>
                      </a:ln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38"/>
                <p:cNvSpPr/>
                <p:nvPr/>
              </p:nvSpPr>
              <p:spPr>
                <a:xfrm>
                  <a:off x="4140646" y="3115907"/>
                  <a:ext cx="68237" cy="62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4" h="3259" fill="none" extrusionOk="0">
                      <a:moveTo>
                        <a:pt x="1" y="0"/>
                      </a:moveTo>
                      <a:cubicBezTo>
                        <a:pt x="1" y="0"/>
                        <a:pt x="1807" y="3023"/>
                        <a:pt x="3573" y="3258"/>
                      </a:cubicBezTo>
                    </a:path>
                  </a:pathLst>
                </a:custGeom>
                <a:noFill/>
                <a:ln w="5900" cap="flat" cmpd="sng">
                  <a:solidFill>
                    <a:srgbClr val="29201D"/>
                  </a:solidFill>
                  <a:prstDash val="solid"/>
                  <a:miter lim="3925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38"/>
                <p:cNvSpPr/>
                <p:nvPr/>
              </p:nvSpPr>
              <p:spPr>
                <a:xfrm>
                  <a:off x="3989505" y="1991644"/>
                  <a:ext cx="413789" cy="159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0" h="74509" extrusionOk="0">
                      <a:moveTo>
                        <a:pt x="7852" y="0"/>
                      </a:moveTo>
                      <a:cubicBezTo>
                        <a:pt x="7773" y="1374"/>
                        <a:pt x="1649" y="25556"/>
                        <a:pt x="982" y="35684"/>
                      </a:cubicBezTo>
                      <a:cubicBezTo>
                        <a:pt x="786" y="38864"/>
                        <a:pt x="0" y="42083"/>
                        <a:pt x="197" y="45302"/>
                      </a:cubicBezTo>
                      <a:cubicBezTo>
                        <a:pt x="393" y="48246"/>
                        <a:pt x="786" y="49463"/>
                        <a:pt x="2003" y="51858"/>
                      </a:cubicBezTo>
                      <a:cubicBezTo>
                        <a:pt x="3337" y="54527"/>
                        <a:pt x="3534" y="58963"/>
                        <a:pt x="3848" y="62025"/>
                      </a:cubicBezTo>
                      <a:cubicBezTo>
                        <a:pt x="4279" y="65872"/>
                        <a:pt x="4201" y="70701"/>
                        <a:pt x="4358" y="74509"/>
                      </a:cubicBezTo>
                      <a:lnTo>
                        <a:pt x="18098" y="73684"/>
                      </a:lnTo>
                      <a:cubicBezTo>
                        <a:pt x="19040" y="65205"/>
                        <a:pt x="19079" y="59277"/>
                        <a:pt x="16684" y="51151"/>
                      </a:cubicBezTo>
                      <a:cubicBezTo>
                        <a:pt x="15978" y="48639"/>
                        <a:pt x="18137" y="45420"/>
                        <a:pt x="18726" y="42986"/>
                      </a:cubicBezTo>
                      <a:cubicBezTo>
                        <a:pt x="19432" y="40316"/>
                        <a:pt x="19903" y="37608"/>
                        <a:pt x="20257" y="34860"/>
                      </a:cubicBezTo>
                      <a:cubicBezTo>
                        <a:pt x="20806" y="30424"/>
                        <a:pt x="21670" y="24771"/>
                        <a:pt x="20728" y="20335"/>
                      </a:cubicBezTo>
                      <a:lnTo>
                        <a:pt x="19707" y="10796"/>
                      </a:lnTo>
                      <a:cubicBezTo>
                        <a:pt x="19315" y="8283"/>
                        <a:pt x="18765" y="5810"/>
                        <a:pt x="18058" y="3337"/>
                      </a:cubicBezTo>
                      <a:lnTo>
                        <a:pt x="78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8"/>
                <p:cNvSpPr/>
                <p:nvPr/>
              </p:nvSpPr>
              <p:spPr>
                <a:xfrm>
                  <a:off x="4072705" y="3572364"/>
                  <a:ext cx="263095" cy="67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0" h="35166" extrusionOk="0">
                      <a:moveTo>
                        <a:pt x="13780" y="0"/>
                      </a:moveTo>
                      <a:lnTo>
                        <a:pt x="1" y="825"/>
                      </a:lnTo>
                      <a:cubicBezTo>
                        <a:pt x="79" y="2120"/>
                        <a:pt x="119" y="3455"/>
                        <a:pt x="119" y="4750"/>
                      </a:cubicBezTo>
                      <a:cubicBezTo>
                        <a:pt x="433" y="17116"/>
                        <a:pt x="904" y="34624"/>
                        <a:pt x="904" y="34624"/>
                      </a:cubicBezTo>
                      <a:cubicBezTo>
                        <a:pt x="1764" y="35039"/>
                        <a:pt x="2859" y="35165"/>
                        <a:pt x="3873" y="35165"/>
                      </a:cubicBezTo>
                      <a:cubicBezTo>
                        <a:pt x="5450" y="35165"/>
                        <a:pt x="6831" y="34860"/>
                        <a:pt x="6831" y="34860"/>
                      </a:cubicBezTo>
                      <a:cubicBezTo>
                        <a:pt x="7617" y="26145"/>
                        <a:pt x="9344" y="17587"/>
                        <a:pt x="12013" y="9265"/>
                      </a:cubicBezTo>
                      <a:cubicBezTo>
                        <a:pt x="13230" y="5575"/>
                        <a:pt x="13309" y="3887"/>
                        <a:pt x="137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8"/>
                <p:cNvSpPr/>
                <p:nvPr/>
              </p:nvSpPr>
              <p:spPr>
                <a:xfrm>
                  <a:off x="4259824" y="2213475"/>
                  <a:ext cx="495450" cy="2025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0" h="106072" extrusionOk="0">
                      <a:moveTo>
                        <a:pt x="14722" y="1"/>
                      </a:moveTo>
                      <a:lnTo>
                        <a:pt x="1" y="2670"/>
                      </a:lnTo>
                      <a:cubicBezTo>
                        <a:pt x="40" y="3141"/>
                        <a:pt x="79" y="3691"/>
                        <a:pt x="118" y="4201"/>
                      </a:cubicBezTo>
                      <a:cubicBezTo>
                        <a:pt x="943" y="14329"/>
                        <a:pt x="1806" y="24418"/>
                        <a:pt x="2670" y="34546"/>
                      </a:cubicBezTo>
                      <a:cubicBezTo>
                        <a:pt x="2906" y="37726"/>
                        <a:pt x="2670" y="41023"/>
                        <a:pt x="3298" y="44125"/>
                      </a:cubicBezTo>
                      <a:cubicBezTo>
                        <a:pt x="3926" y="47030"/>
                        <a:pt x="5536" y="49699"/>
                        <a:pt x="6556" y="52486"/>
                      </a:cubicBezTo>
                      <a:cubicBezTo>
                        <a:pt x="7538" y="55273"/>
                        <a:pt x="8441" y="58218"/>
                        <a:pt x="9265" y="61162"/>
                      </a:cubicBezTo>
                      <a:cubicBezTo>
                        <a:pt x="10247" y="64891"/>
                        <a:pt x="11071" y="68699"/>
                        <a:pt x="11778" y="72428"/>
                      </a:cubicBezTo>
                      <a:cubicBezTo>
                        <a:pt x="12013" y="73724"/>
                        <a:pt x="12288" y="75019"/>
                        <a:pt x="12484" y="76276"/>
                      </a:cubicBezTo>
                      <a:cubicBezTo>
                        <a:pt x="14643" y="88484"/>
                        <a:pt x="16999" y="93705"/>
                        <a:pt x="17784" y="106071"/>
                      </a:cubicBezTo>
                      <a:lnTo>
                        <a:pt x="23711" y="105718"/>
                      </a:lnTo>
                      <a:cubicBezTo>
                        <a:pt x="23711" y="105718"/>
                        <a:pt x="22769" y="92135"/>
                        <a:pt x="25046" y="78513"/>
                      </a:cubicBezTo>
                      <a:cubicBezTo>
                        <a:pt x="25674" y="74627"/>
                        <a:pt x="25949" y="70740"/>
                        <a:pt x="25792" y="66815"/>
                      </a:cubicBezTo>
                      <a:cubicBezTo>
                        <a:pt x="25439" y="58296"/>
                        <a:pt x="24457" y="57472"/>
                        <a:pt x="20885" y="49778"/>
                      </a:cubicBezTo>
                      <a:cubicBezTo>
                        <a:pt x="19786" y="47422"/>
                        <a:pt x="20885" y="44714"/>
                        <a:pt x="21120" y="42201"/>
                      </a:cubicBezTo>
                      <a:cubicBezTo>
                        <a:pt x="21395" y="39453"/>
                        <a:pt x="21945" y="35135"/>
                        <a:pt x="21906" y="32387"/>
                      </a:cubicBezTo>
                      <a:cubicBezTo>
                        <a:pt x="21788" y="27912"/>
                        <a:pt x="22573" y="12877"/>
                        <a:pt x="20963" y="8637"/>
                      </a:cubicBezTo>
                      <a:lnTo>
                        <a:pt x="1472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8"/>
                <p:cNvSpPr/>
                <p:nvPr/>
              </p:nvSpPr>
              <p:spPr>
                <a:xfrm>
                  <a:off x="4244425" y="727121"/>
                  <a:ext cx="370452" cy="601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3" h="31485" extrusionOk="0">
                      <a:moveTo>
                        <a:pt x="9501" y="1"/>
                      </a:moveTo>
                      <a:lnTo>
                        <a:pt x="4869" y="10521"/>
                      </a:lnTo>
                      <a:cubicBezTo>
                        <a:pt x="5732" y="13034"/>
                        <a:pt x="5340" y="16292"/>
                        <a:pt x="4751" y="19472"/>
                      </a:cubicBezTo>
                      <a:cubicBezTo>
                        <a:pt x="4437" y="20846"/>
                        <a:pt x="3456" y="21945"/>
                        <a:pt x="2121" y="22416"/>
                      </a:cubicBezTo>
                      <a:cubicBezTo>
                        <a:pt x="1" y="23083"/>
                        <a:pt x="511" y="27284"/>
                        <a:pt x="511" y="27284"/>
                      </a:cubicBezTo>
                      <a:cubicBezTo>
                        <a:pt x="1474" y="28937"/>
                        <a:pt x="1589" y="29107"/>
                        <a:pt x="1813" y="29107"/>
                      </a:cubicBezTo>
                      <a:cubicBezTo>
                        <a:pt x="1871" y="29107"/>
                        <a:pt x="1936" y="29095"/>
                        <a:pt x="2025" y="29095"/>
                      </a:cubicBezTo>
                      <a:cubicBezTo>
                        <a:pt x="2238" y="29095"/>
                        <a:pt x="2587" y="29160"/>
                        <a:pt x="3299" y="29600"/>
                      </a:cubicBezTo>
                      <a:lnTo>
                        <a:pt x="3416" y="29678"/>
                      </a:lnTo>
                      <a:cubicBezTo>
                        <a:pt x="5500" y="30962"/>
                        <a:pt x="7396" y="31484"/>
                        <a:pt x="9083" y="31484"/>
                      </a:cubicBezTo>
                      <a:cubicBezTo>
                        <a:pt x="16011" y="31484"/>
                        <a:pt x="19403" y="22680"/>
                        <a:pt x="17666" y="21670"/>
                      </a:cubicBezTo>
                      <a:cubicBezTo>
                        <a:pt x="16685" y="21081"/>
                        <a:pt x="14251" y="20257"/>
                        <a:pt x="13741" y="17391"/>
                      </a:cubicBezTo>
                      <a:cubicBezTo>
                        <a:pt x="12720" y="11503"/>
                        <a:pt x="11307" y="5693"/>
                        <a:pt x="9501" y="1"/>
                      </a:cubicBez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38"/>
                <p:cNvSpPr/>
                <p:nvPr/>
              </p:nvSpPr>
              <p:spPr>
                <a:xfrm>
                  <a:off x="4082946" y="1121431"/>
                  <a:ext cx="660314" cy="102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85" h="53615" extrusionOk="0">
                      <a:moveTo>
                        <a:pt x="24496" y="0"/>
                      </a:moveTo>
                      <a:cubicBezTo>
                        <a:pt x="21597" y="339"/>
                        <a:pt x="18697" y="509"/>
                        <a:pt x="15779" y="509"/>
                      </a:cubicBezTo>
                      <a:cubicBezTo>
                        <a:pt x="14983" y="509"/>
                        <a:pt x="14186" y="497"/>
                        <a:pt x="13387" y="471"/>
                      </a:cubicBezTo>
                      <a:cubicBezTo>
                        <a:pt x="11070" y="864"/>
                        <a:pt x="10403" y="1688"/>
                        <a:pt x="10403" y="1688"/>
                      </a:cubicBezTo>
                      <a:lnTo>
                        <a:pt x="9461" y="3808"/>
                      </a:lnTo>
                      <a:lnTo>
                        <a:pt x="6006" y="11267"/>
                      </a:lnTo>
                      <a:cubicBezTo>
                        <a:pt x="5496" y="12444"/>
                        <a:pt x="3965" y="15703"/>
                        <a:pt x="3612" y="16527"/>
                      </a:cubicBezTo>
                      <a:cubicBezTo>
                        <a:pt x="1649" y="21081"/>
                        <a:pt x="0" y="21159"/>
                        <a:pt x="2670" y="30267"/>
                      </a:cubicBezTo>
                      <a:cubicBezTo>
                        <a:pt x="4122" y="35213"/>
                        <a:pt x="4318" y="39021"/>
                        <a:pt x="2709" y="46480"/>
                      </a:cubicBezTo>
                      <a:cubicBezTo>
                        <a:pt x="2709" y="46480"/>
                        <a:pt x="3376" y="50405"/>
                        <a:pt x="5810" y="51976"/>
                      </a:cubicBezTo>
                      <a:cubicBezTo>
                        <a:pt x="7609" y="53147"/>
                        <a:pt x="9680" y="53614"/>
                        <a:pt x="11834" y="53614"/>
                      </a:cubicBezTo>
                      <a:cubicBezTo>
                        <a:pt x="20067" y="53614"/>
                        <a:pt x="29488" y="46791"/>
                        <a:pt x="29364" y="46480"/>
                      </a:cubicBezTo>
                      <a:cubicBezTo>
                        <a:pt x="27362" y="40591"/>
                        <a:pt x="28343" y="29796"/>
                        <a:pt x="28343" y="29796"/>
                      </a:cubicBezTo>
                      <a:cubicBezTo>
                        <a:pt x="29796" y="22573"/>
                        <a:pt x="34585" y="18882"/>
                        <a:pt x="30895" y="7223"/>
                      </a:cubicBezTo>
                      <a:cubicBezTo>
                        <a:pt x="30581" y="6203"/>
                        <a:pt x="27872" y="864"/>
                        <a:pt x="244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38"/>
                <p:cNvSpPr/>
                <p:nvPr/>
              </p:nvSpPr>
              <p:spPr>
                <a:xfrm>
                  <a:off x="4193877" y="1153660"/>
                  <a:ext cx="90708" cy="194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1" h="10168" extrusionOk="0">
                      <a:moveTo>
                        <a:pt x="4632" y="0"/>
                      </a:moveTo>
                      <a:cubicBezTo>
                        <a:pt x="746" y="2787"/>
                        <a:pt x="157" y="9814"/>
                        <a:pt x="0" y="10168"/>
                      </a:cubicBezTo>
                      <a:lnTo>
                        <a:pt x="4750" y="275"/>
                      </a:lnTo>
                      <a:lnTo>
                        <a:pt x="463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8"/>
                <p:cNvSpPr/>
                <p:nvPr/>
              </p:nvSpPr>
              <p:spPr>
                <a:xfrm>
                  <a:off x="4152502" y="594711"/>
                  <a:ext cx="337441" cy="476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4" h="24944" extrusionOk="0">
                      <a:moveTo>
                        <a:pt x="9431" y="0"/>
                      </a:moveTo>
                      <a:cubicBezTo>
                        <a:pt x="4931" y="0"/>
                        <a:pt x="1" y="3592"/>
                        <a:pt x="715" y="11335"/>
                      </a:cubicBezTo>
                      <a:cubicBezTo>
                        <a:pt x="715" y="11335"/>
                        <a:pt x="1748" y="24944"/>
                        <a:pt x="7513" y="24944"/>
                      </a:cubicBezTo>
                      <a:cubicBezTo>
                        <a:pt x="7800" y="24944"/>
                        <a:pt x="8098" y="24910"/>
                        <a:pt x="8409" y="24839"/>
                      </a:cubicBezTo>
                      <a:cubicBezTo>
                        <a:pt x="16535" y="22955"/>
                        <a:pt x="17673" y="10825"/>
                        <a:pt x="17124" y="4347"/>
                      </a:cubicBezTo>
                      <a:cubicBezTo>
                        <a:pt x="16849" y="1207"/>
                        <a:pt x="13826" y="618"/>
                        <a:pt x="10764" y="108"/>
                      </a:cubicBezTo>
                      <a:cubicBezTo>
                        <a:pt x="10328" y="36"/>
                        <a:pt x="9882" y="0"/>
                        <a:pt x="9431" y="0"/>
                      </a:cubicBez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8"/>
                <p:cNvSpPr/>
                <p:nvPr/>
              </p:nvSpPr>
              <p:spPr>
                <a:xfrm>
                  <a:off x="4128655" y="543542"/>
                  <a:ext cx="441285" cy="29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3" h="15664" extrusionOk="0">
                      <a:moveTo>
                        <a:pt x="13112" y="1"/>
                      </a:moveTo>
                      <a:cubicBezTo>
                        <a:pt x="8284" y="1"/>
                        <a:pt x="2906" y="3455"/>
                        <a:pt x="1453" y="6674"/>
                      </a:cubicBezTo>
                      <a:cubicBezTo>
                        <a:pt x="1" y="9854"/>
                        <a:pt x="2199" y="15625"/>
                        <a:pt x="2199" y="15664"/>
                      </a:cubicBezTo>
                      <a:cubicBezTo>
                        <a:pt x="2592" y="13583"/>
                        <a:pt x="1061" y="11189"/>
                        <a:pt x="2827" y="8284"/>
                      </a:cubicBezTo>
                      <a:cubicBezTo>
                        <a:pt x="5180" y="13972"/>
                        <a:pt x="10974" y="14943"/>
                        <a:pt x="14654" y="14943"/>
                      </a:cubicBezTo>
                      <a:cubicBezTo>
                        <a:pt x="16562" y="14943"/>
                        <a:pt x="17902" y="14682"/>
                        <a:pt x="17902" y="14682"/>
                      </a:cubicBezTo>
                      <a:cubicBezTo>
                        <a:pt x="17902" y="14682"/>
                        <a:pt x="17911" y="14683"/>
                        <a:pt x="17928" y="14683"/>
                      </a:cubicBezTo>
                      <a:cubicBezTo>
                        <a:pt x="18331" y="14683"/>
                        <a:pt x="23113" y="14539"/>
                        <a:pt x="21984" y="7656"/>
                      </a:cubicBezTo>
                      <a:cubicBezTo>
                        <a:pt x="21238" y="3180"/>
                        <a:pt x="17941" y="1"/>
                        <a:pt x="131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8"/>
                <p:cNvSpPr/>
                <p:nvPr/>
              </p:nvSpPr>
              <p:spPr>
                <a:xfrm>
                  <a:off x="4152808" y="822358"/>
                  <a:ext cx="51569" cy="12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" h="6646" extrusionOk="0">
                      <a:moveTo>
                        <a:pt x="1013" y="1"/>
                      </a:moveTo>
                      <a:cubicBezTo>
                        <a:pt x="1013" y="1"/>
                        <a:pt x="738" y="3456"/>
                        <a:pt x="345" y="4712"/>
                      </a:cubicBezTo>
                      <a:cubicBezTo>
                        <a:pt x="1" y="5815"/>
                        <a:pt x="352" y="6645"/>
                        <a:pt x="1958" y="6645"/>
                      </a:cubicBezTo>
                      <a:cubicBezTo>
                        <a:pt x="2181" y="6645"/>
                        <a:pt x="2428" y="6629"/>
                        <a:pt x="2701" y="6596"/>
                      </a:cubicBezTo>
                      <a:lnTo>
                        <a:pt x="1013" y="1"/>
                      </a:ln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8"/>
                <p:cNvSpPr/>
                <p:nvPr/>
              </p:nvSpPr>
              <p:spPr>
                <a:xfrm>
                  <a:off x="4232101" y="925059"/>
                  <a:ext cx="62222" cy="42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9" h="2238" fill="none" extrusionOk="0">
                      <a:moveTo>
                        <a:pt x="3258" y="0"/>
                      </a:moveTo>
                      <a:cubicBezTo>
                        <a:pt x="3258" y="0"/>
                        <a:pt x="1884" y="2238"/>
                        <a:pt x="0" y="1767"/>
                      </a:cubicBezTo>
                    </a:path>
                  </a:pathLst>
                </a:custGeom>
                <a:solidFill>
                  <a:schemeClr val="dk1"/>
                </a:solidFill>
                <a:ln w="2950" cap="rnd" cmpd="sng">
                  <a:solidFill>
                    <a:schemeClr val="dk1"/>
                  </a:solidFill>
                  <a:prstDash val="solid"/>
                  <a:miter lim="3925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8"/>
                <p:cNvSpPr/>
                <p:nvPr/>
              </p:nvSpPr>
              <p:spPr>
                <a:xfrm>
                  <a:off x="4409723" y="808878"/>
                  <a:ext cx="107949" cy="11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5766" extrusionOk="0">
                      <a:moveTo>
                        <a:pt x="3354" y="0"/>
                      </a:moveTo>
                      <a:cubicBezTo>
                        <a:pt x="2409" y="0"/>
                        <a:pt x="1401" y="654"/>
                        <a:pt x="786" y="1767"/>
                      </a:cubicBezTo>
                      <a:cubicBezTo>
                        <a:pt x="1" y="3219"/>
                        <a:pt x="236" y="4907"/>
                        <a:pt x="1375" y="5535"/>
                      </a:cubicBezTo>
                      <a:cubicBezTo>
                        <a:pt x="1649" y="5692"/>
                        <a:pt x="1951" y="5765"/>
                        <a:pt x="2264" y="5765"/>
                      </a:cubicBezTo>
                      <a:cubicBezTo>
                        <a:pt x="3207" y="5765"/>
                        <a:pt x="4240" y="5095"/>
                        <a:pt x="4829" y="4004"/>
                      </a:cubicBezTo>
                      <a:cubicBezTo>
                        <a:pt x="5654" y="2513"/>
                        <a:pt x="5379" y="825"/>
                        <a:pt x="4280" y="236"/>
                      </a:cubicBezTo>
                      <a:cubicBezTo>
                        <a:pt x="3990" y="76"/>
                        <a:pt x="3676" y="0"/>
                        <a:pt x="3354" y="0"/>
                      </a:cubicBez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8"/>
                <p:cNvSpPr/>
                <p:nvPr/>
              </p:nvSpPr>
              <p:spPr>
                <a:xfrm>
                  <a:off x="4208101" y="840362"/>
                  <a:ext cx="15026" cy="21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" h="1143" extrusionOk="0">
                      <a:moveTo>
                        <a:pt x="433" y="0"/>
                      </a:moveTo>
                      <a:cubicBezTo>
                        <a:pt x="236" y="0"/>
                        <a:pt x="40" y="236"/>
                        <a:pt x="40" y="550"/>
                      </a:cubicBezTo>
                      <a:cubicBezTo>
                        <a:pt x="1" y="864"/>
                        <a:pt x="158" y="1139"/>
                        <a:pt x="354" y="1139"/>
                      </a:cubicBezTo>
                      <a:cubicBezTo>
                        <a:pt x="367" y="1141"/>
                        <a:pt x="380" y="1142"/>
                        <a:pt x="392" y="1142"/>
                      </a:cubicBezTo>
                      <a:cubicBezTo>
                        <a:pt x="575" y="1142"/>
                        <a:pt x="747" y="883"/>
                        <a:pt x="747" y="589"/>
                      </a:cubicBezTo>
                      <a:cubicBezTo>
                        <a:pt x="786" y="275"/>
                        <a:pt x="629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8"/>
                <p:cNvSpPr/>
                <p:nvPr/>
              </p:nvSpPr>
              <p:spPr>
                <a:xfrm>
                  <a:off x="3329727" y="1526852"/>
                  <a:ext cx="239802" cy="10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0" h="5697" extrusionOk="0">
                      <a:moveTo>
                        <a:pt x="1972" y="0"/>
                      </a:moveTo>
                      <a:cubicBezTo>
                        <a:pt x="1" y="0"/>
                        <a:pt x="7103" y="4558"/>
                        <a:pt x="7103" y="4558"/>
                      </a:cubicBezTo>
                      <a:lnTo>
                        <a:pt x="12560" y="5696"/>
                      </a:lnTo>
                      <a:cubicBezTo>
                        <a:pt x="12560" y="5696"/>
                        <a:pt x="10086" y="3184"/>
                        <a:pt x="8359" y="2281"/>
                      </a:cubicBezTo>
                      <a:cubicBezTo>
                        <a:pt x="6671" y="1378"/>
                        <a:pt x="2078" y="4"/>
                        <a:pt x="2078" y="4"/>
                      </a:cubicBezTo>
                      <a:cubicBezTo>
                        <a:pt x="2040" y="1"/>
                        <a:pt x="2005" y="0"/>
                        <a:pt x="19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8"/>
                <p:cNvSpPr/>
                <p:nvPr/>
              </p:nvSpPr>
              <p:spPr>
                <a:xfrm>
                  <a:off x="3442853" y="1598871"/>
                  <a:ext cx="147661" cy="139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4" h="7303" extrusionOk="0">
                      <a:moveTo>
                        <a:pt x="785" y="0"/>
                      </a:moveTo>
                      <a:lnTo>
                        <a:pt x="0" y="7302"/>
                      </a:lnTo>
                      <a:lnTo>
                        <a:pt x="7734" y="6281"/>
                      </a:lnTo>
                      <a:lnTo>
                        <a:pt x="7734" y="2003"/>
                      </a:lnTo>
                      <a:lnTo>
                        <a:pt x="78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8"/>
                <p:cNvSpPr/>
                <p:nvPr/>
              </p:nvSpPr>
              <p:spPr>
                <a:xfrm>
                  <a:off x="3301889" y="1535272"/>
                  <a:ext cx="158162" cy="203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4" h="10673" extrusionOk="0">
                      <a:moveTo>
                        <a:pt x="826" y="1"/>
                      </a:moveTo>
                      <a:cubicBezTo>
                        <a:pt x="708" y="1"/>
                        <a:pt x="602" y="24"/>
                        <a:pt x="511" y="73"/>
                      </a:cubicBezTo>
                      <a:cubicBezTo>
                        <a:pt x="0" y="387"/>
                        <a:pt x="3730" y="7022"/>
                        <a:pt x="4515" y="8160"/>
                      </a:cubicBezTo>
                      <a:cubicBezTo>
                        <a:pt x="5221" y="9220"/>
                        <a:pt x="7498" y="10672"/>
                        <a:pt x="7498" y="10672"/>
                      </a:cubicBezTo>
                      <a:lnTo>
                        <a:pt x="8283" y="3371"/>
                      </a:lnTo>
                      <a:lnTo>
                        <a:pt x="8283" y="3371"/>
                      </a:lnTo>
                      <a:cubicBezTo>
                        <a:pt x="7686" y="3604"/>
                        <a:pt x="7210" y="3692"/>
                        <a:pt x="6824" y="3692"/>
                      </a:cubicBezTo>
                      <a:cubicBezTo>
                        <a:pt x="6045" y="3692"/>
                        <a:pt x="5641" y="3332"/>
                        <a:pt x="5378" y="3096"/>
                      </a:cubicBezTo>
                      <a:cubicBezTo>
                        <a:pt x="4102" y="1997"/>
                        <a:pt x="1929" y="1"/>
                        <a:pt x="82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8"/>
                <p:cNvSpPr/>
                <p:nvPr/>
              </p:nvSpPr>
              <p:spPr>
                <a:xfrm>
                  <a:off x="3755035" y="4254424"/>
                  <a:ext cx="488577" cy="206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90" h="10791" extrusionOk="0">
                      <a:moveTo>
                        <a:pt x="17463" y="0"/>
                      </a:moveTo>
                      <a:cubicBezTo>
                        <a:pt x="17463" y="0"/>
                        <a:pt x="8395" y="4633"/>
                        <a:pt x="3920" y="6321"/>
                      </a:cubicBezTo>
                      <a:cubicBezTo>
                        <a:pt x="1" y="7833"/>
                        <a:pt x="2253" y="10791"/>
                        <a:pt x="7329" y="10791"/>
                      </a:cubicBezTo>
                      <a:cubicBezTo>
                        <a:pt x="8050" y="10791"/>
                        <a:pt x="8827" y="10731"/>
                        <a:pt x="9651" y="10600"/>
                      </a:cubicBezTo>
                      <a:cubicBezTo>
                        <a:pt x="16286" y="9540"/>
                        <a:pt x="24883" y="9029"/>
                        <a:pt x="24883" y="9029"/>
                      </a:cubicBezTo>
                      <a:cubicBezTo>
                        <a:pt x="25589" y="6046"/>
                        <a:pt x="23548" y="1296"/>
                        <a:pt x="23548" y="1296"/>
                      </a:cubicBezTo>
                      <a:cubicBezTo>
                        <a:pt x="22118" y="2129"/>
                        <a:pt x="21019" y="2437"/>
                        <a:pt x="20177" y="2437"/>
                      </a:cubicBezTo>
                      <a:cubicBezTo>
                        <a:pt x="17805" y="2437"/>
                        <a:pt x="17463" y="0"/>
                        <a:pt x="174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8"/>
                <p:cNvSpPr/>
                <p:nvPr/>
              </p:nvSpPr>
              <p:spPr>
                <a:xfrm>
                  <a:off x="4211862" y="811876"/>
                  <a:ext cx="35989" cy="22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179" fill="none" extrusionOk="0">
                      <a:moveTo>
                        <a:pt x="0" y="118"/>
                      </a:moveTo>
                      <a:cubicBezTo>
                        <a:pt x="825" y="0"/>
                        <a:pt x="1570" y="432"/>
                        <a:pt x="1885" y="1178"/>
                      </a:cubicBezTo>
                    </a:path>
                  </a:pathLst>
                </a:custGeom>
                <a:solidFill>
                  <a:schemeClr val="dk1"/>
                </a:solidFill>
                <a:ln w="5900" cap="rnd" cmpd="sng">
                  <a:solidFill>
                    <a:schemeClr val="dk1"/>
                  </a:solidFill>
                  <a:prstDash val="solid"/>
                  <a:miter lim="3925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8"/>
                <p:cNvSpPr/>
                <p:nvPr/>
              </p:nvSpPr>
              <p:spPr>
                <a:xfrm>
                  <a:off x="4327280" y="1026233"/>
                  <a:ext cx="230867" cy="197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2" h="10365" extrusionOk="0">
                      <a:moveTo>
                        <a:pt x="9265" y="1"/>
                      </a:moveTo>
                      <a:lnTo>
                        <a:pt x="1" y="5340"/>
                      </a:lnTo>
                      <a:lnTo>
                        <a:pt x="2121" y="10364"/>
                      </a:lnTo>
                      <a:lnTo>
                        <a:pt x="12092" y="5143"/>
                      </a:lnTo>
                      <a:lnTo>
                        <a:pt x="926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38"/>
                <p:cNvSpPr/>
                <p:nvPr/>
              </p:nvSpPr>
              <p:spPr>
                <a:xfrm>
                  <a:off x="4268817" y="1098939"/>
                  <a:ext cx="65220" cy="98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6" h="5183" extrusionOk="0">
                      <a:moveTo>
                        <a:pt x="2749" y="1"/>
                      </a:moveTo>
                      <a:lnTo>
                        <a:pt x="1" y="3220"/>
                      </a:lnTo>
                      <a:lnTo>
                        <a:pt x="982" y="5182"/>
                      </a:lnTo>
                      <a:lnTo>
                        <a:pt x="3416" y="1767"/>
                      </a:lnTo>
                      <a:lnTo>
                        <a:pt x="274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38"/>
                <p:cNvSpPr/>
                <p:nvPr/>
              </p:nvSpPr>
              <p:spPr>
                <a:xfrm>
                  <a:off x="4202106" y="2321408"/>
                  <a:ext cx="115452" cy="689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7" h="36117" fill="none" extrusionOk="0">
                      <a:moveTo>
                        <a:pt x="6046" y="36116"/>
                      </a:moveTo>
                      <a:lnTo>
                        <a:pt x="4201" y="3887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2950" cap="flat" cmpd="sng">
                  <a:solidFill>
                    <a:srgbClr val="29201D"/>
                  </a:solidFill>
                  <a:prstDash val="solid"/>
                  <a:miter lim="3925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8"/>
                <p:cNvSpPr/>
                <p:nvPr/>
              </p:nvSpPr>
              <p:spPr>
                <a:xfrm>
                  <a:off x="4091939" y="1126796"/>
                  <a:ext cx="736780" cy="1976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0" h="103511" extrusionOk="0">
                      <a:moveTo>
                        <a:pt x="24145" y="1"/>
                      </a:moveTo>
                      <a:cubicBezTo>
                        <a:pt x="20967" y="1"/>
                        <a:pt x="18333" y="3134"/>
                        <a:pt x="18333" y="3134"/>
                      </a:cubicBezTo>
                      <a:lnTo>
                        <a:pt x="3101" y="25314"/>
                      </a:lnTo>
                      <a:lnTo>
                        <a:pt x="4554" y="38583"/>
                      </a:lnTo>
                      <a:lnTo>
                        <a:pt x="0" y="100883"/>
                      </a:lnTo>
                      <a:cubicBezTo>
                        <a:pt x="5711" y="102829"/>
                        <a:pt x="11474" y="103510"/>
                        <a:pt x="16743" y="103510"/>
                      </a:cubicBezTo>
                      <a:cubicBezTo>
                        <a:pt x="29006" y="103510"/>
                        <a:pt x="38589" y="99823"/>
                        <a:pt x="38589" y="99823"/>
                      </a:cubicBezTo>
                      <a:lnTo>
                        <a:pt x="31759" y="15500"/>
                      </a:lnTo>
                      <a:cubicBezTo>
                        <a:pt x="32033" y="13027"/>
                        <a:pt x="33839" y="1721"/>
                        <a:pt x="24967" y="73"/>
                      </a:cubicBezTo>
                      <a:cubicBezTo>
                        <a:pt x="24690" y="23"/>
                        <a:pt x="24416" y="1"/>
                        <a:pt x="241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8"/>
                <p:cNvSpPr/>
                <p:nvPr/>
              </p:nvSpPr>
              <p:spPr>
                <a:xfrm>
                  <a:off x="4336273" y="1086949"/>
                  <a:ext cx="19" cy="1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79" extrusionOk="0">
                      <a:moveTo>
                        <a:pt x="1" y="0"/>
                      </a:moveTo>
                      <a:lnTo>
                        <a:pt x="1" y="79"/>
                      </a:lnTo>
                      <a:cubicBezTo>
                        <a:pt x="1" y="40"/>
                        <a:pt x="1" y="40"/>
                        <a:pt x="1" y="0"/>
                      </a:cubicBezTo>
                      <a:close/>
                    </a:path>
                  </a:pathLst>
                </a:custGeom>
                <a:solidFill>
                  <a:srgbClr val="6677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8"/>
                <p:cNvSpPr/>
                <p:nvPr/>
              </p:nvSpPr>
              <p:spPr>
                <a:xfrm>
                  <a:off x="3558271" y="1198987"/>
                  <a:ext cx="1139269" cy="644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71" h="33757" extrusionOk="0">
                      <a:moveTo>
                        <a:pt x="51443" y="0"/>
                      </a:moveTo>
                      <a:cubicBezTo>
                        <a:pt x="42940" y="0"/>
                        <a:pt x="23712" y="26401"/>
                        <a:pt x="23712" y="26401"/>
                      </a:cubicBezTo>
                      <a:cubicBezTo>
                        <a:pt x="20414" y="24281"/>
                        <a:pt x="982" y="22279"/>
                        <a:pt x="982" y="22279"/>
                      </a:cubicBezTo>
                      <a:lnTo>
                        <a:pt x="1" y="27657"/>
                      </a:lnTo>
                      <a:cubicBezTo>
                        <a:pt x="5162" y="30309"/>
                        <a:pt x="18028" y="33756"/>
                        <a:pt x="24034" y="33756"/>
                      </a:cubicBezTo>
                      <a:cubicBezTo>
                        <a:pt x="24697" y="33756"/>
                        <a:pt x="25277" y="33714"/>
                        <a:pt x="25753" y="33624"/>
                      </a:cubicBezTo>
                      <a:cubicBezTo>
                        <a:pt x="29953" y="32800"/>
                        <a:pt x="48718" y="17765"/>
                        <a:pt x="53703" y="14703"/>
                      </a:cubicBezTo>
                      <a:cubicBezTo>
                        <a:pt x="59670" y="11052"/>
                        <a:pt x="55195" y="3083"/>
                        <a:pt x="54214" y="1552"/>
                      </a:cubicBezTo>
                      <a:cubicBezTo>
                        <a:pt x="53531" y="475"/>
                        <a:pt x="52584" y="0"/>
                        <a:pt x="514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neck&#10;&#10;Description automatically generated">
            <a:extLst>
              <a:ext uri="{FF2B5EF4-FFF2-40B4-BE49-F238E27FC236}">
                <a16:creationId xmlns:a16="http://schemas.microsoft.com/office/drawing/2014/main" id="{0F4992D4-BA97-AD3F-32D0-24A475E4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90487"/>
            <a:ext cx="74295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2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hands&#10;&#10;Description automatically generated">
            <a:extLst>
              <a:ext uri="{FF2B5EF4-FFF2-40B4-BE49-F238E27FC236}">
                <a16:creationId xmlns:a16="http://schemas.microsoft.com/office/drawing/2014/main" id="{D25B26CC-76CA-76EA-25AD-06E443286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17" y="0"/>
            <a:ext cx="6450956" cy="43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68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person's legs&#10;&#10;Description automatically generated">
            <a:extLst>
              <a:ext uri="{FF2B5EF4-FFF2-40B4-BE49-F238E27FC236}">
                <a16:creationId xmlns:a16="http://schemas.microsoft.com/office/drawing/2014/main" id="{3B89116B-70B9-4E75-51E4-D6EF349F5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78" y="52466"/>
            <a:ext cx="6955814" cy="46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58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55"/>
          <p:cNvSpPr txBox="1">
            <a:spLocks noGrp="1"/>
          </p:cNvSpPr>
          <p:nvPr>
            <p:ph type="title"/>
          </p:nvPr>
        </p:nvSpPr>
        <p:spPr>
          <a:xfrm>
            <a:off x="1714950" y="1457093"/>
            <a:ext cx="57141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</a:t>
            </a:r>
            <a:r>
              <a:rPr lang="en" dirty="0"/>
              <a:t>cleroderma renal crisis </a:t>
            </a:r>
            <a:br>
              <a:rPr lang="en" dirty="0"/>
            </a:br>
            <a:r>
              <a:rPr lang="en" dirty="0"/>
              <a:t>(SRC)</a:t>
            </a:r>
            <a:endParaRPr dirty="0"/>
          </a:p>
        </p:txBody>
      </p:sp>
      <p:grpSp>
        <p:nvGrpSpPr>
          <p:cNvPr id="1902" name="Google Shape;1902;p55"/>
          <p:cNvGrpSpPr/>
          <p:nvPr/>
        </p:nvGrpSpPr>
        <p:grpSpPr>
          <a:xfrm>
            <a:off x="722363" y="2547602"/>
            <a:ext cx="1086786" cy="2083242"/>
            <a:chOff x="722363" y="2547602"/>
            <a:chExt cx="1086786" cy="2083242"/>
          </a:xfrm>
        </p:grpSpPr>
        <p:sp>
          <p:nvSpPr>
            <p:cNvPr id="1903" name="Google Shape;1903;p55"/>
            <p:cNvSpPr/>
            <p:nvPr/>
          </p:nvSpPr>
          <p:spPr>
            <a:xfrm>
              <a:off x="722363" y="4545950"/>
              <a:ext cx="1086786" cy="62624"/>
            </a:xfrm>
            <a:custGeom>
              <a:avLst/>
              <a:gdLst/>
              <a:ahLst/>
              <a:cxnLst/>
              <a:rect l="l" t="t" r="r" b="b"/>
              <a:pathLst>
                <a:path w="15817" h="1215" extrusionOk="0">
                  <a:moveTo>
                    <a:pt x="1" y="0"/>
                  </a:moveTo>
                  <a:lnTo>
                    <a:pt x="1" y="1215"/>
                  </a:lnTo>
                  <a:lnTo>
                    <a:pt x="15816" y="1215"/>
                  </a:lnTo>
                  <a:lnTo>
                    <a:pt x="15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4" name="Google Shape;1904;p55"/>
            <p:cNvGrpSpPr/>
            <p:nvPr/>
          </p:nvGrpSpPr>
          <p:grpSpPr>
            <a:xfrm>
              <a:off x="776156" y="2547602"/>
              <a:ext cx="979201" cy="2083242"/>
              <a:chOff x="6838672" y="1382834"/>
              <a:chExt cx="979201" cy="2083242"/>
            </a:xfrm>
          </p:grpSpPr>
          <p:grpSp>
            <p:nvGrpSpPr>
              <p:cNvPr id="1905" name="Google Shape;1905;p55"/>
              <p:cNvGrpSpPr/>
              <p:nvPr/>
            </p:nvGrpSpPr>
            <p:grpSpPr>
              <a:xfrm>
                <a:off x="6957522" y="1382834"/>
                <a:ext cx="464955" cy="316323"/>
                <a:chOff x="1546323" y="2193700"/>
                <a:chExt cx="497758" cy="338639"/>
              </a:xfrm>
            </p:grpSpPr>
            <p:sp>
              <p:nvSpPr>
                <p:cNvPr id="1906" name="Google Shape;1906;p55"/>
                <p:cNvSpPr/>
                <p:nvPr/>
              </p:nvSpPr>
              <p:spPr>
                <a:xfrm>
                  <a:off x="1546323" y="2193700"/>
                  <a:ext cx="497758" cy="338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5" h="12676" extrusionOk="0">
                      <a:moveTo>
                        <a:pt x="1" y="1"/>
                      </a:moveTo>
                      <a:lnTo>
                        <a:pt x="1" y="12676"/>
                      </a:lnTo>
                      <a:lnTo>
                        <a:pt x="18755" y="12676"/>
                      </a:lnTo>
                      <a:lnTo>
                        <a:pt x="1875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07" name="Google Shape;1907;p55"/>
                <p:cNvGrpSpPr/>
                <p:nvPr/>
              </p:nvGrpSpPr>
              <p:grpSpPr>
                <a:xfrm>
                  <a:off x="1592594" y="2231883"/>
                  <a:ext cx="405212" cy="262273"/>
                  <a:chOff x="1591350" y="2221323"/>
                  <a:chExt cx="405212" cy="262273"/>
                </a:xfrm>
              </p:grpSpPr>
              <p:sp>
                <p:nvSpPr>
                  <p:cNvPr id="1908" name="Google Shape;1908;p55"/>
                  <p:cNvSpPr/>
                  <p:nvPr/>
                </p:nvSpPr>
                <p:spPr>
                  <a:xfrm>
                    <a:off x="1870693" y="2386145"/>
                    <a:ext cx="125041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4681" y="304"/>
                        </a:lnTo>
                        <a:lnTo>
                          <a:pt x="468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9" name="Google Shape;1909;p55"/>
                  <p:cNvSpPr/>
                  <p:nvPr/>
                </p:nvSpPr>
                <p:spPr>
                  <a:xfrm>
                    <a:off x="1870693" y="2408076"/>
                    <a:ext cx="125041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" h="335" extrusionOk="0">
                        <a:moveTo>
                          <a:pt x="0" y="0"/>
                        </a:moveTo>
                        <a:lnTo>
                          <a:pt x="0" y="334"/>
                        </a:lnTo>
                        <a:lnTo>
                          <a:pt x="4681" y="334"/>
                        </a:lnTo>
                        <a:lnTo>
                          <a:pt x="468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0" name="Google Shape;1910;p55"/>
                  <p:cNvSpPr/>
                  <p:nvPr/>
                </p:nvSpPr>
                <p:spPr>
                  <a:xfrm>
                    <a:off x="1870693" y="2430810"/>
                    <a:ext cx="3494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1307" y="304"/>
                        </a:lnTo>
                        <a:lnTo>
                          <a:pt x="130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1" name="Google Shape;1911;p55"/>
                  <p:cNvSpPr/>
                  <p:nvPr/>
                </p:nvSpPr>
                <p:spPr>
                  <a:xfrm>
                    <a:off x="1926711" y="2430810"/>
                    <a:ext cx="5035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1885" y="304"/>
                        </a:lnTo>
                        <a:lnTo>
                          <a:pt x="188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2" name="Google Shape;1912;p55"/>
                  <p:cNvSpPr/>
                  <p:nvPr/>
                </p:nvSpPr>
                <p:spPr>
                  <a:xfrm>
                    <a:off x="1870693" y="2452715"/>
                    <a:ext cx="82835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1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3100" y="305"/>
                        </a:lnTo>
                        <a:lnTo>
                          <a:pt x="3100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3" name="Google Shape;1913;p55"/>
                  <p:cNvSpPr/>
                  <p:nvPr/>
                </p:nvSpPr>
                <p:spPr>
                  <a:xfrm>
                    <a:off x="1966487" y="2452715"/>
                    <a:ext cx="2925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095" y="305"/>
                        </a:ln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4" name="Google Shape;1914;p55"/>
                  <p:cNvSpPr/>
                  <p:nvPr/>
                </p:nvSpPr>
                <p:spPr>
                  <a:xfrm>
                    <a:off x="1870693" y="2475448"/>
                    <a:ext cx="125041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4681" y="305"/>
                        </a:lnTo>
                        <a:lnTo>
                          <a:pt x="468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5" name="Google Shape;1915;p55"/>
                  <p:cNvSpPr/>
                  <p:nvPr/>
                </p:nvSpPr>
                <p:spPr>
                  <a:xfrm>
                    <a:off x="1591350" y="2386145"/>
                    <a:ext cx="22494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8421" y="304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6" name="Google Shape;1916;p55"/>
                  <p:cNvSpPr/>
                  <p:nvPr/>
                </p:nvSpPr>
                <p:spPr>
                  <a:xfrm>
                    <a:off x="1591350" y="2408076"/>
                    <a:ext cx="224946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35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8421" y="334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" name="Google Shape;1917;p55"/>
                  <p:cNvSpPr/>
                  <p:nvPr/>
                </p:nvSpPr>
                <p:spPr>
                  <a:xfrm>
                    <a:off x="1591350" y="2430810"/>
                    <a:ext cx="62561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2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2341" y="304"/>
                        </a:lnTo>
                        <a:lnTo>
                          <a:pt x="234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" name="Google Shape;1918;p55"/>
                  <p:cNvSpPr/>
                  <p:nvPr/>
                </p:nvSpPr>
                <p:spPr>
                  <a:xfrm>
                    <a:off x="1692033" y="2430810"/>
                    <a:ext cx="9098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6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3405" y="304"/>
                        </a:lnTo>
                        <a:lnTo>
                          <a:pt x="340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" name="Google Shape;1919;p55"/>
                  <p:cNvSpPr/>
                  <p:nvPr/>
                </p:nvSpPr>
                <p:spPr>
                  <a:xfrm>
                    <a:off x="1591350" y="2452715"/>
                    <a:ext cx="14862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5563" y="305"/>
                        </a:lnTo>
                        <a:lnTo>
                          <a:pt x="5563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" name="Google Shape;1920;p55"/>
                  <p:cNvSpPr/>
                  <p:nvPr/>
                </p:nvSpPr>
                <p:spPr>
                  <a:xfrm>
                    <a:off x="1763491" y="2452715"/>
                    <a:ext cx="5361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2007" y="305"/>
                        </a:lnTo>
                        <a:lnTo>
                          <a:pt x="2007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1" name="Google Shape;1921;p55"/>
                  <p:cNvSpPr/>
                  <p:nvPr/>
                </p:nvSpPr>
                <p:spPr>
                  <a:xfrm>
                    <a:off x="1591350" y="2475448"/>
                    <a:ext cx="22494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8421" y="305"/>
                        </a:lnTo>
                        <a:lnTo>
                          <a:pt x="842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2" name="Google Shape;1922;p55"/>
                  <p:cNvSpPr/>
                  <p:nvPr/>
                </p:nvSpPr>
                <p:spPr>
                  <a:xfrm>
                    <a:off x="1591350" y="2221323"/>
                    <a:ext cx="224946" cy="8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4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8421" y="304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3" name="Google Shape;1923;p55"/>
                  <p:cNvSpPr/>
                  <p:nvPr/>
                </p:nvSpPr>
                <p:spPr>
                  <a:xfrm>
                    <a:off x="1591350" y="2243228"/>
                    <a:ext cx="22494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8421" y="305"/>
                        </a:lnTo>
                        <a:lnTo>
                          <a:pt x="842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4" name="Google Shape;1924;p55"/>
                  <p:cNvSpPr/>
                  <p:nvPr/>
                </p:nvSpPr>
                <p:spPr>
                  <a:xfrm>
                    <a:off x="1591350" y="2265159"/>
                    <a:ext cx="62561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2" h="335" extrusionOk="0">
                        <a:moveTo>
                          <a:pt x="1" y="0"/>
                        </a:moveTo>
                        <a:lnTo>
                          <a:pt x="1" y="335"/>
                        </a:lnTo>
                        <a:lnTo>
                          <a:pt x="2341" y="335"/>
                        </a:lnTo>
                        <a:lnTo>
                          <a:pt x="234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5" name="Google Shape;1925;p55"/>
                  <p:cNvSpPr/>
                  <p:nvPr/>
                </p:nvSpPr>
                <p:spPr>
                  <a:xfrm>
                    <a:off x="1692033" y="2265159"/>
                    <a:ext cx="90983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6" h="335" extrusionOk="0">
                        <a:moveTo>
                          <a:pt x="1" y="0"/>
                        </a:moveTo>
                        <a:lnTo>
                          <a:pt x="1" y="335"/>
                        </a:lnTo>
                        <a:lnTo>
                          <a:pt x="3405" y="335"/>
                        </a:lnTo>
                        <a:lnTo>
                          <a:pt x="340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" name="Google Shape;1926;p55"/>
                  <p:cNvSpPr/>
                  <p:nvPr/>
                </p:nvSpPr>
                <p:spPr>
                  <a:xfrm>
                    <a:off x="1591350" y="2287893"/>
                    <a:ext cx="14862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5563" y="304"/>
                        </a:lnTo>
                        <a:lnTo>
                          <a:pt x="55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" name="Google Shape;1927;p55"/>
                  <p:cNvSpPr/>
                  <p:nvPr/>
                </p:nvSpPr>
                <p:spPr>
                  <a:xfrm>
                    <a:off x="1763491" y="2287893"/>
                    <a:ext cx="5361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2007" y="304"/>
                        </a:lnTo>
                        <a:lnTo>
                          <a:pt x="200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" name="Google Shape;1928;p55"/>
                  <p:cNvSpPr/>
                  <p:nvPr/>
                </p:nvSpPr>
                <p:spPr>
                  <a:xfrm>
                    <a:off x="1591350" y="2309824"/>
                    <a:ext cx="224946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35" extrusionOk="0">
                        <a:moveTo>
                          <a:pt x="1" y="0"/>
                        </a:moveTo>
                        <a:lnTo>
                          <a:pt x="1" y="335"/>
                        </a:lnTo>
                        <a:lnTo>
                          <a:pt x="8421" y="335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9" name="Google Shape;1929;p55"/>
                  <p:cNvSpPr/>
                  <p:nvPr/>
                </p:nvSpPr>
                <p:spPr>
                  <a:xfrm>
                    <a:off x="1867434" y="2227814"/>
                    <a:ext cx="129128" cy="129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4" h="4834" extrusionOk="0">
                        <a:moveTo>
                          <a:pt x="0" y="0"/>
                        </a:moveTo>
                        <a:lnTo>
                          <a:pt x="0" y="4833"/>
                        </a:lnTo>
                        <a:lnTo>
                          <a:pt x="4833" y="4833"/>
                        </a:lnTo>
                        <a:lnTo>
                          <a:pt x="483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30" name="Google Shape;1930;p55"/>
              <p:cNvGrpSpPr/>
              <p:nvPr/>
            </p:nvGrpSpPr>
            <p:grpSpPr>
              <a:xfrm>
                <a:off x="7321064" y="1805289"/>
                <a:ext cx="413382" cy="279140"/>
                <a:chOff x="1859313" y="2645960"/>
                <a:chExt cx="442546" cy="298833"/>
              </a:xfrm>
            </p:grpSpPr>
            <p:sp>
              <p:nvSpPr>
                <p:cNvPr id="1931" name="Google Shape;1931;p55"/>
                <p:cNvSpPr/>
                <p:nvPr/>
              </p:nvSpPr>
              <p:spPr>
                <a:xfrm>
                  <a:off x="1859313" y="2645960"/>
                  <a:ext cx="442546" cy="298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7" h="11187" extrusionOk="0">
                      <a:moveTo>
                        <a:pt x="16536" y="1"/>
                      </a:moveTo>
                      <a:lnTo>
                        <a:pt x="1" y="31"/>
                      </a:lnTo>
                      <a:lnTo>
                        <a:pt x="31" y="11186"/>
                      </a:lnTo>
                      <a:lnTo>
                        <a:pt x="16566" y="11156"/>
                      </a:lnTo>
                      <a:lnTo>
                        <a:pt x="1653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32" name="Google Shape;1932;p55"/>
                <p:cNvGrpSpPr/>
                <p:nvPr/>
              </p:nvGrpSpPr>
              <p:grpSpPr>
                <a:xfrm>
                  <a:off x="1929558" y="2688994"/>
                  <a:ext cx="302071" cy="212765"/>
                  <a:chOff x="1941323" y="2698746"/>
                  <a:chExt cx="302071" cy="212765"/>
                </a:xfrm>
              </p:grpSpPr>
              <p:sp>
                <p:nvSpPr>
                  <p:cNvPr id="1933" name="Google Shape;1933;p55"/>
                  <p:cNvSpPr/>
                  <p:nvPr/>
                </p:nvSpPr>
                <p:spPr>
                  <a:xfrm>
                    <a:off x="2104542" y="2703634"/>
                    <a:ext cx="138852" cy="202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98" h="7599" extrusionOk="0">
                        <a:moveTo>
                          <a:pt x="0" y="0"/>
                        </a:moveTo>
                        <a:lnTo>
                          <a:pt x="0" y="7599"/>
                        </a:lnTo>
                        <a:lnTo>
                          <a:pt x="5198" y="7599"/>
                        </a:lnTo>
                        <a:lnTo>
                          <a:pt x="5198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4" name="Google Shape;1934;p55"/>
                  <p:cNvSpPr/>
                  <p:nvPr/>
                </p:nvSpPr>
                <p:spPr>
                  <a:xfrm>
                    <a:off x="2117525" y="2721479"/>
                    <a:ext cx="75543" cy="75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" h="2828" extrusionOk="0">
                        <a:moveTo>
                          <a:pt x="0" y="1"/>
                        </a:moveTo>
                        <a:lnTo>
                          <a:pt x="0" y="2828"/>
                        </a:lnTo>
                        <a:lnTo>
                          <a:pt x="2827" y="2828"/>
                        </a:lnTo>
                        <a:lnTo>
                          <a:pt x="2827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5" name="Google Shape;1935;p55"/>
                  <p:cNvSpPr/>
                  <p:nvPr/>
                </p:nvSpPr>
                <p:spPr>
                  <a:xfrm>
                    <a:off x="2171914" y="2815670"/>
                    <a:ext cx="40630" cy="40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1" h="1521" extrusionOk="0">
                        <a:moveTo>
                          <a:pt x="1" y="1"/>
                        </a:moveTo>
                        <a:lnTo>
                          <a:pt x="1" y="1520"/>
                        </a:lnTo>
                        <a:lnTo>
                          <a:pt x="1521" y="1520"/>
                        </a:lnTo>
                        <a:lnTo>
                          <a:pt x="1521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6" name="Google Shape;1936;p55"/>
                  <p:cNvSpPr/>
                  <p:nvPr/>
                </p:nvSpPr>
                <p:spPr>
                  <a:xfrm>
                    <a:off x="2148379" y="2861965"/>
                    <a:ext cx="16268" cy="17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639" extrusionOk="0">
                        <a:moveTo>
                          <a:pt x="0" y="0"/>
                        </a:moveTo>
                        <a:lnTo>
                          <a:pt x="0" y="638"/>
                        </a:lnTo>
                        <a:lnTo>
                          <a:pt x="608" y="638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7" name="Google Shape;1937;p55"/>
                  <p:cNvSpPr/>
                  <p:nvPr/>
                </p:nvSpPr>
                <p:spPr>
                  <a:xfrm>
                    <a:off x="1979497" y="2782385"/>
                    <a:ext cx="7551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7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2827" y="304"/>
                        </a:lnTo>
                        <a:lnTo>
                          <a:pt x="282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8" name="Google Shape;1938;p55"/>
                  <p:cNvSpPr/>
                  <p:nvPr/>
                </p:nvSpPr>
                <p:spPr>
                  <a:xfrm>
                    <a:off x="1979497" y="2805119"/>
                    <a:ext cx="7551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7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2827" y="304"/>
                        </a:lnTo>
                        <a:lnTo>
                          <a:pt x="282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9" name="Google Shape;1939;p55"/>
                  <p:cNvSpPr/>
                  <p:nvPr/>
                </p:nvSpPr>
                <p:spPr>
                  <a:xfrm>
                    <a:off x="1979497" y="2827050"/>
                    <a:ext cx="2113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1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790" y="304"/>
                        </a:lnTo>
                        <a:lnTo>
                          <a:pt x="79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0" name="Google Shape;1940;p55"/>
                  <p:cNvSpPr/>
                  <p:nvPr/>
                </p:nvSpPr>
                <p:spPr>
                  <a:xfrm>
                    <a:off x="2013583" y="2827050"/>
                    <a:ext cx="3007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1125" y="304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1" name="Google Shape;1941;p55"/>
                  <p:cNvSpPr/>
                  <p:nvPr/>
                </p:nvSpPr>
                <p:spPr>
                  <a:xfrm>
                    <a:off x="1979497" y="2848955"/>
                    <a:ext cx="49552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5" h="336" extrusionOk="0">
                        <a:moveTo>
                          <a:pt x="0" y="1"/>
                        </a:moveTo>
                        <a:lnTo>
                          <a:pt x="0" y="335"/>
                        </a:lnTo>
                        <a:lnTo>
                          <a:pt x="1854" y="335"/>
                        </a:lnTo>
                        <a:lnTo>
                          <a:pt x="1854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2" name="Google Shape;1942;p55"/>
                  <p:cNvSpPr/>
                  <p:nvPr/>
                </p:nvSpPr>
                <p:spPr>
                  <a:xfrm>
                    <a:off x="2037144" y="2848955"/>
                    <a:ext cx="17871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6" extrusionOk="0">
                        <a:moveTo>
                          <a:pt x="0" y="1"/>
                        </a:moveTo>
                        <a:lnTo>
                          <a:pt x="0" y="335"/>
                        </a:lnTo>
                        <a:lnTo>
                          <a:pt x="669" y="335"/>
                        </a:lnTo>
                        <a:lnTo>
                          <a:pt x="669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3" name="Google Shape;1943;p55"/>
                  <p:cNvSpPr/>
                  <p:nvPr/>
                </p:nvSpPr>
                <p:spPr>
                  <a:xfrm>
                    <a:off x="1979497" y="2871689"/>
                    <a:ext cx="7551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7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2827" y="305"/>
                        </a:lnTo>
                        <a:lnTo>
                          <a:pt x="2827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4" name="Google Shape;1944;p55"/>
                  <p:cNvSpPr/>
                  <p:nvPr/>
                </p:nvSpPr>
                <p:spPr>
                  <a:xfrm>
                    <a:off x="1941323" y="2698746"/>
                    <a:ext cx="149430" cy="212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4" h="7965" extrusionOk="0">
                        <a:moveTo>
                          <a:pt x="5198" y="396"/>
                        </a:moveTo>
                        <a:lnTo>
                          <a:pt x="5198" y="7569"/>
                        </a:lnTo>
                        <a:lnTo>
                          <a:pt x="396" y="7569"/>
                        </a:lnTo>
                        <a:lnTo>
                          <a:pt x="396" y="396"/>
                        </a:lnTo>
                        <a:close/>
                        <a:moveTo>
                          <a:pt x="0" y="1"/>
                        </a:moveTo>
                        <a:lnTo>
                          <a:pt x="0" y="7964"/>
                        </a:lnTo>
                        <a:lnTo>
                          <a:pt x="5593" y="7964"/>
                        </a:lnTo>
                        <a:lnTo>
                          <a:pt x="5593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45" name="Google Shape;1945;p55"/>
              <p:cNvGrpSpPr/>
              <p:nvPr/>
            </p:nvGrpSpPr>
            <p:grpSpPr>
              <a:xfrm>
                <a:off x="7487182" y="1461046"/>
                <a:ext cx="330691" cy="238111"/>
                <a:chOff x="2101275" y="2302575"/>
                <a:chExt cx="354021" cy="254909"/>
              </a:xfrm>
            </p:grpSpPr>
            <p:sp>
              <p:nvSpPr>
                <p:cNvPr id="1946" name="Google Shape;1946;p55"/>
                <p:cNvSpPr/>
                <p:nvPr/>
              </p:nvSpPr>
              <p:spPr>
                <a:xfrm>
                  <a:off x="2101275" y="2302575"/>
                  <a:ext cx="354021" cy="25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3" h="8967" extrusionOk="0">
                      <a:moveTo>
                        <a:pt x="13223" y="0"/>
                      </a:moveTo>
                      <a:lnTo>
                        <a:pt x="0" y="31"/>
                      </a:lnTo>
                      <a:lnTo>
                        <a:pt x="0" y="8967"/>
                      </a:lnTo>
                      <a:lnTo>
                        <a:pt x="13253" y="8936"/>
                      </a:lnTo>
                      <a:lnTo>
                        <a:pt x="1322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47" name="Google Shape;1947;p55"/>
                <p:cNvGrpSpPr/>
                <p:nvPr/>
              </p:nvGrpSpPr>
              <p:grpSpPr>
                <a:xfrm>
                  <a:off x="2138615" y="2331363"/>
                  <a:ext cx="279364" cy="197325"/>
                  <a:chOff x="2159732" y="2334988"/>
                  <a:chExt cx="279364" cy="197325"/>
                </a:xfrm>
              </p:grpSpPr>
              <p:sp>
                <p:nvSpPr>
                  <p:cNvPr id="1948" name="Google Shape;1948;p55"/>
                  <p:cNvSpPr/>
                  <p:nvPr/>
                </p:nvSpPr>
                <p:spPr>
                  <a:xfrm>
                    <a:off x="2301020" y="2334988"/>
                    <a:ext cx="138077" cy="19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9" h="7387" extrusionOk="0">
                        <a:moveTo>
                          <a:pt x="4773" y="396"/>
                        </a:moveTo>
                        <a:lnTo>
                          <a:pt x="4773" y="6991"/>
                        </a:lnTo>
                        <a:lnTo>
                          <a:pt x="396" y="6991"/>
                        </a:lnTo>
                        <a:lnTo>
                          <a:pt x="396" y="396"/>
                        </a:lnTo>
                        <a:close/>
                        <a:moveTo>
                          <a:pt x="1" y="0"/>
                        </a:moveTo>
                        <a:lnTo>
                          <a:pt x="1" y="7387"/>
                        </a:lnTo>
                        <a:lnTo>
                          <a:pt x="5168" y="7387"/>
                        </a:lnTo>
                        <a:lnTo>
                          <a:pt x="5168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9" name="Google Shape;1949;p55"/>
                  <p:cNvSpPr/>
                  <p:nvPr/>
                </p:nvSpPr>
                <p:spPr>
                  <a:xfrm>
                    <a:off x="2159732" y="2393437"/>
                    <a:ext cx="125068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36" extrusionOk="0">
                        <a:moveTo>
                          <a:pt x="1" y="1"/>
                        </a:moveTo>
                        <a:lnTo>
                          <a:pt x="1" y="335"/>
                        </a:lnTo>
                        <a:lnTo>
                          <a:pt x="4682" y="335"/>
                        </a:lnTo>
                        <a:lnTo>
                          <a:pt x="468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0" name="Google Shape;1950;p55"/>
                  <p:cNvSpPr/>
                  <p:nvPr/>
                </p:nvSpPr>
                <p:spPr>
                  <a:xfrm>
                    <a:off x="2159732" y="2416171"/>
                    <a:ext cx="12506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4682" y="305"/>
                        </a:lnTo>
                        <a:lnTo>
                          <a:pt x="468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1" name="Google Shape;1951;p55"/>
                  <p:cNvSpPr/>
                  <p:nvPr/>
                </p:nvSpPr>
                <p:spPr>
                  <a:xfrm>
                    <a:off x="2159732" y="2438102"/>
                    <a:ext cx="3494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308" y="305"/>
                        </a:lnTo>
                        <a:lnTo>
                          <a:pt x="1308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2" name="Google Shape;1952;p55"/>
                  <p:cNvSpPr/>
                  <p:nvPr/>
                </p:nvSpPr>
                <p:spPr>
                  <a:xfrm>
                    <a:off x="2215777" y="2438102"/>
                    <a:ext cx="5035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1885" y="305"/>
                        </a:lnTo>
                        <a:lnTo>
                          <a:pt x="188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3" name="Google Shape;1953;p55"/>
                  <p:cNvSpPr/>
                  <p:nvPr/>
                </p:nvSpPr>
                <p:spPr>
                  <a:xfrm>
                    <a:off x="2159732" y="2460835"/>
                    <a:ext cx="8286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2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3101" y="305"/>
                        </a:lnTo>
                        <a:lnTo>
                          <a:pt x="310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4" name="Google Shape;1954;p55"/>
                  <p:cNvSpPr/>
                  <p:nvPr/>
                </p:nvSpPr>
                <p:spPr>
                  <a:xfrm>
                    <a:off x="2255554" y="2460835"/>
                    <a:ext cx="2925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095" y="305"/>
                        </a:ln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5" name="Google Shape;1955;p55"/>
                  <p:cNvSpPr/>
                  <p:nvPr/>
                </p:nvSpPr>
                <p:spPr>
                  <a:xfrm>
                    <a:off x="2159732" y="2482767"/>
                    <a:ext cx="12506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4682" y="304"/>
                        </a:lnTo>
                        <a:lnTo>
                          <a:pt x="468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6" name="Google Shape;1956;p55"/>
                  <p:cNvSpPr/>
                  <p:nvPr/>
                </p:nvSpPr>
                <p:spPr>
                  <a:xfrm>
                    <a:off x="2321322" y="2352860"/>
                    <a:ext cx="46319" cy="45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4" h="1703" extrusionOk="0">
                        <a:moveTo>
                          <a:pt x="1" y="0"/>
                        </a:moveTo>
                        <a:lnTo>
                          <a:pt x="1" y="1702"/>
                        </a:lnTo>
                        <a:lnTo>
                          <a:pt x="1733" y="1702"/>
                        </a:lnTo>
                        <a:lnTo>
                          <a:pt x="173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7" name="Google Shape;1957;p55"/>
                  <p:cNvSpPr/>
                  <p:nvPr/>
                </p:nvSpPr>
                <p:spPr>
                  <a:xfrm>
                    <a:off x="2326211" y="2483569"/>
                    <a:ext cx="24362" cy="24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2" h="913" extrusionOk="0">
                        <a:moveTo>
                          <a:pt x="0" y="1"/>
                        </a:moveTo>
                        <a:lnTo>
                          <a:pt x="0" y="913"/>
                        </a:lnTo>
                        <a:lnTo>
                          <a:pt x="912" y="913"/>
                        </a:lnTo>
                        <a:lnTo>
                          <a:pt x="91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58" name="Google Shape;1958;p55"/>
              <p:cNvGrpSpPr/>
              <p:nvPr/>
            </p:nvGrpSpPr>
            <p:grpSpPr>
              <a:xfrm>
                <a:off x="6838672" y="1602172"/>
                <a:ext cx="680366" cy="1863904"/>
                <a:chOff x="1342888" y="2428512"/>
                <a:chExt cx="728365" cy="1995400"/>
              </a:xfrm>
            </p:grpSpPr>
            <p:sp>
              <p:nvSpPr>
                <p:cNvPr id="1959" name="Google Shape;1959;p55"/>
                <p:cNvSpPr/>
                <p:nvPr/>
              </p:nvSpPr>
              <p:spPr>
                <a:xfrm>
                  <a:off x="1611652" y="2684133"/>
                  <a:ext cx="227377" cy="260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2" h="9758" extrusionOk="0">
                      <a:moveTo>
                        <a:pt x="2858" y="1"/>
                      </a:moveTo>
                      <a:cubicBezTo>
                        <a:pt x="2736" y="1"/>
                        <a:pt x="2645" y="92"/>
                        <a:pt x="2615" y="183"/>
                      </a:cubicBezTo>
                      <a:lnTo>
                        <a:pt x="31" y="9423"/>
                      </a:lnTo>
                      <a:cubicBezTo>
                        <a:pt x="1" y="9575"/>
                        <a:pt x="122" y="9757"/>
                        <a:pt x="274" y="9757"/>
                      </a:cubicBezTo>
                      <a:lnTo>
                        <a:pt x="5685" y="9757"/>
                      </a:lnTo>
                      <a:cubicBezTo>
                        <a:pt x="5776" y="9757"/>
                        <a:pt x="5898" y="9666"/>
                        <a:pt x="5928" y="9575"/>
                      </a:cubicBezTo>
                      <a:lnTo>
                        <a:pt x="8481" y="304"/>
                      </a:lnTo>
                      <a:cubicBezTo>
                        <a:pt x="8512" y="152"/>
                        <a:pt x="8420" y="1"/>
                        <a:pt x="82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0" name="Google Shape;1960;p55"/>
                <p:cNvSpPr/>
                <p:nvPr/>
              </p:nvSpPr>
              <p:spPr>
                <a:xfrm>
                  <a:off x="1635213" y="2694685"/>
                  <a:ext cx="185946" cy="210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1" h="7874" extrusionOk="0">
                      <a:moveTo>
                        <a:pt x="2189" y="1"/>
                      </a:moveTo>
                      <a:lnTo>
                        <a:pt x="0" y="7873"/>
                      </a:lnTo>
                      <a:lnTo>
                        <a:pt x="4772" y="7873"/>
                      </a:lnTo>
                      <a:lnTo>
                        <a:pt x="696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55"/>
                <p:cNvSpPr/>
                <p:nvPr/>
              </p:nvSpPr>
              <p:spPr>
                <a:xfrm>
                  <a:off x="1725345" y="2681702"/>
                  <a:ext cx="57672" cy="16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609" extrusionOk="0">
                      <a:moveTo>
                        <a:pt x="243" y="0"/>
                      </a:moveTo>
                      <a:lnTo>
                        <a:pt x="0" y="608"/>
                      </a:lnTo>
                      <a:lnTo>
                        <a:pt x="1915" y="608"/>
                      </a:lnTo>
                      <a:lnTo>
                        <a:pt x="215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55"/>
                <p:cNvSpPr/>
                <p:nvPr/>
              </p:nvSpPr>
              <p:spPr>
                <a:xfrm rot="913501">
                  <a:off x="1414345" y="4249202"/>
                  <a:ext cx="208705" cy="130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3" h="4899" extrusionOk="0">
                      <a:moveTo>
                        <a:pt x="3345" y="1"/>
                      </a:moveTo>
                      <a:cubicBezTo>
                        <a:pt x="3164" y="1"/>
                        <a:pt x="2987" y="35"/>
                        <a:pt x="2827" y="103"/>
                      </a:cubicBezTo>
                      <a:lnTo>
                        <a:pt x="244" y="1015"/>
                      </a:lnTo>
                      <a:cubicBezTo>
                        <a:pt x="92" y="1471"/>
                        <a:pt x="1" y="1958"/>
                        <a:pt x="1" y="2444"/>
                      </a:cubicBezTo>
                      <a:cubicBezTo>
                        <a:pt x="1" y="2596"/>
                        <a:pt x="31" y="2778"/>
                        <a:pt x="61" y="2930"/>
                      </a:cubicBezTo>
                      <a:cubicBezTo>
                        <a:pt x="31" y="3234"/>
                        <a:pt x="61" y="3538"/>
                        <a:pt x="122" y="3842"/>
                      </a:cubicBezTo>
                      <a:cubicBezTo>
                        <a:pt x="183" y="4207"/>
                        <a:pt x="396" y="4541"/>
                        <a:pt x="700" y="4724"/>
                      </a:cubicBezTo>
                      <a:cubicBezTo>
                        <a:pt x="925" y="4836"/>
                        <a:pt x="1184" y="4899"/>
                        <a:pt x="1439" y="4899"/>
                      </a:cubicBezTo>
                      <a:cubicBezTo>
                        <a:pt x="1528" y="4899"/>
                        <a:pt x="1616" y="4891"/>
                        <a:pt x="1703" y="4876"/>
                      </a:cubicBezTo>
                      <a:cubicBezTo>
                        <a:pt x="2159" y="4876"/>
                        <a:pt x="2645" y="4815"/>
                        <a:pt x="3071" y="4693"/>
                      </a:cubicBezTo>
                      <a:cubicBezTo>
                        <a:pt x="3344" y="4632"/>
                        <a:pt x="3557" y="4480"/>
                        <a:pt x="3739" y="4298"/>
                      </a:cubicBezTo>
                      <a:cubicBezTo>
                        <a:pt x="3861" y="4176"/>
                        <a:pt x="3831" y="4055"/>
                        <a:pt x="3831" y="3872"/>
                      </a:cubicBezTo>
                      <a:cubicBezTo>
                        <a:pt x="4955" y="2869"/>
                        <a:pt x="5745" y="3538"/>
                        <a:pt x="7600" y="2110"/>
                      </a:cubicBezTo>
                      <a:cubicBezTo>
                        <a:pt x="7812" y="1684"/>
                        <a:pt x="7478" y="1137"/>
                        <a:pt x="7022" y="924"/>
                      </a:cubicBezTo>
                      <a:cubicBezTo>
                        <a:pt x="6712" y="821"/>
                        <a:pt x="6374" y="760"/>
                        <a:pt x="6037" y="760"/>
                      </a:cubicBezTo>
                      <a:cubicBezTo>
                        <a:pt x="5878" y="760"/>
                        <a:pt x="5719" y="773"/>
                        <a:pt x="5563" y="803"/>
                      </a:cubicBezTo>
                      <a:cubicBezTo>
                        <a:pt x="5468" y="814"/>
                        <a:pt x="5372" y="821"/>
                        <a:pt x="5277" y="821"/>
                      </a:cubicBezTo>
                      <a:cubicBezTo>
                        <a:pt x="4888" y="821"/>
                        <a:pt x="4507" y="718"/>
                        <a:pt x="4165" y="499"/>
                      </a:cubicBezTo>
                      <a:cubicBezTo>
                        <a:pt x="3952" y="347"/>
                        <a:pt x="3770" y="103"/>
                        <a:pt x="3527" y="12"/>
                      </a:cubicBezTo>
                      <a:cubicBezTo>
                        <a:pt x="3466" y="5"/>
                        <a:pt x="3405" y="1"/>
                        <a:pt x="33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55"/>
                <p:cNvSpPr/>
                <p:nvPr/>
              </p:nvSpPr>
              <p:spPr>
                <a:xfrm>
                  <a:off x="1377001" y="3258206"/>
                  <a:ext cx="273643" cy="1048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4" h="39248" extrusionOk="0">
                      <a:moveTo>
                        <a:pt x="8876" y="0"/>
                      </a:moveTo>
                      <a:cubicBezTo>
                        <a:pt x="7135" y="271"/>
                        <a:pt x="5382" y="406"/>
                        <a:pt x="3632" y="406"/>
                      </a:cubicBezTo>
                      <a:cubicBezTo>
                        <a:pt x="2632" y="406"/>
                        <a:pt x="1634" y="362"/>
                        <a:pt x="639" y="274"/>
                      </a:cubicBezTo>
                      <a:lnTo>
                        <a:pt x="639" y="2766"/>
                      </a:lnTo>
                      <a:cubicBezTo>
                        <a:pt x="0" y="6566"/>
                        <a:pt x="1642" y="11125"/>
                        <a:pt x="1976" y="14955"/>
                      </a:cubicBezTo>
                      <a:cubicBezTo>
                        <a:pt x="2584" y="21915"/>
                        <a:pt x="2341" y="28937"/>
                        <a:pt x="1247" y="35837"/>
                      </a:cubicBezTo>
                      <a:cubicBezTo>
                        <a:pt x="1155" y="36444"/>
                        <a:pt x="1004" y="37022"/>
                        <a:pt x="1216" y="37600"/>
                      </a:cubicBezTo>
                      <a:cubicBezTo>
                        <a:pt x="1551" y="38572"/>
                        <a:pt x="2463" y="39210"/>
                        <a:pt x="3496" y="39241"/>
                      </a:cubicBezTo>
                      <a:cubicBezTo>
                        <a:pt x="3564" y="39245"/>
                        <a:pt x="3632" y="39247"/>
                        <a:pt x="3699" y="39247"/>
                      </a:cubicBezTo>
                      <a:cubicBezTo>
                        <a:pt x="4596" y="39247"/>
                        <a:pt x="5444" y="38890"/>
                        <a:pt x="6292" y="38663"/>
                      </a:cubicBezTo>
                      <a:cubicBezTo>
                        <a:pt x="7356" y="25654"/>
                        <a:pt x="10244" y="12918"/>
                        <a:pt x="88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55"/>
                <p:cNvSpPr/>
                <p:nvPr/>
              </p:nvSpPr>
              <p:spPr>
                <a:xfrm rot="1173862">
                  <a:off x="1637647" y="4273881"/>
                  <a:ext cx="227374" cy="11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2" h="4316" extrusionOk="0">
                      <a:moveTo>
                        <a:pt x="3648" y="0"/>
                      </a:moveTo>
                      <a:lnTo>
                        <a:pt x="335" y="517"/>
                      </a:lnTo>
                      <a:cubicBezTo>
                        <a:pt x="152" y="1338"/>
                        <a:pt x="0" y="2249"/>
                        <a:pt x="456" y="2979"/>
                      </a:cubicBezTo>
                      <a:lnTo>
                        <a:pt x="487" y="3009"/>
                      </a:lnTo>
                      <a:cubicBezTo>
                        <a:pt x="517" y="3313"/>
                        <a:pt x="669" y="3617"/>
                        <a:pt x="882" y="3860"/>
                      </a:cubicBezTo>
                      <a:cubicBezTo>
                        <a:pt x="1186" y="4104"/>
                        <a:pt x="1581" y="4255"/>
                        <a:pt x="1976" y="4286"/>
                      </a:cubicBezTo>
                      <a:cubicBezTo>
                        <a:pt x="2165" y="4305"/>
                        <a:pt x="2353" y="4315"/>
                        <a:pt x="2539" y="4315"/>
                      </a:cubicBezTo>
                      <a:cubicBezTo>
                        <a:pt x="3221" y="4315"/>
                        <a:pt x="3885" y="4184"/>
                        <a:pt x="4529" y="3921"/>
                      </a:cubicBezTo>
                      <a:cubicBezTo>
                        <a:pt x="4529" y="3800"/>
                        <a:pt x="4560" y="3678"/>
                        <a:pt x="4560" y="3556"/>
                      </a:cubicBezTo>
                      <a:cubicBezTo>
                        <a:pt x="5867" y="2827"/>
                        <a:pt x="5958" y="3496"/>
                        <a:pt x="7326" y="2462"/>
                      </a:cubicBezTo>
                      <a:cubicBezTo>
                        <a:pt x="7691" y="2219"/>
                        <a:pt x="8329" y="1824"/>
                        <a:pt x="8450" y="1398"/>
                      </a:cubicBezTo>
                      <a:cubicBezTo>
                        <a:pt x="8511" y="912"/>
                        <a:pt x="8177" y="456"/>
                        <a:pt x="7721" y="304"/>
                      </a:cubicBezTo>
                      <a:cubicBezTo>
                        <a:pt x="7518" y="253"/>
                        <a:pt x="7315" y="229"/>
                        <a:pt x="7112" y="229"/>
                      </a:cubicBezTo>
                      <a:cubicBezTo>
                        <a:pt x="6829" y="229"/>
                        <a:pt x="6545" y="276"/>
                        <a:pt x="6262" y="365"/>
                      </a:cubicBezTo>
                      <a:cubicBezTo>
                        <a:pt x="5806" y="547"/>
                        <a:pt x="5320" y="638"/>
                        <a:pt x="4833" y="669"/>
                      </a:cubicBezTo>
                      <a:cubicBezTo>
                        <a:pt x="4809" y="670"/>
                        <a:pt x="4784" y="671"/>
                        <a:pt x="4760" y="671"/>
                      </a:cubicBezTo>
                      <a:cubicBezTo>
                        <a:pt x="4301" y="671"/>
                        <a:pt x="3879" y="404"/>
                        <a:pt x="36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55"/>
                <p:cNvSpPr/>
                <p:nvPr/>
              </p:nvSpPr>
              <p:spPr>
                <a:xfrm>
                  <a:off x="1459011" y="3228955"/>
                  <a:ext cx="330487" cy="1107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2" h="41462" extrusionOk="0">
                      <a:moveTo>
                        <a:pt x="8876" y="1"/>
                      </a:moveTo>
                      <a:cubicBezTo>
                        <a:pt x="6712" y="390"/>
                        <a:pt x="4528" y="585"/>
                        <a:pt x="2341" y="585"/>
                      </a:cubicBezTo>
                      <a:cubicBezTo>
                        <a:pt x="1794" y="585"/>
                        <a:pt x="1247" y="572"/>
                        <a:pt x="700" y="548"/>
                      </a:cubicBezTo>
                      <a:lnTo>
                        <a:pt x="700" y="548"/>
                      </a:lnTo>
                      <a:cubicBezTo>
                        <a:pt x="0" y="5016"/>
                        <a:pt x="1946" y="9606"/>
                        <a:pt x="3496" y="14013"/>
                      </a:cubicBezTo>
                      <a:cubicBezTo>
                        <a:pt x="6748" y="23223"/>
                        <a:pt x="6475" y="31248"/>
                        <a:pt x="6870" y="40154"/>
                      </a:cubicBezTo>
                      <a:cubicBezTo>
                        <a:pt x="7061" y="40693"/>
                        <a:pt x="8418" y="41461"/>
                        <a:pt x="9782" y="41461"/>
                      </a:cubicBezTo>
                      <a:cubicBezTo>
                        <a:pt x="10802" y="41461"/>
                        <a:pt x="11826" y="41032"/>
                        <a:pt x="12371" y="39758"/>
                      </a:cubicBezTo>
                      <a:cubicBezTo>
                        <a:pt x="12098" y="26202"/>
                        <a:pt x="11916" y="13436"/>
                        <a:pt x="88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55"/>
                <p:cNvSpPr/>
                <p:nvPr/>
              </p:nvSpPr>
              <p:spPr>
                <a:xfrm>
                  <a:off x="1693662" y="3414106"/>
                  <a:ext cx="89353" cy="895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5" h="33527" extrusionOk="0">
                      <a:moveTo>
                        <a:pt x="92" y="0"/>
                      </a:moveTo>
                      <a:cubicBezTo>
                        <a:pt x="31" y="0"/>
                        <a:pt x="1" y="61"/>
                        <a:pt x="31" y="122"/>
                      </a:cubicBezTo>
                      <a:cubicBezTo>
                        <a:pt x="2311" y="11064"/>
                        <a:pt x="3132" y="22250"/>
                        <a:pt x="2493" y="33405"/>
                      </a:cubicBezTo>
                      <a:cubicBezTo>
                        <a:pt x="2493" y="33466"/>
                        <a:pt x="2524" y="33496"/>
                        <a:pt x="2584" y="33526"/>
                      </a:cubicBezTo>
                      <a:cubicBezTo>
                        <a:pt x="2645" y="33526"/>
                        <a:pt x="2706" y="33466"/>
                        <a:pt x="2706" y="33405"/>
                      </a:cubicBezTo>
                      <a:cubicBezTo>
                        <a:pt x="3344" y="22250"/>
                        <a:pt x="2493" y="11034"/>
                        <a:pt x="214" y="91"/>
                      </a:cubicBezTo>
                      <a:cubicBezTo>
                        <a:pt x="214" y="31"/>
                        <a:pt x="153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55"/>
                <p:cNvSpPr/>
                <p:nvPr/>
              </p:nvSpPr>
              <p:spPr>
                <a:xfrm>
                  <a:off x="1451692" y="2473017"/>
                  <a:ext cx="141309" cy="17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6445" extrusionOk="0">
                      <a:moveTo>
                        <a:pt x="4560" y="1"/>
                      </a:moveTo>
                      <a:lnTo>
                        <a:pt x="1247" y="122"/>
                      </a:lnTo>
                      <a:cubicBezTo>
                        <a:pt x="913" y="122"/>
                        <a:pt x="578" y="213"/>
                        <a:pt x="335" y="396"/>
                      </a:cubicBezTo>
                      <a:cubicBezTo>
                        <a:pt x="153" y="609"/>
                        <a:pt x="62" y="882"/>
                        <a:pt x="62" y="1156"/>
                      </a:cubicBezTo>
                      <a:cubicBezTo>
                        <a:pt x="1" y="1855"/>
                        <a:pt x="31" y="2554"/>
                        <a:pt x="92" y="3223"/>
                      </a:cubicBezTo>
                      <a:cubicBezTo>
                        <a:pt x="183" y="4043"/>
                        <a:pt x="366" y="4925"/>
                        <a:pt x="913" y="5533"/>
                      </a:cubicBezTo>
                      <a:cubicBezTo>
                        <a:pt x="1490" y="6110"/>
                        <a:pt x="2220" y="6414"/>
                        <a:pt x="3040" y="6445"/>
                      </a:cubicBezTo>
                      <a:cubicBezTo>
                        <a:pt x="3618" y="6445"/>
                        <a:pt x="4195" y="6414"/>
                        <a:pt x="4773" y="6293"/>
                      </a:cubicBezTo>
                      <a:cubicBezTo>
                        <a:pt x="5077" y="6232"/>
                        <a:pt x="5290" y="5928"/>
                        <a:pt x="5229" y="5593"/>
                      </a:cubicBezTo>
                      <a:cubicBezTo>
                        <a:pt x="5016" y="4742"/>
                        <a:pt x="4986" y="3831"/>
                        <a:pt x="5138" y="2949"/>
                      </a:cubicBezTo>
                      <a:cubicBezTo>
                        <a:pt x="4773" y="2220"/>
                        <a:pt x="4591" y="1916"/>
                        <a:pt x="4986" y="1551"/>
                      </a:cubicBezTo>
                      <a:lnTo>
                        <a:pt x="4560" y="1"/>
                      </a:lnTo>
                      <a:close/>
                    </a:path>
                  </a:pathLst>
                </a:custGeom>
                <a:solidFill>
                  <a:srgbClr val="EAC0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55"/>
                <p:cNvSpPr/>
                <p:nvPr/>
              </p:nvSpPr>
              <p:spPr>
                <a:xfrm>
                  <a:off x="1411916" y="2522544"/>
                  <a:ext cx="147800" cy="20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" h="7570" extrusionOk="0">
                      <a:moveTo>
                        <a:pt x="4013" y="1"/>
                      </a:moveTo>
                      <a:cubicBezTo>
                        <a:pt x="3010" y="244"/>
                        <a:pt x="1976" y="366"/>
                        <a:pt x="943" y="396"/>
                      </a:cubicBezTo>
                      <a:cubicBezTo>
                        <a:pt x="852" y="2676"/>
                        <a:pt x="548" y="4955"/>
                        <a:pt x="0" y="7205"/>
                      </a:cubicBezTo>
                      <a:cubicBezTo>
                        <a:pt x="557" y="7150"/>
                        <a:pt x="1113" y="7122"/>
                        <a:pt x="1668" y="7122"/>
                      </a:cubicBezTo>
                      <a:cubicBezTo>
                        <a:pt x="2964" y="7122"/>
                        <a:pt x="4256" y="7271"/>
                        <a:pt x="5532" y="7569"/>
                      </a:cubicBezTo>
                      <a:cubicBezTo>
                        <a:pt x="4621" y="5138"/>
                        <a:pt x="4104" y="2584"/>
                        <a:pt x="4013" y="1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55"/>
                <p:cNvSpPr/>
                <p:nvPr/>
              </p:nvSpPr>
              <p:spPr>
                <a:xfrm>
                  <a:off x="1415976" y="2428512"/>
                  <a:ext cx="190033" cy="159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" h="5953" extrusionOk="0">
                      <a:moveTo>
                        <a:pt x="4873" y="1"/>
                      </a:moveTo>
                      <a:cubicBezTo>
                        <a:pt x="3843" y="1"/>
                        <a:pt x="2818" y="33"/>
                        <a:pt x="1794" y="86"/>
                      </a:cubicBezTo>
                      <a:cubicBezTo>
                        <a:pt x="791" y="116"/>
                        <a:pt x="61" y="998"/>
                        <a:pt x="183" y="1971"/>
                      </a:cubicBezTo>
                      <a:lnTo>
                        <a:pt x="213" y="2366"/>
                      </a:lnTo>
                      <a:cubicBezTo>
                        <a:pt x="152" y="2487"/>
                        <a:pt x="92" y="2639"/>
                        <a:pt x="61" y="2791"/>
                      </a:cubicBezTo>
                      <a:cubicBezTo>
                        <a:pt x="0" y="3156"/>
                        <a:pt x="31" y="3551"/>
                        <a:pt x="152" y="3916"/>
                      </a:cubicBezTo>
                      <a:cubicBezTo>
                        <a:pt x="304" y="4615"/>
                        <a:pt x="487" y="5284"/>
                        <a:pt x="730" y="5952"/>
                      </a:cubicBezTo>
                      <a:cubicBezTo>
                        <a:pt x="1611" y="5861"/>
                        <a:pt x="3131" y="5466"/>
                        <a:pt x="3618" y="4706"/>
                      </a:cubicBezTo>
                      <a:cubicBezTo>
                        <a:pt x="3861" y="4372"/>
                        <a:pt x="4073" y="3886"/>
                        <a:pt x="4317" y="3430"/>
                      </a:cubicBezTo>
                      <a:cubicBezTo>
                        <a:pt x="4560" y="3369"/>
                        <a:pt x="4773" y="3278"/>
                        <a:pt x="5016" y="3186"/>
                      </a:cubicBezTo>
                      <a:cubicBezTo>
                        <a:pt x="6232" y="2609"/>
                        <a:pt x="7052" y="1424"/>
                        <a:pt x="7113" y="56"/>
                      </a:cubicBezTo>
                      <a:cubicBezTo>
                        <a:pt x="6362" y="18"/>
                        <a:pt x="5616" y="1"/>
                        <a:pt x="48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55"/>
                <p:cNvSpPr/>
                <p:nvPr/>
              </p:nvSpPr>
              <p:spPr>
                <a:xfrm>
                  <a:off x="1513400" y="2526470"/>
                  <a:ext cx="31708" cy="59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2225" extrusionOk="0">
                      <a:moveTo>
                        <a:pt x="419" y="0"/>
                      </a:moveTo>
                      <a:cubicBezTo>
                        <a:pt x="267" y="0"/>
                        <a:pt x="141" y="90"/>
                        <a:pt x="62" y="249"/>
                      </a:cubicBezTo>
                      <a:cubicBezTo>
                        <a:pt x="1" y="492"/>
                        <a:pt x="183" y="735"/>
                        <a:pt x="183" y="1009"/>
                      </a:cubicBezTo>
                      <a:cubicBezTo>
                        <a:pt x="183" y="1191"/>
                        <a:pt x="62" y="1374"/>
                        <a:pt x="62" y="1586"/>
                      </a:cubicBezTo>
                      <a:cubicBezTo>
                        <a:pt x="92" y="1769"/>
                        <a:pt x="183" y="1951"/>
                        <a:pt x="335" y="2042"/>
                      </a:cubicBezTo>
                      <a:cubicBezTo>
                        <a:pt x="518" y="2133"/>
                        <a:pt x="670" y="2194"/>
                        <a:pt x="852" y="2225"/>
                      </a:cubicBezTo>
                      <a:lnTo>
                        <a:pt x="1186" y="674"/>
                      </a:lnTo>
                      <a:cubicBezTo>
                        <a:pt x="1095" y="522"/>
                        <a:pt x="1004" y="371"/>
                        <a:pt x="913" y="249"/>
                      </a:cubicBezTo>
                      <a:cubicBezTo>
                        <a:pt x="822" y="127"/>
                        <a:pt x="670" y="36"/>
                        <a:pt x="487" y="6"/>
                      </a:cubicBezTo>
                      <a:cubicBezTo>
                        <a:pt x="464" y="2"/>
                        <a:pt x="441" y="0"/>
                        <a:pt x="419" y="0"/>
                      </a:cubicBezTo>
                      <a:close/>
                    </a:path>
                  </a:pathLst>
                </a:custGeom>
                <a:solidFill>
                  <a:srgbClr val="EAC0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55"/>
                <p:cNvSpPr/>
                <p:nvPr/>
              </p:nvSpPr>
              <p:spPr>
                <a:xfrm>
                  <a:off x="1522349" y="2533924"/>
                  <a:ext cx="13837" cy="3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1460" extrusionOk="0">
                      <a:moveTo>
                        <a:pt x="91" y="0"/>
                      </a:moveTo>
                      <a:cubicBezTo>
                        <a:pt x="31" y="243"/>
                        <a:pt x="0" y="578"/>
                        <a:pt x="243" y="608"/>
                      </a:cubicBezTo>
                      <a:cubicBezTo>
                        <a:pt x="122" y="699"/>
                        <a:pt x="31" y="851"/>
                        <a:pt x="0" y="1003"/>
                      </a:cubicBezTo>
                      <a:cubicBezTo>
                        <a:pt x="0" y="1155"/>
                        <a:pt x="0" y="1307"/>
                        <a:pt x="31" y="1459"/>
                      </a:cubicBezTo>
                      <a:lnTo>
                        <a:pt x="122" y="1459"/>
                      </a:lnTo>
                      <a:cubicBezTo>
                        <a:pt x="122" y="1399"/>
                        <a:pt x="152" y="1338"/>
                        <a:pt x="213" y="1307"/>
                      </a:cubicBezTo>
                      <a:cubicBezTo>
                        <a:pt x="274" y="1277"/>
                        <a:pt x="335" y="1247"/>
                        <a:pt x="395" y="1216"/>
                      </a:cubicBezTo>
                      <a:cubicBezTo>
                        <a:pt x="456" y="1186"/>
                        <a:pt x="487" y="1125"/>
                        <a:pt x="456" y="1034"/>
                      </a:cubicBezTo>
                      <a:cubicBezTo>
                        <a:pt x="456" y="1003"/>
                        <a:pt x="426" y="973"/>
                        <a:pt x="395" y="943"/>
                      </a:cubicBezTo>
                      <a:cubicBezTo>
                        <a:pt x="365" y="912"/>
                        <a:pt x="365" y="851"/>
                        <a:pt x="395" y="791"/>
                      </a:cubicBezTo>
                      <a:cubicBezTo>
                        <a:pt x="426" y="730"/>
                        <a:pt x="456" y="699"/>
                        <a:pt x="487" y="639"/>
                      </a:cubicBezTo>
                      <a:cubicBezTo>
                        <a:pt x="517" y="517"/>
                        <a:pt x="487" y="365"/>
                        <a:pt x="395" y="243"/>
                      </a:cubicBezTo>
                      <a:cubicBezTo>
                        <a:pt x="304" y="152"/>
                        <a:pt x="183" y="61"/>
                        <a:pt x="91" y="0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55"/>
                <p:cNvSpPr/>
                <p:nvPr/>
              </p:nvSpPr>
              <p:spPr>
                <a:xfrm>
                  <a:off x="1342888" y="2667651"/>
                  <a:ext cx="457986" cy="1001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" h="37476" extrusionOk="0">
                      <a:moveTo>
                        <a:pt x="8210" y="0"/>
                      </a:moveTo>
                      <a:cubicBezTo>
                        <a:pt x="6133" y="0"/>
                        <a:pt x="4058" y="244"/>
                        <a:pt x="2007" y="709"/>
                      </a:cubicBezTo>
                      <a:cubicBezTo>
                        <a:pt x="822" y="2228"/>
                        <a:pt x="366" y="4235"/>
                        <a:pt x="366" y="6150"/>
                      </a:cubicBezTo>
                      <a:cubicBezTo>
                        <a:pt x="335" y="8095"/>
                        <a:pt x="700" y="9979"/>
                        <a:pt x="1034" y="11894"/>
                      </a:cubicBezTo>
                      <a:cubicBezTo>
                        <a:pt x="2554" y="20618"/>
                        <a:pt x="1" y="28247"/>
                        <a:pt x="974" y="35785"/>
                      </a:cubicBezTo>
                      <a:cubicBezTo>
                        <a:pt x="1460" y="35876"/>
                        <a:pt x="2828" y="35907"/>
                        <a:pt x="3284" y="36028"/>
                      </a:cubicBezTo>
                      <a:cubicBezTo>
                        <a:pt x="3284" y="34235"/>
                        <a:pt x="2706" y="25724"/>
                        <a:pt x="2706" y="23931"/>
                      </a:cubicBezTo>
                      <a:lnTo>
                        <a:pt x="2706" y="23931"/>
                      </a:lnTo>
                      <a:cubicBezTo>
                        <a:pt x="3223" y="25876"/>
                        <a:pt x="4043" y="34387"/>
                        <a:pt x="4530" y="36332"/>
                      </a:cubicBezTo>
                      <a:cubicBezTo>
                        <a:pt x="6416" y="36887"/>
                        <a:pt x="8758" y="37475"/>
                        <a:pt x="11092" y="37475"/>
                      </a:cubicBezTo>
                      <a:cubicBezTo>
                        <a:pt x="13234" y="37475"/>
                        <a:pt x="15370" y="36980"/>
                        <a:pt x="17144" y="35512"/>
                      </a:cubicBezTo>
                      <a:cubicBezTo>
                        <a:pt x="15928" y="27426"/>
                        <a:pt x="13223" y="13292"/>
                        <a:pt x="12645" y="5481"/>
                      </a:cubicBezTo>
                      <a:cubicBezTo>
                        <a:pt x="12007" y="4235"/>
                        <a:pt x="9819" y="1104"/>
                        <a:pt x="8907" y="10"/>
                      </a:cubicBezTo>
                      <a:cubicBezTo>
                        <a:pt x="8675" y="3"/>
                        <a:pt x="8442" y="0"/>
                        <a:pt x="8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55"/>
                <p:cNvSpPr/>
                <p:nvPr/>
              </p:nvSpPr>
              <p:spPr>
                <a:xfrm>
                  <a:off x="1342888" y="2667892"/>
                  <a:ext cx="349987" cy="1000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2" h="37463" extrusionOk="0">
                      <a:moveTo>
                        <a:pt x="8390" y="1"/>
                      </a:moveTo>
                      <a:cubicBezTo>
                        <a:pt x="6232" y="1"/>
                        <a:pt x="4104" y="244"/>
                        <a:pt x="2007" y="700"/>
                      </a:cubicBezTo>
                      <a:cubicBezTo>
                        <a:pt x="822" y="2219"/>
                        <a:pt x="366" y="4226"/>
                        <a:pt x="366" y="6141"/>
                      </a:cubicBezTo>
                      <a:cubicBezTo>
                        <a:pt x="335" y="8086"/>
                        <a:pt x="700" y="9970"/>
                        <a:pt x="1034" y="11885"/>
                      </a:cubicBezTo>
                      <a:cubicBezTo>
                        <a:pt x="2554" y="20609"/>
                        <a:pt x="1" y="28238"/>
                        <a:pt x="974" y="35776"/>
                      </a:cubicBezTo>
                      <a:cubicBezTo>
                        <a:pt x="1460" y="35867"/>
                        <a:pt x="2828" y="35898"/>
                        <a:pt x="3284" y="36019"/>
                      </a:cubicBezTo>
                      <a:cubicBezTo>
                        <a:pt x="3284" y="34226"/>
                        <a:pt x="2706" y="25715"/>
                        <a:pt x="2706" y="23922"/>
                      </a:cubicBezTo>
                      <a:lnTo>
                        <a:pt x="2706" y="23922"/>
                      </a:lnTo>
                      <a:cubicBezTo>
                        <a:pt x="3192" y="25867"/>
                        <a:pt x="4043" y="34378"/>
                        <a:pt x="4530" y="36323"/>
                      </a:cubicBezTo>
                      <a:cubicBezTo>
                        <a:pt x="6415" y="36865"/>
                        <a:pt x="8757" y="37462"/>
                        <a:pt x="11089" y="37462"/>
                      </a:cubicBezTo>
                      <a:cubicBezTo>
                        <a:pt x="11764" y="37462"/>
                        <a:pt x="12439" y="37412"/>
                        <a:pt x="13101" y="37296"/>
                      </a:cubicBezTo>
                      <a:cubicBezTo>
                        <a:pt x="12463" y="27205"/>
                        <a:pt x="11794" y="17113"/>
                        <a:pt x="6779" y="7660"/>
                      </a:cubicBezTo>
                      <a:cubicBezTo>
                        <a:pt x="5654" y="5046"/>
                        <a:pt x="6293" y="1703"/>
                        <a:pt x="83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55"/>
                <p:cNvSpPr/>
                <p:nvPr/>
              </p:nvSpPr>
              <p:spPr>
                <a:xfrm>
                  <a:off x="1947814" y="2651116"/>
                  <a:ext cx="123438" cy="147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5523" extrusionOk="0">
                      <a:moveTo>
                        <a:pt x="4223" y="1"/>
                      </a:moveTo>
                      <a:cubicBezTo>
                        <a:pt x="3973" y="1"/>
                        <a:pt x="3688" y="396"/>
                        <a:pt x="3283" y="720"/>
                      </a:cubicBezTo>
                      <a:cubicBezTo>
                        <a:pt x="2949" y="1085"/>
                        <a:pt x="2523" y="1297"/>
                        <a:pt x="2037" y="1388"/>
                      </a:cubicBezTo>
                      <a:cubicBezTo>
                        <a:pt x="1964" y="1388"/>
                        <a:pt x="1891" y="1384"/>
                        <a:pt x="1820" y="1384"/>
                      </a:cubicBezTo>
                      <a:cubicBezTo>
                        <a:pt x="1714" y="1384"/>
                        <a:pt x="1612" y="1395"/>
                        <a:pt x="1520" y="1449"/>
                      </a:cubicBezTo>
                      <a:cubicBezTo>
                        <a:pt x="1399" y="1571"/>
                        <a:pt x="1368" y="1723"/>
                        <a:pt x="1368" y="1905"/>
                      </a:cubicBezTo>
                      <a:cubicBezTo>
                        <a:pt x="1277" y="2392"/>
                        <a:pt x="1095" y="2847"/>
                        <a:pt x="791" y="3212"/>
                      </a:cubicBezTo>
                      <a:lnTo>
                        <a:pt x="1" y="3911"/>
                      </a:lnTo>
                      <a:cubicBezTo>
                        <a:pt x="426" y="4489"/>
                        <a:pt x="882" y="5006"/>
                        <a:pt x="1399" y="5522"/>
                      </a:cubicBezTo>
                      <a:cubicBezTo>
                        <a:pt x="1946" y="4884"/>
                        <a:pt x="2615" y="4337"/>
                        <a:pt x="3344" y="3942"/>
                      </a:cubicBezTo>
                      <a:cubicBezTo>
                        <a:pt x="3496" y="3851"/>
                        <a:pt x="3648" y="3790"/>
                        <a:pt x="3800" y="3668"/>
                      </a:cubicBezTo>
                      <a:cubicBezTo>
                        <a:pt x="3922" y="3577"/>
                        <a:pt x="4013" y="3395"/>
                        <a:pt x="3982" y="3243"/>
                      </a:cubicBezTo>
                      <a:cubicBezTo>
                        <a:pt x="3982" y="3121"/>
                        <a:pt x="3891" y="3030"/>
                        <a:pt x="3922" y="2908"/>
                      </a:cubicBezTo>
                      <a:cubicBezTo>
                        <a:pt x="3952" y="2817"/>
                        <a:pt x="4074" y="2756"/>
                        <a:pt x="4104" y="2635"/>
                      </a:cubicBezTo>
                      <a:cubicBezTo>
                        <a:pt x="4134" y="2544"/>
                        <a:pt x="4043" y="2452"/>
                        <a:pt x="4013" y="2331"/>
                      </a:cubicBezTo>
                      <a:cubicBezTo>
                        <a:pt x="3952" y="2179"/>
                        <a:pt x="3922" y="1996"/>
                        <a:pt x="3922" y="1814"/>
                      </a:cubicBezTo>
                      <a:cubicBezTo>
                        <a:pt x="3891" y="1632"/>
                        <a:pt x="3770" y="1449"/>
                        <a:pt x="3587" y="1449"/>
                      </a:cubicBezTo>
                      <a:cubicBezTo>
                        <a:pt x="3922" y="872"/>
                        <a:pt x="4621" y="173"/>
                        <a:pt x="4317" y="21"/>
                      </a:cubicBezTo>
                      <a:cubicBezTo>
                        <a:pt x="4286" y="7"/>
                        <a:pt x="4255" y="1"/>
                        <a:pt x="4223" y="1"/>
                      </a:cubicBezTo>
                      <a:close/>
                    </a:path>
                  </a:pathLst>
                </a:custGeom>
                <a:solidFill>
                  <a:srgbClr val="EAC0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55"/>
                <p:cNvSpPr/>
                <p:nvPr/>
              </p:nvSpPr>
              <p:spPr>
                <a:xfrm>
                  <a:off x="1951073" y="2721479"/>
                  <a:ext cx="70655" cy="79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2980" extrusionOk="0">
                      <a:moveTo>
                        <a:pt x="882" y="1"/>
                      </a:moveTo>
                      <a:cubicBezTo>
                        <a:pt x="487" y="31"/>
                        <a:pt x="365" y="548"/>
                        <a:pt x="0" y="730"/>
                      </a:cubicBezTo>
                      <a:cubicBezTo>
                        <a:pt x="578" y="1399"/>
                        <a:pt x="1003" y="2159"/>
                        <a:pt x="1246" y="2979"/>
                      </a:cubicBezTo>
                      <a:lnTo>
                        <a:pt x="2645" y="1855"/>
                      </a:lnTo>
                      <a:cubicBezTo>
                        <a:pt x="2462" y="1125"/>
                        <a:pt x="1976" y="487"/>
                        <a:pt x="1307" y="122"/>
                      </a:cubicBezTo>
                      <a:cubicBezTo>
                        <a:pt x="1186" y="31"/>
                        <a:pt x="1034" y="1"/>
                        <a:pt x="8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55"/>
                <p:cNvSpPr/>
                <p:nvPr/>
              </p:nvSpPr>
              <p:spPr>
                <a:xfrm>
                  <a:off x="1526409" y="2666262"/>
                  <a:ext cx="497734" cy="299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3" h="11215" extrusionOk="0">
                      <a:moveTo>
                        <a:pt x="1976" y="1"/>
                      </a:moveTo>
                      <a:cubicBezTo>
                        <a:pt x="1642" y="1"/>
                        <a:pt x="1307" y="122"/>
                        <a:pt x="1064" y="335"/>
                      </a:cubicBezTo>
                      <a:cubicBezTo>
                        <a:pt x="791" y="518"/>
                        <a:pt x="547" y="761"/>
                        <a:pt x="365" y="1065"/>
                      </a:cubicBezTo>
                      <a:cubicBezTo>
                        <a:pt x="152" y="1399"/>
                        <a:pt x="31" y="1825"/>
                        <a:pt x="0" y="2220"/>
                      </a:cubicBezTo>
                      <a:lnTo>
                        <a:pt x="0" y="2493"/>
                      </a:lnTo>
                      <a:cubicBezTo>
                        <a:pt x="61" y="3284"/>
                        <a:pt x="304" y="4074"/>
                        <a:pt x="760" y="4743"/>
                      </a:cubicBezTo>
                      <a:cubicBezTo>
                        <a:pt x="1885" y="6445"/>
                        <a:pt x="3435" y="7812"/>
                        <a:pt x="5259" y="8755"/>
                      </a:cubicBezTo>
                      <a:cubicBezTo>
                        <a:pt x="7052" y="9667"/>
                        <a:pt x="8937" y="10426"/>
                        <a:pt x="10882" y="11034"/>
                      </a:cubicBezTo>
                      <a:cubicBezTo>
                        <a:pt x="11157" y="11162"/>
                        <a:pt x="11448" y="11215"/>
                        <a:pt x="11753" y="11215"/>
                      </a:cubicBezTo>
                      <a:cubicBezTo>
                        <a:pt x="11885" y="11215"/>
                        <a:pt x="12021" y="11205"/>
                        <a:pt x="12159" y="11186"/>
                      </a:cubicBezTo>
                      <a:cubicBezTo>
                        <a:pt x="12523" y="11034"/>
                        <a:pt x="12858" y="10791"/>
                        <a:pt x="13131" y="10487"/>
                      </a:cubicBezTo>
                      <a:cubicBezTo>
                        <a:pt x="14955" y="8512"/>
                        <a:pt x="16779" y="6566"/>
                        <a:pt x="18633" y="4621"/>
                      </a:cubicBezTo>
                      <a:cubicBezTo>
                        <a:pt x="18086" y="3587"/>
                        <a:pt x="17295" y="2736"/>
                        <a:pt x="16323" y="2098"/>
                      </a:cubicBezTo>
                      <a:cubicBezTo>
                        <a:pt x="14590" y="3496"/>
                        <a:pt x="12736" y="4712"/>
                        <a:pt x="10821" y="5806"/>
                      </a:cubicBezTo>
                      <a:cubicBezTo>
                        <a:pt x="8815" y="4439"/>
                        <a:pt x="7934" y="3192"/>
                        <a:pt x="6475" y="2098"/>
                      </a:cubicBezTo>
                      <a:cubicBezTo>
                        <a:pt x="5775" y="1551"/>
                        <a:pt x="5046" y="1065"/>
                        <a:pt x="4286" y="639"/>
                      </a:cubicBezTo>
                      <a:cubicBezTo>
                        <a:pt x="3952" y="457"/>
                        <a:pt x="3557" y="305"/>
                        <a:pt x="3192" y="214"/>
                      </a:cubicBezTo>
                      <a:cubicBezTo>
                        <a:pt x="2797" y="92"/>
                        <a:pt x="2371" y="31"/>
                        <a:pt x="19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55"/>
                <p:cNvSpPr/>
                <p:nvPr/>
              </p:nvSpPr>
              <p:spPr>
                <a:xfrm>
                  <a:off x="1407054" y="2642434"/>
                  <a:ext cx="151861" cy="53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5" h="1988" extrusionOk="0">
                      <a:moveTo>
                        <a:pt x="1762" y="0"/>
                      </a:moveTo>
                      <a:cubicBezTo>
                        <a:pt x="1173" y="0"/>
                        <a:pt x="583" y="44"/>
                        <a:pt x="0" y="133"/>
                      </a:cubicBezTo>
                      <a:lnTo>
                        <a:pt x="0" y="1987"/>
                      </a:lnTo>
                      <a:cubicBezTo>
                        <a:pt x="1885" y="1622"/>
                        <a:pt x="3769" y="1349"/>
                        <a:pt x="5684" y="1197"/>
                      </a:cubicBezTo>
                      <a:lnTo>
                        <a:pt x="5350" y="558"/>
                      </a:lnTo>
                      <a:cubicBezTo>
                        <a:pt x="4201" y="189"/>
                        <a:pt x="2983" y="0"/>
                        <a:pt x="17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78" name="Google Shape;1978;p55"/>
          <p:cNvGrpSpPr/>
          <p:nvPr/>
        </p:nvGrpSpPr>
        <p:grpSpPr>
          <a:xfrm>
            <a:off x="7199836" y="539494"/>
            <a:ext cx="1221863" cy="4603347"/>
            <a:chOff x="7199836" y="539494"/>
            <a:chExt cx="1221863" cy="4603347"/>
          </a:xfrm>
        </p:grpSpPr>
        <p:grpSp>
          <p:nvGrpSpPr>
            <p:cNvPr id="1979" name="Google Shape;1979;p55"/>
            <p:cNvGrpSpPr/>
            <p:nvPr/>
          </p:nvGrpSpPr>
          <p:grpSpPr>
            <a:xfrm>
              <a:off x="7711774" y="2143899"/>
              <a:ext cx="709925" cy="2998942"/>
              <a:chOff x="1852175" y="355925"/>
              <a:chExt cx="596075" cy="2518426"/>
            </a:xfrm>
          </p:grpSpPr>
          <p:sp>
            <p:nvSpPr>
              <p:cNvPr id="1980" name="Google Shape;1980;p55"/>
              <p:cNvSpPr/>
              <p:nvPr/>
            </p:nvSpPr>
            <p:spPr>
              <a:xfrm>
                <a:off x="2131375" y="404450"/>
                <a:ext cx="181550" cy="1126125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45045" extrusionOk="0">
                    <a:moveTo>
                      <a:pt x="516" y="1"/>
                    </a:moveTo>
                    <a:lnTo>
                      <a:pt x="212" y="304"/>
                    </a:lnTo>
                    <a:lnTo>
                      <a:pt x="6655" y="6747"/>
                    </a:lnTo>
                    <a:lnTo>
                      <a:pt x="41" y="13374"/>
                    </a:lnTo>
                    <a:lnTo>
                      <a:pt x="6404" y="19737"/>
                    </a:lnTo>
                    <a:lnTo>
                      <a:pt x="1" y="26140"/>
                    </a:lnTo>
                    <a:lnTo>
                      <a:pt x="6206" y="32358"/>
                    </a:lnTo>
                    <a:lnTo>
                      <a:pt x="27" y="38536"/>
                    </a:lnTo>
                    <a:lnTo>
                      <a:pt x="6536" y="45045"/>
                    </a:lnTo>
                    <a:lnTo>
                      <a:pt x="6839" y="44741"/>
                    </a:lnTo>
                    <a:lnTo>
                      <a:pt x="635" y="38536"/>
                    </a:lnTo>
                    <a:lnTo>
                      <a:pt x="6813" y="32358"/>
                    </a:lnTo>
                    <a:lnTo>
                      <a:pt x="608" y="26140"/>
                    </a:lnTo>
                    <a:lnTo>
                      <a:pt x="7011" y="19737"/>
                    </a:lnTo>
                    <a:lnTo>
                      <a:pt x="648" y="13374"/>
                    </a:lnTo>
                    <a:lnTo>
                      <a:pt x="7262" y="6747"/>
                    </a:lnTo>
                    <a:lnTo>
                      <a:pt x="5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55"/>
              <p:cNvSpPr/>
              <p:nvPr/>
            </p:nvSpPr>
            <p:spPr>
              <a:xfrm>
                <a:off x="2124776" y="387949"/>
                <a:ext cx="25772" cy="2486402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48808" extrusionOk="0">
                    <a:moveTo>
                      <a:pt x="1" y="1"/>
                    </a:moveTo>
                    <a:lnTo>
                      <a:pt x="1" y="48807"/>
                    </a:lnTo>
                    <a:lnTo>
                      <a:pt x="1031" y="48807"/>
                    </a:lnTo>
                    <a:lnTo>
                      <a:pt x="10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55"/>
              <p:cNvSpPr/>
              <p:nvPr/>
            </p:nvSpPr>
            <p:spPr>
              <a:xfrm>
                <a:off x="2287163" y="387949"/>
                <a:ext cx="26097" cy="248640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48808" extrusionOk="0">
                    <a:moveTo>
                      <a:pt x="0" y="1"/>
                    </a:moveTo>
                    <a:lnTo>
                      <a:pt x="0" y="48807"/>
                    </a:lnTo>
                    <a:lnTo>
                      <a:pt x="1043" y="48807"/>
                    </a:lnTo>
                    <a:lnTo>
                      <a:pt x="10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55"/>
              <p:cNvSpPr/>
              <p:nvPr/>
            </p:nvSpPr>
            <p:spPr>
              <a:xfrm>
                <a:off x="1852175" y="364200"/>
                <a:ext cx="57197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2879" h="1941" extrusionOk="0">
                    <a:moveTo>
                      <a:pt x="0" y="0"/>
                    </a:moveTo>
                    <a:lnTo>
                      <a:pt x="0" y="1941"/>
                    </a:lnTo>
                    <a:lnTo>
                      <a:pt x="22879" y="1941"/>
                    </a:lnTo>
                    <a:lnTo>
                      <a:pt x="228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55"/>
              <p:cNvSpPr/>
              <p:nvPr/>
            </p:nvSpPr>
            <p:spPr>
              <a:xfrm>
                <a:off x="2343925" y="355925"/>
                <a:ext cx="104325" cy="627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2510" extrusionOk="0">
                    <a:moveTo>
                      <a:pt x="397" y="1"/>
                    </a:moveTo>
                    <a:cubicBezTo>
                      <a:pt x="172" y="1"/>
                      <a:pt x="1" y="173"/>
                      <a:pt x="1" y="397"/>
                    </a:cubicBezTo>
                    <a:lnTo>
                      <a:pt x="1" y="2126"/>
                    </a:lnTo>
                    <a:cubicBezTo>
                      <a:pt x="1" y="2338"/>
                      <a:pt x="172" y="2509"/>
                      <a:pt x="397" y="2509"/>
                    </a:cubicBezTo>
                    <a:lnTo>
                      <a:pt x="3776" y="2509"/>
                    </a:lnTo>
                    <a:cubicBezTo>
                      <a:pt x="3988" y="2509"/>
                      <a:pt x="4173" y="2338"/>
                      <a:pt x="4173" y="2126"/>
                    </a:cubicBezTo>
                    <a:lnTo>
                      <a:pt x="4173" y="397"/>
                    </a:lnTo>
                    <a:cubicBezTo>
                      <a:pt x="4173" y="173"/>
                      <a:pt x="3988" y="1"/>
                      <a:pt x="3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5" name="Google Shape;1985;p55"/>
            <p:cNvGrpSpPr/>
            <p:nvPr/>
          </p:nvGrpSpPr>
          <p:grpSpPr>
            <a:xfrm>
              <a:off x="7199836" y="539494"/>
              <a:ext cx="1173370" cy="1678459"/>
              <a:chOff x="7199836" y="539494"/>
              <a:chExt cx="1173370" cy="1678459"/>
            </a:xfrm>
          </p:grpSpPr>
          <p:grpSp>
            <p:nvGrpSpPr>
              <p:cNvPr id="1986" name="Google Shape;1986;p55"/>
              <p:cNvGrpSpPr/>
              <p:nvPr/>
            </p:nvGrpSpPr>
            <p:grpSpPr>
              <a:xfrm>
                <a:off x="7199836" y="539494"/>
                <a:ext cx="724533" cy="517765"/>
                <a:chOff x="7199836" y="539494"/>
                <a:chExt cx="724533" cy="517765"/>
              </a:xfrm>
            </p:grpSpPr>
            <p:sp>
              <p:nvSpPr>
                <p:cNvPr id="1987" name="Google Shape;1987;p55"/>
                <p:cNvSpPr/>
                <p:nvPr/>
              </p:nvSpPr>
              <p:spPr>
                <a:xfrm>
                  <a:off x="7199836" y="539494"/>
                  <a:ext cx="724533" cy="517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06" h="21157" extrusionOk="0">
                      <a:moveTo>
                        <a:pt x="0" y="1"/>
                      </a:moveTo>
                      <a:lnTo>
                        <a:pt x="0" y="21156"/>
                      </a:lnTo>
                      <a:lnTo>
                        <a:pt x="29606" y="21156"/>
                      </a:lnTo>
                      <a:lnTo>
                        <a:pt x="296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88" name="Google Shape;1988;p55"/>
                <p:cNvGrpSpPr/>
                <p:nvPr/>
              </p:nvGrpSpPr>
              <p:grpSpPr>
                <a:xfrm>
                  <a:off x="7296472" y="581820"/>
                  <a:ext cx="531261" cy="433111"/>
                  <a:chOff x="2922421" y="484823"/>
                  <a:chExt cx="1304348" cy="1063372"/>
                </a:xfrm>
              </p:grpSpPr>
              <p:sp>
                <p:nvSpPr>
                  <p:cNvPr id="1989" name="Google Shape;1989;p55"/>
                  <p:cNvSpPr/>
                  <p:nvPr/>
                </p:nvSpPr>
                <p:spPr>
                  <a:xfrm>
                    <a:off x="3663571" y="550363"/>
                    <a:ext cx="563197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81" h="8420" extrusionOk="0">
                        <a:moveTo>
                          <a:pt x="24" y="0"/>
                        </a:moveTo>
                        <a:lnTo>
                          <a:pt x="1" y="4866"/>
                        </a:lnTo>
                        <a:cubicBezTo>
                          <a:pt x="1" y="4866"/>
                          <a:pt x="2762" y="8419"/>
                          <a:pt x="11317" y="8419"/>
                        </a:cubicBezTo>
                        <a:cubicBezTo>
                          <a:pt x="19872" y="8419"/>
                          <a:pt x="25281" y="2150"/>
                          <a:pt x="24443" y="679"/>
                        </a:cubicBezTo>
                        <a:cubicBezTo>
                          <a:pt x="24315" y="459"/>
                          <a:pt x="24098" y="364"/>
                          <a:pt x="23802" y="364"/>
                        </a:cubicBezTo>
                        <a:cubicBezTo>
                          <a:pt x="21967" y="364"/>
                          <a:pt x="17104" y="4006"/>
                          <a:pt x="11453" y="4006"/>
                        </a:cubicBezTo>
                        <a:cubicBezTo>
                          <a:pt x="4889" y="4006"/>
                          <a:pt x="24" y="0"/>
                          <a:pt x="2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0" name="Google Shape;1990;p55"/>
                  <p:cNvSpPr/>
                  <p:nvPr/>
                </p:nvSpPr>
                <p:spPr>
                  <a:xfrm>
                    <a:off x="3664083" y="740948"/>
                    <a:ext cx="562685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58" h="8420" extrusionOk="0">
                        <a:moveTo>
                          <a:pt x="1" y="0"/>
                        </a:moveTo>
                        <a:lnTo>
                          <a:pt x="1" y="4866"/>
                        </a:lnTo>
                        <a:cubicBezTo>
                          <a:pt x="1" y="4866"/>
                          <a:pt x="2739" y="8419"/>
                          <a:pt x="11294" y="8419"/>
                        </a:cubicBezTo>
                        <a:cubicBezTo>
                          <a:pt x="19849" y="8419"/>
                          <a:pt x="25258" y="2150"/>
                          <a:pt x="24420" y="679"/>
                        </a:cubicBezTo>
                        <a:cubicBezTo>
                          <a:pt x="24292" y="459"/>
                          <a:pt x="24075" y="364"/>
                          <a:pt x="23779" y="364"/>
                        </a:cubicBezTo>
                        <a:cubicBezTo>
                          <a:pt x="21944" y="364"/>
                          <a:pt x="17081" y="4006"/>
                          <a:pt x="11430" y="4006"/>
                        </a:cubicBezTo>
                        <a:cubicBezTo>
                          <a:pt x="4866" y="4006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1" name="Google Shape;1991;p55"/>
                  <p:cNvSpPr/>
                  <p:nvPr/>
                </p:nvSpPr>
                <p:spPr>
                  <a:xfrm>
                    <a:off x="3664083" y="932022"/>
                    <a:ext cx="524880" cy="1870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61" h="8398" extrusionOk="0">
                        <a:moveTo>
                          <a:pt x="1" y="1"/>
                        </a:moveTo>
                        <a:lnTo>
                          <a:pt x="1" y="4844"/>
                        </a:lnTo>
                        <a:cubicBezTo>
                          <a:pt x="1" y="4844"/>
                          <a:pt x="2400" y="8397"/>
                          <a:pt x="9574" y="8397"/>
                        </a:cubicBezTo>
                        <a:cubicBezTo>
                          <a:pt x="18129" y="8397"/>
                          <a:pt x="23560" y="2128"/>
                          <a:pt x="22700" y="657"/>
                        </a:cubicBezTo>
                        <a:cubicBezTo>
                          <a:pt x="22575" y="437"/>
                          <a:pt x="22360" y="342"/>
                          <a:pt x="22067" y="342"/>
                        </a:cubicBezTo>
                        <a:cubicBezTo>
                          <a:pt x="20247" y="342"/>
                          <a:pt x="15384" y="3984"/>
                          <a:pt x="9732" y="3984"/>
                        </a:cubicBezTo>
                        <a:cubicBezTo>
                          <a:pt x="6089" y="3961"/>
                          <a:pt x="2581" y="2535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2" name="Google Shape;1992;p55"/>
                  <p:cNvSpPr/>
                  <p:nvPr/>
                </p:nvSpPr>
                <p:spPr>
                  <a:xfrm>
                    <a:off x="3664083" y="1122606"/>
                    <a:ext cx="485560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96" h="8420" extrusionOk="0">
                        <a:moveTo>
                          <a:pt x="1" y="1"/>
                        </a:moveTo>
                        <a:lnTo>
                          <a:pt x="1" y="4844"/>
                        </a:lnTo>
                        <a:cubicBezTo>
                          <a:pt x="1" y="4844"/>
                          <a:pt x="2875" y="8420"/>
                          <a:pt x="9574" y="8420"/>
                        </a:cubicBezTo>
                        <a:cubicBezTo>
                          <a:pt x="18129" y="8420"/>
                          <a:pt x="21795" y="2898"/>
                          <a:pt x="20935" y="1426"/>
                        </a:cubicBezTo>
                        <a:cubicBezTo>
                          <a:pt x="20790" y="1172"/>
                          <a:pt x="20571" y="1065"/>
                          <a:pt x="20279" y="1065"/>
                        </a:cubicBezTo>
                        <a:cubicBezTo>
                          <a:pt x="18752" y="1065"/>
                          <a:pt x="15223" y="3984"/>
                          <a:pt x="9732" y="3984"/>
                        </a:cubicBezTo>
                        <a:cubicBezTo>
                          <a:pt x="3169" y="3984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3" name="Google Shape;1993;p55"/>
                  <p:cNvSpPr/>
                  <p:nvPr/>
                </p:nvSpPr>
                <p:spPr>
                  <a:xfrm>
                    <a:off x="3663571" y="1313190"/>
                    <a:ext cx="450273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12" h="8420" extrusionOk="0">
                        <a:moveTo>
                          <a:pt x="24" y="1"/>
                        </a:moveTo>
                        <a:lnTo>
                          <a:pt x="1" y="4844"/>
                        </a:lnTo>
                        <a:cubicBezTo>
                          <a:pt x="1" y="4844"/>
                          <a:pt x="1834" y="8420"/>
                          <a:pt x="7877" y="8420"/>
                        </a:cubicBezTo>
                        <a:cubicBezTo>
                          <a:pt x="16432" y="8420"/>
                          <a:pt x="20211" y="3418"/>
                          <a:pt x="19374" y="1947"/>
                        </a:cubicBezTo>
                        <a:cubicBezTo>
                          <a:pt x="19207" y="1663"/>
                          <a:pt x="18947" y="1546"/>
                          <a:pt x="18593" y="1546"/>
                        </a:cubicBezTo>
                        <a:cubicBezTo>
                          <a:pt x="16977" y="1546"/>
                          <a:pt x="13421" y="3984"/>
                          <a:pt x="8035" y="3984"/>
                        </a:cubicBezTo>
                        <a:cubicBezTo>
                          <a:pt x="7989" y="3984"/>
                          <a:pt x="7942" y="3985"/>
                          <a:pt x="7895" y="3985"/>
                        </a:cubicBezTo>
                        <a:cubicBezTo>
                          <a:pt x="4780" y="3985"/>
                          <a:pt x="1874" y="2498"/>
                          <a:pt x="2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4" name="Google Shape;1994;p55"/>
                  <p:cNvSpPr/>
                  <p:nvPr/>
                </p:nvSpPr>
                <p:spPr>
                  <a:xfrm>
                    <a:off x="2922421" y="550363"/>
                    <a:ext cx="562707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59" h="8420" extrusionOk="0">
                        <a:moveTo>
                          <a:pt x="25258" y="0"/>
                        </a:moveTo>
                        <a:cubicBezTo>
                          <a:pt x="25258" y="0"/>
                          <a:pt x="20392" y="4006"/>
                          <a:pt x="13829" y="4006"/>
                        </a:cubicBezTo>
                        <a:cubicBezTo>
                          <a:pt x="8177" y="4006"/>
                          <a:pt x="3298" y="364"/>
                          <a:pt x="1473" y="364"/>
                        </a:cubicBezTo>
                        <a:cubicBezTo>
                          <a:pt x="1179" y="364"/>
                          <a:pt x="964" y="459"/>
                          <a:pt x="838" y="679"/>
                        </a:cubicBezTo>
                        <a:cubicBezTo>
                          <a:pt x="1" y="2150"/>
                          <a:pt x="5410" y="8419"/>
                          <a:pt x="13965" y="8419"/>
                        </a:cubicBezTo>
                        <a:cubicBezTo>
                          <a:pt x="22520" y="8419"/>
                          <a:pt x="25258" y="4866"/>
                          <a:pt x="25258" y="4866"/>
                        </a:cubicBezTo>
                        <a:lnTo>
                          <a:pt x="2525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5" name="Google Shape;1995;p55"/>
                  <p:cNvSpPr/>
                  <p:nvPr/>
                </p:nvSpPr>
                <p:spPr>
                  <a:xfrm>
                    <a:off x="2922421" y="740948"/>
                    <a:ext cx="562707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59" h="8420" extrusionOk="0">
                        <a:moveTo>
                          <a:pt x="25258" y="0"/>
                        </a:moveTo>
                        <a:cubicBezTo>
                          <a:pt x="25258" y="0"/>
                          <a:pt x="20392" y="4006"/>
                          <a:pt x="13829" y="4006"/>
                        </a:cubicBezTo>
                        <a:cubicBezTo>
                          <a:pt x="8177" y="4006"/>
                          <a:pt x="3298" y="364"/>
                          <a:pt x="1473" y="364"/>
                        </a:cubicBezTo>
                        <a:cubicBezTo>
                          <a:pt x="1179" y="364"/>
                          <a:pt x="964" y="459"/>
                          <a:pt x="838" y="679"/>
                        </a:cubicBezTo>
                        <a:cubicBezTo>
                          <a:pt x="1" y="2150"/>
                          <a:pt x="5410" y="8419"/>
                          <a:pt x="13965" y="8419"/>
                        </a:cubicBezTo>
                        <a:cubicBezTo>
                          <a:pt x="22520" y="8419"/>
                          <a:pt x="25258" y="4866"/>
                          <a:pt x="25258" y="4866"/>
                        </a:cubicBezTo>
                        <a:lnTo>
                          <a:pt x="2525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6" name="Google Shape;1996;p55"/>
                  <p:cNvSpPr/>
                  <p:nvPr/>
                </p:nvSpPr>
                <p:spPr>
                  <a:xfrm>
                    <a:off x="2960248" y="932022"/>
                    <a:ext cx="524880" cy="1870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61" h="8398" extrusionOk="0">
                        <a:moveTo>
                          <a:pt x="23560" y="1"/>
                        </a:moveTo>
                        <a:cubicBezTo>
                          <a:pt x="20958" y="2535"/>
                          <a:pt x="17472" y="3961"/>
                          <a:pt x="13828" y="3984"/>
                        </a:cubicBezTo>
                        <a:cubicBezTo>
                          <a:pt x="8177" y="3984"/>
                          <a:pt x="3314" y="342"/>
                          <a:pt x="1494" y="342"/>
                        </a:cubicBezTo>
                        <a:cubicBezTo>
                          <a:pt x="1200" y="342"/>
                          <a:pt x="986" y="437"/>
                          <a:pt x="860" y="657"/>
                        </a:cubicBezTo>
                        <a:cubicBezTo>
                          <a:pt x="0" y="2128"/>
                          <a:pt x="5409" y="8397"/>
                          <a:pt x="13987" y="8397"/>
                        </a:cubicBezTo>
                        <a:cubicBezTo>
                          <a:pt x="21161" y="8397"/>
                          <a:pt x="23560" y="4844"/>
                          <a:pt x="23560" y="4844"/>
                        </a:cubicBezTo>
                        <a:lnTo>
                          <a:pt x="2356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7" name="Google Shape;1997;p55"/>
                  <p:cNvSpPr/>
                  <p:nvPr/>
                </p:nvSpPr>
                <p:spPr>
                  <a:xfrm>
                    <a:off x="2999568" y="1122606"/>
                    <a:ext cx="485560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96" h="8420" extrusionOk="0">
                        <a:moveTo>
                          <a:pt x="21795" y="1"/>
                        </a:moveTo>
                        <a:cubicBezTo>
                          <a:pt x="21795" y="1"/>
                          <a:pt x="18627" y="3984"/>
                          <a:pt x="12063" y="3984"/>
                        </a:cubicBezTo>
                        <a:cubicBezTo>
                          <a:pt x="6554" y="3984"/>
                          <a:pt x="3038" y="1065"/>
                          <a:pt x="1502" y="1065"/>
                        </a:cubicBezTo>
                        <a:cubicBezTo>
                          <a:pt x="1208" y="1065"/>
                          <a:pt x="987" y="1172"/>
                          <a:pt x="838" y="1426"/>
                        </a:cubicBezTo>
                        <a:cubicBezTo>
                          <a:pt x="1" y="2898"/>
                          <a:pt x="3644" y="8420"/>
                          <a:pt x="12222" y="8420"/>
                        </a:cubicBezTo>
                        <a:cubicBezTo>
                          <a:pt x="18921" y="8420"/>
                          <a:pt x="21795" y="4844"/>
                          <a:pt x="21795" y="4844"/>
                        </a:cubicBezTo>
                        <a:lnTo>
                          <a:pt x="21795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8" name="Google Shape;1998;p55"/>
                  <p:cNvSpPr/>
                  <p:nvPr/>
                </p:nvSpPr>
                <p:spPr>
                  <a:xfrm>
                    <a:off x="3034855" y="1313190"/>
                    <a:ext cx="450273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12" h="8420" extrusionOk="0">
                        <a:moveTo>
                          <a:pt x="20211" y="1"/>
                        </a:moveTo>
                        <a:cubicBezTo>
                          <a:pt x="18360" y="2498"/>
                          <a:pt x="15433" y="3985"/>
                          <a:pt x="12338" y="3985"/>
                        </a:cubicBezTo>
                        <a:cubicBezTo>
                          <a:pt x="12292" y="3985"/>
                          <a:pt x="12246" y="3984"/>
                          <a:pt x="12199" y="3984"/>
                        </a:cubicBezTo>
                        <a:cubicBezTo>
                          <a:pt x="6814" y="3984"/>
                          <a:pt x="3242" y="1546"/>
                          <a:pt x="1633" y="1546"/>
                        </a:cubicBezTo>
                        <a:cubicBezTo>
                          <a:pt x="1281" y="1546"/>
                          <a:pt x="1023" y="1663"/>
                          <a:pt x="861" y="1947"/>
                        </a:cubicBezTo>
                        <a:cubicBezTo>
                          <a:pt x="1" y="3418"/>
                          <a:pt x="3780" y="8420"/>
                          <a:pt x="12335" y="8420"/>
                        </a:cubicBezTo>
                        <a:cubicBezTo>
                          <a:pt x="18378" y="8420"/>
                          <a:pt x="20211" y="4844"/>
                          <a:pt x="20211" y="4844"/>
                        </a:cubicBezTo>
                        <a:lnTo>
                          <a:pt x="2021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9" name="Google Shape;1999;p55"/>
                  <p:cNvSpPr/>
                  <p:nvPr/>
                </p:nvSpPr>
                <p:spPr>
                  <a:xfrm>
                    <a:off x="3487111" y="565490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0"/>
                        </a:moveTo>
                        <a:cubicBezTo>
                          <a:pt x="951" y="0"/>
                          <a:pt x="1" y="928"/>
                          <a:pt x="1" y="2082"/>
                        </a:cubicBezTo>
                        <a:cubicBezTo>
                          <a:pt x="1" y="3237"/>
                          <a:pt x="951" y="4187"/>
                          <a:pt x="2106" y="4187"/>
                        </a:cubicBezTo>
                        <a:lnTo>
                          <a:pt x="5840" y="4187"/>
                        </a:lnTo>
                        <a:cubicBezTo>
                          <a:pt x="6994" y="4187"/>
                          <a:pt x="7945" y="3237"/>
                          <a:pt x="7945" y="2082"/>
                        </a:cubicBezTo>
                        <a:cubicBezTo>
                          <a:pt x="7945" y="928"/>
                          <a:pt x="6994" y="0"/>
                          <a:pt x="58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0" name="Google Shape;2000;p55"/>
                  <p:cNvSpPr/>
                  <p:nvPr/>
                </p:nvSpPr>
                <p:spPr>
                  <a:xfrm>
                    <a:off x="3485596" y="565445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1"/>
                        </a:moveTo>
                        <a:cubicBezTo>
                          <a:pt x="930" y="1"/>
                          <a:pt x="1" y="934"/>
                          <a:pt x="1" y="2084"/>
                        </a:cubicBezTo>
                        <a:cubicBezTo>
                          <a:pt x="1" y="3256"/>
                          <a:pt x="930" y="4191"/>
                          <a:pt x="2091" y="4191"/>
                        </a:cubicBezTo>
                        <a:cubicBezTo>
                          <a:pt x="2119" y="4191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1" name="Google Shape;2001;p55"/>
                  <p:cNvSpPr/>
                  <p:nvPr/>
                </p:nvSpPr>
                <p:spPr>
                  <a:xfrm>
                    <a:off x="3487111" y="692539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0"/>
                        </a:moveTo>
                        <a:cubicBezTo>
                          <a:pt x="951" y="0"/>
                          <a:pt x="1" y="928"/>
                          <a:pt x="1" y="2083"/>
                        </a:cubicBezTo>
                        <a:cubicBezTo>
                          <a:pt x="1" y="3237"/>
                          <a:pt x="951" y="4187"/>
                          <a:pt x="2106" y="4187"/>
                        </a:cubicBezTo>
                        <a:lnTo>
                          <a:pt x="5840" y="4187"/>
                        </a:lnTo>
                        <a:cubicBezTo>
                          <a:pt x="6994" y="4187"/>
                          <a:pt x="7945" y="3237"/>
                          <a:pt x="7945" y="2083"/>
                        </a:cubicBezTo>
                        <a:cubicBezTo>
                          <a:pt x="7945" y="928"/>
                          <a:pt x="6994" y="0"/>
                          <a:pt x="58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2" name="Google Shape;2002;p55"/>
                  <p:cNvSpPr/>
                  <p:nvPr/>
                </p:nvSpPr>
                <p:spPr>
                  <a:xfrm>
                    <a:off x="3485596" y="692494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1"/>
                        </a:moveTo>
                        <a:cubicBezTo>
                          <a:pt x="930" y="1"/>
                          <a:pt x="1" y="935"/>
                          <a:pt x="1" y="2085"/>
                        </a:cubicBezTo>
                        <a:cubicBezTo>
                          <a:pt x="1" y="3257"/>
                          <a:pt x="930" y="4191"/>
                          <a:pt x="2091" y="4191"/>
                        </a:cubicBezTo>
                        <a:cubicBezTo>
                          <a:pt x="2119" y="4191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3" name="Google Shape;2003;p55"/>
                  <p:cNvSpPr/>
                  <p:nvPr/>
                </p:nvSpPr>
                <p:spPr>
                  <a:xfrm>
                    <a:off x="3487111" y="819587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1"/>
                        </a:moveTo>
                        <a:cubicBezTo>
                          <a:pt x="951" y="1"/>
                          <a:pt x="1" y="929"/>
                          <a:pt x="1" y="2083"/>
                        </a:cubicBezTo>
                        <a:cubicBezTo>
                          <a:pt x="1" y="3237"/>
                          <a:pt x="951" y="4188"/>
                          <a:pt x="2106" y="4188"/>
                        </a:cubicBezTo>
                        <a:lnTo>
                          <a:pt x="5840" y="4188"/>
                        </a:lnTo>
                        <a:cubicBezTo>
                          <a:pt x="6994" y="4188"/>
                          <a:pt x="7945" y="3237"/>
                          <a:pt x="7945" y="2083"/>
                        </a:cubicBezTo>
                        <a:cubicBezTo>
                          <a:pt x="7945" y="929"/>
                          <a:pt x="6994" y="1"/>
                          <a:pt x="584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4" name="Google Shape;2004;p55"/>
                  <p:cNvSpPr/>
                  <p:nvPr/>
                </p:nvSpPr>
                <p:spPr>
                  <a:xfrm>
                    <a:off x="3485596" y="819565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0"/>
                        </a:moveTo>
                        <a:cubicBezTo>
                          <a:pt x="930" y="0"/>
                          <a:pt x="1" y="934"/>
                          <a:pt x="1" y="2084"/>
                        </a:cubicBezTo>
                        <a:cubicBezTo>
                          <a:pt x="1" y="3256"/>
                          <a:pt x="930" y="4190"/>
                          <a:pt x="2091" y="4190"/>
                        </a:cubicBezTo>
                        <a:cubicBezTo>
                          <a:pt x="2119" y="4190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5" name="Google Shape;2005;p55"/>
                  <p:cNvSpPr/>
                  <p:nvPr/>
                </p:nvSpPr>
                <p:spPr>
                  <a:xfrm>
                    <a:off x="3487111" y="946658"/>
                    <a:ext cx="176995" cy="93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7" extrusionOk="0">
                        <a:moveTo>
                          <a:pt x="2106" y="0"/>
                        </a:moveTo>
                        <a:cubicBezTo>
                          <a:pt x="951" y="0"/>
                          <a:pt x="1" y="928"/>
                          <a:pt x="1" y="2082"/>
                        </a:cubicBezTo>
                        <a:cubicBezTo>
                          <a:pt x="1" y="3236"/>
                          <a:pt x="951" y="4187"/>
                          <a:pt x="2106" y="4187"/>
                        </a:cubicBezTo>
                        <a:lnTo>
                          <a:pt x="5840" y="4187"/>
                        </a:lnTo>
                        <a:cubicBezTo>
                          <a:pt x="6994" y="4187"/>
                          <a:pt x="7945" y="3236"/>
                          <a:pt x="7945" y="2082"/>
                        </a:cubicBezTo>
                        <a:cubicBezTo>
                          <a:pt x="7945" y="928"/>
                          <a:pt x="6994" y="0"/>
                          <a:pt x="58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6" name="Google Shape;2006;p55"/>
                  <p:cNvSpPr/>
                  <p:nvPr/>
                </p:nvSpPr>
                <p:spPr>
                  <a:xfrm>
                    <a:off x="3485596" y="946613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0"/>
                        </a:moveTo>
                        <a:cubicBezTo>
                          <a:pt x="930" y="0"/>
                          <a:pt x="1" y="934"/>
                          <a:pt x="1" y="2084"/>
                        </a:cubicBezTo>
                        <a:cubicBezTo>
                          <a:pt x="1" y="3256"/>
                          <a:pt x="930" y="4191"/>
                          <a:pt x="2091" y="4191"/>
                        </a:cubicBezTo>
                        <a:cubicBezTo>
                          <a:pt x="2119" y="4191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7" name="Google Shape;2007;p55"/>
                  <p:cNvSpPr/>
                  <p:nvPr/>
                </p:nvSpPr>
                <p:spPr>
                  <a:xfrm>
                    <a:off x="3487111" y="1073707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0"/>
                        </a:moveTo>
                        <a:cubicBezTo>
                          <a:pt x="951" y="0"/>
                          <a:pt x="1" y="928"/>
                          <a:pt x="1" y="2082"/>
                        </a:cubicBezTo>
                        <a:cubicBezTo>
                          <a:pt x="1" y="3237"/>
                          <a:pt x="951" y="4187"/>
                          <a:pt x="2106" y="4187"/>
                        </a:cubicBezTo>
                        <a:lnTo>
                          <a:pt x="5840" y="4187"/>
                        </a:lnTo>
                        <a:cubicBezTo>
                          <a:pt x="6994" y="4187"/>
                          <a:pt x="7945" y="3237"/>
                          <a:pt x="7945" y="2082"/>
                        </a:cubicBezTo>
                        <a:cubicBezTo>
                          <a:pt x="7945" y="928"/>
                          <a:pt x="6994" y="0"/>
                          <a:pt x="58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8" name="Google Shape;2008;p55"/>
                  <p:cNvSpPr/>
                  <p:nvPr/>
                </p:nvSpPr>
                <p:spPr>
                  <a:xfrm>
                    <a:off x="3485596" y="1073662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1"/>
                        </a:moveTo>
                        <a:cubicBezTo>
                          <a:pt x="930" y="1"/>
                          <a:pt x="1" y="935"/>
                          <a:pt x="1" y="2107"/>
                        </a:cubicBezTo>
                        <a:cubicBezTo>
                          <a:pt x="1" y="3257"/>
                          <a:pt x="930" y="4191"/>
                          <a:pt x="2091" y="4191"/>
                        </a:cubicBezTo>
                        <a:cubicBezTo>
                          <a:pt x="2119" y="4191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9" name="Google Shape;2009;p55"/>
                  <p:cNvSpPr/>
                  <p:nvPr/>
                </p:nvSpPr>
                <p:spPr>
                  <a:xfrm>
                    <a:off x="3487111" y="1200755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1"/>
                        </a:moveTo>
                        <a:cubicBezTo>
                          <a:pt x="951" y="1"/>
                          <a:pt x="1" y="951"/>
                          <a:pt x="1" y="2105"/>
                        </a:cubicBezTo>
                        <a:cubicBezTo>
                          <a:pt x="1" y="3260"/>
                          <a:pt x="951" y="4188"/>
                          <a:pt x="2106" y="4188"/>
                        </a:cubicBezTo>
                        <a:lnTo>
                          <a:pt x="5840" y="4188"/>
                        </a:lnTo>
                        <a:cubicBezTo>
                          <a:pt x="6994" y="4188"/>
                          <a:pt x="7945" y="3260"/>
                          <a:pt x="7945" y="2105"/>
                        </a:cubicBezTo>
                        <a:cubicBezTo>
                          <a:pt x="7945" y="951"/>
                          <a:pt x="6994" y="1"/>
                          <a:pt x="584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0" name="Google Shape;2010;p55"/>
                  <p:cNvSpPr/>
                  <p:nvPr/>
                </p:nvSpPr>
                <p:spPr>
                  <a:xfrm>
                    <a:off x="3485596" y="1200733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0"/>
                        </a:moveTo>
                        <a:cubicBezTo>
                          <a:pt x="930" y="0"/>
                          <a:pt x="1" y="934"/>
                          <a:pt x="1" y="2106"/>
                        </a:cubicBezTo>
                        <a:cubicBezTo>
                          <a:pt x="1" y="3256"/>
                          <a:pt x="930" y="4190"/>
                          <a:pt x="2091" y="4190"/>
                        </a:cubicBezTo>
                        <a:cubicBezTo>
                          <a:pt x="2119" y="4190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1" name="Google Shape;2011;p55"/>
                  <p:cNvSpPr/>
                  <p:nvPr/>
                </p:nvSpPr>
                <p:spPr>
                  <a:xfrm>
                    <a:off x="3487111" y="1327804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1"/>
                        </a:moveTo>
                        <a:cubicBezTo>
                          <a:pt x="951" y="1"/>
                          <a:pt x="1" y="951"/>
                          <a:pt x="1" y="2106"/>
                        </a:cubicBezTo>
                        <a:cubicBezTo>
                          <a:pt x="1" y="3260"/>
                          <a:pt x="951" y="4188"/>
                          <a:pt x="2106" y="4188"/>
                        </a:cubicBezTo>
                        <a:lnTo>
                          <a:pt x="5840" y="4188"/>
                        </a:lnTo>
                        <a:cubicBezTo>
                          <a:pt x="6994" y="4188"/>
                          <a:pt x="7945" y="3260"/>
                          <a:pt x="7945" y="2106"/>
                        </a:cubicBezTo>
                        <a:cubicBezTo>
                          <a:pt x="7945" y="951"/>
                          <a:pt x="6994" y="1"/>
                          <a:pt x="584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2" name="Google Shape;2012;p55"/>
                  <p:cNvSpPr/>
                  <p:nvPr/>
                </p:nvSpPr>
                <p:spPr>
                  <a:xfrm>
                    <a:off x="3485596" y="1328272"/>
                    <a:ext cx="90268" cy="9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69" extrusionOk="0">
                        <a:moveTo>
                          <a:pt x="2091" y="1"/>
                        </a:moveTo>
                        <a:cubicBezTo>
                          <a:pt x="930" y="1"/>
                          <a:pt x="1" y="935"/>
                          <a:pt x="1" y="2085"/>
                        </a:cubicBezTo>
                        <a:cubicBezTo>
                          <a:pt x="1" y="3235"/>
                          <a:pt x="930" y="4168"/>
                          <a:pt x="2091" y="4168"/>
                        </a:cubicBezTo>
                        <a:cubicBezTo>
                          <a:pt x="2119" y="4168"/>
                          <a:pt x="2146" y="4168"/>
                          <a:pt x="2174" y="4167"/>
                        </a:cubicBezTo>
                        <a:lnTo>
                          <a:pt x="4052" y="4167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3" name="Google Shape;2013;p55"/>
                  <p:cNvSpPr/>
                  <p:nvPr/>
                </p:nvSpPr>
                <p:spPr>
                  <a:xfrm>
                    <a:off x="3487111" y="1455365"/>
                    <a:ext cx="176995" cy="92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66" extrusionOk="0">
                        <a:moveTo>
                          <a:pt x="2065" y="0"/>
                        </a:moveTo>
                        <a:cubicBezTo>
                          <a:pt x="929" y="0"/>
                          <a:pt x="1" y="942"/>
                          <a:pt x="1" y="2083"/>
                        </a:cubicBezTo>
                        <a:cubicBezTo>
                          <a:pt x="1" y="3237"/>
                          <a:pt x="951" y="4165"/>
                          <a:pt x="2106" y="4165"/>
                        </a:cubicBezTo>
                        <a:lnTo>
                          <a:pt x="5840" y="4165"/>
                        </a:lnTo>
                        <a:cubicBezTo>
                          <a:pt x="6994" y="4165"/>
                          <a:pt x="7945" y="3237"/>
                          <a:pt x="7945" y="2083"/>
                        </a:cubicBezTo>
                        <a:cubicBezTo>
                          <a:pt x="7945" y="942"/>
                          <a:pt x="7016" y="0"/>
                          <a:pt x="5880" y="0"/>
                        </a:cubicBezTo>
                        <a:cubicBezTo>
                          <a:pt x="5867" y="0"/>
                          <a:pt x="5853" y="0"/>
                          <a:pt x="5840" y="1"/>
                        </a:cubicBezTo>
                        <a:lnTo>
                          <a:pt x="2106" y="1"/>
                        </a:lnTo>
                        <a:cubicBezTo>
                          <a:pt x="2092" y="0"/>
                          <a:pt x="2079" y="0"/>
                          <a:pt x="206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4" name="Google Shape;2014;p55"/>
                  <p:cNvSpPr/>
                  <p:nvPr/>
                </p:nvSpPr>
                <p:spPr>
                  <a:xfrm>
                    <a:off x="3485596" y="1455342"/>
                    <a:ext cx="90268" cy="928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68" extrusionOk="0">
                        <a:moveTo>
                          <a:pt x="2091" y="0"/>
                        </a:moveTo>
                        <a:cubicBezTo>
                          <a:pt x="930" y="0"/>
                          <a:pt x="1" y="934"/>
                          <a:pt x="1" y="2084"/>
                        </a:cubicBezTo>
                        <a:cubicBezTo>
                          <a:pt x="1" y="3234"/>
                          <a:pt x="930" y="4168"/>
                          <a:pt x="2091" y="4168"/>
                        </a:cubicBezTo>
                        <a:cubicBezTo>
                          <a:pt x="2119" y="4168"/>
                          <a:pt x="2146" y="4167"/>
                          <a:pt x="2174" y="4166"/>
                        </a:cubicBezTo>
                        <a:lnTo>
                          <a:pt x="4052" y="4166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5" name="Google Shape;2015;p55"/>
                  <p:cNvSpPr/>
                  <p:nvPr/>
                </p:nvSpPr>
                <p:spPr>
                  <a:xfrm>
                    <a:off x="3487623" y="484823"/>
                    <a:ext cx="176482" cy="10169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22" h="45649" extrusionOk="0">
                        <a:moveTo>
                          <a:pt x="0" y="0"/>
                        </a:moveTo>
                        <a:lnTo>
                          <a:pt x="0" y="45649"/>
                        </a:lnTo>
                        <a:lnTo>
                          <a:pt x="7922" y="45649"/>
                        </a:lnTo>
                        <a:lnTo>
                          <a:pt x="7922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6" name="Google Shape;2016;p55"/>
                  <p:cNvSpPr/>
                  <p:nvPr/>
                </p:nvSpPr>
                <p:spPr>
                  <a:xfrm>
                    <a:off x="3487623" y="484823"/>
                    <a:ext cx="88241" cy="10169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1" h="45649" extrusionOk="0">
                        <a:moveTo>
                          <a:pt x="0" y="0"/>
                        </a:moveTo>
                        <a:lnTo>
                          <a:pt x="0" y="45649"/>
                        </a:lnTo>
                        <a:lnTo>
                          <a:pt x="3961" y="45649"/>
                        </a:lnTo>
                        <a:lnTo>
                          <a:pt x="39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017" name="Google Shape;2017;p55"/>
              <p:cNvGrpSpPr/>
              <p:nvPr/>
            </p:nvGrpSpPr>
            <p:grpSpPr>
              <a:xfrm>
                <a:off x="7760139" y="539496"/>
                <a:ext cx="613067" cy="1678456"/>
                <a:chOff x="7649383" y="562346"/>
                <a:chExt cx="613067" cy="1678456"/>
              </a:xfrm>
            </p:grpSpPr>
            <p:sp>
              <p:nvSpPr>
                <p:cNvPr id="2018" name="Google Shape;2018;p55"/>
                <p:cNvSpPr/>
                <p:nvPr/>
              </p:nvSpPr>
              <p:spPr>
                <a:xfrm>
                  <a:off x="7821569" y="1507325"/>
                  <a:ext cx="319500" cy="673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19" name="Google Shape;2019;p55"/>
                <p:cNvGrpSpPr/>
                <p:nvPr/>
              </p:nvGrpSpPr>
              <p:grpSpPr>
                <a:xfrm flipH="1">
                  <a:off x="7649383" y="562346"/>
                  <a:ext cx="613067" cy="1678456"/>
                  <a:chOff x="2296158" y="2637251"/>
                  <a:chExt cx="613067" cy="1678456"/>
                </a:xfrm>
              </p:grpSpPr>
              <p:sp>
                <p:nvSpPr>
                  <p:cNvPr id="2020" name="Google Shape;2020;p55"/>
                  <p:cNvSpPr/>
                  <p:nvPr/>
                </p:nvSpPr>
                <p:spPr>
                  <a:xfrm>
                    <a:off x="2296158" y="3461976"/>
                    <a:ext cx="542397" cy="254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05" h="9542" extrusionOk="0">
                        <a:moveTo>
                          <a:pt x="7383" y="0"/>
                        </a:moveTo>
                        <a:cubicBezTo>
                          <a:pt x="5591" y="0"/>
                          <a:pt x="3807" y="401"/>
                          <a:pt x="2402" y="1460"/>
                        </a:cubicBezTo>
                        <a:cubicBezTo>
                          <a:pt x="882" y="2615"/>
                          <a:pt x="0" y="4895"/>
                          <a:pt x="1155" y="6415"/>
                        </a:cubicBezTo>
                        <a:cubicBezTo>
                          <a:pt x="1763" y="7144"/>
                          <a:pt x="2645" y="7600"/>
                          <a:pt x="3587" y="7661"/>
                        </a:cubicBezTo>
                        <a:cubicBezTo>
                          <a:pt x="4043" y="7707"/>
                          <a:pt x="4507" y="7730"/>
                          <a:pt x="4974" y="7730"/>
                        </a:cubicBezTo>
                        <a:cubicBezTo>
                          <a:pt x="5441" y="7730"/>
                          <a:pt x="5912" y="7707"/>
                          <a:pt x="6383" y="7661"/>
                        </a:cubicBezTo>
                        <a:cubicBezTo>
                          <a:pt x="6908" y="7630"/>
                          <a:pt x="7433" y="7615"/>
                          <a:pt x="7959" y="7615"/>
                        </a:cubicBezTo>
                        <a:cubicBezTo>
                          <a:pt x="11023" y="7615"/>
                          <a:pt x="14081" y="8143"/>
                          <a:pt x="16961" y="9181"/>
                        </a:cubicBezTo>
                        <a:cubicBezTo>
                          <a:pt x="17480" y="9347"/>
                          <a:pt x="18028" y="9542"/>
                          <a:pt x="18545" y="9542"/>
                        </a:cubicBezTo>
                        <a:cubicBezTo>
                          <a:pt x="18786" y="9542"/>
                          <a:pt x="19019" y="9500"/>
                          <a:pt x="19241" y="9394"/>
                        </a:cubicBezTo>
                        <a:cubicBezTo>
                          <a:pt x="19940" y="9059"/>
                          <a:pt x="20305" y="8087"/>
                          <a:pt x="20153" y="7296"/>
                        </a:cubicBezTo>
                        <a:cubicBezTo>
                          <a:pt x="19970" y="6476"/>
                          <a:pt x="19393" y="5929"/>
                          <a:pt x="18724" y="5442"/>
                        </a:cubicBezTo>
                        <a:cubicBezTo>
                          <a:pt x="15168" y="2889"/>
                          <a:pt x="12523" y="427"/>
                          <a:pt x="8633" y="62"/>
                        </a:cubicBezTo>
                        <a:cubicBezTo>
                          <a:pt x="8219" y="22"/>
                          <a:pt x="7801" y="0"/>
                          <a:pt x="738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1" name="Google Shape;2021;p55"/>
                  <p:cNvSpPr/>
                  <p:nvPr/>
                </p:nvSpPr>
                <p:spPr>
                  <a:xfrm>
                    <a:off x="2716762" y="4010884"/>
                    <a:ext cx="192464" cy="20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05" h="7790" extrusionOk="0">
                        <a:moveTo>
                          <a:pt x="578" y="1"/>
                        </a:moveTo>
                        <a:cubicBezTo>
                          <a:pt x="851" y="518"/>
                          <a:pt x="669" y="1916"/>
                          <a:pt x="578" y="2493"/>
                        </a:cubicBezTo>
                        <a:cubicBezTo>
                          <a:pt x="487" y="3040"/>
                          <a:pt x="244" y="3557"/>
                          <a:pt x="92" y="4135"/>
                        </a:cubicBezTo>
                        <a:cubicBezTo>
                          <a:pt x="0" y="4347"/>
                          <a:pt x="0" y="4621"/>
                          <a:pt x="122" y="4864"/>
                        </a:cubicBezTo>
                        <a:cubicBezTo>
                          <a:pt x="487" y="5351"/>
                          <a:pt x="1125" y="5229"/>
                          <a:pt x="1642" y="5381"/>
                        </a:cubicBezTo>
                        <a:cubicBezTo>
                          <a:pt x="1946" y="5472"/>
                          <a:pt x="2037" y="5715"/>
                          <a:pt x="2219" y="5958"/>
                        </a:cubicBezTo>
                        <a:cubicBezTo>
                          <a:pt x="2462" y="6262"/>
                          <a:pt x="2706" y="6536"/>
                          <a:pt x="2949" y="6809"/>
                        </a:cubicBezTo>
                        <a:cubicBezTo>
                          <a:pt x="3344" y="7205"/>
                          <a:pt x="3861" y="7448"/>
                          <a:pt x="4377" y="7569"/>
                        </a:cubicBezTo>
                        <a:cubicBezTo>
                          <a:pt x="5076" y="7721"/>
                          <a:pt x="5806" y="7782"/>
                          <a:pt x="6505" y="7782"/>
                        </a:cubicBezTo>
                        <a:cubicBezTo>
                          <a:pt x="6541" y="7787"/>
                          <a:pt x="6576" y="7790"/>
                          <a:pt x="6611" y="7790"/>
                        </a:cubicBezTo>
                        <a:cubicBezTo>
                          <a:pt x="6788" y="7790"/>
                          <a:pt x="6961" y="7726"/>
                          <a:pt x="7113" y="7600"/>
                        </a:cubicBezTo>
                        <a:cubicBezTo>
                          <a:pt x="7204" y="7417"/>
                          <a:pt x="7204" y="7205"/>
                          <a:pt x="7113" y="7022"/>
                        </a:cubicBezTo>
                        <a:cubicBezTo>
                          <a:pt x="6991" y="6840"/>
                          <a:pt x="6839" y="6688"/>
                          <a:pt x="6657" y="6597"/>
                        </a:cubicBezTo>
                        <a:cubicBezTo>
                          <a:pt x="5624" y="5898"/>
                          <a:pt x="4712" y="5016"/>
                          <a:pt x="3952" y="4043"/>
                        </a:cubicBezTo>
                        <a:cubicBezTo>
                          <a:pt x="3222" y="3040"/>
                          <a:pt x="3192" y="1733"/>
                          <a:pt x="3283" y="487"/>
                        </a:cubicBezTo>
                        <a:cubicBezTo>
                          <a:pt x="2706" y="457"/>
                          <a:pt x="578" y="1"/>
                          <a:pt x="578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2" name="Google Shape;2022;p55"/>
                  <p:cNvSpPr/>
                  <p:nvPr/>
                </p:nvSpPr>
                <p:spPr>
                  <a:xfrm>
                    <a:off x="2716762" y="4104275"/>
                    <a:ext cx="192464" cy="113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05" h="4264" extrusionOk="0">
                        <a:moveTo>
                          <a:pt x="304" y="0"/>
                        </a:moveTo>
                        <a:cubicBezTo>
                          <a:pt x="213" y="213"/>
                          <a:pt x="152" y="426"/>
                          <a:pt x="92" y="608"/>
                        </a:cubicBezTo>
                        <a:cubicBezTo>
                          <a:pt x="0" y="851"/>
                          <a:pt x="0" y="1125"/>
                          <a:pt x="122" y="1368"/>
                        </a:cubicBezTo>
                        <a:cubicBezTo>
                          <a:pt x="487" y="1855"/>
                          <a:pt x="1125" y="1733"/>
                          <a:pt x="1642" y="1885"/>
                        </a:cubicBezTo>
                        <a:cubicBezTo>
                          <a:pt x="1946" y="1976"/>
                          <a:pt x="2037" y="2219"/>
                          <a:pt x="2219" y="2462"/>
                        </a:cubicBezTo>
                        <a:cubicBezTo>
                          <a:pt x="2462" y="2766"/>
                          <a:pt x="2706" y="3040"/>
                          <a:pt x="2949" y="3313"/>
                        </a:cubicBezTo>
                        <a:cubicBezTo>
                          <a:pt x="3344" y="3678"/>
                          <a:pt x="3830" y="3952"/>
                          <a:pt x="4377" y="4073"/>
                        </a:cubicBezTo>
                        <a:cubicBezTo>
                          <a:pt x="4960" y="4200"/>
                          <a:pt x="5564" y="4263"/>
                          <a:pt x="6153" y="4263"/>
                        </a:cubicBezTo>
                        <a:cubicBezTo>
                          <a:pt x="6271" y="4263"/>
                          <a:pt x="6389" y="4261"/>
                          <a:pt x="6505" y="4256"/>
                        </a:cubicBezTo>
                        <a:cubicBezTo>
                          <a:pt x="6542" y="4261"/>
                          <a:pt x="6578" y="4264"/>
                          <a:pt x="6614" y="4264"/>
                        </a:cubicBezTo>
                        <a:cubicBezTo>
                          <a:pt x="6789" y="4264"/>
                          <a:pt x="6957" y="4205"/>
                          <a:pt x="7083" y="4104"/>
                        </a:cubicBezTo>
                        <a:cubicBezTo>
                          <a:pt x="7204" y="3921"/>
                          <a:pt x="7204" y="3678"/>
                          <a:pt x="7083" y="3526"/>
                        </a:cubicBezTo>
                        <a:cubicBezTo>
                          <a:pt x="6991" y="3344"/>
                          <a:pt x="6839" y="3192"/>
                          <a:pt x="6657" y="3101"/>
                        </a:cubicBezTo>
                        <a:cubicBezTo>
                          <a:pt x="6444" y="2949"/>
                          <a:pt x="6262" y="2797"/>
                          <a:pt x="6080" y="2645"/>
                        </a:cubicBezTo>
                        <a:cubicBezTo>
                          <a:pt x="5958" y="2888"/>
                          <a:pt x="5776" y="3040"/>
                          <a:pt x="5532" y="3101"/>
                        </a:cubicBezTo>
                        <a:cubicBezTo>
                          <a:pt x="5418" y="3139"/>
                          <a:pt x="5299" y="3155"/>
                          <a:pt x="5178" y="3155"/>
                        </a:cubicBezTo>
                        <a:cubicBezTo>
                          <a:pt x="4620" y="3155"/>
                          <a:pt x="4011" y="2803"/>
                          <a:pt x="3587" y="2554"/>
                        </a:cubicBezTo>
                        <a:cubicBezTo>
                          <a:pt x="2858" y="2006"/>
                          <a:pt x="2158" y="1399"/>
                          <a:pt x="1520" y="760"/>
                        </a:cubicBezTo>
                        <a:cubicBezTo>
                          <a:pt x="1155" y="456"/>
                          <a:pt x="730" y="183"/>
                          <a:pt x="30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3" name="Google Shape;2023;p55"/>
                  <p:cNvSpPr/>
                  <p:nvPr/>
                </p:nvSpPr>
                <p:spPr>
                  <a:xfrm>
                    <a:off x="2609587" y="3328035"/>
                    <a:ext cx="275272" cy="744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05" h="27877" extrusionOk="0">
                        <a:moveTo>
                          <a:pt x="4012" y="0"/>
                        </a:moveTo>
                        <a:lnTo>
                          <a:pt x="0" y="61"/>
                        </a:lnTo>
                        <a:cubicBezTo>
                          <a:pt x="365" y="2705"/>
                          <a:pt x="547" y="5350"/>
                          <a:pt x="547" y="8025"/>
                        </a:cubicBezTo>
                        <a:cubicBezTo>
                          <a:pt x="1824" y="9119"/>
                          <a:pt x="3192" y="10851"/>
                          <a:pt x="3404" y="12493"/>
                        </a:cubicBezTo>
                        <a:cubicBezTo>
                          <a:pt x="3526" y="13374"/>
                          <a:pt x="3313" y="14256"/>
                          <a:pt x="3222" y="15137"/>
                        </a:cubicBezTo>
                        <a:cubicBezTo>
                          <a:pt x="2797" y="19089"/>
                          <a:pt x="4043" y="23070"/>
                          <a:pt x="3435" y="26931"/>
                        </a:cubicBezTo>
                        <a:cubicBezTo>
                          <a:pt x="4970" y="27381"/>
                          <a:pt x="6737" y="27877"/>
                          <a:pt x="8392" y="27877"/>
                        </a:cubicBezTo>
                        <a:cubicBezTo>
                          <a:pt x="8637" y="27877"/>
                          <a:pt x="8880" y="27866"/>
                          <a:pt x="9119" y="27843"/>
                        </a:cubicBezTo>
                        <a:cubicBezTo>
                          <a:pt x="8724" y="23192"/>
                          <a:pt x="9423" y="19849"/>
                          <a:pt x="9636" y="16809"/>
                        </a:cubicBezTo>
                        <a:cubicBezTo>
                          <a:pt x="9879" y="13161"/>
                          <a:pt x="10304" y="9210"/>
                          <a:pt x="9058" y="7265"/>
                        </a:cubicBezTo>
                        <a:cubicBezTo>
                          <a:pt x="8268" y="6019"/>
                          <a:pt x="7143" y="4985"/>
                          <a:pt x="6140" y="3860"/>
                        </a:cubicBezTo>
                        <a:cubicBezTo>
                          <a:pt x="5137" y="2766"/>
                          <a:pt x="4225" y="1520"/>
                          <a:pt x="401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4" name="Google Shape;2024;p55"/>
                  <p:cNvSpPr/>
                  <p:nvPr/>
                </p:nvSpPr>
                <p:spPr>
                  <a:xfrm>
                    <a:off x="2416315" y="4109137"/>
                    <a:ext cx="101534" cy="206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1" h="7733" extrusionOk="0">
                        <a:moveTo>
                          <a:pt x="578" y="1"/>
                        </a:moveTo>
                        <a:cubicBezTo>
                          <a:pt x="791" y="1004"/>
                          <a:pt x="761" y="2037"/>
                          <a:pt x="518" y="3010"/>
                        </a:cubicBezTo>
                        <a:cubicBezTo>
                          <a:pt x="335" y="3466"/>
                          <a:pt x="153" y="3952"/>
                          <a:pt x="31" y="4439"/>
                        </a:cubicBezTo>
                        <a:cubicBezTo>
                          <a:pt x="1" y="4894"/>
                          <a:pt x="62" y="5381"/>
                          <a:pt x="214" y="5837"/>
                        </a:cubicBezTo>
                        <a:cubicBezTo>
                          <a:pt x="396" y="6505"/>
                          <a:pt x="822" y="7113"/>
                          <a:pt x="1369" y="7539"/>
                        </a:cubicBezTo>
                        <a:cubicBezTo>
                          <a:pt x="1516" y="7665"/>
                          <a:pt x="1692" y="7733"/>
                          <a:pt x="1876" y="7733"/>
                        </a:cubicBezTo>
                        <a:cubicBezTo>
                          <a:pt x="1959" y="7733"/>
                          <a:pt x="2044" y="7719"/>
                          <a:pt x="2129" y="7691"/>
                        </a:cubicBezTo>
                        <a:cubicBezTo>
                          <a:pt x="2250" y="7630"/>
                          <a:pt x="2372" y="7508"/>
                          <a:pt x="2463" y="7387"/>
                        </a:cubicBezTo>
                        <a:cubicBezTo>
                          <a:pt x="3193" y="6505"/>
                          <a:pt x="3800" y="5411"/>
                          <a:pt x="3679" y="4226"/>
                        </a:cubicBezTo>
                        <a:cubicBezTo>
                          <a:pt x="3588" y="3496"/>
                          <a:pt x="3223" y="2797"/>
                          <a:pt x="3101" y="2037"/>
                        </a:cubicBezTo>
                        <a:cubicBezTo>
                          <a:pt x="3041" y="1369"/>
                          <a:pt x="3101" y="669"/>
                          <a:pt x="3284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5" name="Google Shape;2025;p55"/>
                  <p:cNvSpPr/>
                  <p:nvPr/>
                </p:nvSpPr>
                <p:spPr>
                  <a:xfrm>
                    <a:off x="2416315" y="4198466"/>
                    <a:ext cx="101534" cy="117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1" h="4389" extrusionOk="0">
                        <a:moveTo>
                          <a:pt x="3466" y="0"/>
                        </a:moveTo>
                        <a:cubicBezTo>
                          <a:pt x="3344" y="1155"/>
                          <a:pt x="2949" y="2371"/>
                          <a:pt x="1734" y="2432"/>
                        </a:cubicBezTo>
                        <a:cubicBezTo>
                          <a:pt x="1716" y="2432"/>
                          <a:pt x="1699" y="2433"/>
                          <a:pt x="1683" y="2433"/>
                        </a:cubicBezTo>
                        <a:cubicBezTo>
                          <a:pt x="600" y="2433"/>
                          <a:pt x="304" y="1473"/>
                          <a:pt x="214" y="426"/>
                        </a:cubicBezTo>
                        <a:cubicBezTo>
                          <a:pt x="153" y="639"/>
                          <a:pt x="92" y="851"/>
                          <a:pt x="62" y="1095"/>
                        </a:cubicBezTo>
                        <a:cubicBezTo>
                          <a:pt x="1" y="1550"/>
                          <a:pt x="62" y="2037"/>
                          <a:pt x="214" y="2493"/>
                        </a:cubicBezTo>
                        <a:cubicBezTo>
                          <a:pt x="396" y="3161"/>
                          <a:pt x="791" y="3769"/>
                          <a:pt x="1338" y="4195"/>
                        </a:cubicBezTo>
                        <a:cubicBezTo>
                          <a:pt x="1485" y="4321"/>
                          <a:pt x="1676" y="4389"/>
                          <a:pt x="1859" y="4389"/>
                        </a:cubicBezTo>
                        <a:cubicBezTo>
                          <a:pt x="1942" y="4389"/>
                          <a:pt x="2023" y="4375"/>
                          <a:pt x="2098" y="4347"/>
                        </a:cubicBezTo>
                        <a:cubicBezTo>
                          <a:pt x="2250" y="4286"/>
                          <a:pt x="2372" y="4164"/>
                          <a:pt x="2463" y="4043"/>
                        </a:cubicBezTo>
                        <a:cubicBezTo>
                          <a:pt x="3193" y="3161"/>
                          <a:pt x="3800" y="2067"/>
                          <a:pt x="3679" y="882"/>
                        </a:cubicBezTo>
                        <a:cubicBezTo>
                          <a:pt x="3648" y="578"/>
                          <a:pt x="3557" y="274"/>
                          <a:pt x="34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6" name="Google Shape;2026;p55"/>
                  <p:cNvSpPr/>
                  <p:nvPr/>
                </p:nvSpPr>
                <p:spPr>
                  <a:xfrm>
                    <a:off x="2375356" y="3328836"/>
                    <a:ext cx="249281" cy="824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32" h="30864" extrusionOk="0">
                        <a:moveTo>
                          <a:pt x="8754" y="1"/>
                        </a:moveTo>
                        <a:lnTo>
                          <a:pt x="4803" y="61"/>
                        </a:lnTo>
                        <a:cubicBezTo>
                          <a:pt x="4225" y="3010"/>
                          <a:pt x="1611" y="5077"/>
                          <a:pt x="669" y="7903"/>
                        </a:cubicBezTo>
                        <a:cubicBezTo>
                          <a:pt x="0" y="9910"/>
                          <a:pt x="244" y="12098"/>
                          <a:pt x="426" y="14195"/>
                        </a:cubicBezTo>
                        <a:cubicBezTo>
                          <a:pt x="851" y="19211"/>
                          <a:pt x="882" y="24287"/>
                          <a:pt x="517" y="29302"/>
                        </a:cubicBezTo>
                        <a:cubicBezTo>
                          <a:pt x="1491" y="30456"/>
                          <a:pt x="2384" y="30864"/>
                          <a:pt x="3342" y="30864"/>
                        </a:cubicBezTo>
                        <a:cubicBezTo>
                          <a:pt x="4326" y="30864"/>
                          <a:pt x="5378" y="30433"/>
                          <a:pt x="6657" y="29940"/>
                        </a:cubicBezTo>
                        <a:cubicBezTo>
                          <a:pt x="6201" y="27113"/>
                          <a:pt x="5928" y="24287"/>
                          <a:pt x="5897" y="21429"/>
                        </a:cubicBezTo>
                        <a:cubicBezTo>
                          <a:pt x="5897" y="18512"/>
                          <a:pt x="6292" y="15594"/>
                          <a:pt x="6657" y="12706"/>
                        </a:cubicBezTo>
                        <a:cubicBezTo>
                          <a:pt x="7660" y="11156"/>
                          <a:pt x="8450" y="9484"/>
                          <a:pt x="9058" y="7751"/>
                        </a:cubicBezTo>
                        <a:cubicBezTo>
                          <a:pt x="9149" y="7812"/>
                          <a:pt x="9241" y="7903"/>
                          <a:pt x="9332" y="7995"/>
                        </a:cubicBezTo>
                        <a:cubicBezTo>
                          <a:pt x="9332" y="5320"/>
                          <a:pt x="9149" y="2645"/>
                          <a:pt x="87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7" name="Google Shape;2027;p55"/>
                  <p:cNvSpPr/>
                  <p:nvPr/>
                </p:nvSpPr>
                <p:spPr>
                  <a:xfrm>
                    <a:off x="2439075" y="2645613"/>
                    <a:ext cx="172135" cy="3779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4" h="14148" extrusionOk="0">
                        <a:moveTo>
                          <a:pt x="3664" y="0"/>
                        </a:moveTo>
                        <a:cubicBezTo>
                          <a:pt x="3125" y="0"/>
                          <a:pt x="2590" y="162"/>
                          <a:pt x="2128" y="470"/>
                        </a:cubicBezTo>
                        <a:cubicBezTo>
                          <a:pt x="1398" y="987"/>
                          <a:pt x="942" y="1807"/>
                          <a:pt x="912" y="2689"/>
                        </a:cubicBezTo>
                        <a:cubicBezTo>
                          <a:pt x="882" y="3692"/>
                          <a:pt x="1307" y="4725"/>
                          <a:pt x="882" y="5607"/>
                        </a:cubicBezTo>
                        <a:cubicBezTo>
                          <a:pt x="608" y="6154"/>
                          <a:pt x="0" y="6549"/>
                          <a:pt x="30" y="7218"/>
                        </a:cubicBezTo>
                        <a:cubicBezTo>
                          <a:pt x="30" y="7856"/>
                          <a:pt x="790" y="8312"/>
                          <a:pt x="882" y="8950"/>
                        </a:cubicBezTo>
                        <a:cubicBezTo>
                          <a:pt x="942" y="9558"/>
                          <a:pt x="456" y="10044"/>
                          <a:pt x="274" y="10592"/>
                        </a:cubicBezTo>
                        <a:cubicBezTo>
                          <a:pt x="152" y="11108"/>
                          <a:pt x="213" y="11625"/>
                          <a:pt x="456" y="12081"/>
                        </a:cubicBezTo>
                        <a:cubicBezTo>
                          <a:pt x="669" y="12537"/>
                          <a:pt x="973" y="12962"/>
                          <a:pt x="1307" y="13327"/>
                        </a:cubicBezTo>
                        <a:lnTo>
                          <a:pt x="1398" y="13145"/>
                        </a:lnTo>
                        <a:cubicBezTo>
                          <a:pt x="1398" y="13145"/>
                          <a:pt x="2352" y="14147"/>
                          <a:pt x="3282" y="14147"/>
                        </a:cubicBezTo>
                        <a:cubicBezTo>
                          <a:pt x="3626" y="14147"/>
                          <a:pt x="3968" y="14009"/>
                          <a:pt x="4255" y="13631"/>
                        </a:cubicBezTo>
                        <a:cubicBezTo>
                          <a:pt x="5319" y="12203"/>
                          <a:pt x="5775" y="12203"/>
                          <a:pt x="6110" y="10956"/>
                        </a:cubicBezTo>
                        <a:cubicBezTo>
                          <a:pt x="6444" y="9710"/>
                          <a:pt x="5562" y="9133"/>
                          <a:pt x="5441" y="7856"/>
                        </a:cubicBezTo>
                        <a:cubicBezTo>
                          <a:pt x="5289" y="6579"/>
                          <a:pt x="6231" y="4756"/>
                          <a:pt x="6049" y="3844"/>
                        </a:cubicBezTo>
                        <a:cubicBezTo>
                          <a:pt x="5897" y="2962"/>
                          <a:pt x="5137" y="166"/>
                          <a:pt x="4590" y="166"/>
                        </a:cubicBezTo>
                        <a:cubicBezTo>
                          <a:pt x="4289" y="54"/>
                          <a:pt x="3976" y="0"/>
                          <a:pt x="366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8" name="Google Shape;2028;p55"/>
                  <p:cNvSpPr/>
                  <p:nvPr/>
                </p:nvSpPr>
                <p:spPr>
                  <a:xfrm>
                    <a:off x="2504844" y="2654081"/>
                    <a:ext cx="36543" cy="34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" h="1278" extrusionOk="0">
                        <a:moveTo>
                          <a:pt x="1368" y="1"/>
                        </a:moveTo>
                        <a:cubicBezTo>
                          <a:pt x="1034" y="62"/>
                          <a:pt x="426" y="92"/>
                          <a:pt x="182" y="335"/>
                        </a:cubicBezTo>
                        <a:cubicBezTo>
                          <a:pt x="122" y="366"/>
                          <a:pt x="61" y="426"/>
                          <a:pt x="30" y="518"/>
                        </a:cubicBezTo>
                        <a:cubicBezTo>
                          <a:pt x="0" y="578"/>
                          <a:pt x="0" y="639"/>
                          <a:pt x="30" y="700"/>
                        </a:cubicBezTo>
                        <a:cubicBezTo>
                          <a:pt x="30" y="913"/>
                          <a:pt x="30" y="1095"/>
                          <a:pt x="91" y="1277"/>
                        </a:cubicBezTo>
                        <a:cubicBezTo>
                          <a:pt x="274" y="670"/>
                          <a:pt x="760" y="183"/>
                          <a:pt x="136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9" name="Google Shape;2029;p55"/>
                  <p:cNvSpPr/>
                  <p:nvPr/>
                </p:nvSpPr>
                <p:spPr>
                  <a:xfrm>
                    <a:off x="2408221" y="2902302"/>
                    <a:ext cx="405175" cy="586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68" h="21968" extrusionOk="0">
                        <a:moveTo>
                          <a:pt x="6911" y="0"/>
                        </a:moveTo>
                        <a:cubicBezTo>
                          <a:pt x="6057" y="0"/>
                          <a:pt x="5205" y="102"/>
                          <a:pt x="4377" y="314"/>
                        </a:cubicBezTo>
                        <a:cubicBezTo>
                          <a:pt x="3283" y="527"/>
                          <a:pt x="2280" y="1043"/>
                          <a:pt x="1489" y="1834"/>
                        </a:cubicBezTo>
                        <a:cubicBezTo>
                          <a:pt x="456" y="2928"/>
                          <a:pt x="122" y="4569"/>
                          <a:pt x="274" y="6119"/>
                        </a:cubicBezTo>
                        <a:cubicBezTo>
                          <a:pt x="426" y="7639"/>
                          <a:pt x="973" y="9098"/>
                          <a:pt x="1489" y="10527"/>
                        </a:cubicBezTo>
                        <a:cubicBezTo>
                          <a:pt x="2006" y="11986"/>
                          <a:pt x="2462" y="13506"/>
                          <a:pt x="2432" y="15025"/>
                        </a:cubicBezTo>
                        <a:cubicBezTo>
                          <a:pt x="2401" y="17396"/>
                          <a:pt x="1185" y="19554"/>
                          <a:pt x="0" y="21591"/>
                        </a:cubicBezTo>
                        <a:cubicBezTo>
                          <a:pt x="1897" y="21862"/>
                          <a:pt x="3475" y="21968"/>
                          <a:pt x="4809" y="21968"/>
                        </a:cubicBezTo>
                        <a:cubicBezTo>
                          <a:pt x="9444" y="21968"/>
                          <a:pt x="11133" y="20694"/>
                          <a:pt x="12991" y="20694"/>
                        </a:cubicBezTo>
                        <a:cubicBezTo>
                          <a:pt x="13649" y="20694"/>
                          <a:pt x="14328" y="20854"/>
                          <a:pt x="15167" y="21287"/>
                        </a:cubicBezTo>
                        <a:cubicBezTo>
                          <a:pt x="14256" y="19615"/>
                          <a:pt x="12857" y="19129"/>
                          <a:pt x="11946" y="15876"/>
                        </a:cubicBezTo>
                        <a:cubicBezTo>
                          <a:pt x="11398" y="13992"/>
                          <a:pt x="11490" y="11986"/>
                          <a:pt x="12189" y="10192"/>
                        </a:cubicBezTo>
                        <a:cubicBezTo>
                          <a:pt x="12523" y="9402"/>
                          <a:pt x="12979" y="8612"/>
                          <a:pt x="12888" y="7761"/>
                        </a:cubicBezTo>
                        <a:cubicBezTo>
                          <a:pt x="12736" y="6302"/>
                          <a:pt x="12067" y="5056"/>
                          <a:pt x="11824" y="3597"/>
                        </a:cubicBezTo>
                        <a:cubicBezTo>
                          <a:pt x="11733" y="2989"/>
                          <a:pt x="11672" y="2381"/>
                          <a:pt x="11550" y="1773"/>
                        </a:cubicBezTo>
                        <a:cubicBezTo>
                          <a:pt x="11429" y="1104"/>
                          <a:pt x="10851" y="922"/>
                          <a:pt x="10274" y="679"/>
                        </a:cubicBezTo>
                        <a:cubicBezTo>
                          <a:pt x="9666" y="405"/>
                          <a:pt x="9028" y="223"/>
                          <a:pt x="8389" y="101"/>
                        </a:cubicBezTo>
                        <a:cubicBezTo>
                          <a:pt x="7899" y="34"/>
                          <a:pt x="7405" y="0"/>
                          <a:pt x="691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0" name="Google Shape;2030;p55"/>
                  <p:cNvSpPr/>
                  <p:nvPr/>
                </p:nvSpPr>
                <p:spPr>
                  <a:xfrm>
                    <a:off x="2517826" y="2909274"/>
                    <a:ext cx="154291" cy="71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6" h="2666" extrusionOk="0">
                        <a:moveTo>
                          <a:pt x="3062" y="1"/>
                        </a:moveTo>
                        <a:cubicBezTo>
                          <a:pt x="2197" y="1"/>
                          <a:pt x="1337" y="85"/>
                          <a:pt x="487" y="266"/>
                        </a:cubicBezTo>
                        <a:cubicBezTo>
                          <a:pt x="274" y="296"/>
                          <a:pt x="31" y="387"/>
                          <a:pt x="0" y="600"/>
                        </a:cubicBezTo>
                        <a:cubicBezTo>
                          <a:pt x="0" y="752"/>
                          <a:pt x="61" y="904"/>
                          <a:pt x="183" y="995"/>
                        </a:cubicBezTo>
                        <a:cubicBezTo>
                          <a:pt x="669" y="1512"/>
                          <a:pt x="1277" y="1937"/>
                          <a:pt x="1915" y="2241"/>
                        </a:cubicBezTo>
                        <a:cubicBezTo>
                          <a:pt x="2443" y="2529"/>
                          <a:pt x="3027" y="2666"/>
                          <a:pt x="3623" y="2666"/>
                        </a:cubicBezTo>
                        <a:cubicBezTo>
                          <a:pt x="3783" y="2666"/>
                          <a:pt x="3943" y="2656"/>
                          <a:pt x="4104" y="2637"/>
                        </a:cubicBezTo>
                        <a:cubicBezTo>
                          <a:pt x="4864" y="2485"/>
                          <a:pt x="5472" y="1937"/>
                          <a:pt x="5684" y="1208"/>
                        </a:cubicBezTo>
                        <a:cubicBezTo>
                          <a:pt x="5776" y="934"/>
                          <a:pt x="5715" y="661"/>
                          <a:pt x="5563" y="448"/>
                        </a:cubicBezTo>
                        <a:cubicBezTo>
                          <a:pt x="5350" y="266"/>
                          <a:pt x="5107" y="144"/>
                          <a:pt x="4833" y="114"/>
                        </a:cubicBezTo>
                        <a:cubicBezTo>
                          <a:pt x="4242" y="40"/>
                          <a:pt x="3651" y="1"/>
                          <a:pt x="306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1" name="Google Shape;2031;p55"/>
                  <p:cNvSpPr/>
                  <p:nvPr/>
                </p:nvSpPr>
                <p:spPr>
                  <a:xfrm>
                    <a:off x="2679416" y="2924261"/>
                    <a:ext cx="159153" cy="3775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8" h="14132" extrusionOk="0">
                        <a:moveTo>
                          <a:pt x="654" y="0"/>
                        </a:moveTo>
                        <a:cubicBezTo>
                          <a:pt x="615" y="0"/>
                          <a:pt x="580" y="3"/>
                          <a:pt x="547" y="9"/>
                        </a:cubicBezTo>
                        <a:cubicBezTo>
                          <a:pt x="0" y="100"/>
                          <a:pt x="61" y="951"/>
                          <a:pt x="61" y="1620"/>
                        </a:cubicBezTo>
                        <a:cubicBezTo>
                          <a:pt x="91" y="2167"/>
                          <a:pt x="152" y="2683"/>
                          <a:pt x="304" y="3200"/>
                        </a:cubicBezTo>
                        <a:cubicBezTo>
                          <a:pt x="638" y="4446"/>
                          <a:pt x="1186" y="5601"/>
                          <a:pt x="1459" y="6848"/>
                        </a:cubicBezTo>
                        <a:cubicBezTo>
                          <a:pt x="1794" y="8580"/>
                          <a:pt x="2037" y="10343"/>
                          <a:pt x="2128" y="12106"/>
                        </a:cubicBezTo>
                        <a:cubicBezTo>
                          <a:pt x="2189" y="12775"/>
                          <a:pt x="2128" y="13535"/>
                          <a:pt x="2675" y="13899"/>
                        </a:cubicBezTo>
                        <a:cubicBezTo>
                          <a:pt x="2909" y="14055"/>
                          <a:pt x="3183" y="14131"/>
                          <a:pt x="3460" y="14131"/>
                        </a:cubicBezTo>
                        <a:cubicBezTo>
                          <a:pt x="3723" y="14131"/>
                          <a:pt x="3988" y="14063"/>
                          <a:pt x="4225" y="13930"/>
                        </a:cubicBezTo>
                        <a:cubicBezTo>
                          <a:pt x="4681" y="13656"/>
                          <a:pt x="5046" y="13200"/>
                          <a:pt x="5228" y="12684"/>
                        </a:cubicBezTo>
                        <a:cubicBezTo>
                          <a:pt x="5593" y="11711"/>
                          <a:pt x="5958" y="11407"/>
                          <a:pt x="5715" y="10404"/>
                        </a:cubicBezTo>
                        <a:cubicBezTo>
                          <a:pt x="5502" y="9401"/>
                          <a:pt x="4681" y="7668"/>
                          <a:pt x="4468" y="6665"/>
                        </a:cubicBezTo>
                        <a:cubicBezTo>
                          <a:pt x="4256" y="5693"/>
                          <a:pt x="4195" y="4690"/>
                          <a:pt x="3982" y="3717"/>
                        </a:cubicBezTo>
                        <a:cubicBezTo>
                          <a:pt x="3830" y="2714"/>
                          <a:pt x="3404" y="1772"/>
                          <a:pt x="2766" y="1012"/>
                        </a:cubicBezTo>
                        <a:cubicBezTo>
                          <a:pt x="2424" y="613"/>
                          <a:pt x="1228" y="0"/>
                          <a:pt x="6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2" name="Google Shape;2032;p55"/>
                  <p:cNvSpPr/>
                  <p:nvPr/>
                </p:nvSpPr>
                <p:spPr>
                  <a:xfrm>
                    <a:off x="2684278" y="2994303"/>
                    <a:ext cx="113688" cy="311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6" h="1164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31" y="244"/>
                          <a:pt x="61" y="457"/>
                          <a:pt x="122" y="700"/>
                        </a:cubicBezTo>
                        <a:cubicBezTo>
                          <a:pt x="456" y="1946"/>
                          <a:pt x="1004" y="3131"/>
                          <a:pt x="1308" y="4378"/>
                        </a:cubicBezTo>
                        <a:cubicBezTo>
                          <a:pt x="1612" y="6110"/>
                          <a:pt x="1855" y="7873"/>
                          <a:pt x="1946" y="9606"/>
                        </a:cubicBezTo>
                        <a:cubicBezTo>
                          <a:pt x="2007" y="10305"/>
                          <a:pt x="1946" y="11034"/>
                          <a:pt x="2493" y="11429"/>
                        </a:cubicBezTo>
                        <a:cubicBezTo>
                          <a:pt x="2706" y="11581"/>
                          <a:pt x="2949" y="11642"/>
                          <a:pt x="3192" y="11642"/>
                        </a:cubicBezTo>
                        <a:cubicBezTo>
                          <a:pt x="3739" y="11460"/>
                          <a:pt x="4256" y="11004"/>
                          <a:pt x="4256" y="10700"/>
                        </a:cubicBezTo>
                        <a:cubicBezTo>
                          <a:pt x="2706" y="4317"/>
                          <a:pt x="3405" y="1642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3" name="Google Shape;2033;p55"/>
                  <p:cNvSpPr/>
                  <p:nvPr/>
                </p:nvSpPr>
                <p:spPr>
                  <a:xfrm>
                    <a:off x="2500783" y="2888358"/>
                    <a:ext cx="170533" cy="4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687" extrusionOk="0">
                        <a:moveTo>
                          <a:pt x="3234" y="1"/>
                        </a:moveTo>
                        <a:cubicBezTo>
                          <a:pt x="2523" y="1"/>
                          <a:pt x="1810" y="115"/>
                          <a:pt x="1125" y="350"/>
                        </a:cubicBezTo>
                        <a:cubicBezTo>
                          <a:pt x="821" y="410"/>
                          <a:pt x="547" y="593"/>
                          <a:pt x="304" y="805"/>
                        </a:cubicBezTo>
                        <a:cubicBezTo>
                          <a:pt x="91" y="1049"/>
                          <a:pt x="0" y="1383"/>
                          <a:pt x="152" y="1687"/>
                        </a:cubicBezTo>
                        <a:cubicBezTo>
                          <a:pt x="882" y="1353"/>
                          <a:pt x="1702" y="1170"/>
                          <a:pt x="2523" y="1170"/>
                        </a:cubicBezTo>
                        <a:cubicBezTo>
                          <a:pt x="2833" y="1155"/>
                          <a:pt x="3144" y="1148"/>
                          <a:pt x="3457" y="1148"/>
                        </a:cubicBezTo>
                        <a:cubicBezTo>
                          <a:pt x="4432" y="1148"/>
                          <a:pt x="5416" y="1222"/>
                          <a:pt x="6383" y="1383"/>
                        </a:cubicBezTo>
                        <a:cubicBezTo>
                          <a:pt x="6322" y="1049"/>
                          <a:pt x="6140" y="775"/>
                          <a:pt x="5866" y="623"/>
                        </a:cubicBezTo>
                        <a:cubicBezTo>
                          <a:pt x="5593" y="441"/>
                          <a:pt x="5289" y="319"/>
                          <a:pt x="4955" y="228"/>
                        </a:cubicBezTo>
                        <a:cubicBezTo>
                          <a:pt x="4394" y="78"/>
                          <a:pt x="3815" y="1"/>
                          <a:pt x="323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4" name="Google Shape;2034;p55"/>
                  <p:cNvSpPr/>
                  <p:nvPr/>
                </p:nvSpPr>
                <p:spPr>
                  <a:xfrm>
                    <a:off x="2563293" y="3211911"/>
                    <a:ext cx="229006" cy="90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73" h="3375" extrusionOk="0">
                        <a:moveTo>
                          <a:pt x="2371" y="1"/>
                        </a:moveTo>
                        <a:cubicBezTo>
                          <a:pt x="2311" y="1"/>
                          <a:pt x="2250" y="1"/>
                          <a:pt x="2189" y="31"/>
                        </a:cubicBezTo>
                        <a:cubicBezTo>
                          <a:pt x="1672" y="153"/>
                          <a:pt x="1125" y="274"/>
                          <a:pt x="578" y="365"/>
                        </a:cubicBezTo>
                        <a:cubicBezTo>
                          <a:pt x="426" y="365"/>
                          <a:pt x="274" y="426"/>
                          <a:pt x="153" y="517"/>
                        </a:cubicBezTo>
                        <a:cubicBezTo>
                          <a:pt x="31" y="578"/>
                          <a:pt x="1" y="761"/>
                          <a:pt x="92" y="882"/>
                        </a:cubicBezTo>
                        <a:cubicBezTo>
                          <a:pt x="122" y="913"/>
                          <a:pt x="153" y="913"/>
                          <a:pt x="183" y="943"/>
                        </a:cubicBezTo>
                        <a:cubicBezTo>
                          <a:pt x="305" y="1095"/>
                          <a:pt x="61" y="1399"/>
                          <a:pt x="122" y="1520"/>
                        </a:cubicBezTo>
                        <a:cubicBezTo>
                          <a:pt x="183" y="1642"/>
                          <a:pt x="335" y="1612"/>
                          <a:pt x="487" y="1764"/>
                        </a:cubicBezTo>
                        <a:cubicBezTo>
                          <a:pt x="608" y="1946"/>
                          <a:pt x="548" y="2250"/>
                          <a:pt x="639" y="2341"/>
                        </a:cubicBezTo>
                        <a:cubicBezTo>
                          <a:pt x="760" y="2432"/>
                          <a:pt x="912" y="2402"/>
                          <a:pt x="1034" y="2523"/>
                        </a:cubicBezTo>
                        <a:cubicBezTo>
                          <a:pt x="1156" y="2615"/>
                          <a:pt x="1125" y="2827"/>
                          <a:pt x="1247" y="2949"/>
                        </a:cubicBezTo>
                        <a:cubicBezTo>
                          <a:pt x="1308" y="3030"/>
                          <a:pt x="1422" y="3044"/>
                          <a:pt x="1546" y="3044"/>
                        </a:cubicBezTo>
                        <a:cubicBezTo>
                          <a:pt x="1608" y="3044"/>
                          <a:pt x="1672" y="3040"/>
                          <a:pt x="1733" y="3040"/>
                        </a:cubicBezTo>
                        <a:cubicBezTo>
                          <a:pt x="1976" y="3071"/>
                          <a:pt x="2250" y="3131"/>
                          <a:pt x="2493" y="3223"/>
                        </a:cubicBezTo>
                        <a:cubicBezTo>
                          <a:pt x="2675" y="3257"/>
                          <a:pt x="2866" y="3274"/>
                          <a:pt x="3059" y="3274"/>
                        </a:cubicBezTo>
                        <a:cubicBezTo>
                          <a:pt x="3381" y="3274"/>
                          <a:pt x="3709" y="3226"/>
                          <a:pt x="4013" y="3131"/>
                        </a:cubicBezTo>
                        <a:cubicBezTo>
                          <a:pt x="4134" y="3101"/>
                          <a:pt x="4226" y="3071"/>
                          <a:pt x="4347" y="3040"/>
                        </a:cubicBezTo>
                        <a:cubicBezTo>
                          <a:pt x="5077" y="3040"/>
                          <a:pt x="5806" y="3131"/>
                          <a:pt x="6536" y="3253"/>
                        </a:cubicBezTo>
                        <a:cubicBezTo>
                          <a:pt x="7083" y="3344"/>
                          <a:pt x="7600" y="3375"/>
                          <a:pt x="8147" y="3375"/>
                        </a:cubicBezTo>
                        <a:cubicBezTo>
                          <a:pt x="8572" y="2341"/>
                          <a:pt x="8572" y="1186"/>
                          <a:pt x="8147" y="153"/>
                        </a:cubicBezTo>
                        <a:lnTo>
                          <a:pt x="4530" y="700"/>
                        </a:lnTo>
                        <a:cubicBezTo>
                          <a:pt x="3861" y="517"/>
                          <a:pt x="3192" y="305"/>
                          <a:pt x="2554" y="31"/>
                        </a:cubicBezTo>
                        <a:cubicBezTo>
                          <a:pt x="2493" y="1"/>
                          <a:pt x="2432" y="1"/>
                          <a:pt x="2371" y="1"/>
                        </a:cubicBezTo>
                        <a:close/>
                      </a:path>
                    </a:pathLst>
                  </a:custGeom>
                  <a:solidFill>
                    <a:srgbClr val="E68E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5" name="Google Shape;2035;p55"/>
                  <p:cNvSpPr/>
                  <p:nvPr/>
                </p:nvSpPr>
                <p:spPr>
                  <a:xfrm>
                    <a:off x="2725684" y="3201547"/>
                    <a:ext cx="112086" cy="108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6" h="4059" extrusionOk="0">
                        <a:moveTo>
                          <a:pt x="2959" y="1"/>
                        </a:moveTo>
                        <a:cubicBezTo>
                          <a:pt x="2616" y="1"/>
                          <a:pt x="2249" y="72"/>
                          <a:pt x="1916" y="115"/>
                        </a:cubicBezTo>
                        <a:cubicBezTo>
                          <a:pt x="1642" y="176"/>
                          <a:pt x="274" y="845"/>
                          <a:pt x="1" y="875"/>
                        </a:cubicBezTo>
                        <a:cubicBezTo>
                          <a:pt x="487" y="2000"/>
                          <a:pt x="1399" y="2942"/>
                          <a:pt x="973" y="4036"/>
                        </a:cubicBezTo>
                        <a:cubicBezTo>
                          <a:pt x="1171" y="4051"/>
                          <a:pt x="1369" y="4059"/>
                          <a:pt x="1566" y="4059"/>
                        </a:cubicBezTo>
                        <a:cubicBezTo>
                          <a:pt x="1764" y="4059"/>
                          <a:pt x="1961" y="4051"/>
                          <a:pt x="2159" y="4036"/>
                        </a:cubicBezTo>
                        <a:cubicBezTo>
                          <a:pt x="3010" y="3854"/>
                          <a:pt x="3679" y="3215"/>
                          <a:pt x="3861" y="2395"/>
                        </a:cubicBezTo>
                        <a:cubicBezTo>
                          <a:pt x="3952" y="1969"/>
                          <a:pt x="4195" y="693"/>
                          <a:pt x="3922" y="389"/>
                        </a:cubicBezTo>
                        <a:cubicBezTo>
                          <a:pt x="3683" y="86"/>
                          <a:pt x="3336" y="1"/>
                          <a:pt x="29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036" name="Google Shape;2036;p55"/>
                  <p:cNvGrpSpPr/>
                  <p:nvPr/>
                </p:nvGrpSpPr>
                <p:grpSpPr>
                  <a:xfrm>
                    <a:off x="2558785" y="3083046"/>
                    <a:ext cx="260687" cy="340317"/>
                    <a:chOff x="2560034" y="3083046"/>
                    <a:chExt cx="260687" cy="340317"/>
                  </a:xfrm>
                </p:grpSpPr>
                <p:sp>
                  <p:nvSpPr>
                    <p:cNvPr id="2037" name="Google Shape;2037;p55"/>
                    <p:cNvSpPr/>
                    <p:nvPr/>
                  </p:nvSpPr>
                  <p:spPr>
                    <a:xfrm>
                      <a:off x="2560034" y="3083046"/>
                      <a:ext cx="255799" cy="3362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76" h="12588" extrusionOk="0">
                          <a:moveTo>
                            <a:pt x="1760" y="1"/>
                          </a:moveTo>
                          <a:cubicBezTo>
                            <a:pt x="1491" y="1"/>
                            <a:pt x="1268" y="192"/>
                            <a:pt x="1217" y="448"/>
                          </a:cubicBezTo>
                          <a:lnTo>
                            <a:pt x="1" y="11208"/>
                          </a:lnTo>
                          <a:cubicBezTo>
                            <a:pt x="1" y="11512"/>
                            <a:pt x="275" y="11755"/>
                            <a:pt x="579" y="11785"/>
                          </a:cubicBezTo>
                          <a:lnTo>
                            <a:pt x="7691" y="12576"/>
                          </a:lnTo>
                          <a:cubicBezTo>
                            <a:pt x="7730" y="12583"/>
                            <a:pt x="7770" y="12587"/>
                            <a:pt x="7808" y="12587"/>
                          </a:cubicBezTo>
                          <a:cubicBezTo>
                            <a:pt x="8070" y="12587"/>
                            <a:pt x="8311" y="12415"/>
                            <a:pt x="8390" y="12150"/>
                          </a:cubicBezTo>
                          <a:lnTo>
                            <a:pt x="9576" y="1390"/>
                          </a:lnTo>
                          <a:cubicBezTo>
                            <a:pt x="9576" y="1056"/>
                            <a:pt x="9332" y="812"/>
                            <a:pt x="8998" y="812"/>
                          </a:cubicBezTo>
                          <a:lnTo>
                            <a:pt x="1916" y="22"/>
                          </a:lnTo>
                          <a:cubicBezTo>
                            <a:pt x="1863" y="8"/>
                            <a:pt x="1810" y="1"/>
                            <a:pt x="176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8" name="Google Shape;2038;p55"/>
                    <p:cNvSpPr/>
                    <p:nvPr/>
                  </p:nvSpPr>
                  <p:spPr>
                    <a:xfrm>
                      <a:off x="2564094" y="3087106"/>
                      <a:ext cx="256627" cy="3362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07" h="12588" extrusionOk="0">
                          <a:moveTo>
                            <a:pt x="1770" y="1"/>
                          </a:moveTo>
                          <a:cubicBezTo>
                            <a:pt x="1513" y="1"/>
                            <a:pt x="1268" y="192"/>
                            <a:pt x="1217" y="448"/>
                          </a:cubicBezTo>
                          <a:lnTo>
                            <a:pt x="1" y="11208"/>
                          </a:lnTo>
                          <a:cubicBezTo>
                            <a:pt x="31" y="11512"/>
                            <a:pt x="275" y="11785"/>
                            <a:pt x="609" y="11785"/>
                          </a:cubicBezTo>
                          <a:lnTo>
                            <a:pt x="7691" y="12575"/>
                          </a:lnTo>
                          <a:cubicBezTo>
                            <a:pt x="7730" y="12583"/>
                            <a:pt x="7770" y="12587"/>
                            <a:pt x="7808" y="12587"/>
                          </a:cubicBezTo>
                          <a:cubicBezTo>
                            <a:pt x="8070" y="12587"/>
                            <a:pt x="8311" y="12415"/>
                            <a:pt x="8390" y="12150"/>
                          </a:cubicBezTo>
                          <a:lnTo>
                            <a:pt x="9606" y="1390"/>
                          </a:lnTo>
                          <a:cubicBezTo>
                            <a:pt x="9576" y="1056"/>
                            <a:pt x="9332" y="812"/>
                            <a:pt x="9029" y="812"/>
                          </a:cubicBezTo>
                          <a:lnTo>
                            <a:pt x="1916" y="22"/>
                          </a:lnTo>
                          <a:cubicBezTo>
                            <a:pt x="1868" y="8"/>
                            <a:pt x="1819" y="1"/>
                            <a:pt x="1770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039" name="Google Shape;2039;p55"/>
                  <p:cNvSpPr/>
                  <p:nvPr/>
                </p:nvSpPr>
                <p:spPr>
                  <a:xfrm>
                    <a:off x="2314831" y="2945578"/>
                    <a:ext cx="172162" cy="386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5" h="14454" extrusionOk="0">
                        <a:moveTo>
                          <a:pt x="4864" y="1"/>
                        </a:moveTo>
                        <a:cubicBezTo>
                          <a:pt x="3891" y="335"/>
                          <a:pt x="3192" y="1247"/>
                          <a:pt x="2767" y="2220"/>
                        </a:cubicBezTo>
                        <a:cubicBezTo>
                          <a:pt x="2402" y="3223"/>
                          <a:pt x="2128" y="4256"/>
                          <a:pt x="1976" y="5320"/>
                        </a:cubicBezTo>
                        <a:cubicBezTo>
                          <a:pt x="1672" y="6901"/>
                          <a:pt x="1216" y="8481"/>
                          <a:pt x="639" y="10001"/>
                        </a:cubicBezTo>
                        <a:cubicBezTo>
                          <a:pt x="304" y="10731"/>
                          <a:pt x="92" y="11490"/>
                          <a:pt x="31" y="12311"/>
                        </a:cubicBezTo>
                        <a:cubicBezTo>
                          <a:pt x="0" y="13132"/>
                          <a:pt x="365" y="13983"/>
                          <a:pt x="1064" y="14317"/>
                        </a:cubicBezTo>
                        <a:cubicBezTo>
                          <a:pt x="1266" y="14411"/>
                          <a:pt x="1475" y="14453"/>
                          <a:pt x="1684" y="14453"/>
                        </a:cubicBezTo>
                        <a:cubicBezTo>
                          <a:pt x="2353" y="14453"/>
                          <a:pt x="3018" y="14015"/>
                          <a:pt x="3435" y="13436"/>
                        </a:cubicBezTo>
                        <a:cubicBezTo>
                          <a:pt x="3952" y="12676"/>
                          <a:pt x="4195" y="11734"/>
                          <a:pt x="4438" y="10852"/>
                        </a:cubicBezTo>
                        <a:cubicBezTo>
                          <a:pt x="4833" y="9606"/>
                          <a:pt x="5350" y="8451"/>
                          <a:pt x="5776" y="7235"/>
                        </a:cubicBezTo>
                        <a:cubicBezTo>
                          <a:pt x="6232" y="6019"/>
                          <a:pt x="6444" y="4712"/>
                          <a:pt x="6414" y="3436"/>
                        </a:cubicBezTo>
                        <a:cubicBezTo>
                          <a:pt x="6384" y="2129"/>
                          <a:pt x="5836" y="882"/>
                          <a:pt x="486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0" name="Google Shape;2040;p55"/>
                  <p:cNvSpPr/>
                  <p:nvPr/>
                </p:nvSpPr>
                <p:spPr>
                  <a:xfrm>
                    <a:off x="2309969" y="3225402"/>
                    <a:ext cx="105568" cy="123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2" h="4610" extrusionOk="0">
                        <a:moveTo>
                          <a:pt x="2759" y="1"/>
                        </a:moveTo>
                        <a:cubicBezTo>
                          <a:pt x="2629" y="1"/>
                          <a:pt x="2500" y="5"/>
                          <a:pt x="2371" y="12"/>
                        </a:cubicBezTo>
                        <a:cubicBezTo>
                          <a:pt x="1702" y="43"/>
                          <a:pt x="1064" y="316"/>
                          <a:pt x="608" y="803"/>
                        </a:cubicBezTo>
                        <a:cubicBezTo>
                          <a:pt x="91" y="1441"/>
                          <a:pt x="0" y="2322"/>
                          <a:pt x="334" y="3082"/>
                        </a:cubicBezTo>
                        <a:cubicBezTo>
                          <a:pt x="669" y="3812"/>
                          <a:pt x="1307" y="4359"/>
                          <a:pt x="2097" y="4541"/>
                        </a:cubicBezTo>
                        <a:cubicBezTo>
                          <a:pt x="2341" y="4587"/>
                          <a:pt x="2584" y="4610"/>
                          <a:pt x="2827" y="4610"/>
                        </a:cubicBezTo>
                        <a:cubicBezTo>
                          <a:pt x="3070" y="4610"/>
                          <a:pt x="3313" y="4587"/>
                          <a:pt x="3556" y="4541"/>
                        </a:cubicBezTo>
                        <a:cubicBezTo>
                          <a:pt x="3283" y="3052"/>
                          <a:pt x="3435" y="1532"/>
                          <a:pt x="3952" y="104"/>
                        </a:cubicBezTo>
                        <a:cubicBezTo>
                          <a:pt x="3541" y="35"/>
                          <a:pt x="3148" y="1"/>
                          <a:pt x="27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1" name="Google Shape;2041;p55"/>
                  <p:cNvSpPr/>
                  <p:nvPr/>
                </p:nvSpPr>
                <p:spPr>
                  <a:xfrm>
                    <a:off x="2395212" y="3186747"/>
                    <a:ext cx="289083" cy="1550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5806" extrusionOk="0">
                        <a:moveTo>
                          <a:pt x="6961" y="0"/>
                        </a:moveTo>
                        <a:cubicBezTo>
                          <a:pt x="6840" y="31"/>
                          <a:pt x="6688" y="61"/>
                          <a:pt x="6566" y="92"/>
                        </a:cubicBezTo>
                        <a:cubicBezTo>
                          <a:pt x="5897" y="335"/>
                          <a:pt x="5442" y="912"/>
                          <a:pt x="5046" y="1459"/>
                        </a:cubicBezTo>
                        <a:lnTo>
                          <a:pt x="4803" y="1824"/>
                        </a:lnTo>
                        <a:cubicBezTo>
                          <a:pt x="4246" y="1864"/>
                          <a:pt x="3683" y="1886"/>
                          <a:pt x="3119" y="1886"/>
                        </a:cubicBezTo>
                        <a:cubicBezTo>
                          <a:pt x="2391" y="1886"/>
                          <a:pt x="1662" y="1849"/>
                          <a:pt x="943" y="1763"/>
                        </a:cubicBezTo>
                        <a:lnTo>
                          <a:pt x="609" y="1733"/>
                        </a:lnTo>
                        <a:cubicBezTo>
                          <a:pt x="122" y="3010"/>
                          <a:pt x="1" y="4438"/>
                          <a:pt x="244" y="5806"/>
                        </a:cubicBezTo>
                        <a:cubicBezTo>
                          <a:pt x="639" y="5715"/>
                          <a:pt x="1034" y="5624"/>
                          <a:pt x="1429" y="5502"/>
                        </a:cubicBezTo>
                        <a:lnTo>
                          <a:pt x="6475" y="4073"/>
                        </a:lnTo>
                        <a:cubicBezTo>
                          <a:pt x="6779" y="4073"/>
                          <a:pt x="7052" y="4134"/>
                          <a:pt x="7356" y="4165"/>
                        </a:cubicBezTo>
                        <a:cubicBezTo>
                          <a:pt x="7463" y="4172"/>
                          <a:pt x="7569" y="4176"/>
                          <a:pt x="7676" y="4176"/>
                        </a:cubicBezTo>
                        <a:cubicBezTo>
                          <a:pt x="7997" y="4176"/>
                          <a:pt x="8321" y="4142"/>
                          <a:pt x="8663" y="4073"/>
                        </a:cubicBezTo>
                        <a:cubicBezTo>
                          <a:pt x="9119" y="4043"/>
                          <a:pt x="9575" y="3891"/>
                          <a:pt x="9970" y="3648"/>
                        </a:cubicBezTo>
                        <a:cubicBezTo>
                          <a:pt x="10062" y="3587"/>
                          <a:pt x="10122" y="3557"/>
                          <a:pt x="10183" y="3526"/>
                        </a:cubicBezTo>
                        <a:cubicBezTo>
                          <a:pt x="10396" y="3374"/>
                          <a:pt x="10518" y="3131"/>
                          <a:pt x="10487" y="2888"/>
                        </a:cubicBezTo>
                        <a:cubicBezTo>
                          <a:pt x="10700" y="2766"/>
                          <a:pt x="10761" y="2462"/>
                          <a:pt x="10578" y="2280"/>
                        </a:cubicBezTo>
                        <a:cubicBezTo>
                          <a:pt x="10730" y="2250"/>
                          <a:pt x="10822" y="2098"/>
                          <a:pt x="10791" y="1946"/>
                        </a:cubicBezTo>
                        <a:cubicBezTo>
                          <a:pt x="10761" y="1824"/>
                          <a:pt x="10639" y="1733"/>
                          <a:pt x="10487" y="1733"/>
                        </a:cubicBezTo>
                        <a:lnTo>
                          <a:pt x="10487" y="1642"/>
                        </a:lnTo>
                        <a:cubicBezTo>
                          <a:pt x="10518" y="1581"/>
                          <a:pt x="10487" y="1490"/>
                          <a:pt x="10457" y="1429"/>
                        </a:cubicBezTo>
                        <a:cubicBezTo>
                          <a:pt x="10432" y="1355"/>
                          <a:pt x="10347" y="1261"/>
                          <a:pt x="10267" y="1261"/>
                        </a:cubicBezTo>
                        <a:cubicBezTo>
                          <a:pt x="10249" y="1261"/>
                          <a:pt x="10231" y="1266"/>
                          <a:pt x="10214" y="1277"/>
                        </a:cubicBezTo>
                        <a:cubicBezTo>
                          <a:pt x="9667" y="1490"/>
                          <a:pt x="9097" y="1596"/>
                          <a:pt x="8530" y="1596"/>
                        </a:cubicBezTo>
                        <a:cubicBezTo>
                          <a:pt x="7964" y="1596"/>
                          <a:pt x="7402" y="1490"/>
                          <a:pt x="6870" y="1277"/>
                        </a:cubicBezTo>
                        <a:cubicBezTo>
                          <a:pt x="6840" y="1186"/>
                          <a:pt x="6840" y="1095"/>
                          <a:pt x="6870" y="1034"/>
                        </a:cubicBezTo>
                        <a:lnTo>
                          <a:pt x="6961" y="0"/>
                        </a:ln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2" name="Google Shape;2042;p55"/>
                  <p:cNvSpPr/>
                  <p:nvPr/>
                </p:nvSpPr>
                <p:spPr>
                  <a:xfrm>
                    <a:off x="2530008" y="2809981"/>
                    <a:ext cx="121008" cy="137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0" h="5130" extrusionOk="0">
                        <a:moveTo>
                          <a:pt x="396" y="1"/>
                        </a:moveTo>
                        <a:lnTo>
                          <a:pt x="396" y="1"/>
                        </a:lnTo>
                        <a:cubicBezTo>
                          <a:pt x="487" y="1581"/>
                          <a:pt x="578" y="2888"/>
                          <a:pt x="0" y="4347"/>
                        </a:cubicBezTo>
                        <a:cubicBezTo>
                          <a:pt x="1121" y="4796"/>
                          <a:pt x="2104" y="5129"/>
                          <a:pt x="2985" y="5129"/>
                        </a:cubicBezTo>
                        <a:cubicBezTo>
                          <a:pt x="3537" y="5129"/>
                          <a:pt x="4049" y="4998"/>
                          <a:pt x="4529" y="4682"/>
                        </a:cubicBezTo>
                        <a:cubicBezTo>
                          <a:pt x="3921" y="3496"/>
                          <a:pt x="3557" y="2220"/>
                          <a:pt x="3496" y="913"/>
                        </a:cubicBezTo>
                        <a:cubicBezTo>
                          <a:pt x="2614" y="639"/>
                          <a:pt x="1277" y="274"/>
                          <a:pt x="396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3" name="Google Shape;2043;p55"/>
                  <p:cNvSpPr/>
                  <p:nvPr/>
                </p:nvSpPr>
                <p:spPr>
                  <a:xfrm>
                    <a:off x="2506446" y="2647723"/>
                    <a:ext cx="187602" cy="232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3" h="8720" extrusionOk="0">
                        <a:moveTo>
                          <a:pt x="3982" y="1"/>
                        </a:moveTo>
                        <a:cubicBezTo>
                          <a:pt x="3215" y="1"/>
                          <a:pt x="2459" y="170"/>
                          <a:pt x="1764" y="543"/>
                        </a:cubicBezTo>
                        <a:cubicBezTo>
                          <a:pt x="730" y="1181"/>
                          <a:pt x="92" y="2306"/>
                          <a:pt x="62" y="3522"/>
                        </a:cubicBezTo>
                        <a:cubicBezTo>
                          <a:pt x="1" y="4737"/>
                          <a:pt x="396" y="5892"/>
                          <a:pt x="1186" y="6835"/>
                        </a:cubicBezTo>
                        <a:cubicBezTo>
                          <a:pt x="1977" y="7716"/>
                          <a:pt x="2980" y="8324"/>
                          <a:pt x="4135" y="8628"/>
                        </a:cubicBezTo>
                        <a:cubicBezTo>
                          <a:pt x="4317" y="8689"/>
                          <a:pt x="4515" y="8719"/>
                          <a:pt x="4716" y="8719"/>
                        </a:cubicBezTo>
                        <a:cubicBezTo>
                          <a:pt x="4917" y="8719"/>
                          <a:pt x="5123" y="8689"/>
                          <a:pt x="5320" y="8628"/>
                        </a:cubicBezTo>
                        <a:cubicBezTo>
                          <a:pt x="5837" y="8385"/>
                          <a:pt x="6110" y="7838"/>
                          <a:pt x="6354" y="7291"/>
                        </a:cubicBezTo>
                        <a:cubicBezTo>
                          <a:pt x="6658" y="6622"/>
                          <a:pt x="6961" y="5832"/>
                          <a:pt x="6718" y="5133"/>
                        </a:cubicBezTo>
                        <a:cubicBezTo>
                          <a:pt x="6597" y="4859"/>
                          <a:pt x="6475" y="4585"/>
                          <a:pt x="6384" y="4312"/>
                        </a:cubicBezTo>
                        <a:cubicBezTo>
                          <a:pt x="6202" y="3461"/>
                          <a:pt x="7022" y="2671"/>
                          <a:pt x="7022" y="1819"/>
                        </a:cubicBezTo>
                        <a:cubicBezTo>
                          <a:pt x="6992" y="1212"/>
                          <a:pt x="6658" y="695"/>
                          <a:pt x="6141" y="421"/>
                        </a:cubicBezTo>
                        <a:cubicBezTo>
                          <a:pt x="5624" y="148"/>
                          <a:pt x="5077" y="26"/>
                          <a:pt x="4499" y="26"/>
                        </a:cubicBezTo>
                        <a:cubicBezTo>
                          <a:pt x="4327" y="9"/>
                          <a:pt x="4154" y="1"/>
                          <a:pt x="3982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4" name="Google Shape;2044;p55"/>
                  <p:cNvSpPr/>
                  <p:nvPr/>
                </p:nvSpPr>
                <p:spPr>
                  <a:xfrm>
                    <a:off x="2499955" y="2704436"/>
                    <a:ext cx="60103" cy="133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0" h="5016" extrusionOk="0">
                        <a:moveTo>
                          <a:pt x="973" y="0"/>
                        </a:moveTo>
                        <a:cubicBezTo>
                          <a:pt x="457" y="365"/>
                          <a:pt x="122" y="943"/>
                          <a:pt x="92" y="1581"/>
                        </a:cubicBezTo>
                        <a:cubicBezTo>
                          <a:pt x="1" y="2280"/>
                          <a:pt x="92" y="2949"/>
                          <a:pt x="365" y="3587"/>
                        </a:cubicBezTo>
                        <a:cubicBezTo>
                          <a:pt x="700" y="4104"/>
                          <a:pt x="1065" y="4590"/>
                          <a:pt x="1460" y="5016"/>
                        </a:cubicBezTo>
                        <a:cubicBezTo>
                          <a:pt x="2128" y="3648"/>
                          <a:pt x="2250" y="2037"/>
                          <a:pt x="1764" y="578"/>
                        </a:cubicBezTo>
                        <a:lnTo>
                          <a:pt x="973" y="0"/>
                        </a:lnTo>
                        <a:close/>
                      </a:path>
                    </a:pathLst>
                  </a:custGeom>
                  <a:solidFill>
                    <a:srgbClr val="261D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5" name="Google Shape;2045;p55"/>
                  <p:cNvSpPr/>
                  <p:nvPr/>
                </p:nvSpPr>
                <p:spPr>
                  <a:xfrm>
                    <a:off x="2532439" y="2757889"/>
                    <a:ext cx="30880" cy="55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6" h="2078" extrusionOk="0">
                        <a:moveTo>
                          <a:pt x="383" y="1"/>
                        </a:moveTo>
                        <a:cubicBezTo>
                          <a:pt x="367" y="1"/>
                          <a:pt x="351" y="2"/>
                          <a:pt x="335" y="6"/>
                        </a:cubicBezTo>
                        <a:cubicBezTo>
                          <a:pt x="183" y="66"/>
                          <a:pt x="122" y="249"/>
                          <a:pt x="92" y="401"/>
                        </a:cubicBezTo>
                        <a:cubicBezTo>
                          <a:pt x="1" y="765"/>
                          <a:pt x="31" y="1191"/>
                          <a:pt x="183" y="1525"/>
                        </a:cubicBezTo>
                        <a:cubicBezTo>
                          <a:pt x="274" y="1738"/>
                          <a:pt x="426" y="1920"/>
                          <a:pt x="608" y="2042"/>
                        </a:cubicBezTo>
                        <a:cubicBezTo>
                          <a:pt x="664" y="2066"/>
                          <a:pt x="722" y="2077"/>
                          <a:pt x="778" y="2077"/>
                        </a:cubicBezTo>
                        <a:cubicBezTo>
                          <a:pt x="938" y="2077"/>
                          <a:pt x="1088" y="1986"/>
                          <a:pt x="1156" y="1829"/>
                        </a:cubicBezTo>
                        <a:lnTo>
                          <a:pt x="1034" y="796"/>
                        </a:lnTo>
                        <a:cubicBezTo>
                          <a:pt x="973" y="583"/>
                          <a:pt x="882" y="401"/>
                          <a:pt x="760" y="249"/>
                        </a:cubicBezTo>
                        <a:cubicBezTo>
                          <a:pt x="679" y="113"/>
                          <a:pt x="524" y="1"/>
                          <a:pt x="383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6" name="Google Shape;2046;p55"/>
                  <p:cNvSpPr/>
                  <p:nvPr/>
                </p:nvSpPr>
                <p:spPr>
                  <a:xfrm>
                    <a:off x="2538930" y="2763713"/>
                    <a:ext cx="14638" cy="43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1612" extrusionOk="0">
                        <a:moveTo>
                          <a:pt x="1" y="0"/>
                        </a:moveTo>
                        <a:lnTo>
                          <a:pt x="1" y="335"/>
                        </a:lnTo>
                        <a:cubicBezTo>
                          <a:pt x="1" y="426"/>
                          <a:pt x="31" y="517"/>
                          <a:pt x="122" y="578"/>
                        </a:cubicBezTo>
                        <a:cubicBezTo>
                          <a:pt x="183" y="608"/>
                          <a:pt x="213" y="639"/>
                          <a:pt x="213" y="699"/>
                        </a:cubicBezTo>
                        <a:cubicBezTo>
                          <a:pt x="213" y="730"/>
                          <a:pt x="183" y="730"/>
                          <a:pt x="153" y="760"/>
                        </a:cubicBezTo>
                        <a:cubicBezTo>
                          <a:pt x="122" y="760"/>
                          <a:pt x="122" y="760"/>
                          <a:pt x="92" y="791"/>
                        </a:cubicBezTo>
                        <a:cubicBezTo>
                          <a:pt x="1" y="821"/>
                          <a:pt x="31" y="943"/>
                          <a:pt x="31" y="1034"/>
                        </a:cubicBezTo>
                        <a:cubicBezTo>
                          <a:pt x="92" y="1216"/>
                          <a:pt x="183" y="1429"/>
                          <a:pt x="305" y="1611"/>
                        </a:cubicBezTo>
                        <a:cubicBezTo>
                          <a:pt x="335" y="1490"/>
                          <a:pt x="396" y="1398"/>
                          <a:pt x="457" y="1338"/>
                        </a:cubicBezTo>
                        <a:cubicBezTo>
                          <a:pt x="487" y="1277"/>
                          <a:pt x="548" y="1247"/>
                          <a:pt x="548" y="1186"/>
                        </a:cubicBezTo>
                        <a:cubicBezTo>
                          <a:pt x="548" y="1125"/>
                          <a:pt x="517" y="1064"/>
                          <a:pt x="487" y="1034"/>
                        </a:cubicBezTo>
                        <a:cubicBezTo>
                          <a:pt x="426" y="973"/>
                          <a:pt x="365" y="943"/>
                          <a:pt x="365" y="882"/>
                        </a:cubicBezTo>
                        <a:cubicBezTo>
                          <a:pt x="335" y="791"/>
                          <a:pt x="365" y="699"/>
                          <a:pt x="396" y="608"/>
                        </a:cubicBezTo>
                        <a:cubicBezTo>
                          <a:pt x="426" y="487"/>
                          <a:pt x="396" y="335"/>
                          <a:pt x="335" y="213"/>
                        </a:cubicBezTo>
                        <a:cubicBezTo>
                          <a:pt x="244" y="91"/>
                          <a:pt x="122" y="3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C68E4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7" name="Google Shape;2047;p55"/>
                  <p:cNvSpPr/>
                  <p:nvPr/>
                </p:nvSpPr>
                <p:spPr>
                  <a:xfrm>
                    <a:off x="2550310" y="2740632"/>
                    <a:ext cx="151861" cy="43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5" h="1625" extrusionOk="0">
                        <a:moveTo>
                          <a:pt x="5168" y="196"/>
                        </a:moveTo>
                        <a:cubicBezTo>
                          <a:pt x="5259" y="196"/>
                          <a:pt x="5319" y="226"/>
                          <a:pt x="5380" y="256"/>
                        </a:cubicBezTo>
                        <a:cubicBezTo>
                          <a:pt x="5441" y="348"/>
                          <a:pt x="5471" y="439"/>
                          <a:pt x="5441" y="530"/>
                        </a:cubicBezTo>
                        <a:cubicBezTo>
                          <a:pt x="5411" y="773"/>
                          <a:pt x="5198" y="986"/>
                          <a:pt x="4955" y="1047"/>
                        </a:cubicBezTo>
                        <a:cubicBezTo>
                          <a:pt x="4772" y="1047"/>
                          <a:pt x="4620" y="955"/>
                          <a:pt x="4529" y="834"/>
                        </a:cubicBezTo>
                        <a:cubicBezTo>
                          <a:pt x="4468" y="621"/>
                          <a:pt x="4499" y="408"/>
                          <a:pt x="4620" y="226"/>
                        </a:cubicBezTo>
                        <a:cubicBezTo>
                          <a:pt x="4742" y="196"/>
                          <a:pt x="4864" y="196"/>
                          <a:pt x="5016" y="196"/>
                        </a:cubicBezTo>
                        <a:close/>
                        <a:moveTo>
                          <a:pt x="3253" y="378"/>
                        </a:moveTo>
                        <a:cubicBezTo>
                          <a:pt x="3313" y="530"/>
                          <a:pt x="3344" y="682"/>
                          <a:pt x="3344" y="834"/>
                        </a:cubicBezTo>
                        <a:cubicBezTo>
                          <a:pt x="3344" y="986"/>
                          <a:pt x="3283" y="1107"/>
                          <a:pt x="3192" y="1229"/>
                        </a:cubicBezTo>
                        <a:cubicBezTo>
                          <a:pt x="3070" y="1320"/>
                          <a:pt x="2918" y="1381"/>
                          <a:pt x="2766" y="1381"/>
                        </a:cubicBezTo>
                        <a:cubicBezTo>
                          <a:pt x="2743" y="1383"/>
                          <a:pt x="2720" y="1383"/>
                          <a:pt x="2697" y="1383"/>
                        </a:cubicBezTo>
                        <a:cubicBezTo>
                          <a:pt x="2265" y="1383"/>
                          <a:pt x="1847" y="1116"/>
                          <a:pt x="1702" y="712"/>
                        </a:cubicBezTo>
                        <a:lnTo>
                          <a:pt x="1672" y="712"/>
                        </a:lnTo>
                        <a:cubicBezTo>
                          <a:pt x="2189" y="500"/>
                          <a:pt x="2736" y="378"/>
                          <a:pt x="3253" y="378"/>
                        </a:cubicBezTo>
                        <a:close/>
                        <a:moveTo>
                          <a:pt x="5005" y="1"/>
                        </a:moveTo>
                        <a:cubicBezTo>
                          <a:pt x="4845" y="1"/>
                          <a:pt x="4680" y="22"/>
                          <a:pt x="4529" y="44"/>
                        </a:cubicBezTo>
                        <a:lnTo>
                          <a:pt x="4499" y="44"/>
                        </a:lnTo>
                        <a:lnTo>
                          <a:pt x="4468" y="74"/>
                        </a:lnTo>
                        <a:cubicBezTo>
                          <a:pt x="4408" y="165"/>
                          <a:pt x="4347" y="287"/>
                          <a:pt x="4316" y="378"/>
                        </a:cubicBezTo>
                        <a:cubicBezTo>
                          <a:pt x="4043" y="378"/>
                          <a:pt x="3769" y="408"/>
                          <a:pt x="3526" y="530"/>
                        </a:cubicBezTo>
                        <a:cubicBezTo>
                          <a:pt x="3526" y="469"/>
                          <a:pt x="3496" y="408"/>
                          <a:pt x="3496" y="348"/>
                        </a:cubicBezTo>
                        <a:lnTo>
                          <a:pt x="3739" y="348"/>
                        </a:lnTo>
                        <a:cubicBezTo>
                          <a:pt x="3800" y="348"/>
                          <a:pt x="3830" y="317"/>
                          <a:pt x="3830" y="256"/>
                        </a:cubicBezTo>
                        <a:cubicBezTo>
                          <a:pt x="3830" y="196"/>
                          <a:pt x="3800" y="135"/>
                          <a:pt x="3739" y="135"/>
                        </a:cubicBezTo>
                        <a:cubicBezTo>
                          <a:pt x="3664" y="132"/>
                          <a:pt x="3588" y="130"/>
                          <a:pt x="3513" y="130"/>
                        </a:cubicBezTo>
                        <a:cubicBezTo>
                          <a:pt x="2829" y="130"/>
                          <a:pt x="2150" y="256"/>
                          <a:pt x="1520" y="530"/>
                        </a:cubicBezTo>
                        <a:lnTo>
                          <a:pt x="1459" y="530"/>
                        </a:lnTo>
                        <a:lnTo>
                          <a:pt x="122" y="743"/>
                        </a:lnTo>
                        <a:cubicBezTo>
                          <a:pt x="61" y="773"/>
                          <a:pt x="0" y="834"/>
                          <a:pt x="61" y="895"/>
                        </a:cubicBezTo>
                        <a:cubicBezTo>
                          <a:pt x="61" y="955"/>
                          <a:pt x="91" y="986"/>
                          <a:pt x="152" y="986"/>
                        </a:cubicBezTo>
                        <a:lnTo>
                          <a:pt x="1490" y="773"/>
                        </a:lnTo>
                        <a:cubicBezTo>
                          <a:pt x="1672" y="1290"/>
                          <a:pt x="2158" y="1624"/>
                          <a:pt x="2705" y="1624"/>
                        </a:cubicBezTo>
                        <a:lnTo>
                          <a:pt x="2797" y="1624"/>
                        </a:lnTo>
                        <a:cubicBezTo>
                          <a:pt x="3009" y="1624"/>
                          <a:pt x="3192" y="1533"/>
                          <a:pt x="3344" y="1381"/>
                        </a:cubicBezTo>
                        <a:cubicBezTo>
                          <a:pt x="3465" y="1229"/>
                          <a:pt x="3557" y="1047"/>
                          <a:pt x="3557" y="864"/>
                        </a:cubicBezTo>
                        <a:lnTo>
                          <a:pt x="3557" y="743"/>
                        </a:lnTo>
                        <a:lnTo>
                          <a:pt x="3587" y="743"/>
                        </a:lnTo>
                        <a:cubicBezTo>
                          <a:pt x="3800" y="621"/>
                          <a:pt x="4043" y="591"/>
                          <a:pt x="4286" y="591"/>
                        </a:cubicBezTo>
                        <a:cubicBezTo>
                          <a:pt x="4228" y="968"/>
                          <a:pt x="4502" y="1262"/>
                          <a:pt x="4870" y="1262"/>
                        </a:cubicBezTo>
                        <a:cubicBezTo>
                          <a:pt x="4888" y="1262"/>
                          <a:pt x="4906" y="1261"/>
                          <a:pt x="4924" y="1259"/>
                        </a:cubicBezTo>
                        <a:lnTo>
                          <a:pt x="4955" y="1259"/>
                        </a:lnTo>
                        <a:cubicBezTo>
                          <a:pt x="5319" y="1199"/>
                          <a:pt x="5593" y="925"/>
                          <a:pt x="5654" y="591"/>
                        </a:cubicBezTo>
                        <a:cubicBezTo>
                          <a:pt x="5684" y="439"/>
                          <a:pt x="5654" y="256"/>
                          <a:pt x="5532" y="135"/>
                        </a:cubicBezTo>
                        <a:cubicBezTo>
                          <a:pt x="5441" y="44"/>
                          <a:pt x="5319" y="13"/>
                          <a:pt x="5198" y="13"/>
                        </a:cubicBezTo>
                        <a:cubicBezTo>
                          <a:pt x="5136" y="4"/>
                          <a:pt x="5071" y="1"/>
                          <a:pt x="500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8" name="Google Shape;2048;p55"/>
                  <p:cNvSpPr/>
                  <p:nvPr/>
                </p:nvSpPr>
                <p:spPr>
                  <a:xfrm>
                    <a:off x="2650165" y="2753161"/>
                    <a:ext cx="26018" cy="64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" h="2402" extrusionOk="0">
                        <a:moveTo>
                          <a:pt x="426" y="0"/>
                        </a:moveTo>
                        <a:lnTo>
                          <a:pt x="366" y="61"/>
                        </a:lnTo>
                        <a:cubicBezTo>
                          <a:pt x="366" y="61"/>
                          <a:pt x="335" y="91"/>
                          <a:pt x="335" y="122"/>
                        </a:cubicBezTo>
                        <a:cubicBezTo>
                          <a:pt x="244" y="334"/>
                          <a:pt x="214" y="547"/>
                          <a:pt x="274" y="790"/>
                        </a:cubicBezTo>
                        <a:cubicBezTo>
                          <a:pt x="335" y="1034"/>
                          <a:pt x="457" y="1277"/>
                          <a:pt x="609" y="1490"/>
                        </a:cubicBezTo>
                        <a:cubicBezTo>
                          <a:pt x="700" y="1581"/>
                          <a:pt x="761" y="1733"/>
                          <a:pt x="761" y="1854"/>
                        </a:cubicBezTo>
                        <a:cubicBezTo>
                          <a:pt x="730" y="1976"/>
                          <a:pt x="639" y="2097"/>
                          <a:pt x="518" y="2128"/>
                        </a:cubicBezTo>
                        <a:cubicBezTo>
                          <a:pt x="429" y="2172"/>
                          <a:pt x="323" y="2201"/>
                          <a:pt x="214" y="2201"/>
                        </a:cubicBezTo>
                        <a:cubicBezTo>
                          <a:pt x="174" y="2201"/>
                          <a:pt x="133" y="2197"/>
                          <a:pt x="92" y="2189"/>
                        </a:cubicBezTo>
                        <a:cubicBezTo>
                          <a:pt x="31" y="2219"/>
                          <a:pt x="1" y="2249"/>
                          <a:pt x="1" y="2310"/>
                        </a:cubicBezTo>
                        <a:cubicBezTo>
                          <a:pt x="1" y="2371"/>
                          <a:pt x="62" y="2401"/>
                          <a:pt x="123" y="2401"/>
                        </a:cubicBezTo>
                        <a:cubicBezTo>
                          <a:pt x="274" y="2401"/>
                          <a:pt x="457" y="2371"/>
                          <a:pt x="609" y="2310"/>
                        </a:cubicBezTo>
                        <a:cubicBezTo>
                          <a:pt x="791" y="2249"/>
                          <a:pt x="943" y="2067"/>
                          <a:pt x="974" y="1885"/>
                        </a:cubicBezTo>
                        <a:cubicBezTo>
                          <a:pt x="974" y="1702"/>
                          <a:pt x="913" y="1520"/>
                          <a:pt x="791" y="1368"/>
                        </a:cubicBezTo>
                        <a:cubicBezTo>
                          <a:pt x="639" y="1186"/>
                          <a:pt x="548" y="973"/>
                          <a:pt x="487" y="730"/>
                        </a:cubicBezTo>
                        <a:cubicBezTo>
                          <a:pt x="426" y="517"/>
                          <a:pt x="457" y="304"/>
                          <a:pt x="578" y="122"/>
                        </a:cubicBezTo>
                        <a:lnTo>
                          <a:pt x="42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9" name="Google Shape;2049;p55"/>
                  <p:cNvSpPr/>
                  <p:nvPr/>
                </p:nvSpPr>
                <p:spPr>
                  <a:xfrm>
                    <a:off x="2637182" y="2835171"/>
                    <a:ext cx="26819" cy="10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4" h="396" extrusionOk="0">
                        <a:moveTo>
                          <a:pt x="1004" y="0"/>
                        </a:moveTo>
                        <a:lnTo>
                          <a:pt x="1" y="61"/>
                        </a:lnTo>
                        <a:cubicBezTo>
                          <a:pt x="92" y="274"/>
                          <a:pt x="305" y="395"/>
                          <a:pt x="517" y="395"/>
                        </a:cubicBezTo>
                        <a:cubicBezTo>
                          <a:pt x="760" y="365"/>
                          <a:pt x="943" y="213"/>
                          <a:pt x="100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0" name="Google Shape;2050;p55"/>
                  <p:cNvSpPr/>
                  <p:nvPr/>
                </p:nvSpPr>
                <p:spPr>
                  <a:xfrm>
                    <a:off x="2617708" y="2754764"/>
                    <a:ext cx="9750" cy="162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" h="609" extrusionOk="0">
                        <a:moveTo>
                          <a:pt x="182" y="1"/>
                        </a:moveTo>
                        <a:cubicBezTo>
                          <a:pt x="91" y="1"/>
                          <a:pt x="0" y="153"/>
                          <a:pt x="0" y="305"/>
                        </a:cubicBezTo>
                        <a:cubicBezTo>
                          <a:pt x="0" y="457"/>
                          <a:pt x="91" y="609"/>
                          <a:pt x="182" y="609"/>
                        </a:cubicBezTo>
                        <a:cubicBezTo>
                          <a:pt x="274" y="609"/>
                          <a:pt x="365" y="457"/>
                          <a:pt x="365" y="305"/>
                        </a:cubicBezTo>
                        <a:cubicBezTo>
                          <a:pt x="365" y="123"/>
                          <a:pt x="274" y="1"/>
                          <a:pt x="18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1" name="Google Shape;2051;p55"/>
                  <p:cNvSpPr/>
                  <p:nvPr/>
                </p:nvSpPr>
                <p:spPr>
                  <a:xfrm>
                    <a:off x="2667235" y="2752333"/>
                    <a:ext cx="8147" cy="130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488" extrusionOk="0">
                        <a:moveTo>
                          <a:pt x="152" y="1"/>
                        </a:moveTo>
                        <a:cubicBezTo>
                          <a:pt x="61" y="1"/>
                          <a:pt x="0" y="122"/>
                          <a:pt x="0" y="244"/>
                        </a:cubicBezTo>
                        <a:cubicBezTo>
                          <a:pt x="0" y="396"/>
                          <a:pt x="91" y="487"/>
                          <a:pt x="152" y="487"/>
                        </a:cubicBezTo>
                        <a:cubicBezTo>
                          <a:pt x="243" y="487"/>
                          <a:pt x="304" y="396"/>
                          <a:pt x="304" y="244"/>
                        </a:cubicBezTo>
                        <a:cubicBezTo>
                          <a:pt x="304" y="122"/>
                          <a:pt x="243" y="1"/>
                          <a:pt x="152" y="1"/>
                        </a:cubicBezTo>
                        <a:close/>
                      </a:path>
                    </a:pathLst>
                  </a:custGeom>
                  <a:solidFill>
                    <a:srgbClr val="261D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2" name="Google Shape;2052;p55"/>
                  <p:cNvSpPr/>
                  <p:nvPr/>
                </p:nvSpPr>
                <p:spPr>
                  <a:xfrm>
                    <a:off x="2498326" y="2637251"/>
                    <a:ext cx="206274" cy="1224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2" h="4583" extrusionOk="0">
                        <a:moveTo>
                          <a:pt x="4552" y="0"/>
                        </a:moveTo>
                        <a:cubicBezTo>
                          <a:pt x="4393" y="0"/>
                          <a:pt x="4234" y="8"/>
                          <a:pt x="4074" y="23"/>
                        </a:cubicBezTo>
                        <a:cubicBezTo>
                          <a:pt x="3466" y="114"/>
                          <a:pt x="2889" y="266"/>
                          <a:pt x="2311" y="479"/>
                        </a:cubicBezTo>
                        <a:cubicBezTo>
                          <a:pt x="1460" y="540"/>
                          <a:pt x="730" y="1087"/>
                          <a:pt x="396" y="1877"/>
                        </a:cubicBezTo>
                        <a:cubicBezTo>
                          <a:pt x="31" y="2728"/>
                          <a:pt x="1" y="3701"/>
                          <a:pt x="244" y="4582"/>
                        </a:cubicBezTo>
                        <a:cubicBezTo>
                          <a:pt x="2262" y="3927"/>
                          <a:pt x="4325" y="3317"/>
                          <a:pt x="6413" y="3317"/>
                        </a:cubicBezTo>
                        <a:cubicBezTo>
                          <a:pt x="6747" y="3317"/>
                          <a:pt x="7082" y="3333"/>
                          <a:pt x="7417" y="3366"/>
                        </a:cubicBezTo>
                        <a:cubicBezTo>
                          <a:pt x="7721" y="2759"/>
                          <a:pt x="7721" y="2059"/>
                          <a:pt x="7417" y="1452"/>
                        </a:cubicBezTo>
                        <a:cubicBezTo>
                          <a:pt x="7114" y="874"/>
                          <a:pt x="6597" y="449"/>
                          <a:pt x="5958" y="205"/>
                        </a:cubicBezTo>
                        <a:cubicBezTo>
                          <a:pt x="5503" y="69"/>
                          <a:pt x="5030" y="0"/>
                          <a:pt x="455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SRC</a:t>
            </a:r>
            <a:endParaRPr dirty="0"/>
          </a:p>
        </p:txBody>
      </p:sp>
      <p:sp>
        <p:nvSpPr>
          <p:cNvPr id="440" name="Google Shape;440;p36"/>
          <p:cNvSpPr txBox="1">
            <a:spLocks noGrp="1"/>
          </p:cNvSpPr>
          <p:nvPr>
            <p:ph type="body" idx="1"/>
          </p:nvPr>
        </p:nvSpPr>
        <p:spPr>
          <a:xfrm>
            <a:off x="720000" y="1175157"/>
            <a:ext cx="77040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/>
              <a:t>10-15% of individuals with dSScl 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/>
              <a:t>1-2%      of individuals with lSScl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Clinical features of SRC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 . AKI &gt;&gt;&gt; oliguric , hematuria , proteinuria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 . HTN with or without symptoms of hypertensive emergency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 . Microangiopathic hemolytic anemia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 . Thrombocytopenia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 . CKD &gt;&gt;&gt;due to abnormal collagen deposition …thickening of renal arteriolar walls …decreased renal blood flow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>
          <a:extLst>
            <a:ext uri="{FF2B5EF4-FFF2-40B4-BE49-F238E27FC236}">
              <a16:creationId xmlns:a16="http://schemas.microsoft.com/office/drawing/2014/main" id="{E2C64AFF-5796-346A-C74E-B38DF53F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55">
            <a:extLst>
              <a:ext uri="{FF2B5EF4-FFF2-40B4-BE49-F238E27FC236}">
                <a16:creationId xmlns:a16="http://schemas.microsoft.com/office/drawing/2014/main" id="{9FBD30E6-007B-7D5F-53A5-7D57871D47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66" y="1169399"/>
            <a:ext cx="8096024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Cardiopulmonary  </a:t>
            </a:r>
            <a:endParaRPr sz="6000" dirty="0"/>
          </a:p>
        </p:txBody>
      </p:sp>
      <p:grpSp>
        <p:nvGrpSpPr>
          <p:cNvPr id="1902" name="Google Shape;1902;p55">
            <a:extLst>
              <a:ext uri="{FF2B5EF4-FFF2-40B4-BE49-F238E27FC236}">
                <a16:creationId xmlns:a16="http://schemas.microsoft.com/office/drawing/2014/main" id="{99B7F500-1E43-0D73-03E0-6D25E3D6AB9C}"/>
              </a:ext>
            </a:extLst>
          </p:cNvPr>
          <p:cNvGrpSpPr/>
          <p:nvPr/>
        </p:nvGrpSpPr>
        <p:grpSpPr>
          <a:xfrm>
            <a:off x="722363" y="2547602"/>
            <a:ext cx="1086786" cy="2083242"/>
            <a:chOff x="722363" y="2547602"/>
            <a:chExt cx="1086786" cy="2083242"/>
          </a:xfrm>
        </p:grpSpPr>
        <p:sp>
          <p:nvSpPr>
            <p:cNvPr id="1903" name="Google Shape;1903;p55">
              <a:extLst>
                <a:ext uri="{FF2B5EF4-FFF2-40B4-BE49-F238E27FC236}">
                  <a16:creationId xmlns:a16="http://schemas.microsoft.com/office/drawing/2014/main" id="{F17C1C19-61BD-7785-2A34-5A842323269A}"/>
                </a:ext>
              </a:extLst>
            </p:cNvPr>
            <p:cNvSpPr/>
            <p:nvPr/>
          </p:nvSpPr>
          <p:spPr>
            <a:xfrm>
              <a:off x="722363" y="4545950"/>
              <a:ext cx="1086786" cy="62624"/>
            </a:xfrm>
            <a:custGeom>
              <a:avLst/>
              <a:gdLst/>
              <a:ahLst/>
              <a:cxnLst/>
              <a:rect l="l" t="t" r="r" b="b"/>
              <a:pathLst>
                <a:path w="15817" h="1215" extrusionOk="0">
                  <a:moveTo>
                    <a:pt x="1" y="0"/>
                  </a:moveTo>
                  <a:lnTo>
                    <a:pt x="1" y="1215"/>
                  </a:lnTo>
                  <a:lnTo>
                    <a:pt x="15816" y="1215"/>
                  </a:lnTo>
                  <a:lnTo>
                    <a:pt x="15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4" name="Google Shape;1904;p55">
              <a:extLst>
                <a:ext uri="{FF2B5EF4-FFF2-40B4-BE49-F238E27FC236}">
                  <a16:creationId xmlns:a16="http://schemas.microsoft.com/office/drawing/2014/main" id="{5BEB4BCF-4AE7-3C85-C0CB-8ECEA4CCC9FC}"/>
                </a:ext>
              </a:extLst>
            </p:cNvPr>
            <p:cNvGrpSpPr/>
            <p:nvPr/>
          </p:nvGrpSpPr>
          <p:grpSpPr>
            <a:xfrm>
              <a:off x="776156" y="2547602"/>
              <a:ext cx="979201" cy="2083242"/>
              <a:chOff x="6838672" y="1382834"/>
              <a:chExt cx="979201" cy="2083242"/>
            </a:xfrm>
          </p:grpSpPr>
          <p:grpSp>
            <p:nvGrpSpPr>
              <p:cNvPr id="1905" name="Google Shape;1905;p55">
                <a:extLst>
                  <a:ext uri="{FF2B5EF4-FFF2-40B4-BE49-F238E27FC236}">
                    <a16:creationId xmlns:a16="http://schemas.microsoft.com/office/drawing/2014/main" id="{C9D0E722-B0EF-00EB-DDA5-C853407ECB2C}"/>
                  </a:ext>
                </a:extLst>
              </p:cNvPr>
              <p:cNvGrpSpPr/>
              <p:nvPr/>
            </p:nvGrpSpPr>
            <p:grpSpPr>
              <a:xfrm>
                <a:off x="6957522" y="1382834"/>
                <a:ext cx="464955" cy="316323"/>
                <a:chOff x="1546323" y="2193700"/>
                <a:chExt cx="497758" cy="338639"/>
              </a:xfrm>
            </p:grpSpPr>
            <p:sp>
              <p:nvSpPr>
                <p:cNvPr id="1906" name="Google Shape;1906;p55">
                  <a:extLst>
                    <a:ext uri="{FF2B5EF4-FFF2-40B4-BE49-F238E27FC236}">
                      <a16:creationId xmlns:a16="http://schemas.microsoft.com/office/drawing/2014/main" id="{20228BF3-CC29-9190-B8F3-C2D11BC058FA}"/>
                    </a:ext>
                  </a:extLst>
                </p:cNvPr>
                <p:cNvSpPr/>
                <p:nvPr/>
              </p:nvSpPr>
              <p:spPr>
                <a:xfrm>
                  <a:off x="1546323" y="2193700"/>
                  <a:ext cx="497758" cy="338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5" h="12676" extrusionOk="0">
                      <a:moveTo>
                        <a:pt x="1" y="1"/>
                      </a:moveTo>
                      <a:lnTo>
                        <a:pt x="1" y="12676"/>
                      </a:lnTo>
                      <a:lnTo>
                        <a:pt x="18755" y="12676"/>
                      </a:lnTo>
                      <a:lnTo>
                        <a:pt x="1875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07" name="Google Shape;1907;p55">
                  <a:extLst>
                    <a:ext uri="{FF2B5EF4-FFF2-40B4-BE49-F238E27FC236}">
                      <a16:creationId xmlns:a16="http://schemas.microsoft.com/office/drawing/2014/main" id="{752B2B5B-BF4D-9CA2-0C29-540DE9E87B97}"/>
                    </a:ext>
                  </a:extLst>
                </p:cNvPr>
                <p:cNvGrpSpPr/>
                <p:nvPr/>
              </p:nvGrpSpPr>
              <p:grpSpPr>
                <a:xfrm>
                  <a:off x="1592594" y="2231883"/>
                  <a:ext cx="405212" cy="262273"/>
                  <a:chOff x="1591350" y="2221323"/>
                  <a:chExt cx="405212" cy="262273"/>
                </a:xfrm>
              </p:grpSpPr>
              <p:sp>
                <p:nvSpPr>
                  <p:cNvPr id="1908" name="Google Shape;1908;p55">
                    <a:extLst>
                      <a:ext uri="{FF2B5EF4-FFF2-40B4-BE49-F238E27FC236}">
                        <a16:creationId xmlns:a16="http://schemas.microsoft.com/office/drawing/2014/main" id="{A77C5A6E-1347-8E0C-C6FB-56442C6BC0FF}"/>
                      </a:ext>
                    </a:extLst>
                  </p:cNvPr>
                  <p:cNvSpPr/>
                  <p:nvPr/>
                </p:nvSpPr>
                <p:spPr>
                  <a:xfrm>
                    <a:off x="1870693" y="2386145"/>
                    <a:ext cx="125041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4681" y="304"/>
                        </a:lnTo>
                        <a:lnTo>
                          <a:pt x="468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9" name="Google Shape;1909;p55">
                    <a:extLst>
                      <a:ext uri="{FF2B5EF4-FFF2-40B4-BE49-F238E27FC236}">
                        <a16:creationId xmlns:a16="http://schemas.microsoft.com/office/drawing/2014/main" id="{079C4973-7D6B-9EC0-771E-D6E2D873D99C}"/>
                      </a:ext>
                    </a:extLst>
                  </p:cNvPr>
                  <p:cNvSpPr/>
                  <p:nvPr/>
                </p:nvSpPr>
                <p:spPr>
                  <a:xfrm>
                    <a:off x="1870693" y="2408076"/>
                    <a:ext cx="125041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" h="335" extrusionOk="0">
                        <a:moveTo>
                          <a:pt x="0" y="0"/>
                        </a:moveTo>
                        <a:lnTo>
                          <a:pt x="0" y="334"/>
                        </a:lnTo>
                        <a:lnTo>
                          <a:pt x="4681" y="334"/>
                        </a:lnTo>
                        <a:lnTo>
                          <a:pt x="468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0" name="Google Shape;1910;p55">
                    <a:extLst>
                      <a:ext uri="{FF2B5EF4-FFF2-40B4-BE49-F238E27FC236}">
                        <a16:creationId xmlns:a16="http://schemas.microsoft.com/office/drawing/2014/main" id="{2527C565-1032-E85F-F988-0DC2CDE422D5}"/>
                      </a:ext>
                    </a:extLst>
                  </p:cNvPr>
                  <p:cNvSpPr/>
                  <p:nvPr/>
                </p:nvSpPr>
                <p:spPr>
                  <a:xfrm>
                    <a:off x="1870693" y="2430810"/>
                    <a:ext cx="3494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1307" y="304"/>
                        </a:lnTo>
                        <a:lnTo>
                          <a:pt x="130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1" name="Google Shape;1911;p55">
                    <a:extLst>
                      <a:ext uri="{FF2B5EF4-FFF2-40B4-BE49-F238E27FC236}">
                        <a16:creationId xmlns:a16="http://schemas.microsoft.com/office/drawing/2014/main" id="{1ADECDA2-1904-1A0D-A3C1-6FD21426986F}"/>
                      </a:ext>
                    </a:extLst>
                  </p:cNvPr>
                  <p:cNvSpPr/>
                  <p:nvPr/>
                </p:nvSpPr>
                <p:spPr>
                  <a:xfrm>
                    <a:off x="1926711" y="2430810"/>
                    <a:ext cx="5035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1885" y="304"/>
                        </a:lnTo>
                        <a:lnTo>
                          <a:pt x="188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2" name="Google Shape;1912;p55">
                    <a:extLst>
                      <a:ext uri="{FF2B5EF4-FFF2-40B4-BE49-F238E27FC236}">
                        <a16:creationId xmlns:a16="http://schemas.microsoft.com/office/drawing/2014/main" id="{8B0E7578-3E77-F186-1732-3275FC3CAE96}"/>
                      </a:ext>
                    </a:extLst>
                  </p:cNvPr>
                  <p:cNvSpPr/>
                  <p:nvPr/>
                </p:nvSpPr>
                <p:spPr>
                  <a:xfrm>
                    <a:off x="1870693" y="2452715"/>
                    <a:ext cx="82835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1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3100" y="305"/>
                        </a:lnTo>
                        <a:lnTo>
                          <a:pt x="3100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3" name="Google Shape;1913;p55">
                    <a:extLst>
                      <a:ext uri="{FF2B5EF4-FFF2-40B4-BE49-F238E27FC236}">
                        <a16:creationId xmlns:a16="http://schemas.microsoft.com/office/drawing/2014/main" id="{59D81A71-8BF3-1A6E-5184-13407E2639DA}"/>
                      </a:ext>
                    </a:extLst>
                  </p:cNvPr>
                  <p:cNvSpPr/>
                  <p:nvPr/>
                </p:nvSpPr>
                <p:spPr>
                  <a:xfrm>
                    <a:off x="1966487" y="2452715"/>
                    <a:ext cx="2925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095" y="305"/>
                        </a:ln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4" name="Google Shape;1914;p55">
                    <a:extLst>
                      <a:ext uri="{FF2B5EF4-FFF2-40B4-BE49-F238E27FC236}">
                        <a16:creationId xmlns:a16="http://schemas.microsoft.com/office/drawing/2014/main" id="{DC95988F-08B1-7918-6798-9734FBBE1FB1}"/>
                      </a:ext>
                    </a:extLst>
                  </p:cNvPr>
                  <p:cNvSpPr/>
                  <p:nvPr/>
                </p:nvSpPr>
                <p:spPr>
                  <a:xfrm>
                    <a:off x="1870693" y="2475448"/>
                    <a:ext cx="125041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4681" y="305"/>
                        </a:lnTo>
                        <a:lnTo>
                          <a:pt x="468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5" name="Google Shape;1915;p55">
                    <a:extLst>
                      <a:ext uri="{FF2B5EF4-FFF2-40B4-BE49-F238E27FC236}">
                        <a16:creationId xmlns:a16="http://schemas.microsoft.com/office/drawing/2014/main" id="{C9B8B249-FE54-E04D-EFE9-8D7C5B1C5897}"/>
                      </a:ext>
                    </a:extLst>
                  </p:cNvPr>
                  <p:cNvSpPr/>
                  <p:nvPr/>
                </p:nvSpPr>
                <p:spPr>
                  <a:xfrm>
                    <a:off x="1591350" y="2386145"/>
                    <a:ext cx="22494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8421" y="304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6" name="Google Shape;1916;p55">
                    <a:extLst>
                      <a:ext uri="{FF2B5EF4-FFF2-40B4-BE49-F238E27FC236}">
                        <a16:creationId xmlns:a16="http://schemas.microsoft.com/office/drawing/2014/main" id="{880D6101-21DC-4320-4D26-6A349099D30E}"/>
                      </a:ext>
                    </a:extLst>
                  </p:cNvPr>
                  <p:cNvSpPr/>
                  <p:nvPr/>
                </p:nvSpPr>
                <p:spPr>
                  <a:xfrm>
                    <a:off x="1591350" y="2408076"/>
                    <a:ext cx="224946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35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8421" y="334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" name="Google Shape;1917;p55">
                    <a:extLst>
                      <a:ext uri="{FF2B5EF4-FFF2-40B4-BE49-F238E27FC236}">
                        <a16:creationId xmlns:a16="http://schemas.microsoft.com/office/drawing/2014/main" id="{DC0C4009-1B35-AE3F-B235-93D4845C1937}"/>
                      </a:ext>
                    </a:extLst>
                  </p:cNvPr>
                  <p:cNvSpPr/>
                  <p:nvPr/>
                </p:nvSpPr>
                <p:spPr>
                  <a:xfrm>
                    <a:off x="1591350" y="2430810"/>
                    <a:ext cx="62561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2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2341" y="304"/>
                        </a:lnTo>
                        <a:lnTo>
                          <a:pt x="234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" name="Google Shape;1918;p55">
                    <a:extLst>
                      <a:ext uri="{FF2B5EF4-FFF2-40B4-BE49-F238E27FC236}">
                        <a16:creationId xmlns:a16="http://schemas.microsoft.com/office/drawing/2014/main" id="{69D7168A-167A-8E85-2341-B02AA8B30A3F}"/>
                      </a:ext>
                    </a:extLst>
                  </p:cNvPr>
                  <p:cNvSpPr/>
                  <p:nvPr/>
                </p:nvSpPr>
                <p:spPr>
                  <a:xfrm>
                    <a:off x="1692033" y="2430810"/>
                    <a:ext cx="9098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6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3405" y="304"/>
                        </a:lnTo>
                        <a:lnTo>
                          <a:pt x="340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" name="Google Shape;1919;p55">
                    <a:extLst>
                      <a:ext uri="{FF2B5EF4-FFF2-40B4-BE49-F238E27FC236}">
                        <a16:creationId xmlns:a16="http://schemas.microsoft.com/office/drawing/2014/main" id="{B2289772-83D5-E5BA-FB6D-C623B4E5CE1B}"/>
                      </a:ext>
                    </a:extLst>
                  </p:cNvPr>
                  <p:cNvSpPr/>
                  <p:nvPr/>
                </p:nvSpPr>
                <p:spPr>
                  <a:xfrm>
                    <a:off x="1591350" y="2452715"/>
                    <a:ext cx="14862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5563" y="305"/>
                        </a:lnTo>
                        <a:lnTo>
                          <a:pt x="5563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" name="Google Shape;1920;p55">
                    <a:extLst>
                      <a:ext uri="{FF2B5EF4-FFF2-40B4-BE49-F238E27FC236}">
                        <a16:creationId xmlns:a16="http://schemas.microsoft.com/office/drawing/2014/main" id="{0C12CCD9-8D82-8B6F-467B-5AD26038FE69}"/>
                      </a:ext>
                    </a:extLst>
                  </p:cNvPr>
                  <p:cNvSpPr/>
                  <p:nvPr/>
                </p:nvSpPr>
                <p:spPr>
                  <a:xfrm>
                    <a:off x="1763491" y="2452715"/>
                    <a:ext cx="5361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2007" y="305"/>
                        </a:lnTo>
                        <a:lnTo>
                          <a:pt x="2007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1" name="Google Shape;1921;p55">
                    <a:extLst>
                      <a:ext uri="{FF2B5EF4-FFF2-40B4-BE49-F238E27FC236}">
                        <a16:creationId xmlns:a16="http://schemas.microsoft.com/office/drawing/2014/main" id="{7359230E-5198-C76C-8EA8-B2F6EF9AD2E4}"/>
                      </a:ext>
                    </a:extLst>
                  </p:cNvPr>
                  <p:cNvSpPr/>
                  <p:nvPr/>
                </p:nvSpPr>
                <p:spPr>
                  <a:xfrm>
                    <a:off x="1591350" y="2475448"/>
                    <a:ext cx="22494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8421" y="305"/>
                        </a:lnTo>
                        <a:lnTo>
                          <a:pt x="842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2" name="Google Shape;1922;p55">
                    <a:extLst>
                      <a:ext uri="{FF2B5EF4-FFF2-40B4-BE49-F238E27FC236}">
                        <a16:creationId xmlns:a16="http://schemas.microsoft.com/office/drawing/2014/main" id="{0F8BE592-8A5D-E99C-30B2-454CD7F70E58}"/>
                      </a:ext>
                    </a:extLst>
                  </p:cNvPr>
                  <p:cNvSpPr/>
                  <p:nvPr/>
                </p:nvSpPr>
                <p:spPr>
                  <a:xfrm>
                    <a:off x="1591350" y="2221323"/>
                    <a:ext cx="224946" cy="8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4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8421" y="304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3" name="Google Shape;1923;p55">
                    <a:extLst>
                      <a:ext uri="{FF2B5EF4-FFF2-40B4-BE49-F238E27FC236}">
                        <a16:creationId xmlns:a16="http://schemas.microsoft.com/office/drawing/2014/main" id="{5FAA83D9-1FBA-33F0-0B5F-71F19DF91EFB}"/>
                      </a:ext>
                    </a:extLst>
                  </p:cNvPr>
                  <p:cNvSpPr/>
                  <p:nvPr/>
                </p:nvSpPr>
                <p:spPr>
                  <a:xfrm>
                    <a:off x="1591350" y="2243228"/>
                    <a:ext cx="22494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8421" y="305"/>
                        </a:lnTo>
                        <a:lnTo>
                          <a:pt x="842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4" name="Google Shape;1924;p55">
                    <a:extLst>
                      <a:ext uri="{FF2B5EF4-FFF2-40B4-BE49-F238E27FC236}">
                        <a16:creationId xmlns:a16="http://schemas.microsoft.com/office/drawing/2014/main" id="{D6DD6DB0-D606-2A2C-BBB2-47130992F17A}"/>
                      </a:ext>
                    </a:extLst>
                  </p:cNvPr>
                  <p:cNvSpPr/>
                  <p:nvPr/>
                </p:nvSpPr>
                <p:spPr>
                  <a:xfrm>
                    <a:off x="1591350" y="2265159"/>
                    <a:ext cx="62561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2" h="335" extrusionOk="0">
                        <a:moveTo>
                          <a:pt x="1" y="0"/>
                        </a:moveTo>
                        <a:lnTo>
                          <a:pt x="1" y="335"/>
                        </a:lnTo>
                        <a:lnTo>
                          <a:pt x="2341" y="335"/>
                        </a:lnTo>
                        <a:lnTo>
                          <a:pt x="234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5" name="Google Shape;1925;p55">
                    <a:extLst>
                      <a:ext uri="{FF2B5EF4-FFF2-40B4-BE49-F238E27FC236}">
                        <a16:creationId xmlns:a16="http://schemas.microsoft.com/office/drawing/2014/main" id="{3B5462A4-EB37-2007-F7CC-38B15EC46081}"/>
                      </a:ext>
                    </a:extLst>
                  </p:cNvPr>
                  <p:cNvSpPr/>
                  <p:nvPr/>
                </p:nvSpPr>
                <p:spPr>
                  <a:xfrm>
                    <a:off x="1692033" y="2265159"/>
                    <a:ext cx="90983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6" h="335" extrusionOk="0">
                        <a:moveTo>
                          <a:pt x="1" y="0"/>
                        </a:moveTo>
                        <a:lnTo>
                          <a:pt x="1" y="335"/>
                        </a:lnTo>
                        <a:lnTo>
                          <a:pt x="3405" y="335"/>
                        </a:lnTo>
                        <a:lnTo>
                          <a:pt x="340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" name="Google Shape;1926;p55">
                    <a:extLst>
                      <a:ext uri="{FF2B5EF4-FFF2-40B4-BE49-F238E27FC236}">
                        <a16:creationId xmlns:a16="http://schemas.microsoft.com/office/drawing/2014/main" id="{46D56274-81FC-BCE7-FAEB-81D0DBF21FD0}"/>
                      </a:ext>
                    </a:extLst>
                  </p:cNvPr>
                  <p:cNvSpPr/>
                  <p:nvPr/>
                </p:nvSpPr>
                <p:spPr>
                  <a:xfrm>
                    <a:off x="1591350" y="2287893"/>
                    <a:ext cx="14862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5563" y="304"/>
                        </a:lnTo>
                        <a:lnTo>
                          <a:pt x="55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" name="Google Shape;1927;p55">
                    <a:extLst>
                      <a:ext uri="{FF2B5EF4-FFF2-40B4-BE49-F238E27FC236}">
                        <a16:creationId xmlns:a16="http://schemas.microsoft.com/office/drawing/2014/main" id="{E5B2FBB6-364D-28AF-21EE-102E7B1135C5}"/>
                      </a:ext>
                    </a:extLst>
                  </p:cNvPr>
                  <p:cNvSpPr/>
                  <p:nvPr/>
                </p:nvSpPr>
                <p:spPr>
                  <a:xfrm>
                    <a:off x="1763491" y="2287893"/>
                    <a:ext cx="5361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2007" y="304"/>
                        </a:lnTo>
                        <a:lnTo>
                          <a:pt x="200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" name="Google Shape;1928;p55">
                    <a:extLst>
                      <a:ext uri="{FF2B5EF4-FFF2-40B4-BE49-F238E27FC236}">
                        <a16:creationId xmlns:a16="http://schemas.microsoft.com/office/drawing/2014/main" id="{EB655A73-DF72-C9D6-B2FE-2912D29F6A9D}"/>
                      </a:ext>
                    </a:extLst>
                  </p:cNvPr>
                  <p:cNvSpPr/>
                  <p:nvPr/>
                </p:nvSpPr>
                <p:spPr>
                  <a:xfrm>
                    <a:off x="1591350" y="2309824"/>
                    <a:ext cx="224946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35" extrusionOk="0">
                        <a:moveTo>
                          <a:pt x="1" y="0"/>
                        </a:moveTo>
                        <a:lnTo>
                          <a:pt x="1" y="335"/>
                        </a:lnTo>
                        <a:lnTo>
                          <a:pt x="8421" y="335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9" name="Google Shape;1929;p55">
                    <a:extLst>
                      <a:ext uri="{FF2B5EF4-FFF2-40B4-BE49-F238E27FC236}">
                        <a16:creationId xmlns:a16="http://schemas.microsoft.com/office/drawing/2014/main" id="{B133F047-2973-C7F3-873C-C7C5551427D9}"/>
                      </a:ext>
                    </a:extLst>
                  </p:cNvPr>
                  <p:cNvSpPr/>
                  <p:nvPr/>
                </p:nvSpPr>
                <p:spPr>
                  <a:xfrm>
                    <a:off x="1867434" y="2227814"/>
                    <a:ext cx="129128" cy="129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4" h="4834" extrusionOk="0">
                        <a:moveTo>
                          <a:pt x="0" y="0"/>
                        </a:moveTo>
                        <a:lnTo>
                          <a:pt x="0" y="4833"/>
                        </a:lnTo>
                        <a:lnTo>
                          <a:pt x="4833" y="4833"/>
                        </a:lnTo>
                        <a:lnTo>
                          <a:pt x="483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30" name="Google Shape;1930;p55">
                <a:extLst>
                  <a:ext uri="{FF2B5EF4-FFF2-40B4-BE49-F238E27FC236}">
                    <a16:creationId xmlns:a16="http://schemas.microsoft.com/office/drawing/2014/main" id="{56049A2A-D2BA-2D81-EDF2-724B74B8ABA0}"/>
                  </a:ext>
                </a:extLst>
              </p:cNvPr>
              <p:cNvGrpSpPr/>
              <p:nvPr/>
            </p:nvGrpSpPr>
            <p:grpSpPr>
              <a:xfrm>
                <a:off x="7321064" y="1805289"/>
                <a:ext cx="413382" cy="279140"/>
                <a:chOff x="1859313" y="2645960"/>
                <a:chExt cx="442546" cy="298833"/>
              </a:xfrm>
            </p:grpSpPr>
            <p:sp>
              <p:nvSpPr>
                <p:cNvPr id="1931" name="Google Shape;1931;p55">
                  <a:extLst>
                    <a:ext uri="{FF2B5EF4-FFF2-40B4-BE49-F238E27FC236}">
                      <a16:creationId xmlns:a16="http://schemas.microsoft.com/office/drawing/2014/main" id="{32DF3E12-6511-0CFF-D018-796D6145028E}"/>
                    </a:ext>
                  </a:extLst>
                </p:cNvPr>
                <p:cNvSpPr/>
                <p:nvPr/>
              </p:nvSpPr>
              <p:spPr>
                <a:xfrm>
                  <a:off x="1859313" y="2645960"/>
                  <a:ext cx="442546" cy="298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7" h="11187" extrusionOk="0">
                      <a:moveTo>
                        <a:pt x="16536" y="1"/>
                      </a:moveTo>
                      <a:lnTo>
                        <a:pt x="1" y="31"/>
                      </a:lnTo>
                      <a:lnTo>
                        <a:pt x="31" y="11186"/>
                      </a:lnTo>
                      <a:lnTo>
                        <a:pt x="16566" y="11156"/>
                      </a:lnTo>
                      <a:lnTo>
                        <a:pt x="1653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32" name="Google Shape;1932;p55">
                  <a:extLst>
                    <a:ext uri="{FF2B5EF4-FFF2-40B4-BE49-F238E27FC236}">
                      <a16:creationId xmlns:a16="http://schemas.microsoft.com/office/drawing/2014/main" id="{F284C955-5F9C-0EA8-942D-2F914FE024BD}"/>
                    </a:ext>
                  </a:extLst>
                </p:cNvPr>
                <p:cNvGrpSpPr/>
                <p:nvPr/>
              </p:nvGrpSpPr>
              <p:grpSpPr>
                <a:xfrm>
                  <a:off x="1929558" y="2688994"/>
                  <a:ext cx="302071" cy="212765"/>
                  <a:chOff x="1941323" y="2698746"/>
                  <a:chExt cx="302071" cy="212765"/>
                </a:xfrm>
              </p:grpSpPr>
              <p:sp>
                <p:nvSpPr>
                  <p:cNvPr id="1933" name="Google Shape;1933;p55">
                    <a:extLst>
                      <a:ext uri="{FF2B5EF4-FFF2-40B4-BE49-F238E27FC236}">
                        <a16:creationId xmlns:a16="http://schemas.microsoft.com/office/drawing/2014/main" id="{B9FCF260-6657-152F-6BBD-C54D15C187B4}"/>
                      </a:ext>
                    </a:extLst>
                  </p:cNvPr>
                  <p:cNvSpPr/>
                  <p:nvPr/>
                </p:nvSpPr>
                <p:spPr>
                  <a:xfrm>
                    <a:off x="2104542" y="2703634"/>
                    <a:ext cx="138852" cy="202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98" h="7599" extrusionOk="0">
                        <a:moveTo>
                          <a:pt x="0" y="0"/>
                        </a:moveTo>
                        <a:lnTo>
                          <a:pt x="0" y="7599"/>
                        </a:lnTo>
                        <a:lnTo>
                          <a:pt x="5198" y="7599"/>
                        </a:lnTo>
                        <a:lnTo>
                          <a:pt x="5198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4" name="Google Shape;1934;p55">
                    <a:extLst>
                      <a:ext uri="{FF2B5EF4-FFF2-40B4-BE49-F238E27FC236}">
                        <a16:creationId xmlns:a16="http://schemas.microsoft.com/office/drawing/2014/main" id="{68EDD7E2-61E7-C9DD-495D-BE5AB91CFCCF}"/>
                      </a:ext>
                    </a:extLst>
                  </p:cNvPr>
                  <p:cNvSpPr/>
                  <p:nvPr/>
                </p:nvSpPr>
                <p:spPr>
                  <a:xfrm>
                    <a:off x="2117525" y="2721479"/>
                    <a:ext cx="75543" cy="75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" h="2828" extrusionOk="0">
                        <a:moveTo>
                          <a:pt x="0" y="1"/>
                        </a:moveTo>
                        <a:lnTo>
                          <a:pt x="0" y="2828"/>
                        </a:lnTo>
                        <a:lnTo>
                          <a:pt x="2827" y="2828"/>
                        </a:lnTo>
                        <a:lnTo>
                          <a:pt x="2827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5" name="Google Shape;1935;p55">
                    <a:extLst>
                      <a:ext uri="{FF2B5EF4-FFF2-40B4-BE49-F238E27FC236}">
                        <a16:creationId xmlns:a16="http://schemas.microsoft.com/office/drawing/2014/main" id="{FA85EE65-1E49-AD63-8044-BCCEB30FF823}"/>
                      </a:ext>
                    </a:extLst>
                  </p:cNvPr>
                  <p:cNvSpPr/>
                  <p:nvPr/>
                </p:nvSpPr>
                <p:spPr>
                  <a:xfrm>
                    <a:off x="2171914" y="2815670"/>
                    <a:ext cx="40630" cy="40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1" h="1521" extrusionOk="0">
                        <a:moveTo>
                          <a:pt x="1" y="1"/>
                        </a:moveTo>
                        <a:lnTo>
                          <a:pt x="1" y="1520"/>
                        </a:lnTo>
                        <a:lnTo>
                          <a:pt x="1521" y="1520"/>
                        </a:lnTo>
                        <a:lnTo>
                          <a:pt x="1521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6" name="Google Shape;1936;p55">
                    <a:extLst>
                      <a:ext uri="{FF2B5EF4-FFF2-40B4-BE49-F238E27FC236}">
                        <a16:creationId xmlns:a16="http://schemas.microsoft.com/office/drawing/2014/main" id="{4AB115D5-4B9E-FAE6-DA9D-A6EC73844589}"/>
                      </a:ext>
                    </a:extLst>
                  </p:cNvPr>
                  <p:cNvSpPr/>
                  <p:nvPr/>
                </p:nvSpPr>
                <p:spPr>
                  <a:xfrm>
                    <a:off x="2148379" y="2861965"/>
                    <a:ext cx="16268" cy="17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639" extrusionOk="0">
                        <a:moveTo>
                          <a:pt x="0" y="0"/>
                        </a:moveTo>
                        <a:lnTo>
                          <a:pt x="0" y="638"/>
                        </a:lnTo>
                        <a:lnTo>
                          <a:pt x="608" y="638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7" name="Google Shape;1937;p55">
                    <a:extLst>
                      <a:ext uri="{FF2B5EF4-FFF2-40B4-BE49-F238E27FC236}">
                        <a16:creationId xmlns:a16="http://schemas.microsoft.com/office/drawing/2014/main" id="{41B6140E-FD4B-6A39-BD33-6FF7D48A5215}"/>
                      </a:ext>
                    </a:extLst>
                  </p:cNvPr>
                  <p:cNvSpPr/>
                  <p:nvPr/>
                </p:nvSpPr>
                <p:spPr>
                  <a:xfrm>
                    <a:off x="1979497" y="2782385"/>
                    <a:ext cx="7551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7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2827" y="304"/>
                        </a:lnTo>
                        <a:lnTo>
                          <a:pt x="282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8" name="Google Shape;1938;p55">
                    <a:extLst>
                      <a:ext uri="{FF2B5EF4-FFF2-40B4-BE49-F238E27FC236}">
                        <a16:creationId xmlns:a16="http://schemas.microsoft.com/office/drawing/2014/main" id="{3BC36B95-A854-8E64-E3D2-A603BCDB8835}"/>
                      </a:ext>
                    </a:extLst>
                  </p:cNvPr>
                  <p:cNvSpPr/>
                  <p:nvPr/>
                </p:nvSpPr>
                <p:spPr>
                  <a:xfrm>
                    <a:off x="1979497" y="2805119"/>
                    <a:ext cx="7551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7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2827" y="304"/>
                        </a:lnTo>
                        <a:lnTo>
                          <a:pt x="282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9" name="Google Shape;1939;p55">
                    <a:extLst>
                      <a:ext uri="{FF2B5EF4-FFF2-40B4-BE49-F238E27FC236}">
                        <a16:creationId xmlns:a16="http://schemas.microsoft.com/office/drawing/2014/main" id="{59FD776D-682A-53EB-5CE9-4F1CE6B773B8}"/>
                      </a:ext>
                    </a:extLst>
                  </p:cNvPr>
                  <p:cNvSpPr/>
                  <p:nvPr/>
                </p:nvSpPr>
                <p:spPr>
                  <a:xfrm>
                    <a:off x="1979497" y="2827050"/>
                    <a:ext cx="2113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1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790" y="304"/>
                        </a:lnTo>
                        <a:lnTo>
                          <a:pt x="79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0" name="Google Shape;1940;p55">
                    <a:extLst>
                      <a:ext uri="{FF2B5EF4-FFF2-40B4-BE49-F238E27FC236}">
                        <a16:creationId xmlns:a16="http://schemas.microsoft.com/office/drawing/2014/main" id="{C530EB2F-DD85-5792-5310-51304BC6371C}"/>
                      </a:ext>
                    </a:extLst>
                  </p:cNvPr>
                  <p:cNvSpPr/>
                  <p:nvPr/>
                </p:nvSpPr>
                <p:spPr>
                  <a:xfrm>
                    <a:off x="2013583" y="2827050"/>
                    <a:ext cx="3007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1125" y="304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1" name="Google Shape;1941;p55">
                    <a:extLst>
                      <a:ext uri="{FF2B5EF4-FFF2-40B4-BE49-F238E27FC236}">
                        <a16:creationId xmlns:a16="http://schemas.microsoft.com/office/drawing/2014/main" id="{1980C040-C678-337A-F14C-852978882752}"/>
                      </a:ext>
                    </a:extLst>
                  </p:cNvPr>
                  <p:cNvSpPr/>
                  <p:nvPr/>
                </p:nvSpPr>
                <p:spPr>
                  <a:xfrm>
                    <a:off x="1979497" y="2848955"/>
                    <a:ext cx="49552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5" h="336" extrusionOk="0">
                        <a:moveTo>
                          <a:pt x="0" y="1"/>
                        </a:moveTo>
                        <a:lnTo>
                          <a:pt x="0" y="335"/>
                        </a:lnTo>
                        <a:lnTo>
                          <a:pt x="1854" y="335"/>
                        </a:lnTo>
                        <a:lnTo>
                          <a:pt x="1854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2" name="Google Shape;1942;p55">
                    <a:extLst>
                      <a:ext uri="{FF2B5EF4-FFF2-40B4-BE49-F238E27FC236}">
                        <a16:creationId xmlns:a16="http://schemas.microsoft.com/office/drawing/2014/main" id="{6DBE8D2D-BA93-2BBD-1BCD-FF8C3C68A772}"/>
                      </a:ext>
                    </a:extLst>
                  </p:cNvPr>
                  <p:cNvSpPr/>
                  <p:nvPr/>
                </p:nvSpPr>
                <p:spPr>
                  <a:xfrm>
                    <a:off x="2037144" y="2848955"/>
                    <a:ext cx="17871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6" extrusionOk="0">
                        <a:moveTo>
                          <a:pt x="0" y="1"/>
                        </a:moveTo>
                        <a:lnTo>
                          <a:pt x="0" y="335"/>
                        </a:lnTo>
                        <a:lnTo>
                          <a:pt x="669" y="335"/>
                        </a:lnTo>
                        <a:lnTo>
                          <a:pt x="669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3" name="Google Shape;1943;p55">
                    <a:extLst>
                      <a:ext uri="{FF2B5EF4-FFF2-40B4-BE49-F238E27FC236}">
                        <a16:creationId xmlns:a16="http://schemas.microsoft.com/office/drawing/2014/main" id="{D3087E84-CECC-9D9D-5F6B-72F1C2D30D9E}"/>
                      </a:ext>
                    </a:extLst>
                  </p:cNvPr>
                  <p:cNvSpPr/>
                  <p:nvPr/>
                </p:nvSpPr>
                <p:spPr>
                  <a:xfrm>
                    <a:off x="1979497" y="2871689"/>
                    <a:ext cx="7551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7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2827" y="305"/>
                        </a:lnTo>
                        <a:lnTo>
                          <a:pt x="2827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4" name="Google Shape;1944;p55">
                    <a:extLst>
                      <a:ext uri="{FF2B5EF4-FFF2-40B4-BE49-F238E27FC236}">
                        <a16:creationId xmlns:a16="http://schemas.microsoft.com/office/drawing/2014/main" id="{2F01402B-643F-A2FB-7243-AE1B4A3B5D59}"/>
                      </a:ext>
                    </a:extLst>
                  </p:cNvPr>
                  <p:cNvSpPr/>
                  <p:nvPr/>
                </p:nvSpPr>
                <p:spPr>
                  <a:xfrm>
                    <a:off x="1941323" y="2698746"/>
                    <a:ext cx="149430" cy="212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4" h="7965" extrusionOk="0">
                        <a:moveTo>
                          <a:pt x="5198" y="396"/>
                        </a:moveTo>
                        <a:lnTo>
                          <a:pt x="5198" y="7569"/>
                        </a:lnTo>
                        <a:lnTo>
                          <a:pt x="396" y="7569"/>
                        </a:lnTo>
                        <a:lnTo>
                          <a:pt x="396" y="396"/>
                        </a:lnTo>
                        <a:close/>
                        <a:moveTo>
                          <a:pt x="0" y="1"/>
                        </a:moveTo>
                        <a:lnTo>
                          <a:pt x="0" y="7964"/>
                        </a:lnTo>
                        <a:lnTo>
                          <a:pt x="5593" y="7964"/>
                        </a:lnTo>
                        <a:lnTo>
                          <a:pt x="5593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45" name="Google Shape;1945;p55">
                <a:extLst>
                  <a:ext uri="{FF2B5EF4-FFF2-40B4-BE49-F238E27FC236}">
                    <a16:creationId xmlns:a16="http://schemas.microsoft.com/office/drawing/2014/main" id="{41A0ACD8-395D-819D-0D9A-C2B6E85FBB58}"/>
                  </a:ext>
                </a:extLst>
              </p:cNvPr>
              <p:cNvGrpSpPr/>
              <p:nvPr/>
            </p:nvGrpSpPr>
            <p:grpSpPr>
              <a:xfrm>
                <a:off x="7487182" y="1461046"/>
                <a:ext cx="330691" cy="238111"/>
                <a:chOff x="2101275" y="2302575"/>
                <a:chExt cx="354021" cy="254909"/>
              </a:xfrm>
            </p:grpSpPr>
            <p:sp>
              <p:nvSpPr>
                <p:cNvPr id="1946" name="Google Shape;1946;p55">
                  <a:extLst>
                    <a:ext uri="{FF2B5EF4-FFF2-40B4-BE49-F238E27FC236}">
                      <a16:creationId xmlns:a16="http://schemas.microsoft.com/office/drawing/2014/main" id="{E19ECFF2-19AD-EDF8-049C-3FB8E4E6D390}"/>
                    </a:ext>
                  </a:extLst>
                </p:cNvPr>
                <p:cNvSpPr/>
                <p:nvPr/>
              </p:nvSpPr>
              <p:spPr>
                <a:xfrm>
                  <a:off x="2101275" y="2302575"/>
                  <a:ext cx="354021" cy="25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3" h="8967" extrusionOk="0">
                      <a:moveTo>
                        <a:pt x="13223" y="0"/>
                      </a:moveTo>
                      <a:lnTo>
                        <a:pt x="0" y="31"/>
                      </a:lnTo>
                      <a:lnTo>
                        <a:pt x="0" y="8967"/>
                      </a:lnTo>
                      <a:lnTo>
                        <a:pt x="13253" y="8936"/>
                      </a:lnTo>
                      <a:lnTo>
                        <a:pt x="1322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47" name="Google Shape;1947;p55">
                  <a:extLst>
                    <a:ext uri="{FF2B5EF4-FFF2-40B4-BE49-F238E27FC236}">
                      <a16:creationId xmlns:a16="http://schemas.microsoft.com/office/drawing/2014/main" id="{EA6EA520-C59A-781B-9939-A1E78317C786}"/>
                    </a:ext>
                  </a:extLst>
                </p:cNvPr>
                <p:cNvGrpSpPr/>
                <p:nvPr/>
              </p:nvGrpSpPr>
              <p:grpSpPr>
                <a:xfrm>
                  <a:off x="2138615" y="2331363"/>
                  <a:ext cx="279364" cy="197325"/>
                  <a:chOff x="2159732" y="2334988"/>
                  <a:chExt cx="279364" cy="197325"/>
                </a:xfrm>
              </p:grpSpPr>
              <p:sp>
                <p:nvSpPr>
                  <p:cNvPr id="1948" name="Google Shape;1948;p55">
                    <a:extLst>
                      <a:ext uri="{FF2B5EF4-FFF2-40B4-BE49-F238E27FC236}">
                        <a16:creationId xmlns:a16="http://schemas.microsoft.com/office/drawing/2014/main" id="{B1613F84-3519-C772-DAF6-08ECDDF57546}"/>
                      </a:ext>
                    </a:extLst>
                  </p:cNvPr>
                  <p:cNvSpPr/>
                  <p:nvPr/>
                </p:nvSpPr>
                <p:spPr>
                  <a:xfrm>
                    <a:off x="2301020" y="2334988"/>
                    <a:ext cx="138077" cy="19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9" h="7387" extrusionOk="0">
                        <a:moveTo>
                          <a:pt x="4773" y="396"/>
                        </a:moveTo>
                        <a:lnTo>
                          <a:pt x="4773" y="6991"/>
                        </a:lnTo>
                        <a:lnTo>
                          <a:pt x="396" y="6991"/>
                        </a:lnTo>
                        <a:lnTo>
                          <a:pt x="396" y="396"/>
                        </a:lnTo>
                        <a:close/>
                        <a:moveTo>
                          <a:pt x="1" y="0"/>
                        </a:moveTo>
                        <a:lnTo>
                          <a:pt x="1" y="7387"/>
                        </a:lnTo>
                        <a:lnTo>
                          <a:pt x="5168" y="7387"/>
                        </a:lnTo>
                        <a:lnTo>
                          <a:pt x="5168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9" name="Google Shape;1949;p55">
                    <a:extLst>
                      <a:ext uri="{FF2B5EF4-FFF2-40B4-BE49-F238E27FC236}">
                        <a16:creationId xmlns:a16="http://schemas.microsoft.com/office/drawing/2014/main" id="{72D421A0-8A53-8E6A-5DA0-E0FBCFF90AB9}"/>
                      </a:ext>
                    </a:extLst>
                  </p:cNvPr>
                  <p:cNvSpPr/>
                  <p:nvPr/>
                </p:nvSpPr>
                <p:spPr>
                  <a:xfrm>
                    <a:off x="2159732" y="2393437"/>
                    <a:ext cx="125068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36" extrusionOk="0">
                        <a:moveTo>
                          <a:pt x="1" y="1"/>
                        </a:moveTo>
                        <a:lnTo>
                          <a:pt x="1" y="335"/>
                        </a:lnTo>
                        <a:lnTo>
                          <a:pt x="4682" y="335"/>
                        </a:lnTo>
                        <a:lnTo>
                          <a:pt x="468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0" name="Google Shape;1950;p55">
                    <a:extLst>
                      <a:ext uri="{FF2B5EF4-FFF2-40B4-BE49-F238E27FC236}">
                        <a16:creationId xmlns:a16="http://schemas.microsoft.com/office/drawing/2014/main" id="{8658217B-0007-EC15-0010-6F2F9567541B}"/>
                      </a:ext>
                    </a:extLst>
                  </p:cNvPr>
                  <p:cNvSpPr/>
                  <p:nvPr/>
                </p:nvSpPr>
                <p:spPr>
                  <a:xfrm>
                    <a:off x="2159732" y="2416171"/>
                    <a:ext cx="12506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4682" y="305"/>
                        </a:lnTo>
                        <a:lnTo>
                          <a:pt x="468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1" name="Google Shape;1951;p55">
                    <a:extLst>
                      <a:ext uri="{FF2B5EF4-FFF2-40B4-BE49-F238E27FC236}">
                        <a16:creationId xmlns:a16="http://schemas.microsoft.com/office/drawing/2014/main" id="{68BD4B13-3A02-FF4D-48A5-6B00D5DB7877}"/>
                      </a:ext>
                    </a:extLst>
                  </p:cNvPr>
                  <p:cNvSpPr/>
                  <p:nvPr/>
                </p:nvSpPr>
                <p:spPr>
                  <a:xfrm>
                    <a:off x="2159732" y="2438102"/>
                    <a:ext cx="3494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308" y="305"/>
                        </a:lnTo>
                        <a:lnTo>
                          <a:pt x="1308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2" name="Google Shape;1952;p55">
                    <a:extLst>
                      <a:ext uri="{FF2B5EF4-FFF2-40B4-BE49-F238E27FC236}">
                        <a16:creationId xmlns:a16="http://schemas.microsoft.com/office/drawing/2014/main" id="{69334E09-F6DF-4371-ACD4-B44504195970}"/>
                      </a:ext>
                    </a:extLst>
                  </p:cNvPr>
                  <p:cNvSpPr/>
                  <p:nvPr/>
                </p:nvSpPr>
                <p:spPr>
                  <a:xfrm>
                    <a:off x="2215777" y="2438102"/>
                    <a:ext cx="5035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1885" y="305"/>
                        </a:lnTo>
                        <a:lnTo>
                          <a:pt x="188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3" name="Google Shape;1953;p55">
                    <a:extLst>
                      <a:ext uri="{FF2B5EF4-FFF2-40B4-BE49-F238E27FC236}">
                        <a16:creationId xmlns:a16="http://schemas.microsoft.com/office/drawing/2014/main" id="{2A26149C-2E29-A88B-78B1-1ABC7328453A}"/>
                      </a:ext>
                    </a:extLst>
                  </p:cNvPr>
                  <p:cNvSpPr/>
                  <p:nvPr/>
                </p:nvSpPr>
                <p:spPr>
                  <a:xfrm>
                    <a:off x="2159732" y="2460835"/>
                    <a:ext cx="8286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2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3101" y="305"/>
                        </a:lnTo>
                        <a:lnTo>
                          <a:pt x="310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4" name="Google Shape;1954;p55">
                    <a:extLst>
                      <a:ext uri="{FF2B5EF4-FFF2-40B4-BE49-F238E27FC236}">
                        <a16:creationId xmlns:a16="http://schemas.microsoft.com/office/drawing/2014/main" id="{5D4B3D06-522A-6371-44EC-971ED2896A52}"/>
                      </a:ext>
                    </a:extLst>
                  </p:cNvPr>
                  <p:cNvSpPr/>
                  <p:nvPr/>
                </p:nvSpPr>
                <p:spPr>
                  <a:xfrm>
                    <a:off x="2255554" y="2460835"/>
                    <a:ext cx="2925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095" y="305"/>
                        </a:ln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5" name="Google Shape;1955;p55">
                    <a:extLst>
                      <a:ext uri="{FF2B5EF4-FFF2-40B4-BE49-F238E27FC236}">
                        <a16:creationId xmlns:a16="http://schemas.microsoft.com/office/drawing/2014/main" id="{6203D820-6716-2097-8720-352B93F50F50}"/>
                      </a:ext>
                    </a:extLst>
                  </p:cNvPr>
                  <p:cNvSpPr/>
                  <p:nvPr/>
                </p:nvSpPr>
                <p:spPr>
                  <a:xfrm>
                    <a:off x="2159732" y="2482767"/>
                    <a:ext cx="12506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4682" y="304"/>
                        </a:lnTo>
                        <a:lnTo>
                          <a:pt x="468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6" name="Google Shape;1956;p55">
                    <a:extLst>
                      <a:ext uri="{FF2B5EF4-FFF2-40B4-BE49-F238E27FC236}">
                        <a16:creationId xmlns:a16="http://schemas.microsoft.com/office/drawing/2014/main" id="{1D664880-EF10-8DA7-EFCE-37ADCFF60EF1}"/>
                      </a:ext>
                    </a:extLst>
                  </p:cNvPr>
                  <p:cNvSpPr/>
                  <p:nvPr/>
                </p:nvSpPr>
                <p:spPr>
                  <a:xfrm>
                    <a:off x="2321322" y="2352860"/>
                    <a:ext cx="46319" cy="45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4" h="1703" extrusionOk="0">
                        <a:moveTo>
                          <a:pt x="1" y="0"/>
                        </a:moveTo>
                        <a:lnTo>
                          <a:pt x="1" y="1702"/>
                        </a:lnTo>
                        <a:lnTo>
                          <a:pt x="1733" y="1702"/>
                        </a:lnTo>
                        <a:lnTo>
                          <a:pt x="173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7" name="Google Shape;1957;p55">
                    <a:extLst>
                      <a:ext uri="{FF2B5EF4-FFF2-40B4-BE49-F238E27FC236}">
                        <a16:creationId xmlns:a16="http://schemas.microsoft.com/office/drawing/2014/main" id="{EB4D880D-14D7-5AE1-CA46-72B4050C7D00}"/>
                      </a:ext>
                    </a:extLst>
                  </p:cNvPr>
                  <p:cNvSpPr/>
                  <p:nvPr/>
                </p:nvSpPr>
                <p:spPr>
                  <a:xfrm>
                    <a:off x="2326211" y="2483569"/>
                    <a:ext cx="24362" cy="24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2" h="913" extrusionOk="0">
                        <a:moveTo>
                          <a:pt x="0" y="1"/>
                        </a:moveTo>
                        <a:lnTo>
                          <a:pt x="0" y="913"/>
                        </a:lnTo>
                        <a:lnTo>
                          <a:pt x="912" y="913"/>
                        </a:lnTo>
                        <a:lnTo>
                          <a:pt x="91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58" name="Google Shape;1958;p55">
                <a:extLst>
                  <a:ext uri="{FF2B5EF4-FFF2-40B4-BE49-F238E27FC236}">
                    <a16:creationId xmlns:a16="http://schemas.microsoft.com/office/drawing/2014/main" id="{7DA55BDD-1E22-1939-2D2E-96FC87DAEB9D}"/>
                  </a:ext>
                </a:extLst>
              </p:cNvPr>
              <p:cNvGrpSpPr/>
              <p:nvPr/>
            </p:nvGrpSpPr>
            <p:grpSpPr>
              <a:xfrm>
                <a:off x="6838672" y="1602172"/>
                <a:ext cx="680366" cy="1863904"/>
                <a:chOff x="1342888" y="2428512"/>
                <a:chExt cx="728365" cy="1995400"/>
              </a:xfrm>
            </p:grpSpPr>
            <p:sp>
              <p:nvSpPr>
                <p:cNvPr id="1959" name="Google Shape;1959;p55">
                  <a:extLst>
                    <a:ext uri="{FF2B5EF4-FFF2-40B4-BE49-F238E27FC236}">
                      <a16:creationId xmlns:a16="http://schemas.microsoft.com/office/drawing/2014/main" id="{B6C7322C-2978-46CE-A2EB-875014A48650}"/>
                    </a:ext>
                  </a:extLst>
                </p:cNvPr>
                <p:cNvSpPr/>
                <p:nvPr/>
              </p:nvSpPr>
              <p:spPr>
                <a:xfrm>
                  <a:off x="1611652" y="2684133"/>
                  <a:ext cx="227377" cy="260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2" h="9758" extrusionOk="0">
                      <a:moveTo>
                        <a:pt x="2858" y="1"/>
                      </a:moveTo>
                      <a:cubicBezTo>
                        <a:pt x="2736" y="1"/>
                        <a:pt x="2645" y="92"/>
                        <a:pt x="2615" y="183"/>
                      </a:cubicBezTo>
                      <a:lnTo>
                        <a:pt x="31" y="9423"/>
                      </a:lnTo>
                      <a:cubicBezTo>
                        <a:pt x="1" y="9575"/>
                        <a:pt x="122" y="9757"/>
                        <a:pt x="274" y="9757"/>
                      </a:cubicBezTo>
                      <a:lnTo>
                        <a:pt x="5685" y="9757"/>
                      </a:lnTo>
                      <a:cubicBezTo>
                        <a:pt x="5776" y="9757"/>
                        <a:pt x="5898" y="9666"/>
                        <a:pt x="5928" y="9575"/>
                      </a:cubicBezTo>
                      <a:lnTo>
                        <a:pt x="8481" y="304"/>
                      </a:lnTo>
                      <a:cubicBezTo>
                        <a:pt x="8512" y="152"/>
                        <a:pt x="8420" y="1"/>
                        <a:pt x="82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0" name="Google Shape;1960;p55">
                  <a:extLst>
                    <a:ext uri="{FF2B5EF4-FFF2-40B4-BE49-F238E27FC236}">
                      <a16:creationId xmlns:a16="http://schemas.microsoft.com/office/drawing/2014/main" id="{3D32AC58-739A-51F1-EEF9-81A50C92C1C9}"/>
                    </a:ext>
                  </a:extLst>
                </p:cNvPr>
                <p:cNvSpPr/>
                <p:nvPr/>
              </p:nvSpPr>
              <p:spPr>
                <a:xfrm>
                  <a:off x="1635213" y="2694685"/>
                  <a:ext cx="185946" cy="210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1" h="7874" extrusionOk="0">
                      <a:moveTo>
                        <a:pt x="2189" y="1"/>
                      </a:moveTo>
                      <a:lnTo>
                        <a:pt x="0" y="7873"/>
                      </a:lnTo>
                      <a:lnTo>
                        <a:pt x="4772" y="7873"/>
                      </a:lnTo>
                      <a:lnTo>
                        <a:pt x="696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55">
                  <a:extLst>
                    <a:ext uri="{FF2B5EF4-FFF2-40B4-BE49-F238E27FC236}">
                      <a16:creationId xmlns:a16="http://schemas.microsoft.com/office/drawing/2014/main" id="{820E42CF-31E2-80C8-5EFD-B38DD0A98FBB}"/>
                    </a:ext>
                  </a:extLst>
                </p:cNvPr>
                <p:cNvSpPr/>
                <p:nvPr/>
              </p:nvSpPr>
              <p:spPr>
                <a:xfrm>
                  <a:off x="1725345" y="2681702"/>
                  <a:ext cx="57672" cy="16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609" extrusionOk="0">
                      <a:moveTo>
                        <a:pt x="243" y="0"/>
                      </a:moveTo>
                      <a:lnTo>
                        <a:pt x="0" y="608"/>
                      </a:lnTo>
                      <a:lnTo>
                        <a:pt x="1915" y="608"/>
                      </a:lnTo>
                      <a:lnTo>
                        <a:pt x="215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55">
                  <a:extLst>
                    <a:ext uri="{FF2B5EF4-FFF2-40B4-BE49-F238E27FC236}">
                      <a16:creationId xmlns:a16="http://schemas.microsoft.com/office/drawing/2014/main" id="{17B849D1-50F9-E525-B975-153FBA1E6542}"/>
                    </a:ext>
                  </a:extLst>
                </p:cNvPr>
                <p:cNvSpPr/>
                <p:nvPr/>
              </p:nvSpPr>
              <p:spPr>
                <a:xfrm rot="913501">
                  <a:off x="1414345" y="4249202"/>
                  <a:ext cx="208705" cy="130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3" h="4899" extrusionOk="0">
                      <a:moveTo>
                        <a:pt x="3345" y="1"/>
                      </a:moveTo>
                      <a:cubicBezTo>
                        <a:pt x="3164" y="1"/>
                        <a:pt x="2987" y="35"/>
                        <a:pt x="2827" y="103"/>
                      </a:cubicBezTo>
                      <a:lnTo>
                        <a:pt x="244" y="1015"/>
                      </a:lnTo>
                      <a:cubicBezTo>
                        <a:pt x="92" y="1471"/>
                        <a:pt x="1" y="1958"/>
                        <a:pt x="1" y="2444"/>
                      </a:cubicBezTo>
                      <a:cubicBezTo>
                        <a:pt x="1" y="2596"/>
                        <a:pt x="31" y="2778"/>
                        <a:pt x="61" y="2930"/>
                      </a:cubicBezTo>
                      <a:cubicBezTo>
                        <a:pt x="31" y="3234"/>
                        <a:pt x="61" y="3538"/>
                        <a:pt x="122" y="3842"/>
                      </a:cubicBezTo>
                      <a:cubicBezTo>
                        <a:pt x="183" y="4207"/>
                        <a:pt x="396" y="4541"/>
                        <a:pt x="700" y="4724"/>
                      </a:cubicBezTo>
                      <a:cubicBezTo>
                        <a:pt x="925" y="4836"/>
                        <a:pt x="1184" y="4899"/>
                        <a:pt x="1439" y="4899"/>
                      </a:cubicBezTo>
                      <a:cubicBezTo>
                        <a:pt x="1528" y="4899"/>
                        <a:pt x="1616" y="4891"/>
                        <a:pt x="1703" y="4876"/>
                      </a:cubicBezTo>
                      <a:cubicBezTo>
                        <a:pt x="2159" y="4876"/>
                        <a:pt x="2645" y="4815"/>
                        <a:pt x="3071" y="4693"/>
                      </a:cubicBezTo>
                      <a:cubicBezTo>
                        <a:pt x="3344" y="4632"/>
                        <a:pt x="3557" y="4480"/>
                        <a:pt x="3739" y="4298"/>
                      </a:cubicBezTo>
                      <a:cubicBezTo>
                        <a:pt x="3861" y="4176"/>
                        <a:pt x="3831" y="4055"/>
                        <a:pt x="3831" y="3872"/>
                      </a:cubicBezTo>
                      <a:cubicBezTo>
                        <a:pt x="4955" y="2869"/>
                        <a:pt x="5745" y="3538"/>
                        <a:pt x="7600" y="2110"/>
                      </a:cubicBezTo>
                      <a:cubicBezTo>
                        <a:pt x="7812" y="1684"/>
                        <a:pt x="7478" y="1137"/>
                        <a:pt x="7022" y="924"/>
                      </a:cubicBezTo>
                      <a:cubicBezTo>
                        <a:pt x="6712" y="821"/>
                        <a:pt x="6374" y="760"/>
                        <a:pt x="6037" y="760"/>
                      </a:cubicBezTo>
                      <a:cubicBezTo>
                        <a:pt x="5878" y="760"/>
                        <a:pt x="5719" y="773"/>
                        <a:pt x="5563" y="803"/>
                      </a:cubicBezTo>
                      <a:cubicBezTo>
                        <a:pt x="5468" y="814"/>
                        <a:pt x="5372" y="821"/>
                        <a:pt x="5277" y="821"/>
                      </a:cubicBezTo>
                      <a:cubicBezTo>
                        <a:pt x="4888" y="821"/>
                        <a:pt x="4507" y="718"/>
                        <a:pt x="4165" y="499"/>
                      </a:cubicBezTo>
                      <a:cubicBezTo>
                        <a:pt x="3952" y="347"/>
                        <a:pt x="3770" y="103"/>
                        <a:pt x="3527" y="12"/>
                      </a:cubicBezTo>
                      <a:cubicBezTo>
                        <a:pt x="3466" y="5"/>
                        <a:pt x="3405" y="1"/>
                        <a:pt x="33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55">
                  <a:extLst>
                    <a:ext uri="{FF2B5EF4-FFF2-40B4-BE49-F238E27FC236}">
                      <a16:creationId xmlns:a16="http://schemas.microsoft.com/office/drawing/2014/main" id="{0531FF26-1A36-FC8C-9789-B6A7573A1B63}"/>
                    </a:ext>
                  </a:extLst>
                </p:cNvPr>
                <p:cNvSpPr/>
                <p:nvPr/>
              </p:nvSpPr>
              <p:spPr>
                <a:xfrm>
                  <a:off x="1377001" y="3258206"/>
                  <a:ext cx="273643" cy="1048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4" h="39248" extrusionOk="0">
                      <a:moveTo>
                        <a:pt x="8876" y="0"/>
                      </a:moveTo>
                      <a:cubicBezTo>
                        <a:pt x="7135" y="271"/>
                        <a:pt x="5382" y="406"/>
                        <a:pt x="3632" y="406"/>
                      </a:cubicBezTo>
                      <a:cubicBezTo>
                        <a:pt x="2632" y="406"/>
                        <a:pt x="1634" y="362"/>
                        <a:pt x="639" y="274"/>
                      </a:cubicBezTo>
                      <a:lnTo>
                        <a:pt x="639" y="2766"/>
                      </a:lnTo>
                      <a:cubicBezTo>
                        <a:pt x="0" y="6566"/>
                        <a:pt x="1642" y="11125"/>
                        <a:pt x="1976" y="14955"/>
                      </a:cubicBezTo>
                      <a:cubicBezTo>
                        <a:pt x="2584" y="21915"/>
                        <a:pt x="2341" y="28937"/>
                        <a:pt x="1247" y="35837"/>
                      </a:cubicBezTo>
                      <a:cubicBezTo>
                        <a:pt x="1155" y="36444"/>
                        <a:pt x="1004" y="37022"/>
                        <a:pt x="1216" y="37600"/>
                      </a:cubicBezTo>
                      <a:cubicBezTo>
                        <a:pt x="1551" y="38572"/>
                        <a:pt x="2463" y="39210"/>
                        <a:pt x="3496" y="39241"/>
                      </a:cubicBezTo>
                      <a:cubicBezTo>
                        <a:pt x="3564" y="39245"/>
                        <a:pt x="3632" y="39247"/>
                        <a:pt x="3699" y="39247"/>
                      </a:cubicBezTo>
                      <a:cubicBezTo>
                        <a:pt x="4596" y="39247"/>
                        <a:pt x="5444" y="38890"/>
                        <a:pt x="6292" y="38663"/>
                      </a:cubicBezTo>
                      <a:cubicBezTo>
                        <a:pt x="7356" y="25654"/>
                        <a:pt x="10244" y="12918"/>
                        <a:pt x="88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55">
                  <a:extLst>
                    <a:ext uri="{FF2B5EF4-FFF2-40B4-BE49-F238E27FC236}">
                      <a16:creationId xmlns:a16="http://schemas.microsoft.com/office/drawing/2014/main" id="{38F0E306-6C47-5A7A-7265-3849C5E09B24}"/>
                    </a:ext>
                  </a:extLst>
                </p:cNvPr>
                <p:cNvSpPr/>
                <p:nvPr/>
              </p:nvSpPr>
              <p:spPr>
                <a:xfrm rot="1173862">
                  <a:off x="1637647" y="4273881"/>
                  <a:ext cx="227374" cy="11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2" h="4316" extrusionOk="0">
                      <a:moveTo>
                        <a:pt x="3648" y="0"/>
                      </a:moveTo>
                      <a:lnTo>
                        <a:pt x="335" y="517"/>
                      </a:lnTo>
                      <a:cubicBezTo>
                        <a:pt x="152" y="1338"/>
                        <a:pt x="0" y="2249"/>
                        <a:pt x="456" y="2979"/>
                      </a:cubicBezTo>
                      <a:lnTo>
                        <a:pt x="487" y="3009"/>
                      </a:lnTo>
                      <a:cubicBezTo>
                        <a:pt x="517" y="3313"/>
                        <a:pt x="669" y="3617"/>
                        <a:pt x="882" y="3860"/>
                      </a:cubicBezTo>
                      <a:cubicBezTo>
                        <a:pt x="1186" y="4104"/>
                        <a:pt x="1581" y="4255"/>
                        <a:pt x="1976" y="4286"/>
                      </a:cubicBezTo>
                      <a:cubicBezTo>
                        <a:pt x="2165" y="4305"/>
                        <a:pt x="2353" y="4315"/>
                        <a:pt x="2539" y="4315"/>
                      </a:cubicBezTo>
                      <a:cubicBezTo>
                        <a:pt x="3221" y="4315"/>
                        <a:pt x="3885" y="4184"/>
                        <a:pt x="4529" y="3921"/>
                      </a:cubicBezTo>
                      <a:cubicBezTo>
                        <a:pt x="4529" y="3800"/>
                        <a:pt x="4560" y="3678"/>
                        <a:pt x="4560" y="3556"/>
                      </a:cubicBezTo>
                      <a:cubicBezTo>
                        <a:pt x="5867" y="2827"/>
                        <a:pt x="5958" y="3496"/>
                        <a:pt x="7326" y="2462"/>
                      </a:cubicBezTo>
                      <a:cubicBezTo>
                        <a:pt x="7691" y="2219"/>
                        <a:pt x="8329" y="1824"/>
                        <a:pt x="8450" y="1398"/>
                      </a:cubicBezTo>
                      <a:cubicBezTo>
                        <a:pt x="8511" y="912"/>
                        <a:pt x="8177" y="456"/>
                        <a:pt x="7721" y="304"/>
                      </a:cubicBezTo>
                      <a:cubicBezTo>
                        <a:pt x="7518" y="253"/>
                        <a:pt x="7315" y="229"/>
                        <a:pt x="7112" y="229"/>
                      </a:cubicBezTo>
                      <a:cubicBezTo>
                        <a:pt x="6829" y="229"/>
                        <a:pt x="6545" y="276"/>
                        <a:pt x="6262" y="365"/>
                      </a:cubicBezTo>
                      <a:cubicBezTo>
                        <a:pt x="5806" y="547"/>
                        <a:pt x="5320" y="638"/>
                        <a:pt x="4833" y="669"/>
                      </a:cubicBezTo>
                      <a:cubicBezTo>
                        <a:pt x="4809" y="670"/>
                        <a:pt x="4784" y="671"/>
                        <a:pt x="4760" y="671"/>
                      </a:cubicBezTo>
                      <a:cubicBezTo>
                        <a:pt x="4301" y="671"/>
                        <a:pt x="3879" y="404"/>
                        <a:pt x="36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55">
                  <a:extLst>
                    <a:ext uri="{FF2B5EF4-FFF2-40B4-BE49-F238E27FC236}">
                      <a16:creationId xmlns:a16="http://schemas.microsoft.com/office/drawing/2014/main" id="{E920B7A9-AF12-B3EB-F030-58B7FB05A410}"/>
                    </a:ext>
                  </a:extLst>
                </p:cNvPr>
                <p:cNvSpPr/>
                <p:nvPr/>
              </p:nvSpPr>
              <p:spPr>
                <a:xfrm>
                  <a:off x="1459011" y="3228955"/>
                  <a:ext cx="330487" cy="1107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2" h="41462" extrusionOk="0">
                      <a:moveTo>
                        <a:pt x="8876" y="1"/>
                      </a:moveTo>
                      <a:cubicBezTo>
                        <a:pt x="6712" y="390"/>
                        <a:pt x="4528" y="585"/>
                        <a:pt x="2341" y="585"/>
                      </a:cubicBezTo>
                      <a:cubicBezTo>
                        <a:pt x="1794" y="585"/>
                        <a:pt x="1247" y="572"/>
                        <a:pt x="700" y="548"/>
                      </a:cubicBezTo>
                      <a:lnTo>
                        <a:pt x="700" y="548"/>
                      </a:lnTo>
                      <a:cubicBezTo>
                        <a:pt x="0" y="5016"/>
                        <a:pt x="1946" y="9606"/>
                        <a:pt x="3496" y="14013"/>
                      </a:cubicBezTo>
                      <a:cubicBezTo>
                        <a:pt x="6748" y="23223"/>
                        <a:pt x="6475" y="31248"/>
                        <a:pt x="6870" y="40154"/>
                      </a:cubicBezTo>
                      <a:cubicBezTo>
                        <a:pt x="7061" y="40693"/>
                        <a:pt x="8418" y="41461"/>
                        <a:pt x="9782" y="41461"/>
                      </a:cubicBezTo>
                      <a:cubicBezTo>
                        <a:pt x="10802" y="41461"/>
                        <a:pt x="11826" y="41032"/>
                        <a:pt x="12371" y="39758"/>
                      </a:cubicBezTo>
                      <a:cubicBezTo>
                        <a:pt x="12098" y="26202"/>
                        <a:pt x="11916" y="13436"/>
                        <a:pt x="88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55">
                  <a:extLst>
                    <a:ext uri="{FF2B5EF4-FFF2-40B4-BE49-F238E27FC236}">
                      <a16:creationId xmlns:a16="http://schemas.microsoft.com/office/drawing/2014/main" id="{1BFC4EDF-5631-855E-D50D-4917ECB33938}"/>
                    </a:ext>
                  </a:extLst>
                </p:cNvPr>
                <p:cNvSpPr/>
                <p:nvPr/>
              </p:nvSpPr>
              <p:spPr>
                <a:xfrm>
                  <a:off x="1693662" y="3414106"/>
                  <a:ext cx="89353" cy="895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5" h="33527" extrusionOk="0">
                      <a:moveTo>
                        <a:pt x="92" y="0"/>
                      </a:moveTo>
                      <a:cubicBezTo>
                        <a:pt x="31" y="0"/>
                        <a:pt x="1" y="61"/>
                        <a:pt x="31" y="122"/>
                      </a:cubicBezTo>
                      <a:cubicBezTo>
                        <a:pt x="2311" y="11064"/>
                        <a:pt x="3132" y="22250"/>
                        <a:pt x="2493" y="33405"/>
                      </a:cubicBezTo>
                      <a:cubicBezTo>
                        <a:pt x="2493" y="33466"/>
                        <a:pt x="2524" y="33496"/>
                        <a:pt x="2584" y="33526"/>
                      </a:cubicBezTo>
                      <a:cubicBezTo>
                        <a:pt x="2645" y="33526"/>
                        <a:pt x="2706" y="33466"/>
                        <a:pt x="2706" y="33405"/>
                      </a:cubicBezTo>
                      <a:cubicBezTo>
                        <a:pt x="3344" y="22250"/>
                        <a:pt x="2493" y="11034"/>
                        <a:pt x="214" y="91"/>
                      </a:cubicBezTo>
                      <a:cubicBezTo>
                        <a:pt x="214" y="31"/>
                        <a:pt x="153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55">
                  <a:extLst>
                    <a:ext uri="{FF2B5EF4-FFF2-40B4-BE49-F238E27FC236}">
                      <a16:creationId xmlns:a16="http://schemas.microsoft.com/office/drawing/2014/main" id="{73CEB9E3-3FB1-0FAE-79FE-88298A6CD685}"/>
                    </a:ext>
                  </a:extLst>
                </p:cNvPr>
                <p:cNvSpPr/>
                <p:nvPr/>
              </p:nvSpPr>
              <p:spPr>
                <a:xfrm>
                  <a:off x="1451692" y="2473017"/>
                  <a:ext cx="141309" cy="17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6445" extrusionOk="0">
                      <a:moveTo>
                        <a:pt x="4560" y="1"/>
                      </a:moveTo>
                      <a:lnTo>
                        <a:pt x="1247" y="122"/>
                      </a:lnTo>
                      <a:cubicBezTo>
                        <a:pt x="913" y="122"/>
                        <a:pt x="578" y="213"/>
                        <a:pt x="335" y="396"/>
                      </a:cubicBezTo>
                      <a:cubicBezTo>
                        <a:pt x="153" y="609"/>
                        <a:pt x="62" y="882"/>
                        <a:pt x="62" y="1156"/>
                      </a:cubicBezTo>
                      <a:cubicBezTo>
                        <a:pt x="1" y="1855"/>
                        <a:pt x="31" y="2554"/>
                        <a:pt x="92" y="3223"/>
                      </a:cubicBezTo>
                      <a:cubicBezTo>
                        <a:pt x="183" y="4043"/>
                        <a:pt x="366" y="4925"/>
                        <a:pt x="913" y="5533"/>
                      </a:cubicBezTo>
                      <a:cubicBezTo>
                        <a:pt x="1490" y="6110"/>
                        <a:pt x="2220" y="6414"/>
                        <a:pt x="3040" y="6445"/>
                      </a:cubicBezTo>
                      <a:cubicBezTo>
                        <a:pt x="3618" y="6445"/>
                        <a:pt x="4195" y="6414"/>
                        <a:pt x="4773" y="6293"/>
                      </a:cubicBezTo>
                      <a:cubicBezTo>
                        <a:pt x="5077" y="6232"/>
                        <a:pt x="5290" y="5928"/>
                        <a:pt x="5229" y="5593"/>
                      </a:cubicBezTo>
                      <a:cubicBezTo>
                        <a:pt x="5016" y="4742"/>
                        <a:pt x="4986" y="3831"/>
                        <a:pt x="5138" y="2949"/>
                      </a:cubicBezTo>
                      <a:cubicBezTo>
                        <a:pt x="4773" y="2220"/>
                        <a:pt x="4591" y="1916"/>
                        <a:pt x="4986" y="1551"/>
                      </a:cubicBezTo>
                      <a:lnTo>
                        <a:pt x="4560" y="1"/>
                      </a:lnTo>
                      <a:close/>
                    </a:path>
                  </a:pathLst>
                </a:custGeom>
                <a:solidFill>
                  <a:srgbClr val="EAC0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55">
                  <a:extLst>
                    <a:ext uri="{FF2B5EF4-FFF2-40B4-BE49-F238E27FC236}">
                      <a16:creationId xmlns:a16="http://schemas.microsoft.com/office/drawing/2014/main" id="{7337101F-74B2-FED1-00C9-B1B0835F04CC}"/>
                    </a:ext>
                  </a:extLst>
                </p:cNvPr>
                <p:cNvSpPr/>
                <p:nvPr/>
              </p:nvSpPr>
              <p:spPr>
                <a:xfrm>
                  <a:off x="1411916" y="2522544"/>
                  <a:ext cx="147800" cy="20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" h="7570" extrusionOk="0">
                      <a:moveTo>
                        <a:pt x="4013" y="1"/>
                      </a:moveTo>
                      <a:cubicBezTo>
                        <a:pt x="3010" y="244"/>
                        <a:pt x="1976" y="366"/>
                        <a:pt x="943" y="396"/>
                      </a:cubicBezTo>
                      <a:cubicBezTo>
                        <a:pt x="852" y="2676"/>
                        <a:pt x="548" y="4955"/>
                        <a:pt x="0" y="7205"/>
                      </a:cubicBezTo>
                      <a:cubicBezTo>
                        <a:pt x="557" y="7150"/>
                        <a:pt x="1113" y="7122"/>
                        <a:pt x="1668" y="7122"/>
                      </a:cubicBezTo>
                      <a:cubicBezTo>
                        <a:pt x="2964" y="7122"/>
                        <a:pt x="4256" y="7271"/>
                        <a:pt x="5532" y="7569"/>
                      </a:cubicBezTo>
                      <a:cubicBezTo>
                        <a:pt x="4621" y="5138"/>
                        <a:pt x="4104" y="2584"/>
                        <a:pt x="4013" y="1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55">
                  <a:extLst>
                    <a:ext uri="{FF2B5EF4-FFF2-40B4-BE49-F238E27FC236}">
                      <a16:creationId xmlns:a16="http://schemas.microsoft.com/office/drawing/2014/main" id="{39D303CB-9C51-B546-0680-96DEF3ADDCCA}"/>
                    </a:ext>
                  </a:extLst>
                </p:cNvPr>
                <p:cNvSpPr/>
                <p:nvPr/>
              </p:nvSpPr>
              <p:spPr>
                <a:xfrm>
                  <a:off x="1415976" y="2428512"/>
                  <a:ext cx="190033" cy="159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" h="5953" extrusionOk="0">
                      <a:moveTo>
                        <a:pt x="4873" y="1"/>
                      </a:moveTo>
                      <a:cubicBezTo>
                        <a:pt x="3843" y="1"/>
                        <a:pt x="2818" y="33"/>
                        <a:pt x="1794" y="86"/>
                      </a:cubicBezTo>
                      <a:cubicBezTo>
                        <a:pt x="791" y="116"/>
                        <a:pt x="61" y="998"/>
                        <a:pt x="183" y="1971"/>
                      </a:cubicBezTo>
                      <a:lnTo>
                        <a:pt x="213" y="2366"/>
                      </a:lnTo>
                      <a:cubicBezTo>
                        <a:pt x="152" y="2487"/>
                        <a:pt x="92" y="2639"/>
                        <a:pt x="61" y="2791"/>
                      </a:cubicBezTo>
                      <a:cubicBezTo>
                        <a:pt x="0" y="3156"/>
                        <a:pt x="31" y="3551"/>
                        <a:pt x="152" y="3916"/>
                      </a:cubicBezTo>
                      <a:cubicBezTo>
                        <a:pt x="304" y="4615"/>
                        <a:pt x="487" y="5284"/>
                        <a:pt x="730" y="5952"/>
                      </a:cubicBezTo>
                      <a:cubicBezTo>
                        <a:pt x="1611" y="5861"/>
                        <a:pt x="3131" y="5466"/>
                        <a:pt x="3618" y="4706"/>
                      </a:cubicBezTo>
                      <a:cubicBezTo>
                        <a:pt x="3861" y="4372"/>
                        <a:pt x="4073" y="3886"/>
                        <a:pt x="4317" y="3430"/>
                      </a:cubicBezTo>
                      <a:cubicBezTo>
                        <a:pt x="4560" y="3369"/>
                        <a:pt x="4773" y="3278"/>
                        <a:pt x="5016" y="3186"/>
                      </a:cubicBezTo>
                      <a:cubicBezTo>
                        <a:pt x="6232" y="2609"/>
                        <a:pt x="7052" y="1424"/>
                        <a:pt x="7113" y="56"/>
                      </a:cubicBezTo>
                      <a:cubicBezTo>
                        <a:pt x="6362" y="18"/>
                        <a:pt x="5616" y="1"/>
                        <a:pt x="48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55">
                  <a:extLst>
                    <a:ext uri="{FF2B5EF4-FFF2-40B4-BE49-F238E27FC236}">
                      <a16:creationId xmlns:a16="http://schemas.microsoft.com/office/drawing/2014/main" id="{4BF06485-D80B-AD56-FB09-86B76442DF48}"/>
                    </a:ext>
                  </a:extLst>
                </p:cNvPr>
                <p:cNvSpPr/>
                <p:nvPr/>
              </p:nvSpPr>
              <p:spPr>
                <a:xfrm>
                  <a:off x="1513400" y="2526470"/>
                  <a:ext cx="31708" cy="59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2225" extrusionOk="0">
                      <a:moveTo>
                        <a:pt x="419" y="0"/>
                      </a:moveTo>
                      <a:cubicBezTo>
                        <a:pt x="267" y="0"/>
                        <a:pt x="141" y="90"/>
                        <a:pt x="62" y="249"/>
                      </a:cubicBezTo>
                      <a:cubicBezTo>
                        <a:pt x="1" y="492"/>
                        <a:pt x="183" y="735"/>
                        <a:pt x="183" y="1009"/>
                      </a:cubicBezTo>
                      <a:cubicBezTo>
                        <a:pt x="183" y="1191"/>
                        <a:pt x="62" y="1374"/>
                        <a:pt x="62" y="1586"/>
                      </a:cubicBezTo>
                      <a:cubicBezTo>
                        <a:pt x="92" y="1769"/>
                        <a:pt x="183" y="1951"/>
                        <a:pt x="335" y="2042"/>
                      </a:cubicBezTo>
                      <a:cubicBezTo>
                        <a:pt x="518" y="2133"/>
                        <a:pt x="670" y="2194"/>
                        <a:pt x="852" y="2225"/>
                      </a:cubicBezTo>
                      <a:lnTo>
                        <a:pt x="1186" y="674"/>
                      </a:lnTo>
                      <a:cubicBezTo>
                        <a:pt x="1095" y="522"/>
                        <a:pt x="1004" y="371"/>
                        <a:pt x="913" y="249"/>
                      </a:cubicBezTo>
                      <a:cubicBezTo>
                        <a:pt x="822" y="127"/>
                        <a:pt x="670" y="36"/>
                        <a:pt x="487" y="6"/>
                      </a:cubicBezTo>
                      <a:cubicBezTo>
                        <a:pt x="464" y="2"/>
                        <a:pt x="441" y="0"/>
                        <a:pt x="419" y="0"/>
                      </a:cubicBezTo>
                      <a:close/>
                    </a:path>
                  </a:pathLst>
                </a:custGeom>
                <a:solidFill>
                  <a:srgbClr val="EAC0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55">
                  <a:extLst>
                    <a:ext uri="{FF2B5EF4-FFF2-40B4-BE49-F238E27FC236}">
                      <a16:creationId xmlns:a16="http://schemas.microsoft.com/office/drawing/2014/main" id="{B5E0E853-DDC8-7C17-0FE1-5AAE8BAF340B}"/>
                    </a:ext>
                  </a:extLst>
                </p:cNvPr>
                <p:cNvSpPr/>
                <p:nvPr/>
              </p:nvSpPr>
              <p:spPr>
                <a:xfrm>
                  <a:off x="1522349" y="2533924"/>
                  <a:ext cx="13837" cy="3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1460" extrusionOk="0">
                      <a:moveTo>
                        <a:pt x="91" y="0"/>
                      </a:moveTo>
                      <a:cubicBezTo>
                        <a:pt x="31" y="243"/>
                        <a:pt x="0" y="578"/>
                        <a:pt x="243" y="608"/>
                      </a:cubicBezTo>
                      <a:cubicBezTo>
                        <a:pt x="122" y="699"/>
                        <a:pt x="31" y="851"/>
                        <a:pt x="0" y="1003"/>
                      </a:cubicBezTo>
                      <a:cubicBezTo>
                        <a:pt x="0" y="1155"/>
                        <a:pt x="0" y="1307"/>
                        <a:pt x="31" y="1459"/>
                      </a:cubicBezTo>
                      <a:lnTo>
                        <a:pt x="122" y="1459"/>
                      </a:lnTo>
                      <a:cubicBezTo>
                        <a:pt x="122" y="1399"/>
                        <a:pt x="152" y="1338"/>
                        <a:pt x="213" y="1307"/>
                      </a:cubicBezTo>
                      <a:cubicBezTo>
                        <a:pt x="274" y="1277"/>
                        <a:pt x="335" y="1247"/>
                        <a:pt x="395" y="1216"/>
                      </a:cubicBezTo>
                      <a:cubicBezTo>
                        <a:pt x="456" y="1186"/>
                        <a:pt x="487" y="1125"/>
                        <a:pt x="456" y="1034"/>
                      </a:cubicBezTo>
                      <a:cubicBezTo>
                        <a:pt x="456" y="1003"/>
                        <a:pt x="426" y="973"/>
                        <a:pt x="395" y="943"/>
                      </a:cubicBezTo>
                      <a:cubicBezTo>
                        <a:pt x="365" y="912"/>
                        <a:pt x="365" y="851"/>
                        <a:pt x="395" y="791"/>
                      </a:cubicBezTo>
                      <a:cubicBezTo>
                        <a:pt x="426" y="730"/>
                        <a:pt x="456" y="699"/>
                        <a:pt x="487" y="639"/>
                      </a:cubicBezTo>
                      <a:cubicBezTo>
                        <a:pt x="517" y="517"/>
                        <a:pt x="487" y="365"/>
                        <a:pt x="395" y="243"/>
                      </a:cubicBezTo>
                      <a:cubicBezTo>
                        <a:pt x="304" y="152"/>
                        <a:pt x="183" y="61"/>
                        <a:pt x="91" y="0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55">
                  <a:extLst>
                    <a:ext uri="{FF2B5EF4-FFF2-40B4-BE49-F238E27FC236}">
                      <a16:creationId xmlns:a16="http://schemas.microsoft.com/office/drawing/2014/main" id="{E478F6FF-BCA9-6442-D5D8-181E1D5BA3B1}"/>
                    </a:ext>
                  </a:extLst>
                </p:cNvPr>
                <p:cNvSpPr/>
                <p:nvPr/>
              </p:nvSpPr>
              <p:spPr>
                <a:xfrm>
                  <a:off x="1342888" y="2667651"/>
                  <a:ext cx="457986" cy="1001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" h="37476" extrusionOk="0">
                      <a:moveTo>
                        <a:pt x="8210" y="0"/>
                      </a:moveTo>
                      <a:cubicBezTo>
                        <a:pt x="6133" y="0"/>
                        <a:pt x="4058" y="244"/>
                        <a:pt x="2007" y="709"/>
                      </a:cubicBezTo>
                      <a:cubicBezTo>
                        <a:pt x="822" y="2228"/>
                        <a:pt x="366" y="4235"/>
                        <a:pt x="366" y="6150"/>
                      </a:cubicBezTo>
                      <a:cubicBezTo>
                        <a:pt x="335" y="8095"/>
                        <a:pt x="700" y="9979"/>
                        <a:pt x="1034" y="11894"/>
                      </a:cubicBezTo>
                      <a:cubicBezTo>
                        <a:pt x="2554" y="20618"/>
                        <a:pt x="1" y="28247"/>
                        <a:pt x="974" y="35785"/>
                      </a:cubicBezTo>
                      <a:cubicBezTo>
                        <a:pt x="1460" y="35876"/>
                        <a:pt x="2828" y="35907"/>
                        <a:pt x="3284" y="36028"/>
                      </a:cubicBezTo>
                      <a:cubicBezTo>
                        <a:pt x="3284" y="34235"/>
                        <a:pt x="2706" y="25724"/>
                        <a:pt x="2706" y="23931"/>
                      </a:cubicBezTo>
                      <a:lnTo>
                        <a:pt x="2706" y="23931"/>
                      </a:lnTo>
                      <a:cubicBezTo>
                        <a:pt x="3223" y="25876"/>
                        <a:pt x="4043" y="34387"/>
                        <a:pt x="4530" y="36332"/>
                      </a:cubicBezTo>
                      <a:cubicBezTo>
                        <a:pt x="6416" y="36887"/>
                        <a:pt x="8758" y="37475"/>
                        <a:pt x="11092" y="37475"/>
                      </a:cubicBezTo>
                      <a:cubicBezTo>
                        <a:pt x="13234" y="37475"/>
                        <a:pt x="15370" y="36980"/>
                        <a:pt x="17144" y="35512"/>
                      </a:cubicBezTo>
                      <a:cubicBezTo>
                        <a:pt x="15928" y="27426"/>
                        <a:pt x="13223" y="13292"/>
                        <a:pt x="12645" y="5481"/>
                      </a:cubicBezTo>
                      <a:cubicBezTo>
                        <a:pt x="12007" y="4235"/>
                        <a:pt x="9819" y="1104"/>
                        <a:pt x="8907" y="10"/>
                      </a:cubicBezTo>
                      <a:cubicBezTo>
                        <a:pt x="8675" y="3"/>
                        <a:pt x="8442" y="0"/>
                        <a:pt x="8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55">
                  <a:extLst>
                    <a:ext uri="{FF2B5EF4-FFF2-40B4-BE49-F238E27FC236}">
                      <a16:creationId xmlns:a16="http://schemas.microsoft.com/office/drawing/2014/main" id="{75003A06-60AC-6A73-E620-69B8200BE09B}"/>
                    </a:ext>
                  </a:extLst>
                </p:cNvPr>
                <p:cNvSpPr/>
                <p:nvPr/>
              </p:nvSpPr>
              <p:spPr>
                <a:xfrm>
                  <a:off x="1342888" y="2667892"/>
                  <a:ext cx="349987" cy="1000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2" h="37463" extrusionOk="0">
                      <a:moveTo>
                        <a:pt x="8390" y="1"/>
                      </a:moveTo>
                      <a:cubicBezTo>
                        <a:pt x="6232" y="1"/>
                        <a:pt x="4104" y="244"/>
                        <a:pt x="2007" y="700"/>
                      </a:cubicBezTo>
                      <a:cubicBezTo>
                        <a:pt x="822" y="2219"/>
                        <a:pt x="366" y="4226"/>
                        <a:pt x="366" y="6141"/>
                      </a:cubicBezTo>
                      <a:cubicBezTo>
                        <a:pt x="335" y="8086"/>
                        <a:pt x="700" y="9970"/>
                        <a:pt x="1034" y="11885"/>
                      </a:cubicBezTo>
                      <a:cubicBezTo>
                        <a:pt x="2554" y="20609"/>
                        <a:pt x="1" y="28238"/>
                        <a:pt x="974" y="35776"/>
                      </a:cubicBezTo>
                      <a:cubicBezTo>
                        <a:pt x="1460" y="35867"/>
                        <a:pt x="2828" y="35898"/>
                        <a:pt x="3284" y="36019"/>
                      </a:cubicBezTo>
                      <a:cubicBezTo>
                        <a:pt x="3284" y="34226"/>
                        <a:pt x="2706" y="25715"/>
                        <a:pt x="2706" y="23922"/>
                      </a:cubicBezTo>
                      <a:lnTo>
                        <a:pt x="2706" y="23922"/>
                      </a:lnTo>
                      <a:cubicBezTo>
                        <a:pt x="3192" y="25867"/>
                        <a:pt x="4043" y="34378"/>
                        <a:pt x="4530" y="36323"/>
                      </a:cubicBezTo>
                      <a:cubicBezTo>
                        <a:pt x="6415" y="36865"/>
                        <a:pt x="8757" y="37462"/>
                        <a:pt x="11089" y="37462"/>
                      </a:cubicBezTo>
                      <a:cubicBezTo>
                        <a:pt x="11764" y="37462"/>
                        <a:pt x="12439" y="37412"/>
                        <a:pt x="13101" y="37296"/>
                      </a:cubicBezTo>
                      <a:cubicBezTo>
                        <a:pt x="12463" y="27205"/>
                        <a:pt x="11794" y="17113"/>
                        <a:pt x="6779" y="7660"/>
                      </a:cubicBezTo>
                      <a:cubicBezTo>
                        <a:pt x="5654" y="5046"/>
                        <a:pt x="6293" y="1703"/>
                        <a:pt x="83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55">
                  <a:extLst>
                    <a:ext uri="{FF2B5EF4-FFF2-40B4-BE49-F238E27FC236}">
                      <a16:creationId xmlns:a16="http://schemas.microsoft.com/office/drawing/2014/main" id="{E8BB65BC-0EE6-2C02-CFDB-A8CC2419C895}"/>
                    </a:ext>
                  </a:extLst>
                </p:cNvPr>
                <p:cNvSpPr/>
                <p:nvPr/>
              </p:nvSpPr>
              <p:spPr>
                <a:xfrm>
                  <a:off x="1947814" y="2651116"/>
                  <a:ext cx="123438" cy="147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5523" extrusionOk="0">
                      <a:moveTo>
                        <a:pt x="4223" y="1"/>
                      </a:moveTo>
                      <a:cubicBezTo>
                        <a:pt x="3973" y="1"/>
                        <a:pt x="3688" y="396"/>
                        <a:pt x="3283" y="720"/>
                      </a:cubicBezTo>
                      <a:cubicBezTo>
                        <a:pt x="2949" y="1085"/>
                        <a:pt x="2523" y="1297"/>
                        <a:pt x="2037" y="1388"/>
                      </a:cubicBezTo>
                      <a:cubicBezTo>
                        <a:pt x="1964" y="1388"/>
                        <a:pt x="1891" y="1384"/>
                        <a:pt x="1820" y="1384"/>
                      </a:cubicBezTo>
                      <a:cubicBezTo>
                        <a:pt x="1714" y="1384"/>
                        <a:pt x="1612" y="1395"/>
                        <a:pt x="1520" y="1449"/>
                      </a:cubicBezTo>
                      <a:cubicBezTo>
                        <a:pt x="1399" y="1571"/>
                        <a:pt x="1368" y="1723"/>
                        <a:pt x="1368" y="1905"/>
                      </a:cubicBezTo>
                      <a:cubicBezTo>
                        <a:pt x="1277" y="2392"/>
                        <a:pt x="1095" y="2847"/>
                        <a:pt x="791" y="3212"/>
                      </a:cubicBezTo>
                      <a:lnTo>
                        <a:pt x="1" y="3911"/>
                      </a:lnTo>
                      <a:cubicBezTo>
                        <a:pt x="426" y="4489"/>
                        <a:pt x="882" y="5006"/>
                        <a:pt x="1399" y="5522"/>
                      </a:cubicBezTo>
                      <a:cubicBezTo>
                        <a:pt x="1946" y="4884"/>
                        <a:pt x="2615" y="4337"/>
                        <a:pt x="3344" y="3942"/>
                      </a:cubicBezTo>
                      <a:cubicBezTo>
                        <a:pt x="3496" y="3851"/>
                        <a:pt x="3648" y="3790"/>
                        <a:pt x="3800" y="3668"/>
                      </a:cubicBezTo>
                      <a:cubicBezTo>
                        <a:pt x="3922" y="3577"/>
                        <a:pt x="4013" y="3395"/>
                        <a:pt x="3982" y="3243"/>
                      </a:cubicBezTo>
                      <a:cubicBezTo>
                        <a:pt x="3982" y="3121"/>
                        <a:pt x="3891" y="3030"/>
                        <a:pt x="3922" y="2908"/>
                      </a:cubicBezTo>
                      <a:cubicBezTo>
                        <a:pt x="3952" y="2817"/>
                        <a:pt x="4074" y="2756"/>
                        <a:pt x="4104" y="2635"/>
                      </a:cubicBezTo>
                      <a:cubicBezTo>
                        <a:pt x="4134" y="2544"/>
                        <a:pt x="4043" y="2452"/>
                        <a:pt x="4013" y="2331"/>
                      </a:cubicBezTo>
                      <a:cubicBezTo>
                        <a:pt x="3952" y="2179"/>
                        <a:pt x="3922" y="1996"/>
                        <a:pt x="3922" y="1814"/>
                      </a:cubicBezTo>
                      <a:cubicBezTo>
                        <a:pt x="3891" y="1632"/>
                        <a:pt x="3770" y="1449"/>
                        <a:pt x="3587" y="1449"/>
                      </a:cubicBezTo>
                      <a:cubicBezTo>
                        <a:pt x="3922" y="872"/>
                        <a:pt x="4621" y="173"/>
                        <a:pt x="4317" y="21"/>
                      </a:cubicBezTo>
                      <a:cubicBezTo>
                        <a:pt x="4286" y="7"/>
                        <a:pt x="4255" y="1"/>
                        <a:pt x="4223" y="1"/>
                      </a:cubicBezTo>
                      <a:close/>
                    </a:path>
                  </a:pathLst>
                </a:custGeom>
                <a:solidFill>
                  <a:srgbClr val="EAC0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55">
                  <a:extLst>
                    <a:ext uri="{FF2B5EF4-FFF2-40B4-BE49-F238E27FC236}">
                      <a16:creationId xmlns:a16="http://schemas.microsoft.com/office/drawing/2014/main" id="{11974688-F030-6DD2-6F88-0E04C0F6CF6A}"/>
                    </a:ext>
                  </a:extLst>
                </p:cNvPr>
                <p:cNvSpPr/>
                <p:nvPr/>
              </p:nvSpPr>
              <p:spPr>
                <a:xfrm>
                  <a:off x="1951073" y="2721479"/>
                  <a:ext cx="70655" cy="79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2980" extrusionOk="0">
                      <a:moveTo>
                        <a:pt x="882" y="1"/>
                      </a:moveTo>
                      <a:cubicBezTo>
                        <a:pt x="487" y="31"/>
                        <a:pt x="365" y="548"/>
                        <a:pt x="0" y="730"/>
                      </a:cubicBezTo>
                      <a:cubicBezTo>
                        <a:pt x="578" y="1399"/>
                        <a:pt x="1003" y="2159"/>
                        <a:pt x="1246" y="2979"/>
                      </a:cubicBezTo>
                      <a:lnTo>
                        <a:pt x="2645" y="1855"/>
                      </a:lnTo>
                      <a:cubicBezTo>
                        <a:pt x="2462" y="1125"/>
                        <a:pt x="1976" y="487"/>
                        <a:pt x="1307" y="122"/>
                      </a:cubicBezTo>
                      <a:cubicBezTo>
                        <a:pt x="1186" y="31"/>
                        <a:pt x="1034" y="1"/>
                        <a:pt x="8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55">
                  <a:extLst>
                    <a:ext uri="{FF2B5EF4-FFF2-40B4-BE49-F238E27FC236}">
                      <a16:creationId xmlns:a16="http://schemas.microsoft.com/office/drawing/2014/main" id="{164CFFF4-473D-3C82-AEAD-B41EA4037C34}"/>
                    </a:ext>
                  </a:extLst>
                </p:cNvPr>
                <p:cNvSpPr/>
                <p:nvPr/>
              </p:nvSpPr>
              <p:spPr>
                <a:xfrm>
                  <a:off x="1526409" y="2666262"/>
                  <a:ext cx="497734" cy="299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3" h="11215" extrusionOk="0">
                      <a:moveTo>
                        <a:pt x="1976" y="1"/>
                      </a:moveTo>
                      <a:cubicBezTo>
                        <a:pt x="1642" y="1"/>
                        <a:pt x="1307" y="122"/>
                        <a:pt x="1064" y="335"/>
                      </a:cubicBezTo>
                      <a:cubicBezTo>
                        <a:pt x="791" y="518"/>
                        <a:pt x="547" y="761"/>
                        <a:pt x="365" y="1065"/>
                      </a:cubicBezTo>
                      <a:cubicBezTo>
                        <a:pt x="152" y="1399"/>
                        <a:pt x="31" y="1825"/>
                        <a:pt x="0" y="2220"/>
                      </a:cubicBezTo>
                      <a:lnTo>
                        <a:pt x="0" y="2493"/>
                      </a:lnTo>
                      <a:cubicBezTo>
                        <a:pt x="61" y="3284"/>
                        <a:pt x="304" y="4074"/>
                        <a:pt x="760" y="4743"/>
                      </a:cubicBezTo>
                      <a:cubicBezTo>
                        <a:pt x="1885" y="6445"/>
                        <a:pt x="3435" y="7812"/>
                        <a:pt x="5259" y="8755"/>
                      </a:cubicBezTo>
                      <a:cubicBezTo>
                        <a:pt x="7052" y="9667"/>
                        <a:pt x="8937" y="10426"/>
                        <a:pt x="10882" y="11034"/>
                      </a:cubicBezTo>
                      <a:cubicBezTo>
                        <a:pt x="11157" y="11162"/>
                        <a:pt x="11448" y="11215"/>
                        <a:pt x="11753" y="11215"/>
                      </a:cubicBezTo>
                      <a:cubicBezTo>
                        <a:pt x="11885" y="11215"/>
                        <a:pt x="12021" y="11205"/>
                        <a:pt x="12159" y="11186"/>
                      </a:cubicBezTo>
                      <a:cubicBezTo>
                        <a:pt x="12523" y="11034"/>
                        <a:pt x="12858" y="10791"/>
                        <a:pt x="13131" y="10487"/>
                      </a:cubicBezTo>
                      <a:cubicBezTo>
                        <a:pt x="14955" y="8512"/>
                        <a:pt x="16779" y="6566"/>
                        <a:pt x="18633" y="4621"/>
                      </a:cubicBezTo>
                      <a:cubicBezTo>
                        <a:pt x="18086" y="3587"/>
                        <a:pt x="17295" y="2736"/>
                        <a:pt x="16323" y="2098"/>
                      </a:cubicBezTo>
                      <a:cubicBezTo>
                        <a:pt x="14590" y="3496"/>
                        <a:pt x="12736" y="4712"/>
                        <a:pt x="10821" y="5806"/>
                      </a:cubicBezTo>
                      <a:cubicBezTo>
                        <a:pt x="8815" y="4439"/>
                        <a:pt x="7934" y="3192"/>
                        <a:pt x="6475" y="2098"/>
                      </a:cubicBezTo>
                      <a:cubicBezTo>
                        <a:pt x="5775" y="1551"/>
                        <a:pt x="5046" y="1065"/>
                        <a:pt x="4286" y="639"/>
                      </a:cubicBezTo>
                      <a:cubicBezTo>
                        <a:pt x="3952" y="457"/>
                        <a:pt x="3557" y="305"/>
                        <a:pt x="3192" y="214"/>
                      </a:cubicBezTo>
                      <a:cubicBezTo>
                        <a:pt x="2797" y="92"/>
                        <a:pt x="2371" y="31"/>
                        <a:pt x="19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55">
                  <a:extLst>
                    <a:ext uri="{FF2B5EF4-FFF2-40B4-BE49-F238E27FC236}">
                      <a16:creationId xmlns:a16="http://schemas.microsoft.com/office/drawing/2014/main" id="{8D14E595-583B-B070-44DD-9AD99343D02F}"/>
                    </a:ext>
                  </a:extLst>
                </p:cNvPr>
                <p:cNvSpPr/>
                <p:nvPr/>
              </p:nvSpPr>
              <p:spPr>
                <a:xfrm>
                  <a:off x="1407054" y="2642434"/>
                  <a:ext cx="151861" cy="53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5" h="1988" extrusionOk="0">
                      <a:moveTo>
                        <a:pt x="1762" y="0"/>
                      </a:moveTo>
                      <a:cubicBezTo>
                        <a:pt x="1173" y="0"/>
                        <a:pt x="583" y="44"/>
                        <a:pt x="0" y="133"/>
                      </a:cubicBezTo>
                      <a:lnTo>
                        <a:pt x="0" y="1987"/>
                      </a:lnTo>
                      <a:cubicBezTo>
                        <a:pt x="1885" y="1622"/>
                        <a:pt x="3769" y="1349"/>
                        <a:pt x="5684" y="1197"/>
                      </a:cubicBezTo>
                      <a:lnTo>
                        <a:pt x="5350" y="558"/>
                      </a:lnTo>
                      <a:cubicBezTo>
                        <a:pt x="4201" y="189"/>
                        <a:pt x="2983" y="0"/>
                        <a:pt x="17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78" name="Google Shape;1978;p55">
            <a:extLst>
              <a:ext uri="{FF2B5EF4-FFF2-40B4-BE49-F238E27FC236}">
                <a16:creationId xmlns:a16="http://schemas.microsoft.com/office/drawing/2014/main" id="{AFD8C727-57B8-1F5B-5543-64D99F673D4F}"/>
              </a:ext>
            </a:extLst>
          </p:cNvPr>
          <p:cNvGrpSpPr/>
          <p:nvPr/>
        </p:nvGrpSpPr>
        <p:grpSpPr>
          <a:xfrm>
            <a:off x="7199836" y="539494"/>
            <a:ext cx="1221863" cy="4603347"/>
            <a:chOff x="7199836" y="539494"/>
            <a:chExt cx="1221863" cy="4603347"/>
          </a:xfrm>
        </p:grpSpPr>
        <p:grpSp>
          <p:nvGrpSpPr>
            <p:cNvPr id="1979" name="Google Shape;1979;p55">
              <a:extLst>
                <a:ext uri="{FF2B5EF4-FFF2-40B4-BE49-F238E27FC236}">
                  <a16:creationId xmlns:a16="http://schemas.microsoft.com/office/drawing/2014/main" id="{A44345BB-E09A-AB04-D730-DACEA2C5B072}"/>
                </a:ext>
              </a:extLst>
            </p:cNvPr>
            <p:cNvGrpSpPr/>
            <p:nvPr/>
          </p:nvGrpSpPr>
          <p:grpSpPr>
            <a:xfrm>
              <a:off x="7711774" y="2143899"/>
              <a:ext cx="709925" cy="2998942"/>
              <a:chOff x="1852175" y="355925"/>
              <a:chExt cx="596075" cy="2518426"/>
            </a:xfrm>
          </p:grpSpPr>
          <p:sp>
            <p:nvSpPr>
              <p:cNvPr id="1980" name="Google Shape;1980;p55">
                <a:extLst>
                  <a:ext uri="{FF2B5EF4-FFF2-40B4-BE49-F238E27FC236}">
                    <a16:creationId xmlns:a16="http://schemas.microsoft.com/office/drawing/2014/main" id="{CFB2D41C-E272-329F-194C-9C6DCB2E2F58}"/>
                  </a:ext>
                </a:extLst>
              </p:cNvPr>
              <p:cNvSpPr/>
              <p:nvPr/>
            </p:nvSpPr>
            <p:spPr>
              <a:xfrm>
                <a:off x="2131375" y="404450"/>
                <a:ext cx="181550" cy="1126125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45045" extrusionOk="0">
                    <a:moveTo>
                      <a:pt x="516" y="1"/>
                    </a:moveTo>
                    <a:lnTo>
                      <a:pt x="212" y="304"/>
                    </a:lnTo>
                    <a:lnTo>
                      <a:pt x="6655" y="6747"/>
                    </a:lnTo>
                    <a:lnTo>
                      <a:pt x="41" y="13374"/>
                    </a:lnTo>
                    <a:lnTo>
                      <a:pt x="6404" y="19737"/>
                    </a:lnTo>
                    <a:lnTo>
                      <a:pt x="1" y="26140"/>
                    </a:lnTo>
                    <a:lnTo>
                      <a:pt x="6206" y="32358"/>
                    </a:lnTo>
                    <a:lnTo>
                      <a:pt x="27" y="38536"/>
                    </a:lnTo>
                    <a:lnTo>
                      <a:pt x="6536" y="45045"/>
                    </a:lnTo>
                    <a:lnTo>
                      <a:pt x="6839" y="44741"/>
                    </a:lnTo>
                    <a:lnTo>
                      <a:pt x="635" y="38536"/>
                    </a:lnTo>
                    <a:lnTo>
                      <a:pt x="6813" y="32358"/>
                    </a:lnTo>
                    <a:lnTo>
                      <a:pt x="608" y="26140"/>
                    </a:lnTo>
                    <a:lnTo>
                      <a:pt x="7011" y="19737"/>
                    </a:lnTo>
                    <a:lnTo>
                      <a:pt x="648" y="13374"/>
                    </a:lnTo>
                    <a:lnTo>
                      <a:pt x="7262" y="6747"/>
                    </a:lnTo>
                    <a:lnTo>
                      <a:pt x="5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55">
                <a:extLst>
                  <a:ext uri="{FF2B5EF4-FFF2-40B4-BE49-F238E27FC236}">
                    <a16:creationId xmlns:a16="http://schemas.microsoft.com/office/drawing/2014/main" id="{511BB46B-90DD-0074-8446-61887E94CCCC}"/>
                  </a:ext>
                </a:extLst>
              </p:cNvPr>
              <p:cNvSpPr/>
              <p:nvPr/>
            </p:nvSpPr>
            <p:spPr>
              <a:xfrm>
                <a:off x="2124776" y="387949"/>
                <a:ext cx="25772" cy="2486402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48808" extrusionOk="0">
                    <a:moveTo>
                      <a:pt x="1" y="1"/>
                    </a:moveTo>
                    <a:lnTo>
                      <a:pt x="1" y="48807"/>
                    </a:lnTo>
                    <a:lnTo>
                      <a:pt x="1031" y="48807"/>
                    </a:lnTo>
                    <a:lnTo>
                      <a:pt x="10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55">
                <a:extLst>
                  <a:ext uri="{FF2B5EF4-FFF2-40B4-BE49-F238E27FC236}">
                    <a16:creationId xmlns:a16="http://schemas.microsoft.com/office/drawing/2014/main" id="{09DE5AE3-39CF-1F0D-6925-E204211BA89A}"/>
                  </a:ext>
                </a:extLst>
              </p:cNvPr>
              <p:cNvSpPr/>
              <p:nvPr/>
            </p:nvSpPr>
            <p:spPr>
              <a:xfrm>
                <a:off x="2287163" y="387949"/>
                <a:ext cx="26097" cy="248640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48808" extrusionOk="0">
                    <a:moveTo>
                      <a:pt x="0" y="1"/>
                    </a:moveTo>
                    <a:lnTo>
                      <a:pt x="0" y="48807"/>
                    </a:lnTo>
                    <a:lnTo>
                      <a:pt x="1043" y="48807"/>
                    </a:lnTo>
                    <a:lnTo>
                      <a:pt x="10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55">
                <a:extLst>
                  <a:ext uri="{FF2B5EF4-FFF2-40B4-BE49-F238E27FC236}">
                    <a16:creationId xmlns:a16="http://schemas.microsoft.com/office/drawing/2014/main" id="{42BDB30A-E666-B342-3186-4BD1F1105B06}"/>
                  </a:ext>
                </a:extLst>
              </p:cNvPr>
              <p:cNvSpPr/>
              <p:nvPr/>
            </p:nvSpPr>
            <p:spPr>
              <a:xfrm>
                <a:off x="1852175" y="364200"/>
                <a:ext cx="57197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2879" h="1941" extrusionOk="0">
                    <a:moveTo>
                      <a:pt x="0" y="0"/>
                    </a:moveTo>
                    <a:lnTo>
                      <a:pt x="0" y="1941"/>
                    </a:lnTo>
                    <a:lnTo>
                      <a:pt x="22879" y="1941"/>
                    </a:lnTo>
                    <a:lnTo>
                      <a:pt x="228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55">
                <a:extLst>
                  <a:ext uri="{FF2B5EF4-FFF2-40B4-BE49-F238E27FC236}">
                    <a16:creationId xmlns:a16="http://schemas.microsoft.com/office/drawing/2014/main" id="{AFFF7AC0-A111-F1E4-7B47-87338F2437AC}"/>
                  </a:ext>
                </a:extLst>
              </p:cNvPr>
              <p:cNvSpPr/>
              <p:nvPr/>
            </p:nvSpPr>
            <p:spPr>
              <a:xfrm>
                <a:off x="2343925" y="355925"/>
                <a:ext cx="104325" cy="627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2510" extrusionOk="0">
                    <a:moveTo>
                      <a:pt x="397" y="1"/>
                    </a:moveTo>
                    <a:cubicBezTo>
                      <a:pt x="172" y="1"/>
                      <a:pt x="1" y="173"/>
                      <a:pt x="1" y="397"/>
                    </a:cubicBezTo>
                    <a:lnTo>
                      <a:pt x="1" y="2126"/>
                    </a:lnTo>
                    <a:cubicBezTo>
                      <a:pt x="1" y="2338"/>
                      <a:pt x="172" y="2509"/>
                      <a:pt x="397" y="2509"/>
                    </a:cubicBezTo>
                    <a:lnTo>
                      <a:pt x="3776" y="2509"/>
                    </a:lnTo>
                    <a:cubicBezTo>
                      <a:pt x="3988" y="2509"/>
                      <a:pt x="4173" y="2338"/>
                      <a:pt x="4173" y="2126"/>
                    </a:cubicBezTo>
                    <a:lnTo>
                      <a:pt x="4173" y="397"/>
                    </a:lnTo>
                    <a:cubicBezTo>
                      <a:pt x="4173" y="173"/>
                      <a:pt x="3988" y="1"/>
                      <a:pt x="3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5" name="Google Shape;1985;p55">
              <a:extLst>
                <a:ext uri="{FF2B5EF4-FFF2-40B4-BE49-F238E27FC236}">
                  <a16:creationId xmlns:a16="http://schemas.microsoft.com/office/drawing/2014/main" id="{D8B43F48-F17A-7638-A8EB-2FBA0B58D894}"/>
                </a:ext>
              </a:extLst>
            </p:cNvPr>
            <p:cNvGrpSpPr/>
            <p:nvPr/>
          </p:nvGrpSpPr>
          <p:grpSpPr>
            <a:xfrm>
              <a:off x="7199836" y="539494"/>
              <a:ext cx="1173370" cy="1678459"/>
              <a:chOff x="7199836" y="539494"/>
              <a:chExt cx="1173370" cy="1678459"/>
            </a:xfrm>
          </p:grpSpPr>
          <p:grpSp>
            <p:nvGrpSpPr>
              <p:cNvPr id="1986" name="Google Shape;1986;p55">
                <a:extLst>
                  <a:ext uri="{FF2B5EF4-FFF2-40B4-BE49-F238E27FC236}">
                    <a16:creationId xmlns:a16="http://schemas.microsoft.com/office/drawing/2014/main" id="{3A53CA01-7CE7-54F1-71EE-5CA1F78483B2}"/>
                  </a:ext>
                </a:extLst>
              </p:cNvPr>
              <p:cNvGrpSpPr/>
              <p:nvPr/>
            </p:nvGrpSpPr>
            <p:grpSpPr>
              <a:xfrm>
                <a:off x="7199836" y="539494"/>
                <a:ext cx="724533" cy="517765"/>
                <a:chOff x="7199836" y="539494"/>
                <a:chExt cx="724533" cy="517765"/>
              </a:xfrm>
            </p:grpSpPr>
            <p:sp>
              <p:nvSpPr>
                <p:cNvPr id="1987" name="Google Shape;1987;p55">
                  <a:extLst>
                    <a:ext uri="{FF2B5EF4-FFF2-40B4-BE49-F238E27FC236}">
                      <a16:creationId xmlns:a16="http://schemas.microsoft.com/office/drawing/2014/main" id="{E55B28AB-1455-0D7E-DD21-29640093CD3D}"/>
                    </a:ext>
                  </a:extLst>
                </p:cNvPr>
                <p:cNvSpPr/>
                <p:nvPr/>
              </p:nvSpPr>
              <p:spPr>
                <a:xfrm>
                  <a:off x="7199836" y="539494"/>
                  <a:ext cx="724533" cy="517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06" h="21157" extrusionOk="0">
                      <a:moveTo>
                        <a:pt x="0" y="1"/>
                      </a:moveTo>
                      <a:lnTo>
                        <a:pt x="0" y="21156"/>
                      </a:lnTo>
                      <a:lnTo>
                        <a:pt x="29606" y="21156"/>
                      </a:lnTo>
                      <a:lnTo>
                        <a:pt x="296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88" name="Google Shape;1988;p55">
                  <a:extLst>
                    <a:ext uri="{FF2B5EF4-FFF2-40B4-BE49-F238E27FC236}">
                      <a16:creationId xmlns:a16="http://schemas.microsoft.com/office/drawing/2014/main" id="{263E6137-2D46-8BE5-1104-C7EB045C4EAD}"/>
                    </a:ext>
                  </a:extLst>
                </p:cNvPr>
                <p:cNvGrpSpPr/>
                <p:nvPr/>
              </p:nvGrpSpPr>
              <p:grpSpPr>
                <a:xfrm>
                  <a:off x="7296472" y="581820"/>
                  <a:ext cx="531261" cy="433111"/>
                  <a:chOff x="2922421" y="484823"/>
                  <a:chExt cx="1304348" cy="1063372"/>
                </a:xfrm>
              </p:grpSpPr>
              <p:sp>
                <p:nvSpPr>
                  <p:cNvPr id="1989" name="Google Shape;1989;p55">
                    <a:extLst>
                      <a:ext uri="{FF2B5EF4-FFF2-40B4-BE49-F238E27FC236}">
                        <a16:creationId xmlns:a16="http://schemas.microsoft.com/office/drawing/2014/main" id="{C306A666-7B7B-B5C6-DF0A-F80C11F379C7}"/>
                      </a:ext>
                    </a:extLst>
                  </p:cNvPr>
                  <p:cNvSpPr/>
                  <p:nvPr/>
                </p:nvSpPr>
                <p:spPr>
                  <a:xfrm>
                    <a:off x="3663571" y="550363"/>
                    <a:ext cx="563197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81" h="8420" extrusionOk="0">
                        <a:moveTo>
                          <a:pt x="24" y="0"/>
                        </a:moveTo>
                        <a:lnTo>
                          <a:pt x="1" y="4866"/>
                        </a:lnTo>
                        <a:cubicBezTo>
                          <a:pt x="1" y="4866"/>
                          <a:pt x="2762" y="8419"/>
                          <a:pt x="11317" y="8419"/>
                        </a:cubicBezTo>
                        <a:cubicBezTo>
                          <a:pt x="19872" y="8419"/>
                          <a:pt x="25281" y="2150"/>
                          <a:pt x="24443" y="679"/>
                        </a:cubicBezTo>
                        <a:cubicBezTo>
                          <a:pt x="24315" y="459"/>
                          <a:pt x="24098" y="364"/>
                          <a:pt x="23802" y="364"/>
                        </a:cubicBezTo>
                        <a:cubicBezTo>
                          <a:pt x="21967" y="364"/>
                          <a:pt x="17104" y="4006"/>
                          <a:pt x="11453" y="4006"/>
                        </a:cubicBezTo>
                        <a:cubicBezTo>
                          <a:pt x="4889" y="4006"/>
                          <a:pt x="24" y="0"/>
                          <a:pt x="2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0" name="Google Shape;1990;p55">
                    <a:extLst>
                      <a:ext uri="{FF2B5EF4-FFF2-40B4-BE49-F238E27FC236}">
                        <a16:creationId xmlns:a16="http://schemas.microsoft.com/office/drawing/2014/main" id="{265C79AF-2D40-DCA9-8912-71D01832C217}"/>
                      </a:ext>
                    </a:extLst>
                  </p:cNvPr>
                  <p:cNvSpPr/>
                  <p:nvPr/>
                </p:nvSpPr>
                <p:spPr>
                  <a:xfrm>
                    <a:off x="3664083" y="740948"/>
                    <a:ext cx="562685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58" h="8420" extrusionOk="0">
                        <a:moveTo>
                          <a:pt x="1" y="0"/>
                        </a:moveTo>
                        <a:lnTo>
                          <a:pt x="1" y="4866"/>
                        </a:lnTo>
                        <a:cubicBezTo>
                          <a:pt x="1" y="4866"/>
                          <a:pt x="2739" y="8419"/>
                          <a:pt x="11294" y="8419"/>
                        </a:cubicBezTo>
                        <a:cubicBezTo>
                          <a:pt x="19849" y="8419"/>
                          <a:pt x="25258" y="2150"/>
                          <a:pt x="24420" y="679"/>
                        </a:cubicBezTo>
                        <a:cubicBezTo>
                          <a:pt x="24292" y="459"/>
                          <a:pt x="24075" y="364"/>
                          <a:pt x="23779" y="364"/>
                        </a:cubicBezTo>
                        <a:cubicBezTo>
                          <a:pt x="21944" y="364"/>
                          <a:pt x="17081" y="4006"/>
                          <a:pt x="11430" y="4006"/>
                        </a:cubicBezTo>
                        <a:cubicBezTo>
                          <a:pt x="4866" y="4006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1" name="Google Shape;1991;p55">
                    <a:extLst>
                      <a:ext uri="{FF2B5EF4-FFF2-40B4-BE49-F238E27FC236}">
                        <a16:creationId xmlns:a16="http://schemas.microsoft.com/office/drawing/2014/main" id="{A285FB01-7974-8A3C-0A48-EC8A2828C21C}"/>
                      </a:ext>
                    </a:extLst>
                  </p:cNvPr>
                  <p:cNvSpPr/>
                  <p:nvPr/>
                </p:nvSpPr>
                <p:spPr>
                  <a:xfrm>
                    <a:off x="3664083" y="932022"/>
                    <a:ext cx="524880" cy="1870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61" h="8398" extrusionOk="0">
                        <a:moveTo>
                          <a:pt x="1" y="1"/>
                        </a:moveTo>
                        <a:lnTo>
                          <a:pt x="1" y="4844"/>
                        </a:lnTo>
                        <a:cubicBezTo>
                          <a:pt x="1" y="4844"/>
                          <a:pt x="2400" y="8397"/>
                          <a:pt x="9574" y="8397"/>
                        </a:cubicBezTo>
                        <a:cubicBezTo>
                          <a:pt x="18129" y="8397"/>
                          <a:pt x="23560" y="2128"/>
                          <a:pt x="22700" y="657"/>
                        </a:cubicBezTo>
                        <a:cubicBezTo>
                          <a:pt x="22575" y="437"/>
                          <a:pt x="22360" y="342"/>
                          <a:pt x="22067" y="342"/>
                        </a:cubicBezTo>
                        <a:cubicBezTo>
                          <a:pt x="20247" y="342"/>
                          <a:pt x="15384" y="3984"/>
                          <a:pt x="9732" y="3984"/>
                        </a:cubicBezTo>
                        <a:cubicBezTo>
                          <a:pt x="6089" y="3961"/>
                          <a:pt x="2581" y="2535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2" name="Google Shape;1992;p55">
                    <a:extLst>
                      <a:ext uri="{FF2B5EF4-FFF2-40B4-BE49-F238E27FC236}">
                        <a16:creationId xmlns:a16="http://schemas.microsoft.com/office/drawing/2014/main" id="{0338EF0B-48C4-24F4-5F7B-9B304D8D373E}"/>
                      </a:ext>
                    </a:extLst>
                  </p:cNvPr>
                  <p:cNvSpPr/>
                  <p:nvPr/>
                </p:nvSpPr>
                <p:spPr>
                  <a:xfrm>
                    <a:off x="3664083" y="1122606"/>
                    <a:ext cx="485560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96" h="8420" extrusionOk="0">
                        <a:moveTo>
                          <a:pt x="1" y="1"/>
                        </a:moveTo>
                        <a:lnTo>
                          <a:pt x="1" y="4844"/>
                        </a:lnTo>
                        <a:cubicBezTo>
                          <a:pt x="1" y="4844"/>
                          <a:pt x="2875" y="8420"/>
                          <a:pt x="9574" y="8420"/>
                        </a:cubicBezTo>
                        <a:cubicBezTo>
                          <a:pt x="18129" y="8420"/>
                          <a:pt x="21795" y="2898"/>
                          <a:pt x="20935" y="1426"/>
                        </a:cubicBezTo>
                        <a:cubicBezTo>
                          <a:pt x="20790" y="1172"/>
                          <a:pt x="20571" y="1065"/>
                          <a:pt x="20279" y="1065"/>
                        </a:cubicBezTo>
                        <a:cubicBezTo>
                          <a:pt x="18752" y="1065"/>
                          <a:pt x="15223" y="3984"/>
                          <a:pt x="9732" y="3984"/>
                        </a:cubicBezTo>
                        <a:cubicBezTo>
                          <a:pt x="3169" y="3984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3" name="Google Shape;1993;p55">
                    <a:extLst>
                      <a:ext uri="{FF2B5EF4-FFF2-40B4-BE49-F238E27FC236}">
                        <a16:creationId xmlns:a16="http://schemas.microsoft.com/office/drawing/2014/main" id="{49A2C56E-0C03-52A1-56A0-5AD6F38162B5}"/>
                      </a:ext>
                    </a:extLst>
                  </p:cNvPr>
                  <p:cNvSpPr/>
                  <p:nvPr/>
                </p:nvSpPr>
                <p:spPr>
                  <a:xfrm>
                    <a:off x="3663571" y="1313190"/>
                    <a:ext cx="450273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12" h="8420" extrusionOk="0">
                        <a:moveTo>
                          <a:pt x="24" y="1"/>
                        </a:moveTo>
                        <a:lnTo>
                          <a:pt x="1" y="4844"/>
                        </a:lnTo>
                        <a:cubicBezTo>
                          <a:pt x="1" y="4844"/>
                          <a:pt x="1834" y="8420"/>
                          <a:pt x="7877" y="8420"/>
                        </a:cubicBezTo>
                        <a:cubicBezTo>
                          <a:pt x="16432" y="8420"/>
                          <a:pt x="20211" y="3418"/>
                          <a:pt x="19374" y="1947"/>
                        </a:cubicBezTo>
                        <a:cubicBezTo>
                          <a:pt x="19207" y="1663"/>
                          <a:pt x="18947" y="1546"/>
                          <a:pt x="18593" y="1546"/>
                        </a:cubicBezTo>
                        <a:cubicBezTo>
                          <a:pt x="16977" y="1546"/>
                          <a:pt x="13421" y="3984"/>
                          <a:pt x="8035" y="3984"/>
                        </a:cubicBezTo>
                        <a:cubicBezTo>
                          <a:pt x="7989" y="3984"/>
                          <a:pt x="7942" y="3985"/>
                          <a:pt x="7895" y="3985"/>
                        </a:cubicBezTo>
                        <a:cubicBezTo>
                          <a:pt x="4780" y="3985"/>
                          <a:pt x="1874" y="2498"/>
                          <a:pt x="2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4" name="Google Shape;1994;p55">
                    <a:extLst>
                      <a:ext uri="{FF2B5EF4-FFF2-40B4-BE49-F238E27FC236}">
                        <a16:creationId xmlns:a16="http://schemas.microsoft.com/office/drawing/2014/main" id="{8057EC73-303B-954F-6EEB-01A008E874AF}"/>
                      </a:ext>
                    </a:extLst>
                  </p:cNvPr>
                  <p:cNvSpPr/>
                  <p:nvPr/>
                </p:nvSpPr>
                <p:spPr>
                  <a:xfrm>
                    <a:off x="2922421" y="550363"/>
                    <a:ext cx="562707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59" h="8420" extrusionOk="0">
                        <a:moveTo>
                          <a:pt x="25258" y="0"/>
                        </a:moveTo>
                        <a:cubicBezTo>
                          <a:pt x="25258" y="0"/>
                          <a:pt x="20392" y="4006"/>
                          <a:pt x="13829" y="4006"/>
                        </a:cubicBezTo>
                        <a:cubicBezTo>
                          <a:pt x="8177" y="4006"/>
                          <a:pt x="3298" y="364"/>
                          <a:pt x="1473" y="364"/>
                        </a:cubicBezTo>
                        <a:cubicBezTo>
                          <a:pt x="1179" y="364"/>
                          <a:pt x="964" y="459"/>
                          <a:pt x="838" y="679"/>
                        </a:cubicBezTo>
                        <a:cubicBezTo>
                          <a:pt x="1" y="2150"/>
                          <a:pt x="5410" y="8419"/>
                          <a:pt x="13965" y="8419"/>
                        </a:cubicBezTo>
                        <a:cubicBezTo>
                          <a:pt x="22520" y="8419"/>
                          <a:pt x="25258" y="4866"/>
                          <a:pt x="25258" y="4866"/>
                        </a:cubicBezTo>
                        <a:lnTo>
                          <a:pt x="2525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5" name="Google Shape;1995;p55">
                    <a:extLst>
                      <a:ext uri="{FF2B5EF4-FFF2-40B4-BE49-F238E27FC236}">
                        <a16:creationId xmlns:a16="http://schemas.microsoft.com/office/drawing/2014/main" id="{4DBB0AC3-6EB4-8A13-3D14-96FA31F90D3B}"/>
                      </a:ext>
                    </a:extLst>
                  </p:cNvPr>
                  <p:cNvSpPr/>
                  <p:nvPr/>
                </p:nvSpPr>
                <p:spPr>
                  <a:xfrm>
                    <a:off x="2922421" y="740948"/>
                    <a:ext cx="562707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59" h="8420" extrusionOk="0">
                        <a:moveTo>
                          <a:pt x="25258" y="0"/>
                        </a:moveTo>
                        <a:cubicBezTo>
                          <a:pt x="25258" y="0"/>
                          <a:pt x="20392" y="4006"/>
                          <a:pt x="13829" y="4006"/>
                        </a:cubicBezTo>
                        <a:cubicBezTo>
                          <a:pt x="8177" y="4006"/>
                          <a:pt x="3298" y="364"/>
                          <a:pt x="1473" y="364"/>
                        </a:cubicBezTo>
                        <a:cubicBezTo>
                          <a:pt x="1179" y="364"/>
                          <a:pt x="964" y="459"/>
                          <a:pt x="838" y="679"/>
                        </a:cubicBezTo>
                        <a:cubicBezTo>
                          <a:pt x="1" y="2150"/>
                          <a:pt x="5410" y="8419"/>
                          <a:pt x="13965" y="8419"/>
                        </a:cubicBezTo>
                        <a:cubicBezTo>
                          <a:pt x="22520" y="8419"/>
                          <a:pt x="25258" y="4866"/>
                          <a:pt x="25258" y="4866"/>
                        </a:cubicBezTo>
                        <a:lnTo>
                          <a:pt x="2525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6" name="Google Shape;1996;p55">
                    <a:extLst>
                      <a:ext uri="{FF2B5EF4-FFF2-40B4-BE49-F238E27FC236}">
                        <a16:creationId xmlns:a16="http://schemas.microsoft.com/office/drawing/2014/main" id="{C7D3ACC1-5D00-360A-524B-213F2B1607CA}"/>
                      </a:ext>
                    </a:extLst>
                  </p:cNvPr>
                  <p:cNvSpPr/>
                  <p:nvPr/>
                </p:nvSpPr>
                <p:spPr>
                  <a:xfrm>
                    <a:off x="2960248" y="932022"/>
                    <a:ext cx="524880" cy="1870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61" h="8398" extrusionOk="0">
                        <a:moveTo>
                          <a:pt x="23560" y="1"/>
                        </a:moveTo>
                        <a:cubicBezTo>
                          <a:pt x="20958" y="2535"/>
                          <a:pt x="17472" y="3961"/>
                          <a:pt x="13828" y="3984"/>
                        </a:cubicBezTo>
                        <a:cubicBezTo>
                          <a:pt x="8177" y="3984"/>
                          <a:pt x="3314" y="342"/>
                          <a:pt x="1494" y="342"/>
                        </a:cubicBezTo>
                        <a:cubicBezTo>
                          <a:pt x="1200" y="342"/>
                          <a:pt x="986" y="437"/>
                          <a:pt x="860" y="657"/>
                        </a:cubicBezTo>
                        <a:cubicBezTo>
                          <a:pt x="0" y="2128"/>
                          <a:pt x="5409" y="8397"/>
                          <a:pt x="13987" y="8397"/>
                        </a:cubicBezTo>
                        <a:cubicBezTo>
                          <a:pt x="21161" y="8397"/>
                          <a:pt x="23560" y="4844"/>
                          <a:pt x="23560" y="4844"/>
                        </a:cubicBezTo>
                        <a:lnTo>
                          <a:pt x="2356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7" name="Google Shape;1997;p55">
                    <a:extLst>
                      <a:ext uri="{FF2B5EF4-FFF2-40B4-BE49-F238E27FC236}">
                        <a16:creationId xmlns:a16="http://schemas.microsoft.com/office/drawing/2014/main" id="{6160CFA3-CD4B-0F13-0AD1-B4BF563E3C47}"/>
                      </a:ext>
                    </a:extLst>
                  </p:cNvPr>
                  <p:cNvSpPr/>
                  <p:nvPr/>
                </p:nvSpPr>
                <p:spPr>
                  <a:xfrm>
                    <a:off x="2999568" y="1122606"/>
                    <a:ext cx="485560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96" h="8420" extrusionOk="0">
                        <a:moveTo>
                          <a:pt x="21795" y="1"/>
                        </a:moveTo>
                        <a:cubicBezTo>
                          <a:pt x="21795" y="1"/>
                          <a:pt x="18627" y="3984"/>
                          <a:pt x="12063" y="3984"/>
                        </a:cubicBezTo>
                        <a:cubicBezTo>
                          <a:pt x="6554" y="3984"/>
                          <a:pt x="3038" y="1065"/>
                          <a:pt x="1502" y="1065"/>
                        </a:cubicBezTo>
                        <a:cubicBezTo>
                          <a:pt x="1208" y="1065"/>
                          <a:pt x="987" y="1172"/>
                          <a:pt x="838" y="1426"/>
                        </a:cubicBezTo>
                        <a:cubicBezTo>
                          <a:pt x="1" y="2898"/>
                          <a:pt x="3644" y="8420"/>
                          <a:pt x="12222" y="8420"/>
                        </a:cubicBezTo>
                        <a:cubicBezTo>
                          <a:pt x="18921" y="8420"/>
                          <a:pt x="21795" y="4844"/>
                          <a:pt x="21795" y="4844"/>
                        </a:cubicBezTo>
                        <a:lnTo>
                          <a:pt x="21795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8" name="Google Shape;1998;p55">
                    <a:extLst>
                      <a:ext uri="{FF2B5EF4-FFF2-40B4-BE49-F238E27FC236}">
                        <a16:creationId xmlns:a16="http://schemas.microsoft.com/office/drawing/2014/main" id="{20F08F85-CC88-00F6-87A0-819C1EE7E58A}"/>
                      </a:ext>
                    </a:extLst>
                  </p:cNvPr>
                  <p:cNvSpPr/>
                  <p:nvPr/>
                </p:nvSpPr>
                <p:spPr>
                  <a:xfrm>
                    <a:off x="3034855" y="1313190"/>
                    <a:ext cx="450273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12" h="8420" extrusionOk="0">
                        <a:moveTo>
                          <a:pt x="20211" y="1"/>
                        </a:moveTo>
                        <a:cubicBezTo>
                          <a:pt x="18360" y="2498"/>
                          <a:pt x="15433" y="3985"/>
                          <a:pt x="12338" y="3985"/>
                        </a:cubicBezTo>
                        <a:cubicBezTo>
                          <a:pt x="12292" y="3985"/>
                          <a:pt x="12246" y="3984"/>
                          <a:pt x="12199" y="3984"/>
                        </a:cubicBezTo>
                        <a:cubicBezTo>
                          <a:pt x="6814" y="3984"/>
                          <a:pt x="3242" y="1546"/>
                          <a:pt x="1633" y="1546"/>
                        </a:cubicBezTo>
                        <a:cubicBezTo>
                          <a:pt x="1281" y="1546"/>
                          <a:pt x="1023" y="1663"/>
                          <a:pt x="861" y="1947"/>
                        </a:cubicBezTo>
                        <a:cubicBezTo>
                          <a:pt x="1" y="3418"/>
                          <a:pt x="3780" y="8420"/>
                          <a:pt x="12335" y="8420"/>
                        </a:cubicBezTo>
                        <a:cubicBezTo>
                          <a:pt x="18378" y="8420"/>
                          <a:pt x="20211" y="4844"/>
                          <a:pt x="20211" y="4844"/>
                        </a:cubicBezTo>
                        <a:lnTo>
                          <a:pt x="2021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9" name="Google Shape;1999;p55">
                    <a:extLst>
                      <a:ext uri="{FF2B5EF4-FFF2-40B4-BE49-F238E27FC236}">
                        <a16:creationId xmlns:a16="http://schemas.microsoft.com/office/drawing/2014/main" id="{AAFD2667-2914-16E8-0DC0-030003043BB6}"/>
                      </a:ext>
                    </a:extLst>
                  </p:cNvPr>
                  <p:cNvSpPr/>
                  <p:nvPr/>
                </p:nvSpPr>
                <p:spPr>
                  <a:xfrm>
                    <a:off x="3487111" y="565490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0"/>
                        </a:moveTo>
                        <a:cubicBezTo>
                          <a:pt x="951" y="0"/>
                          <a:pt x="1" y="928"/>
                          <a:pt x="1" y="2082"/>
                        </a:cubicBezTo>
                        <a:cubicBezTo>
                          <a:pt x="1" y="3237"/>
                          <a:pt x="951" y="4187"/>
                          <a:pt x="2106" y="4187"/>
                        </a:cubicBezTo>
                        <a:lnTo>
                          <a:pt x="5840" y="4187"/>
                        </a:lnTo>
                        <a:cubicBezTo>
                          <a:pt x="6994" y="4187"/>
                          <a:pt x="7945" y="3237"/>
                          <a:pt x="7945" y="2082"/>
                        </a:cubicBezTo>
                        <a:cubicBezTo>
                          <a:pt x="7945" y="928"/>
                          <a:pt x="6994" y="0"/>
                          <a:pt x="58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0" name="Google Shape;2000;p55">
                    <a:extLst>
                      <a:ext uri="{FF2B5EF4-FFF2-40B4-BE49-F238E27FC236}">
                        <a16:creationId xmlns:a16="http://schemas.microsoft.com/office/drawing/2014/main" id="{D45513E5-0C9F-BA8E-00B8-24A65E938860}"/>
                      </a:ext>
                    </a:extLst>
                  </p:cNvPr>
                  <p:cNvSpPr/>
                  <p:nvPr/>
                </p:nvSpPr>
                <p:spPr>
                  <a:xfrm>
                    <a:off x="3485596" y="565445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1"/>
                        </a:moveTo>
                        <a:cubicBezTo>
                          <a:pt x="930" y="1"/>
                          <a:pt x="1" y="934"/>
                          <a:pt x="1" y="2084"/>
                        </a:cubicBezTo>
                        <a:cubicBezTo>
                          <a:pt x="1" y="3256"/>
                          <a:pt x="930" y="4191"/>
                          <a:pt x="2091" y="4191"/>
                        </a:cubicBezTo>
                        <a:cubicBezTo>
                          <a:pt x="2119" y="4191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1" name="Google Shape;2001;p55">
                    <a:extLst>
                      <a:ext uri="{FF2B5EF4-FFF2-40B4-BE49-F238E27FC236}">
                        <a16:creationId xmlns:a16="http://schemas.microsoft.com/office/drawing/2014/main" id="{F99FC7F5-5374-4CB1-0892-AF63BBC9C1C5}"/>
                      </a:ext>
                    </a:extLst>
                  </p:cNvPr>
                  <p:cNvSpPr/>
                  <p:nvPr/>
                </p:nvSpPr>
                <p:spPr>
                  <a:xfrm>
                    <a:off x="3487111" y="692539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0"/>
                        </a:moveTo>
                        <a:cubicBezTo>
                          <a:pt x="951" y="0"/>
                          <a:pt x="1" y="928"/>
                          <a:pt x="1" y="2083"/>
                        </a:cubicBezTo>
                        <a:cubicBezTo>
                          <a:pt x="1" y="3237"/>
                          <a:pt x="951" y="4187"/>
                          <a:pt x="2106" y="4187"/>
                        </a:cubicBezTo>
                        <a:lnTo>
                          <a:pt x="5840" y="4187"/>
                        </a:lnTo>
                        <a:cubicBezTo>
                          <a:pt x="6994" y="4187"/>
                          <a:pt x="7945" y="3237"/>
                          <a:pt x="7945" y="2083"/>
                        </a:cubicBezTo>
                        <a:cubicBezTo>
                          <a:pt x="7945" y="928"/>
                          <a:pt x="6994" y="0"/>
                          <a:pt x="58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2" name="Google Shape;2002;p55">
                    <a:extLst>
                      <a:ext uri="{FF2B5EF4-FFF2-40B4-BE49-F238E27FC236}">
                        <a16:creationId xmlns:a16="http://schemas.microsoft.com/office/drawing/2014/main" id="{BE235612-7872-CBC0-E702-09CA760E3B71}"/>
                      </a:ext>
                    </a:extLst>
                  </p:cNvPr>
                  <p:cNvSpPr/>
                  <p:nvPr/>
                </p:nvSpPr>
                <p:spPr>
                  <a:xfrm>
                    <a:off x="3485596" y="692494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1"/>
                        </a:moveTo>
                        <a:cubicBezTo>
                          <a:pt x="930" y="1"/>
                          <a:pt x="1" y="935"/>
                          <a:pt x="1" y="2085"/>
                        </a:cubicBezTo>
                        <a:cubicBezTo>
                          <a:pt x="1" y="3257"/>
                          <a:pt x="930" y="4191"/>
                          <a:pt x="2091" y="4191"/>
                        </a:cubicBezTo>
                        <a:cubicBezTo>
                          <a:pt x="2119" y="4191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3" name="Google Shape;2003;p55">
                    <a:extLst>
                      <a:ext uri="{FF2B5EF4-FFF2-40B4-BE49-F238E27FC236}">
                        <a16:creationId xmlns:a16="http://schemas.microsoft.com/office/drawing/2014/main" id="{4E19780D-550B-43F4-986F-596DDCA3C2FF}"/>
                      </a:ext>
                    </a:extLst>
                  </p:cNvPr>
                  <p:cNvSpPr/>
                  <p:nvPr/>
                </p:nvSpPr>
                <p:spPr>
                  <a:xfrm>
                    <a:off x="3487111" y="819587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1"/>
                        </a:moveTo>
                        <a:cubicBezTo>
                          <a:pt x="951" y="1"/>
                          <a:pt x="1" y="929"/>
                          <a:pt x="1" y="2083"/>
                        </a:cubicBezTo>
                        <a:cubicBezTo>
                          <a:pt x="1" y="3237"/>
                          <a:pt x="951" y="4188"/>
                          <a:pt x="2106" y="4188"/>
                        </a:cubicBezTo>
                        <a:lnTo>
                          <a:pt x="5840" y="4188"/>
                        </a:lnTo>
                        <a:cubicBezTo>
                          <a:pt x="6994" y="4188"/>
                          <a:pt x="7945" y="3237"/>
                          <a:pt x="7945" y="2083"/>
                        </a:cubicBezTo>
                        <a:cubicBezTo>
                          <a:pt x="7945" y="929"/>
                          <a:pt x="6994" y="1"/>
                          <a:pt x="584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4" name="Google Shape;2004;p55">
                    <a:extLst>
                      <a:ext uri="{FF2B5EF4-FFF2-40B4-BE49-F238E27FC236}">
                        <a16:creationId xmlns:a16="http://schemas.microsoft.com/office/drawing/2014/main" id="{60D4E942-C75A-196A-7FE5-E8741A560598}"/>
                      </a:ext>
                    </a:extLst>
                  </p:cNvPr>
                  <p:cNvSpPr/>
                  <p:nvPr/>
                </p:nvSpPr>
                <p:spPr>
                  <a:xfrm>
                    <a:off x="3485596" y="819565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0"/>
                        </a:moveTo>
                        <a:cubicBezTo>
                          <a:pt x="930" y="0"/>
                          <a:pt x="1" y="934"/>
                          <a:pt x="1" y="2084"/>
                        </a:cubicBezTo>
                        <a:cubicBezTo>
                          <a:pt x="1" y="3256"/>
                          <a:pt x="930" y="4190"/>
                          <a:pt x="2091" y="4190"/>
                        </a:cubicBezTo>
                        <a:cubicBezTo>
                          <a:pt x="2119" y="4190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5" name="Google Shape;2005;p55">
                    <a:extLst>
                      <a:ext uri="{FF2B5EF4-FFF2-40B4-BE49-F238E27FC236}">
                        <a16:creationId xmlns:a16="http://schemas.microsoft.com/office/drawing/2014/main" id="{BB3644B2-1962-F55D-568B-4D6D82A9D163}"/>
                      </a:ext>
                    </a:extLst>
                  </p:cNvPr>
                  <p:cNvSpPr/>
                  <p:nvPr/>
                </p:nvSpPr>
                <p:spPr>
                  <a:xfrm>
                    <a:off x="3487111" y="946658"/>
                    <a:ext cx="176995" cy="93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7" extrusionOk="0">
                        <a:moveTo>
                          <a:pt x="2106" y="0"/>
                        </a:moveTo>
                        <a:cubicBezTo>
                          <a:pt x="951" y="0"/>
                          <a:pt x="1" y="928"/>
                          <a:pt x="1" y="2082"/>
                        </a:cubicBezTo>
                        <a:cubicBezTo>
                          <a:pt x="1" y="3236"/>
                          <a:pt x="951" y="4187"/>
                          <a:pt x="2106" y="4187"/>
                        </a:cubicBezTo>
                        <a:lnTo>
                          <a:pt x="5840" y="4187"/>
                        </a:lnTo>
                        <a:cubicBezTo>
                          <a:pt x="6994" y="4187"/>
                          <a:pt x="7945" y="3236"/>
                          <a:pt x="7945" y="2082"/>
                        </a:cubicBezTo>
                        <a:cubicBezTo>
                          <a:pt x="7945" y="928"/>
                          <a:pt x="6994" y="0"/>
                          <a:pt x="58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6" name="Google Shape;2006;p55">
                    <a:extLst>
                      <a:ext uri="{FF2B5EF4-FFF2-40B4-BE49-F238E27FC236}">
                        <a16:creationId xmlns:a16="http://schemas.microsoft.com/office/drawing/2014/main" id="{4C5D6D0F-5E82-E9A9-5A36-19E7A96D6D6D}"/>
                      </a:ext>
                    </a:extLst>
                  </p:cNvPr>
                  <p:cNvSpPr/>
                  <p:nvPr/>
                </p:nvSpPr>
                <p:spPr>
                  <a:xfrm>
                    <a:off x="3485596" y="946613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0"/>
                        </a:moveTo>
                        <a:cubicBezTo>
                          <a:pt x="930" y="0"/>
                          <a:pt x="1" y="934"/>
                          <a:pt x="1" y="2084"/>
                        </a:cubicBezTo>
                        <a:cubicBezTo>
                          <a:pt x="1" y="3256"/>
                          <a:pt x="930" y="4191"/>
                          <a:pt x="2091" y="4191"/>
                        </a:cubicBezTo>
                        <a:cubicBezTo>
                          <a:pt x="2119" y="4191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7" name="Google Shape;2007;p55">
                    <a:extLst>
                      <a:ext uri="{FF2B5EF4-FFF2-40B4-BE49-F238E27FC236}">
                        <a16:creationId xmlns:a16="http://schemas.microsoft.com/office/drawing/2014/main" id="{E85A079D-996C-9F91-CCAD-F36BF26B3D9E}"/>
                      </a:ext>
                    </a:extLst>
                  </p:cNvPr>
                  <p:cNvSpPr/>
                  <p:nvPr/>
                </p:nvSpPr>
                <p:spPr>
                  <a:xfrm>
                    <a:off x="3487111" y="1073707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0"/>
                        </a:moveTo>
                        <a:cubicBezTo>
                          <a:pt x="951" y="0"/>
                          <a:pt x="1" y="928"/>
                          <a:pt x="1" y="2082"/>
                        </a:cubicBezTo>
                        <a:cubicBezTo>
                          <a:pt x="1" y="3237"/>
                          <a:pt x="951" y="4187"/>
                          <a:pt x="2106" y="4187"/>
                        </a:cubicBezTo>
                        <a:lnTo>
                          <a:pt x="5840" y="4187"/>
                        </a:lnTo>
                        <a:cubicBezTo>
                          <a:pt x="6994" y="4187"/>
                          <a:pt x="7945" y="3237"/>
                          <a:pt x="7945" y="2082"/>
                        </a:cubicBezTo>
                        <a:cubicBezTo>
                          <a:pt x="7945" y="928"/>
                          <a:pt x="6994" y="0"/>
                          <a:pt x="58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8" name="Google Shape;2008;p55">
                    <a:extLst>
                      <a:ext uri="{FF2B5EF4-FFF2-40B4-BE49-F238E27FC236}">
                        <a16:creationId xmlns:a16="http://schemas.microsoft.com/office/drawing/2014/main" id="{C99C643C-7FA0-490F-A55E-97C7A3CC77F1}"/>
                      </a:ext>
                    </a:extLst>
                  </p:cNvPr>
                  <p:cNvSpPr/>
                  <p:nvPr/>
                </p:nvSpPr>
                <p:spPr>
                  <a:xfrm>
                    <a:off x="3485596" y="1073662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1"/>
                        </a:moveTo>
                        <a:cubicBezTo>
                          <a:pt x="930" y="1"/>
                          <a:pt x="1" y="935"/>
                          <a:pt x="1" y="2107"/>
                        </a:cubicBezTo>
                        <a:cubicBezTo>
                          <a:pt x="1" y="3257"/>
                          <a:pt x="930" y="4191"/>
                          <a:pt x="2091" y="4191"/>
                        </a:cubicBezTo>
                        <a:cubicBezTo>
                          <a:pt x="2119" y="4191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9" name="Google Shape;2009;p55">
                    <a:extLst>
                      <a:ext uri="{FF2B5EF4-FFF2-40B4-BE49-F238E27FC236}">
                        <a16:creationId xmlns:a16="http://schemas.microsoft.com/office/drawing/2014/main" id="{64DD2CE6-468A-E156-070D-9F1DE0A29BD7}"/>
                      </a:ext>
                    </a:extLst>
                  </p:cNvPr>
                  <p:cNvSpPr/>
                  <p:nvPr/>
                </p:nvSpPr>
                <p:spPr>
                  <a:xfrm>
                    <a:off x="3487111" y="1200755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1"/>
                        </a:moveTo>
                        <a:cubicBezTo>
                          <a:pt x="951" y="1"/>
                          <a:pt x="1" y="951"/>
                          <a:pt x="1" y="2105"/>
                        </a:cubicBezTo>
                        <a:cubicBezTo>
                          <a:pt x="1" y="3260"/>
                          <a:pt x="951" y="4188"/>
                          <a:pt x="2106" y="4188"/>
                        </a:cubicBezTo>
                        <a:lnTo>
                          <a:pt x="5840" y="4188"/>
                        </a:lnTo>
                        <a:cubicBezTo>
                          <a:pt x="6994" y="4188"/>
                          <a:pt x="7945" y="3260"/>
                          <a:pt x="7945" y="2105"/>
                        </a:cubicBezTo>
                        <a:cubicBezTo>
                          <a:pt x="7945" y="951"/>
                          <a:pt x="6994" y="1"/>
                          <a:pt x="584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0" name="Google Shape;2010;p55">
                    <a:extLst>
                      <a:ext uri="{FF2B5EF4-FFF2-40B4-BE49-F238E27FC236}">
                        <a16:creationId xmlns:a16="http://schemas.microsoft.com/office/drawing/2014/main" id="{6EBE2CFC-45CF-8F8F-6C8F-74E5CC22F378}"/>
                      </a:ext>
                    </a:extLst>
                  </p:cNvPr>
                  <p:cNvSpPr/>
                  <p:nvPr/>
                </p:nvSpPr>
                <p:spPr>
                  <a:xfrm>
                    <a:off x="3485596" y="1200733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0"/>
                        </a:moveTo>
                        <a:cubicBezTo>
                          <a:pt x="930" y="0"/>
                          <a:pt x="1" y="934"/>
                          <a:pt x="1" y="2106"/>
                        </a:cubicBezTo>
                        <a:cubicBezTo>
                          <a:pt x="1" y="3256"/>
                          <a:pt x="930" y="4190"/>
                          <a:pt x="2091" y="4190"/>
                        </a:cubicBezTo>
                        <a:cubicBezTo>
                          <a:pt x="2119" y="4190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1" name="Google Shape;2011;p55">
                    <a:extLst>
                      <a:ext uri="{FF2B5EF4-FFF2-40B4-BE49-F238E27FC236}">
                        <a16:creationId xmlns:a16="http://schemas.microsoft.com/office/drawing/2014/main" id="{7238FF20-31D7-8598-57BE-11CE85CD55BC}"/>
                      </a:ext>
                    </a:extLst>
                  </p:cNvPr>
                  <p:cNvSpPr/>
                  <p:nvPr/>
                </p:nvSpPr>
                <p:spPr>
                  <a:xfrm>
                    <a:off x="3487111" y="1327804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1"/>
                        </a:moveTo>
                        <a:cubicBezTo>
                          <a:pt x="951" y="1"/>
                          <a:pt x="1" y="951"/>
                          <a:pt x="1" y="2106"/>
                        </a:cubicBezTo>
                        <a:cubicBezTo>
                          <a:pt x="1" y="3260"/>
                          <a:pt x="951" y="4188"/>
                          <a:pt x="2106" y="4188"/>
                        </a:cubicBezTo>
                        <a:lnTo>
                          <a:pt x="5840" y="4188"/>
                        </a:lnTo>
                        <a:cubicBezTo>
                          <a:pt x="6994" y="4188"/>
                          <a:pt x="7945" y="3260"/>
                          <a:pt x="7945" y="2106"/>
                        </a:cubicBezTo>
                        <a:cubicBezTo>
                          <a:pt x="7945" y="951"/>
                          <a:pt x="6994" y="1"/>
                          <a:pt x="584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2" name="Google Shape;2012;p55">
                    <a:extLst>
                      <a:ext uri="{FF2B5EF4-FFF2-40B4-BE49-F238E27FC236}">
                        <a16:creationId xmlns:a16="http://schemas.microsoft.com/office/drawing/2014/main" id="{AAF0D1BF-0A08-8F43-06F2-5B809CCF7EE3}"/>
                      </a:ext>
                    </a:extLst>
                  </p:cNvPr>
                  <p:cNvSpPr/>
                  <p:nvPr/>
                </p:nvSpPr>
                <p:spPr>
                  <a:xfrm>
                    <a:off x="3485596" y="1328272"/>
                    <a:ext cx="90268" cy="9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69" extrusionOk="0">
                        <a:moveTo>
                          <a:pt x="2091" y="1"/>
                        </a:moveTo>
                        <a:cubicBezTo>
                          <a:pt x="930" y="1"/>
                          <a:pt x="1" y="935"/>
                          <a:pt x="1" y="2085"/>
                        </a:cubicBezTo>
                        <a:cubicBezTo>
                          <a:pt x="1" y="3235"/>
                          <a:pt x="930" y="4168"/>
                          <a:pt x="2091" y="4168"/>
                        </a:cubicBezTo>
                        <a:cubicBezTo>
                          <a:pt x="2119" y="4168"/>
                          <a:pt x="2146" y="4168"/>
                          <a:pt x="2174" y="4167"/>
                        </a:cubicBezTo>
                        <a:lnTo>
                          <a:pt x="4052" y="4167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3" name="Google Shape;2013;p55">
                    <a:extLst>
                      <a:ext uri="{FF2B5EF4-FFF2-40B4-BE49-F238E27FC236}">
                        <a16:creationId xmlns:a16="http://schemas.microsoft.com/office/drawing/2014/main" id="{830B86D3-7CD2-67E4-8C51-D1253BAD9EF5}"/>
                      </a:ext>
                    </a:extLst>
                  </p:cNvPr>
                  <p:cNvSpPr/>
                  <p:nvPr/>
                </p:nvSpPr>
                <p:spPr>
                  <a:xfrm>
                    <a:off x="3487111" y="1455365"/>
                    <a:ext cx="176995" cy="92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66" extrusionOk="0">
                        <a:moveTo>
                          <a:pt x="2065" y="0"/>
                        </a:moveTo>
                        <a:cubicBezTo>
                          <a:pt x="929" y="0"/>
                          <a:pt x="1" y="942"/>
                          <a:pt x="1" y="2083"/>
                        </a:cubicBezTo>
                        <a:cubicBezTo>
                          <a:pt x="1" y="3237"/>
                          <a:pt x="951" y="4165"/>
                          <a:pt x="2106" y="4165"/>
                        </a:cubicBezTo>
                        <a:lnTo>
                          <a:pt x="5840" y="4165"/>
                        </a:lnTo>
                        <a:cubicBezTo>
                          <a:pt x="6994" y="4165"/>
                          <a:pt x="7945" y="3237"/>
                          <a:pt x="7945" y="2083"/>
                        </a:cubicBezTo>
                        <a:cubicBezTo>
                          <a:pt x="7945" y="942"/>
                          <a:pt x="7016" y="0"/>
                          <a:pt x="5880" y="0"/>
                        </a:cubicBezTo>
                        <a:cubicBezTo>
                          <a:pt x="5867" y="0"/>
                          <a:pt x="5853" y="0"/>
                          <a:pt x="5840" y="1"/>
                        </a:cubicBezTo>
                        <a:lnTo>
                          <a:pt x="2106" y="1"/>
                        </a:lnTo>
                        <a:cubicBezTo>
                          <a:pt x="2092" y="0"/>
                          <a:pt x="2079" y="0"/>
                          <a:pt x="206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4" name="Google Shape;2014;p55">
                    <a:extLst>
                      <a:ext uri="{FF2B5EF4-FFF2-40B4-BE49-F238E27FC236}">
                        <a16:creationId xmlns:a16="http://schemas.microsoft.com/office/drawing/2014/main" id="{39656E49-F20A-A61A-A5F4-0758E20C29C0}"/>
                      </a:ext>
                    </a:extLst>
                  </p:cNvPr>
                  <p:cNvSpPr/>
                  <p:nvPr/>
                </p:nvSpPr>
                <p:spPr>
                  <a:xfrm>
                    <a:off x="3485596" y="1455342"/>
                    <a:ext cx="90268" cy="928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68" extrusionOk="0">
                        <a:moveTo>
                          <a:pt x="2091" y="0"/>
                        </a:moveTo>
                        <a:cubicBezTo>
                          <a:pt x="930" y="0"/>
                          <a:pt x="1" y="934"/>
                          <a:pt x="1" y="2084"/>
                        </a:cubicBezTo>
                        <a:cubicBezTo>
                          <a:pt x="1" y="3234"/>
                          <a:pt x="930" y="4168"/>
                          <a:pt x="2091" y="4168"/>
                        </a:cubicBezTo>
                        <a:cubicBezTo>
                          <a:pt x="2119" y="4168"/>
                          <a:pt x="2146" y="4167"/>
                          <a:pt x="2174" y="4166"/>
                        </a:cubicBezTo>
                        <a:lnTo>
                          <a:pt x="4052" y="4166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5" name="Google Shape;2015;p55">
                    <a:extLst>
                      <a:ext uri="{FF2B5EF4-FFF2-40B4-BE49-F238E27FC236}">
                        <a16:creationId xmlns:a16="http://schemas.microsoft.com/office/drawing/2014/main" id="{2E060ADA-1979-E4A6-C688-60B8CCF8C04A}"/>
                      </a:ext>
                    </a:extLst>
                  </p:cNvPr>
                  <p:cNvSpPr/>
                  <p:nvPr/>
                </p:nvSpPr>
                <p:spPr>
                  <a:xfrm>
                    <a:off x="3487623" y="484823"/>
                    <a:ext cx="176482" cy="10169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22" h="45649" extrusionOk="0">
                        <a:moveTo>
                          <a:pt x="0" y="0"/>
                        </a:moveTo>
                        <a:lnTo>
                          <a:pt x="0" y="45649"/>
                        </a:lnTo>
                        <a:lnTo>
                          <a:pt x="7922" y="45649"/>
                        </a:lnTo>
                        <a:lnTo>
                          <a:pt x="7922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6" name="Google Shape;2016;p55">
                    <a:extLst>
                      <a:ext uri="{FF2B5EF4-FFF2-40B4-BE49-F238E27FC236}">
                        <a16:creationId xmlns:a16="http://schemas.microsoft.com/office/drawing/2014/main" id="{B4CED4D9-8FEA-F8CF-4009-78B55A1ED99E}"/>
                      </a:ext>
                    </a:extLst>
                  </p:cNvPr>
                  <p:cNvSpPr/>
                  <p:nvPr/>
                </p:nvSpPr>
                <p:spPr>
                  <a:xfrm>
                    <a:off x="3487623" y="484823"/>
                    <a:ext cx="88241" cy="10169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1" h="45649" extrusionOk="0">
                        <a:moveTo>
                          <a:pt x="0" y="0"/>
                        </a:moveTo>
                        <a:lnTo>
                          <a:pt x="0" y="45649"/>
                        </a:lnTo>
                        <a:lnTo>
                          <a:pt x="3961" y="45649"/>
                        </a:lnTo>
                        <a:lnTo>
                          <a:pt x="39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017" name="Google Shape;2017;p55">
                <a:extLst>
                  <a:ext uri="{FF2B5EF4-FFF2-40B4-BE49-F238E27FC236}">
                    <a16:creationId xmlns:a16="http://schemas.microsoft.com/office/drawing/2014/main" id="{D7BE9D0A-DF8E-C956-1679-BC60BF945FC9}"/>
                  </a:ext>
                </a:extLst>
              </p:cNvPr>
              <p:cNvGrpSpPr/>
              <p:nvPr/>
            </p:nvGrpSpPr>
            <p:grpSpPr>
              <a:xfrm>
                <a:off x="7760139" y="539496"/>
                <a:ext cx="613067" cy="1678456"/>
                <a:chOff x="7649383" y="562346"/>
                <a:chExt cx="613067" cy="1678456"/>
              </a:xfrm>
            </p:grpSpPr>
            <p:sp>
              <p:nvSpPr>
                <p:cNvPr id="2018" name="Google Shape;2018;p55">
                  <a:extLst>
                    <a:ext uri="{FF2B5EF4-FFF2-40B4-BE49-F238E27FC236}">
                      <a16:creationId xmlns:a16="http://schemas.microsoft.com/office/drawing/2014/main" id="{0EC216DB-036A-1917-CE90-91BAFC89FE6C}"/>
                    </a:ext>
                  </a:extLst>
                </p:cNvPr>
                <p:cNvSpPr/>
                <p:nvPr/>
              </p:nvSpPr>
              <p:spPr>
                <a:xfrm>
                  <a:off x="7821569" y="1507325"/>
                  <a:ext cx="319500" cy="673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19" name="Google Shape;2019;p55">
                  <a:extLst>
                    <a:ext uri="{FF2B5EF4-FFF2-40B4-BE49-F238E27FC236}">
                      <a16:creationId xmlns:a16="http://schemas.microsoft.com/office/drawing/2014/main" id="{92845DE2-16C1-2723-AE3A-FB9481668F12}"/>
                    </a:ext>
                  </a:extLst>
                </p:cNvPr>
                <p:cNvGrpSpPr/>
                <p:nvPr/>
              </p:nvGrpSpPr>
              <p:grpSpPr>
                <a:xfrm flipH="1">
                  <a:off x="7649383" y="562346"/>
                  <a:ext cx="613067" cy="1678456"/>
                  <a:chOff x="2296158" y="2637251"/>
                  <a:chExt cx="613067" cy="1678456"/>
                </a:xfrm>
              </p:grpSpPr>
              <p:sp>
                <p:nvSpPr>
                  <p:cNvPr id="2020" name="Google Shape;2020;p55">
                    <a:extLst>
                      <a:ext uri="{FF2B5EF4-FFF2-40B4-BE49-F238E27FC236}">
                        <a16:creationId xmlns:a16="http://schemas.microsoft.com/office/drawing/2014/main" id="{0B432D14-CF65-A976-FB2D-791CCBF12EE7}"/>
                      </a:ext>
                    </a:extLst>
                  </p:cNvPr>
                  <p:cNvSpPr/>
                  <p:nvPr/>
                </p:nvSpPr>
                <p:spPr>
                  <a:xfrm>
                    <a:off x="2296158" y="3461976"/>
                    <a:ext cx="542397" cy="254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05" h="9542" extrusionOk="0">
                        <a:moveTo>
                          <a:pt x="7383" y="0"/>
                        </a:moveTo>
                        <a:cubicBezTo>
                          <a:pt x="5591" y="0"/>
                          <a:pt x="3807" y="401"/>
                          <a:pt x="2402" y="1460"/>
                        </a:cubicBezTo>
                        <a:cubicBezTo>
                          <a:pt x="882" y="2615"/>
                          <a:pt x="0" y="4895"/>
                          <a:pt x="1155" y="6415"/>
                        </a:cubicBezTo>
                        <a:cubicBezTo>
                          <a:pt x="1763" y="7144"/>
                          <a:pt x="2645" y="7600"/>
                          <a:pt x="3587" y="7661"/>
                        </a:cubicBezTo>
                        <a:cubicBezTo>
                          <a:pt x="4043" y="7707"/>
                          <a:pt x="4507" y="7730"/>
                          <a:pt x="4974" y="7730"/>
                        </a:cubicBezTo>
                        <a:cubicBezTo>
                          <a:pt x="5441" y="7730"/>
                          <a:pt x="5912" y="7707"/>
                          <a:pt x="6383" y="7661"/>
                        </a:cubicBezTo>
                        <a:cubicBezTo>
                          <a:pt x="6908" y="7630"/>
                          <a:pt x="7433" y="7615"/>
                          <a:pt x="7959" y="7615"/>
                        </a:cubicBezTo>
                        <a:cubicBezTo>
                          <a:pt x="11023" y="7615"/>
                          <a:pt x="14081" y="8143"/>
                          <a:pt x="16961" y="9181"/>
                        </a:cubicBezTo>
                        <a:cubicBezTo>
                          <a:pt x="17480" y="9347"/>
                          <a:pt x="18028" y="9542"/>
                          <a:pt x="18545" y="9542"/>
                        </a:cubicBezTo>
                        <a:cubicBezTo>
                          <a:pt x="18786" y="9542"/>
                          <a:pt x="19019" y="9500"/>
                          <a:pt x="19241" y="9394"/>
                        </a:cubicBezTo>
                        <a:cubicBezTo>
                          <a:pt x="19940" y="9059"/>
                          <a:pt x="20305" y="8087"/>
                          <a:pt x="20153" y="7296"/>
                        </a:cubicBezTo>
                        <a:cubicBezTo>
                          <a:pt x="19970" y="6476"/>
                          <a:pt x="19393" y="5929"/>
                          <a:pt x="18724" y="5442"/>
                        </a:cubicBezTo>
                        <a:cubicBezTo>
                          <a:pt x="15168" y="2889"/>
                          <a:pt x="12523" y="427"/>
                          <a:pt x="8633" y="62"/>
                        </a:cubicBezTo>
                        <a:cubicBezTo>
                          <a:pt x="8219" y="22"/>
                          <a:pt x="7801" y="0"/>
                          <a:pt x="738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1" name="Google Shape;2021;p55">
                    <a:extLst>
                      <a:ext uri="{FF2B5EF4-FFF2-40B4-BE49-F238E27FC236}">
                        <a16:creationId xmlns:a16="http://schemas.microsoft.com/office/drawing/2014/main" id="{84563CD4-3C2B-B41B-B3F3-1756DA1849DD}"/>
                      </a:ext>
                    </a:extLst>
                  </p:cNvPr>
                  <p:cNvSpPr/>
                  <p:nvPr/>
                </p:nvSpPr>
                <p:spPr>
                  <a:xfrm>
                    <a:off x="2716762" y="4010884"/>
                    <a:ext cx="192464" cy="20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05" h="7790" extrusionOk="0">
                        <a:moveTo>
                          <a:pt x="578" y="1"/>
                        </a:moveTo>
                        <a:cubicBezTo>
                          <a:pt x="851" y="518"/>
                          <a:pt x="669" y="1916"/>
                          <a:pt x="578" y="2493"/>
                        </a:cubicBezTo>
                        <a:cubicBezTo>
                          <a:pt x="487" y="3040"/>
                          <a:pt x="244" y="3557"/>
                          <a:pt x="92" y="4135"/>
                        </a:cubicBezTo>
                        <a:cubicBezTo>
                          <a:pt x="0" y="4347"/>
                          <a:pt x="0" y="4621"/>
                          <a:pt x="122" y="4864"/>
                        </a:cubicBezTo>
                        <a:cubicBezTo>
                          <a:pt x="487" y="5351"/>
                          <a:pt x="1125" y="5229"/>
                          <a:pt x="1642" y="5381"/>
                        </a:cubicBezTo>
                        <a:cubicBezTo>
                          <a:pt x="1946" y="5472"/>
                          <a:pt x="2037" y="5715"/>
                          <a:pt x="2219" y="5958"/>
                        </a:cubicBezTo>
                        <a:cubicBezTo>
                          <a:pt x="2462" y="6262"/>
                          <a:pt x="2706" y="6536"/>
                          <a:pt x="2949" y="6809"/>
                        </a:cubicBezTo>
                        <a:cubicBezTo>
                          <a:pt x="3344" y="7205"/>
                          <a:pt x="3861" y="7448"/>
                          <a:pt x="4377" y="7569"/>
                        </a:cubicBezTo>
                        <a:cubicBezTo>
                          <a:pt x="5076" y="7721"/>
                          <a:pt x="5806" y="7782"/>
                          <a:pt x="6505" y="7782"/>
                        </a:cubicBezTo>
                        <a:cubicBezTo>
                          <a:pt x="6541" y="7787"/>
                          <a:pt x="6576" y="7790"/>
                          <a:pt x="6611" y="7790"/>
                        </a:cubicBezTo>
                        <a:cubicBezTo>
                          <a:pt x="6788" y="7790"/>
                          <a:pt x="6961" y="7726"/>
                          <a:pt x="7113" y="7600"/>
                        </a:cubicBezTo>
                        <a:cubicBezTo>
                          <a:pt x="7204" y="7417"/>
                          <a:pt x="7204" y="7205"/>
                          <a:pt x="7113" y="7022"/>
                        </a:cubicBezTo>
                        <a:cubicBezTo>
                          <a:pt x="6991" y="6840"/>
                          <a:pt x="6839" y="6688"/>
                          <a:pt x="6657" y="6597"/>
                        </a:cubicBezTo>
                        <a:cubicBezTo>
                          <a:pt x="5624" y="5898"/>
                          <a:pt x="4712" y="5016"/>
                          <a:pt x="3952" y="4043"/>
                        </a:cubicBezTo>
                        <a:cubicBezTo>
                          <a:pt x="3222" y="3040"/>
                          <a:pt x="3192" y="1733"/>
                          <a:pt x="3283" y="487"/>
                        </a:cubicBezTo>
                        <a:cubicBezTo>
                          <a:pt x="2706" y="457"/>
                          <a:pt x="578" y="1"/>
                          <a:pt x="578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2" name="Google Shape;2022;p55">
                    <a:extLst>
                      <a:ext uri="{FF2B5EF4-FFF2-40B4-BE49-F238E27FC236}">
                        <a16:creationId xmlns:a16="http://schemas.microsoft.com/office/drawing/2014/main" id="{3D4D7B30-64D0-8D85-097B-94C8254419C4}"/>
                      </a:ext>
                    </a:extLst>
                  </p:cNvPr>
                  <p:cNvSpPr/>
                  <p:nvPr/>
                </p:nvSpPr>
                <p:spPr>
                  <a:xfrm>
                    <a:off x="2716762" y="4104275"/>
                    <a:ext cx="192464" cy="113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05" h="4264" extrusionOk="0">
                        <a:moveTo>
                          <a:pt x="304" y="0"/>
                        </a:moveTo>
                        <a:cubicBezTo>
                          <a:pt x="213" y="213"/>
                          <a:pt x="152" y="426"/>
                          <a:pt x="92" y="608"/>
                        </a:cubicBezTo>
                        <a:cubicBezTo>
                          <a:pt x="0" y="851"/>
                          <a:pt x="0" y="1125"/>
                          <a:pt x="122" y="1368"/>
                        </a:cubicBezTo>
                        <a:cubicBezTo>
                          <a:pt x="487" y="1855"/>
                          <a:pt x="1125" y="1733"/>
                          <a:pt x="1642" y="1885"/>
                        </a:cubicBezTo>
                        <a:cubicBezTo>
                          <a:pt x="1946" y="1976"/>
                          <a:pt x="2037" y="2219"/>
                          <a:pt x="2219" y="2462"/>
                        </a:cubicBezTo>
                        <a:cubicBezTo>
                          <a:pt x="2462" y="2766"/>
                          <a:pt x="2706" y="3040"/>
                          <a:pt x="2949" y="3313"/>
                        </a:cubicBezTo>
                        <a:cubicBezTo>
                          <a:pt x="3344" y="3678"/>
                          <a:pt x="3830" y="3952"/>
                          <a:pt x="4377" y="4073"/>
                        </a:cubicBezTo>
                        <a:cubicBezTo>
                          <a:pt x="4960" y="4200"/>
                          <a:pt x="5564" y="4263"/>
                          <a:pt x="6153" y="4263"/>
                        </a:cubicBezTo>
                        <a:cubicBezTo>
                          <a:pt x="6271" y="4263"/>
                          <a:pt x="6389" y="4261"/>
                          <a:pt x="6505" y="4256"/>
                        </a:cubicBezTo>
                        <a:cubicBezTo>
                          <a:pt x="6542" y="4261"/>
                          <a:pt x="6578" y="4264"/>
                          <a:pt x="6614" y="4264"/>
                        </a:cubicBezTo>
                        <a:cubicBezTo>
                          <a:pt x="6789" y="4264"/>
                          <a:pt x="6957" y="4205"/>
                          <a:pt x="7083" y="4104"/>
                        </a:cubicBezTo>
                        <a:cubicBezTo>
                          <a:pt x="7204" y="3921"/>
                          <a:pt x="7204" y="3678"/>
                          <a:pt x="7083" y="3526"/>
                        </a:cubicBezTo>
                        <a:cubicBezTo>
                          <a:pt x="6991" y="3344"/>
                          <a:pt x="6839" y="3192"/>
                          <a:pt x="6657" y="3101"/>
                        </a:cubicBezTo>
                        <a:cubicBezTo>
                          <a:pt x="6444" y="2949"/>
                          <a:pt x="6262" y="2797"/>
                          <a:pt x="6080" y="2645"/>
                        </a:cubicBezTo>
                        <a:cubicBezTo>
                          <a:pt x="5958" y="2888"/>
                          <a:pt x="5776" y="3040"/>
                          <a:pt x="5532" y="3101"/>
                        </a:cubicBezTo>
                        <a:cubicBezTo>
                          <a:pt x="5418" y="3139"/>
                          <a:pt x="5299" y="3155"/>
                          <a:pt x="5178" y="3155"/>
                        </a:cubicBezTo>
                        <a:cubicBezTo>
                          <a:pt x="4620" y="3155"/>
                          <a:pt x="4011" y="2803"/>
                          <a:pt x="3587" y="2554"/>
                        </a:cubicBezTo>
                        <a:cubicBezTo>
                          <a:pt x="2858" y="2006"/>
                          <a:pt x="2158" y="1399"/>
                          <a:pt x="1520" y="760"/>
                        </a:cubicBezTo>
                        <a:cubicBezTo>
                          <a:pt x="1155" y="456"/>
                          <a:pt x="730" y="183"/>
                          <a:pt x="30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3" name="Google Shape;2023;p55">
                    <a:extLst>
                      <a:ext uri="{FF2B5EF4-FFF2-40B4-BE49-F238E27FC236}">
                        <a16:creationId xmlns:a16="http://schemas.microsoft.com/office/drawing/2014/main" id="{5B36BEB3-D3CB-724A-2DA1-E41354C5C9C6}"/>
                      </a:ext>
                    </a:extLst>
                  </p:cNvPr>
                  <p:cNvSpPr/>
                  <p:nvPr/>
                </p:nvSpPr>
                <p:spPr>
                  <a:xfrm>
                    <a:off x="2609587" y="3328035"/>
                    <a:ext cx="275272" cy="744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05" h="27877" extrusionOk="0">
                        <a:moveTo>
                          <a:pt x="4012" y="0"/>
                        </a:moveTo>
                        <a:lnTo>
                          <a:pt x="0" y="61"/>
                        </a:lnTo>
                        <a:cubicBezTo>
                          <a:pt x="365" y="2705"/>
                          <a:pt x="547" y="5350"/>
                          <a:pt x="547" y="8025"/>
                        </a:cubicBezTo>
                        <a:cubicBezTo>
                          <a:pt x="1824" y="9119"/>
                          <a:pt x="3192" y="10851"/>
                          <a:pt x="3404" y="12493"/>
                        </a:cubicBezTo>
                        <a:cubicBezTo>
                          <a:pt x="3526" y="13374"/>
                          <a:pt x="3313" y="14256"/>
                          <a:pt x="3222" y="15137"/>
                        </a:cubicBezTo>
                        <a:cubicBezTo>
                          <a:pt x="2797" y="19089"/>
                          <a:pt x="4043" y="23070"/>
                          <a:pt x="3435" y="26931"/>
                        </a:cubicBezTo>
                        <a:cubicBezTo>
                          <a:pt x="4970" y="27381"/>
                          <a:pt x="6737" y="27877"/>
                          <a:pt x="8392" y="27877"/>
                        </a:cubicBezTo>
                        <a:cubicBezTo>
                          <a:pt x="8637" y="27877"/>
                          <a:pt x="8880" y="27866"/>
                          <a:pt x="9119" y="27843"/>
                        </a:cubicBezTo>
                        <a:cubicBezTo>
                          <a:pt x="8724" y="23192"/>
                          <a:pt x="9423" y="19849"/>
                          <a:pt x="9636" y="16809"/>
                        </a:cubicBezTo>
                        <a:cubicBezTo>
                          <a:pt x="9879" y="13161"/>
                          <a:pt x="10304" y="9210"/>
                          <a:pt x="9058" y="7265"/>
                        </a:cubicBezTo>
                        <a:cubicBezTo>
                          <a:pt x="8268" y="6019"/>
                          <a:pt x="7143" y="4985"/>
                          <a:pt x="6140" y="3860"/>
                        </a:cubicBezTo>
                        <a:cubicBezTo>
                          <a:pt x="5137" y="2766"/>
                          <a:pt x="4225" y="1520"/>
                          <a:pt x="401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4" name="Google Shape;2024;p55">
                    <a:extLst>
                      <a:ext uri="{FF2B5EF4-FFF2-40B4-BE49-F238E27FC236}">
                        <a16:creationId xmlns:a16="http://schemas.microsoft.com/office/drawing/2014/main" id="{1E315E39-00D2-787C-C1E4-A5CD95FE6789}"/>
                      </a:ext>
                    </a:extLst>
                  </p:cNvPr>
                  <p:cNvSpPr/>
                  <p:nvPr/>
                </p:nvSpPr>
                <p:spPr>
                  <a:xfrm>
                    <a:off x="2416315" y="4109137"/>
                    <a:ext cx="101534" cy="206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1" h="7733" extrusionOk="0">
                        <a:moveTo>
                          <a:pt x="578" y="1"/>
                        </a:moveTo>
                        <a:cubicBezTo>
                          <a:pt x="791" y="1004"/>
                          <a:pt x="761" y="2037"/>
                          <a:pt x="518" y="3010"/>
                        </a:cubicBezTo>
                        <a:cubicBezTo>
                          <a:pt x="335" y="3466"/>
                          <a:pt x="153" y="3952"/>
                          <a:pt x="31" y="4439"/>
                        </a:cubicBezTo>
                        <a:cubicBezTo>
                          <a:pt x="1" y="4894"/>
                          <a:pt x="62" y="5381"/>
                          <a:pt x="214" y="5837"/>
                        </a:cubicBezTo>
                        <a:cubicBezTo>
                          <a:pt x="396" y="6505"/>
                          <a:pt x="822" y="7113"/>
                          <a:pt x="1369" y="7539"/>
                        </a:cubicBezTo>
                        <a:cubicBezTo>
                          <a:pt x="1516" y="7665"/>
                          <a:pt x="1692" y="7733"/>
                          <a:pt x="1876" y="7733"/>
                        </a:cubicBezTo>
                        <a:cubicBezTo>
                          <a:pt x="1959" y="7733"/>
                          <a:pt x="2044" y="7719"/>
                          <a:pt x="2129" y="7691"/>
                        </a:cubicBezTo>
                        <a:cubicBezTo>
                          <a:pt x="2250" y="7630"/>
                          <a:pt x="2372" y="7508"/>
                          <a:pt x="2463" y="7387"/>
                        </a:cubicBezTo>
                        <a:cubicBezTo>
                          <a:pt x="3193" y="6505"/>
                          <a:pt x="3800" y="5411"/>
                          <a:pt x="3679" y="4226"/>
                        </a:cubicBezTo>
                        <a:cubicBezTo>
                          <a:pt x="3588" y="3496"/>
                          <a:pt x="3223" y="2797"/>
                          <a:pt x="3101" y="2037"/>
                        </a:cubicBezTo>
                        <a:cubicBezTo>
                          <a:pt x="3041" y="1369"/>
                          <a:pt x="3101" y="669"/>
                          <a:pt x="3284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5" name="Google Shape;2025;p55">
                    <a:extLst>
                      <a:ext uri="{FF2B5EF4-FFF2-40B4-BE49-F238E27FC236}">
                        <a16:creationId xmlns:a16="http://schemas.microsoft.com/office/drawing/2014/main" id="{0495F845-14DE-D2CF-C30F-C3E42591ADF3}"/>
                      </a:ext>
                    </a:extLst>
                  </p:cNvPr>
                  <p:cNvSpPr/>
                  <p:nvPr/>
                </p:nvSpPr>
                <p:spPr>
                  <a:xfrm>
                    <a:off x="2416315" y="4198466"/>
                    <a:ext cx="101534" cy="117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1" h="4389" extrusionOk="0">
                        <a:moveTo>
                          <a:pt x="3466" y="0"/>
                        </a:moveTo>
                        <a:cubicBezTo>
                          <a:pt x="3344" y="1155"/>
                          <a:pt x="2949" y="2371"/>
                          <a:pt x="1734" y="2432"/>
                        </a:cubicBezTo>
                        <a:cubicBezTo>
                          <a:pt x="1716" y="2432"/>
                          <a:pt x="1699" y="2433"/>
                          <a:pt x="1683" y="2433"/>
                        </a:cubicBezTo>
                        <a:cubicBezTo>
                          <a:pt x="600" y="2433"/>
                          <a:pt x="304" y="1473"/>
                          <a:pt x="214" y="426"/>
                        </a:cubicBezTo>
                        <a:cubicBezTo>
                          <a:pt x="153" y="639"/>
                          <a:pt x="92" y="851"/>
                          <a:pt x="62" y="1095"/>
                        </a:cubicBezTo>
                        <a:cubicBezTo>
                          <a:pt x="1" y="1550"/>
                          <a:pt x="62" y="2037"/>
                          <a:pt x="214" y="2493"/>
                        </a:cubicBezTo>
                        <a:cubicBezTo>
                          <a:pt x="396" y="3161"/>
                          <a:pt x="791" y="3769"/>
                          <a:pt x="1338" y="4195"/>
                        </a:cubicBezTo>
                        <a:cubicBezTo>
                          <a:pt x="1485" y="4321"/>
                          <a:pt x="1676" y="4389"/>
                          <a:pt x="1859" y="4389"/>
                        </a:cubicBezTo>
                        <a:cubicBezTo>
                          <a:pt x="1942" y="4389"/>
                          <a:pt x="2023" y="4375"/>
                          <a:pt x="2098" y="4347"/>
                        </a:cubicBezTo>
                        <a:cubicBezTo>
                          <a:pt x="2250" y="4286"/>
                          <a:pt x="2372" y="4164"/>
                          <a:pt x="2463" y="4043"/>
                        </a:cubicBezTo>
                        <a:cubicBezTo>
                          <a:pt x="3193" y="3161"/>
                          <a:pt x="3800" y="2067"/>
                          <a:pt x="3679" y="882"/>
                        </a:cubicBezTo>
                        <a:cubicBezTo>
                          <a:pt x="3648" y="578"/>
                          <a:pt x="3557" y="274"/>
                          <a:pt x="34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6" name="Google Shape;2026;p55">
                    <a:extLst>
                      <a:ext uri="{FF2B5EF4-FFF2-40B4-BE49-F238E27FC236}">
                        <a16:creationId xmlns:a16="http://schemas.microsoft.com/office/drawing/2014/main" id="{D4D0CE61-F847-BFA7-F651-54AC4617E555}"/>
                      </a:ext>
                    </a:extLst>
                  </p:cNvPr>
                  <p:cNvSpPr/>
                  <p:nvPr/>
                </p:nvSpPr>
                <p:spPr>
                  <a:xfrm>
                    <a:off x="2375356" y="3328836"/>
                    <a:ext cx="249281" cy="824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32" h="30864" extrusionOk="0">
                        <a:moveTo>
                          <a:pt x="8754" y="1"/>
                        </a:moveTo>
                        <a:lnTo>
                          <a:pt x="4803" y="61"/>
                        </a:lnTo>
                        <a:cubicBezTo>
                          <a:pt x="4225" y="3010"/>
                          <a:pt x="1611" y="5077"/>
                          <a:pt x="669" y="7903"/>
                        </a:cubicBezTo>
                        <a:cubicBezTo>
                          <a:pt x="0" y="9910"/>
                          <a:pt x="244" y="12098"/>
                          <a:pt x="426" y="14195"/>
                        </a:cubicBezTo>
                        <a:cubicBezTo>
                          <a:pt x="851" y="19211"/>
                          <a:pt x="882" y="24287"/>
                          <a:pt x="517" y="29302"/>
                        </a:cubicBezTo>
                        <a:cubicBezTo>
                          <a:pt x="1491" y="30456"/>
                          <a:pt x="2384" y="30864"/>
                          <a:pt x="3342" y="30864"/>
                        </a:cubicBezTo>
                        <a:cubicBezTo>
                          <a:pt x="4326" y="30864"/>
                          <a:pt x="5378" y="30433"/>
                          <a:pt x="6657" y="29940"/>
                        </a:cubicBezTo>
                        <a:cubicBezTo>
                          <a:pt x="6201" y="27113"/>
                          <a:pt x="5928" y="24287"/>
                          <a:pt x="5897" y="21429"/>
                        </a:cubicBezTo>
                        <a:cubicBezTo>
                          <a:pt x="5897" y="18512"/>
                          <a:pt x="6292" y="15594"/>
                          <a:pt x="6657" y="12706"/>
                        </a:cubicBezTo>
                        <a:cubicBezTo>
                          <a:pt x="7660" y="11156"/>
                          <a:pt x="8450" y="9484"/>
                          <a:pt x="9058" y="7751"/>
                        </a:cubicBezTo>
                        <a:cubicBezTo>
                          <a:pt x="9149" y="7812"/>
                          <a:pt x="9241" y="7903"/>
                          <a:pt x="9332" y="7995"/>
                        </a:cubicBezTo>
                        <a:cubicBezTo>
                          <a:pt x="9332" y="5320"/>
                          <a:pt x="9149" y="2645"/>
                          <a:pt x="87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7" name="Google Shape;2027;p55">
                    <a:extLst>
                      <a:ext uri="{FF2B5EF4-FFF2-40B4-BE49-F238E27FC236}">
                        <a16:creationId xmlns:a16="http://schemas.microsoft.com/office/drawing/2014/main" id="{FE89710E-C9BF-DDEA-F5B6-29AEA3CDA56E}"/>
                      </a:ext>
                    </a:extLst>
                  </p:cNvPr>
                  <p:cNvSpPr/>
                  <p:nvPr/>
                </p:nvSpPr>
                <p:spPr>
                  <a:xfrm>
                    <a:off x="2439075" y="2645613"/>
                    <a:ext cx="172135" cy="3779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4" h="14148" extrusionOk="0">
                        <a:moveTo>
                          <a:pt x="3664" y="0"/>
                        </a:moveTo>
                        <a:cubicBezTo>
                          <a:pt x="3125" y="0"/>
                          <a:pt x="2590" y="162"/>
                          <a:pt x="2128" y="470"/>
                        </a:cubicBezTo>
                        <a:cubicBezTo>
                          <a:pt x="1398" y="987"/>
                          <a:pt x="942" y="1807"/>
                          <a:pt x="912" y="2689"/>
                        </a:cubicBezTo>
                        <a:cubicBezTo>
                          <a:pt x="882" y="3692"/>
                          <a:pt x="1307" y="4725"/>
                          <a:pt x="882" y="5607"/>
                        </a:cubicBezTo>
                        <a:cubicBezTo>
                          <a:pt x="608" y="6154"/>
                          <a:pt x="0" y="6549"/>
                          <a:pt x="30" y="7218"/>
                        </a:cubicBezTo>
                        <a:cubicBezTo>
                          <a:pt x="30" y="7856"/>
                          <a:pt x="790" y="8312"/>
                          <a:pt x="882" y="8950"/>
                        </a:cubicBezTo>
                        <a:cubicBezTo>
                          <a:pt x="942" y="9558"/>
                          <a:pt x="456" y="10044"/>
                          <a:pt x="274" y="10592"/>
                        </a:cubicBezTo>
                        <a:cubicBezTo>
                          <a:pt x="152" y="11108"/>
                          <a:pt x="213" y="11625"/>
                          <a:pt x="456" y="12081"/>
                        </a:cubicBezTo>
                        <a:cubicBezTo>
                          <a:pt x="669" y="12537"/>
                          <a:pt x="973" y="12962"/>
                          <a:pt x="1307" y="13327"/>
                        </a:cubicBezTo>
                        <a:lnTo>
                          <a:pt x="1398" y="13145"/>
                        </a:lnTo>
                        <a:cubicBezTo>
                          <a:pt x="1398" y="13145"/>
                          <a:pt x="2352" y="14147"/>
                          <a:pt x="3282" y="14147"/>
                        </a:cubicBezTo>
                        <a:cubicBezTo>
                          <a:pt x="3626" y="14147"/>
                          <a:pt x="3968" y="14009"/>
                          <a:pt x="4255" y="13631"/>
                        </a:cubicBezTo>
                        <a:cubicBezTo>
                          <a:pt x="5319" y="12203"/>
                          <a:pt x="5775" y="12203"/>
                          <a:pt x="6110" y="10956"/>
                        </a:cubicBezTo>
                        <a:cubicBezTo>
                          <a:pt x="6444" y="9710"/>
                          <a:pt x="5562" y="9133"/>
                          <a:pt x="5441" y="7856"/>
                        </a:cubicBezTo>
                        <a:cubicBezTo>
                          <a:pt x="5289" y="6579"/>
                          <a:pt x="6231" y="4756"/>
                          <a:pt x="6049" y="3844"/>
                        </a:cubicBezTo>
                        <a:cubicBezTo>
                          <a:pt x="5897" y="2962"/>
                          <a:pt x="5137" y="166"/>
                          <a:pt x="4590" y="166"/>
                        </a:cubicBezTo>
                        <a:cubicBezTo>
                          <a:pt x="4289" y="54"/>
                          <a:pt x="3976" y="0"/>
                          <a:pt x="366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8" name="Google Shape;2028;p55">
                    <a:extLst>
                      <a:ext uri="{FF2B5EF4-FFF2-40B4-BE49-F238E27FC236}">
                        <a16:creationId xmlns:a16="http://schemas.microsoft.com/office/drawing/2014/main" id="{0496973E-BA38-BE7B-505F-36747D56764E}"/>
                      </a:ext>
                    </a:extLst>
                  </p:cNvPr>
                  <p:cNvSpPr/>
                  <p:nvPr/>
                </p:nvSpPr>
                <p:spPr>
                  <a:xfrm>
                    <a:off x="2504844" y="2654081"/>
                    <a:ext cx="36543" cy="34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" h="1278" extrusionOk="0">
                        <a:moveTo>
                          <a:pt x="1368" y="1"/>
                        </a:moveTo>
                        <a:cubicBezTo>
                          <a:pt x="1034" y="62"/>
                          <a:pt x="426" y="92"/>
                          <a:pt x="182" y="335"/>
                        </a:cubicBezTo>
                        <a:cubicBezTo>
                          <a:pt x="122" y="366"/>
                          <a:pt x="61" y="426"/>
                          <a:pt x="30" y="518"/>
                        </a:cubicBezTo>
                        <a:cubicBezTo>
                          <a:pt x="0" y="578"/>
                          <a:pt x="0" y="639"/>
                          <a:pt x="30" y="700"/>
                        </a:cubicBezTo>
                        <a:cubicBezTo>
                          <a:pt x="30" y="913"/>
                          <a:pt x="30" y="1095"/>
                          <a:pt x="91" y="1277"/>
                        </a:cubicBezTo>
                        <a:cubicBezTo>
                          <a:pt x="274" y="670"/>
                          <a:pt x="760" y="183"/>
                          <a:pt x="136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9" name="Google Shape;2029;p55">
                    <a:extLst>
                      <a:ext uri="{FF2B5EF4-FFF2-40B4-BE49-F238E27FC236}">
                        <a16:creationId xmlns:a16="http://schemas.microsoft.com/office/drawing/2014/main" id="{936ED229-1322-FE39-FA35-AFC50174D425}"/>
                      </a:ext>
                    </a:extLst>
                  </p:cNvPr>
                  <p:cNvSpPr/>
                  <p:nvPr/>
                </p:nvSpPr>
                <p:spPr>
                  <a:xfrm>
                    <a:off x="2408221" y="2902302"/>
                    <a:ext cx="405175" cy="586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68" h="21968" extrusionOk="0">
                        <a:moveTo>
                          <a:pt x="6911" y="0"/>
                        </a:moveTo>
                        <a:cubicBezTo>
                          <a:pt x="6057" y="0"/>
                          <a:pt x="5205" y="102"/>
                          <a:pt x="4377" y="314"/>
                        </a:cubicBezTo>
                        <a:cubicBezTo>
                          <a:pt x="3283" y="527"/>
                          <a:pt x="2280" y="1043"/>
                          <a:pt x="1489" y="1834"/>
                        </a:cubicBezTo>
                        <a:cubicBezTo>
                          <a:pt x="456" y="2928"/>
                          <a:pt x="122" y="4569"/>
                          <a:pt x="274" y="6119"/>
                        </a:cubicBezTo>
                        <a:cubicBezTo>
                          <a:pt x="426" y="7639"/>
                          <a:pt x="973" y="9098"/>
                          <a:pt x="1489" y="10527"/>
                        </a:cubicBezTo>
                        <a:cubicBezTo>
                          <a:pt x="2006" y="11986"/>
                          <a:pt x="2462" y="13506"/>
                          <a:pt x="2432" y="15025"/>
                        </a:cubicBezTo>
                        <a:cubicBezTo>
                          <a:pt x="2401" y="17396"/>
                          <a:pt x="1185" y="19554"/>
                          <a:pt x="0" y="21591"/>
                        </a:cubicBezTo>
                        <a:cubicBezTo>
                          <a:pt x="1897" y="21862"/>
                          <a:pt x="3475" y="21968"/>
                          <a:pt x="4809" y="21968"/>
                        </a:cubicBezTo>
                        <a:cubicBezTo>
                          <a:pt x="9444" y="21968"/>
                          <a:pt x="11133" y="20694"/>
                          <a:pt x="12991" y="20694"/>
                        </a:cubicBezTo>
                        <a:cubicBezTo>
                          <a:pt x="13649" y="20694"/>
                          <a:pt x="14328" y="20854"/>
                          <a:pt x="15167" y="21287"/>
                        </a:cubicBezTo>
                        <a:cubicBezTo>
                          <a:pt x="14256" y="19615"/>
                          <a:pt x="12857" y="19129"/>
                          <a:pt x="11946" y="15876"/>
                        </a:cubicBezTo>
                        <a:cubicBezTo>
                          <a:pt x="11398" y="13992"/>
                          <a:pt x="11490" y="11986"/>
                          <a:pt x="12189" y="10192"/>
                        </a:cubicBezTo>
                        <a:cubicBezTo>
                          <a:pt x="12523" y="9402"/>
                          <a:pt x="12979" y="8612"/>
                          <a:pt x="12888" y="7761"/>
                        </a:cubicBezTo>
                        <a:cubicBezTo>
                          <a:pt x="12736" y="6302"/>
                          <a:pt x="12067" y="5056"/>
                          <a:pt x="11824" y="3597"/>
                        </a:cubicBezTo>
                        <a:cubicBezTo>
                          <a:pt x="11733" y="2989"/>
                          <a:pt x="11672" y="2381"/>
                          <a:pt x="11550" y="1773"/>
                        </a:cubicBezTo>
                        <a:cubicBezTo>
                          <a:pt x="11429" y="1104"/>
                          <a:pt x="10851" y="922"/>
                          <a:pt x="10274" y="679"/>
                        </a:cubicBezTo>
                        <a:cubicBezTo>
                          <a:pt x="9666" y="405"/>
                          <a:pt x="9028" y="223"/>
                          <a:pt x="8389" y="101"/>
                        </a:cubicBezTo>
                        <a:cubicBezTo>
                          <a:pt x="7899" y="34"/>
                          <a:pt x="7405" y="0"/>
                          <a:pt x="691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0" name="Google Shape;2030;p55">
                    <a:extLst>
                      <a:ext uri="{FF2B5EF4-FFF2-40B4-BE49-F238E27FC236}">
                        <a16:creationId xmlns:a16="http://schemas.microsoft.com/office/drawing/2014/main" id="{F8E9E380-5CDE-6705-CA03-CB5D9A44ACD7}"/>
                      </a:ext>
                    </a:extLst>
                  </p:cNvPr>
                  <p:cNvSpPr/>
                  <p:nvPr/>
                </p:nvSpPr>
                <p:spPr>
                  <a:xfrm>
                    <a:off x="2517826" y="2909274"/>
                    <a:ext cx="154291" cy="71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6" h="2666" extrusionOk="0">
                        <a:moveTo>
                          <a:pt x="3062" y="1"/>
                        </a:moveTo>
                        <a:cubicBezTo>
                          <a:pt x="2197" y="1"/>
                          <a:pt x="1337" y="85"/>
                          <a:pt x="487" y="266"/>
                        </a:cubicBezTo>
                        <a:cubicBezTo>
                          <a:pt x="274" y="296"/>
                          <a:pt x="31" y="387"/>
                          <a:pt x="0" y="600"/>
                        </a:cubicBezTo>
                        <a:cubicBezTo>
                          <a:pt x="0" y="752"/>
                          <a:pt x="61" y="904"/>
                          <a:pt x="183" y="995"/>
                        </a:cubicBezTo>
                        <a:cubicBezTo>
                          <a:pt x="669" y="1512"/>
                          <a:pt x="1277" y="1937"/>
                          <a:pt x="1915" y="2241"/>
                        </a:cubicBezTo>
                        <a:cubicBezTo>
                          <a:pt x="2443" y="2529"/>
                          <a:pt x="3027" y="2666"/>
                          <a:pt x="3623" y="2666"/>
                        </a:cubicBezTo>
                        <a:cubicBezTo>
                          <a:pt x="3783" y="2666"/>
                          <a:pt x="3943" y="2656"/>
                          <a:pt x="4104" y="2637"/>
                        </a:cubicBezTo>
                        <a:cubicBezTo>
                          <a:pt x="4864" y="2485"/>
                          <a:pt x="5472" y="1937"/>
                          <a:pt x="5684" y="1208"/>
                        </a:cubicBezTo>
                        <a:cubicBezTo>
                          <a:pt x="5776" y="934"/>
                          <a:pt x="5715" y="661"/>
                          <a:pt x="5563" y="448"/>
                        </a:cubicBezTo>
                        <a:cubicBezTo>
                          <a:pt x="5350" y="266"/>
                          <a:pt x="5107" y="144"/>
                          <a:pt x="4833" y="114"/>
                        </a:cubicBezTo>
                        <a:cubicBezTo>
                          <a:pt x="4242" y="40"/>
                          <a:pt x="3651" y="1"/>
                          <a:pt x="306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1" name="Google Shape;2031;p55">
                    <a:extLst>
                      <a:ext uri="{FF2B5EF4-FFF2-40B4-BE49-F238E27FC236}">
                        <a16:creationId xmlns:a16="http://schemas.microsoft.com/office/drawing/2014/main" id="{CC6BA083-B529-40A7-61F6-0271C7983668}"/>
                      </a:ext>
                    </a:extLst>
                  </p:cNvPr>
                  <p:cNvSpPr/>
                  <p:nvPr/>
                </p:nvSpPr>
                <p:spPr>
                  <a:xfrm>
                    <a:off x="2679416" y="2924261"/>
                    <a:ext cx="159153" cy="3775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8" h="14132" extrusionOk="0">
                        <a:moveTo>
                          <a:pt x="654" y="0"/>
                        </a:moveTo>
                        <a:cubicBezTo>
                          <a:pt x="615" y="0"/>
                          <a:pt x="580" y="3"/>
                          <a:pt x="547" y="9"/>
                        </a:cubicBezTo>
                        <a:cubicBezTo>
                          <a:pt x="0" y="100"/>
                          <a:pt x="61" y="951"/>
                          <a:pt x="61" y="1620"/>
                        </a:cubicBezTo>
                        <a:cubicBezTo>
                          <a:pt x="91" y="2167"/>
                          <a:pt x="152" y="2683"/>
                          <a:pt x="304" y="3200"/>
                        </a:cubicBezTo>
                        <a:cubicBezTo>
                          <a:pt x="638" y="4446"/>
                          <a:pt x="1186" y="5601"/>
                          <a:pt x="1459" y="6848"/>
                        </a:cubicBezTo>
                        <a:cubicBezTo>
                          <a:pt x="1794" y="8580"/>
                          <a:pt x="2037" y="10343"/>
                          <a:pt x="2128" y="12106"/>
                        </a:cubicBezTo>
                        <a:cubicBezTo>
                          <a:pt x="2189" y="12775"/>
                          <a:pt x="2128" y="13535"/>
                          <a:pt x="2675" y="13899"/>
                        </a:cubicBezTo>
                        <a:cubicBezTo>
                          <a:pt x="2909" y="14055"/>
                          <a:pt x="3183" y="14131"/>
                          <a:pt x="3460" y="14131"/>
                        </a:cubicBezTo>
                        <a:cubicBezTo>
                          <a:pt x="3723" y="14131"/>
                          <a:pt x="3988" y="14063"/>
                          <a:pt x="4225" y="13930"/>
                        </a:cubicBezTo>
                        <a:cubicBezTo>
                          <a:pt x="4681" y="13656"/>
                          <a:pt x="5046" y="13200"/>
                          <a:pt x="5228" y="12684"/>
                        </a:cubicBezTo>
                        <a:cubicBezTo>
                          <a:pt x="5593" y="11711"/>
                          <a:pt x="5958" y="11407"/>
                          <a:pt x="5715" y="10404"/>
                        </a:cubicBezTo>
                        <a:cubicBezTo>
                          <a:pt x="5502" y="9401"/>
                          <a:pt x="4681" y="7668"/>
                          <a:pt x="4468" y="6665"/>
                        </a:cubicBezTo>
                        <a:cubicBezTo>
                          <a:pt x="4256" y="5693"/>
                          <a:pt x="4195" y="4690"/>
                          <a:pt x="3982" y="3717"/>
                        </a:cubicBezTo>
                        <a:cubicBezTo>
                          <a:pt x="3830" y="2714"/>
                          <a:pt x="3404" y="1772"/>
                          <a:pt x="2766" y="1012"/>
                        </a:cubicBezTo>
                        <a:cubicBezTo>
                          <a:pt x="2424" y="613"/>
                          <a:pt x="1228" y="0"/>
                          <a:pt x="6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2" name="Google Shape;2032;p55">
                    <a:extLst>
                      <a:ext uri="{FF2B5EF4-FFF2-40B4-BE49-F238E27FC236}">
                        <a16:creationId xmlns:a16="http://schemas.microsoft.com/office/drawing/2014/main" id="{A15E9FCA-0D6F-1840-9FEB-AFC3F3A1ED4D}"/>
                      </a:ext>
                    </a:extLst>
                  </p:cNvPr>
                  <p:cNvSpPr/>
                  <p:nvPr/>
                </p:nvSpPr>
                <p:spPr>
                  <a:xfrm>
                    <a:off x="2684278" y="2994303"/>
                    <a:ext cx="113688" cy="311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6" h="1164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31" y="244"/>
                          <a:pt x="61" y="457"/>
                          <a:pt x="122" y="700"/>
                        </a:cubicBezTo>
                        <a:cubicBezTo>
                          <a:pt x="456" y="1946"/>
                          <a:pt x="1004" y="3131"/>
                          <a:pt x="1308" y="4378"/>
                        </a:cubicBezTo>
                        <a:cubicBezTo>
                          <a:pt x="1612" y="6110"/>
                          <a:pt x="1855" y="7873"/>
                          <a:pt x="1946" y="9606"/>
                        </a:cubicBezTo>
                        <a:cubicBezTo>
                          <a:pt x="2007" y="10305"/>
                          <a:pt x="1946" y="11034"/>
                          <a:pt x="2493" y="11429"/>
                        </a:cubicBezTo>
                        <a:cubicBezTo>
                          <a:pt x="2706" y="11581"/>
                          <a:pt x="2949" y="11642"/>
                          <a:pt x="3192" y="11642"/>
                        </a:cubicBezTo>
                        <a:cubicBezTo>
                          <a:pt x="3739" y="11460"/>
                          <a:pt x="4256" y="11004"/>
                          <a:pt x="4256" y="10700"/>
                        </a:cubicBezTo>
                        <a:cubicBezTo>
                          <a:pt x="2706" y="4317"/>
                          <a:pt x="3405" y="1642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3" name="Google Shape;2033;p55">
                    <a:extLst>
                      <a:ext uri="{FF2B5EF4-FFF2-40B4-BE49-F238E27FC236}">
                        <a16:creationId xmlns:a16="http://schemas.microsoft.com/office/drawing/2014/main" id="{73382907-8B5E-1E45-9DE5-9F8E547C2A92}"/>
                      </a:ext>
                    </a:extLst>
                  </p:cNvPr>
                  <p:cNvSpPr/>
                  <p:nvPr/>
                </p:nvSpPr>
                <p:spPr>
                  <a:xfrm>
                    <a:off x="2500783" y="2888358"/>
                    <a:ext cx="170533" cy="4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687" extrusionOk="0">
                        <a:moveTo>
                          <a:pt x="3234" y="1"/>
                        </a:moveTo>
                        <a:cubicBezTo>
                          <a:pt x="2523" y="1"/>
                          <a:pt x="1810" y="115"/>
                          <a:pt x="1125" y="350"/>
                        </a:cubicBezTo>
                        <a:cubicBezTo>
                          <a:pt x="821" y="410"/>
                          <a:pt x="547" y="593"/>
                          <a:pt x="304" y="805"/>
                        </a:cubicBezTo>
                        <a:cubicBezTo>
                          <a:pt x="91" y="1049"/>
                          <a:pt x="0" y="1383"/>
                          <a:pt x="152" y="1687"/>
                        </a:cubicBezTo>
                        <a:cubicBezTo>
                          <a:pt x="882" y="1353"/>
                          <a:pt x="1702" y="1170"/>
                          <a:pt x="2523" y="1170"/>
                        </a:cubicBezTo>
                        <a:cubicBezTo>
                          <a:pt x="2833" y="1155"/>
                          <a:pt x="3144" y="1148"/>
                          <a:pt x="3457" y="1148"/>
                        </a:cubicBezTo>
                        <a:cubicBezTo>
                          <a:pt x="4432" y="1148"/>
                          <a:pt x="5416" y="1222"/>
                          <a:pt x="6383" y="1383"/>
                        </a:cubicBezTo>
                        <a:cubicBezTo>
                          <a:pt x="6322" y="1049"/>
                          <a:pt x="6140" y="775"/>
                          <a:pt x="5866" y="623"/>
                        </a:cubicBezTo>
                        <a:cubicBezTo>
                          <a:pt x="5593" y="441"/>
                          <a:pt x="5289" y="319"/>
                          <a:pt x="4955" y="228"/>
                        </a:cubicBezTo>
                        <a:cubicBezTo>
                          <a:pt x="4394" y="78"/>
                          <a:pt x="3815" y="1"/>
                          <a:pt x="323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4" name="Google Shape;2034;p55">
                    <a:extLst>
                      <a:ext uri="{FF2B5EF4-FFF2-40B4-BE49-F238E27FC236}">
                        <a16:creationId xmlns:a16="http://schemas.microsoft.com/office/drawing/2014/main" id="{0EDBBE4E-F834-A56A-87CA-FE17C98E8388}"/>
                      </a:ext>
                    </a:extLst>
                  </p:cNvPr>
                  <p:cNvSpPr/>
                  <p:nvPr/>
                </p:nvSpPr>
                <p:spPr>
                  <a:xfrm>
                    <a:off x="2563293" y="3211911"/>
                    <a:ext cx="229006" cy="90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73" h="3375" extrusionOk="0">
                        <a:moveTo>
                          <a:pt x="2371" y="1"/>
                        </a:moveTo>
                        <a:cubicBezTo>
                          <a:pt x="2311" y="1"/>
                          <a:pt x="2250" y="1"/>
                          <a:pt x="2189" y="31"/>
                        </a:cubicBezTo>
                        <a:cubicBezTo>
                          <a:pt x="1672" y="153"/>
                          <a:pt x="1125" y="274"/>
                          <a:pt x="578" y="365"/>
                        </a:cubicBezTo>
                        <a:cubicBezTo>
                          <a:pt x="426" y="365"/>
                          <a:pt x="274" y="426"/>
                          <a:pt x="153" y="517"/>
                        </a:cubicBezTo>
                        <a:cubicBezTo>
                          <a:pt x="31" y="578"/>
                          <a:pt x="1" y="761"/>
                          <a:pt x="92" y="882"/>
                        </a:cubicBezTo>
                        <a:cubicBezTo>
                          <a:pt x="122" y="913"/>
                          <a:pt x="153" y="913"/>
                          <a:pt x="183" y="943"/>
                        </a:cubicBezTo>
                        <a:cubicBezTo>
                          <a:pt x="305" y="1095"/>
                          <a:pt x="61" y="1399"/>
                          <a:pt x="122" y="1520"/>
                        </a:cubicBezTo>
                        <a:cubicBezTo>
                          <a:pt x="183" y="1642"/>
                          <a:pt x="335" y="1612"/>
                          <a:pt x="487" y="1764"/>
                        </a:cubicBezTo>
                        <a:cubicBezTo>
                          <a:pt x="608" y="1946"/>
                          <a:pt x="548" y="2250"/>
                          <a:pt x="639" y="2341"/>
                        </a:cubicBezTo>
                        <a:cubicBezTo>
                          <a:pt x="760" y="2432"/>
                          <a:pt x="912" y="2402"/>
                          <a:pt x="1034" y="2523"/>
                        </a:cubicBezTo>
                        <a:cubicBezTo>
                          <a:pt x="1156" y="2615"/>
                          <a:pt x="1125" y="2827"/>
                          <a:pt x="1247" y="2949"/>
                        </a:cubicBezTo>
                        <a:cubicBezTo>
                          <a:pt x="1308" y="3030"/>
                          <a:pt x="1422" y="3044"/>
                          <a:pt x="1546" y="3044"/>
                        </a:cubicBezTo>
                        <a:cubicBezTo>
                          <a:pt x="1608" y="3044"/>
                          <a:pt x="1672" y="3040"/>
                          <a:pt x="1733" y="3040"/>
                        </a:cubicBezTo>
                        <a:cubicBezTo>
                          <a:pt x="1976" y="3071"/>
                          <a:pt x="2250" y="3131"/>
                          <a:pt x="2493" y="3223"/>
                        </a:cubicBezTo>
                        <a:cubicBezTo>
                          <a:pt x="2675" y="3257"/>
                          <a:pt x="2866" y="3274"/>
                          <a:pt x="3059" y="3274"/>
                        </a:cubicBezTo>
                        <a:cubicBezTo>
                          <a:pt x="3381" y="3274"/>
                          <a:pt x="3709" y="3226"/>
                          <a:pt x="4013" y="3131"/>
                        </a:cubicBezTo>
                        <a:cubicBezTo>
                          <a:pt x="4134" y="3101"/>
                          <a:pt x="4226" y="3071"/>
                          <a:pt x="4347" y="3040"/>
                        </a:cubicBezTo>
                        <a:cubicBezTo>
                          <a:pt x="5077" y="3040"/>
                          <a:pt x="5806" y="3131"/>
                          <a:pt x="6536" y="3253"/>
                        </a:cubicBezTo>
                        <a:cubicBezTo>
                          <a:pt x="7083" y="3344"/>
                          <a:pt x="7600" y="3375"/>
                          <a:pt x="8147" y="3375"/>
                        </a:cubicBezTo>
                        <a:cubicBezTo>
                          <a:pt x="8572" y="2341"/>
                          <a:pt x="8572" y="1186"/>
                          <a:pt x="8147" y="153"/>
                        </a:cubicBezTo>
                        <a:lnTo>
                          <a:pt x="4530" y="700"/>
                        </a:lnTo>
                        <a:cubicBezTo>
                          <a:pt x="3861" y="517"/>
                          <a:pt x="3192" y="305"/>
                          <a:pt x="2554" y="31"/>
                        </a:cubicBezTo>
                        <a:cubicBezTo>
                          <a:pt x="2493" y="1"/>
                          <a:pt x="2432" y="1"/>
                          <a:pt x="2371" y="1"/>
                        </a:cubicBezTo>
                        <a:close/>
                      </a:path>
                    </a:pathLst>
                  </a:custGeom>
                  <a:solidFill>
                    <a:srgbClr val="E68E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5" name="Google Shape;2035;p55">
                    <a:extLst>
                      <a:ext uri="{FF2B5EF4-FFF2-40B4-BE49-F238E27FC236}">
                        <a16:creationId xmlns:a16="http://schemas.microsoft.com/office/drawing/2014/main" id="{C7739887-600A-499D-F23D-3CE55B2EA508}"/>
                      </a:ext>
                    </a:extLst>
                  </p:cNvPr>
                  <p:cNvSpPr/>
                  <p:nvPr/>
                </p:nvSpPr>
                <p:spPr>
                  <a:xfrm>
                    <a:off x="2725684" y="3201547"/>
                    <a:ext cx="112086" cy="108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6" h="4059" extrusionOk="0">
                        <a:moveTo>
                          <a:pt x="2959" y="1"/>
                        </a:moveTo>
                        <a:cubicBezTo>
                          <a:pt x="2616" y="1"/>
                          <a:pt x="2249" y="72"/>
                          <a:pt x="1916" y="115"/>
                        </a:cubicBezTo>
                        <a:cubicBezTo>
                          <a:pt x="1642" y="176"/>
                          <a:pt x="274" y="845"/>
                          <a:pt x="1" y="875"/>
                        </a:cubicBezTo>
                        <a:cubicBezTo>
                          <a:pt x="487" y="2000"/>
                          <a:pt x="1399" y="2942"/>
                          <a:pt x="973" y="4036"/>
                        </a:cubicBezTo>
                        <a:cubicBezTo>
                          <a:pt x="1171" y="4051"/>
                          <a:pt x="1369" y="4059"/>
                          <a:pt x="1566" y="4059"/>
                        </a:cubicBezTo>
                        <a:cubicBezTo>
                          <a:pt x="1764" y="4059"/>
                          <a:pt x="1961" y="4051"/>
                          <a:pt x="2159" y="4036"/>
                        </a:cubicBezTo>
                        <a:cubicBezTo>
                          <a:pt x="3010" y="3854"/>
                          <a:pt x="3679" y="3215"/>
                          <a:pt x="3861" y="2395"/>
                        </a:cubicBezTo>
                        <a:cubicBezTo>
                          <a:pt x="3952" y="1969"/>
                          <a:pt x="4195" y="693"/>
                          <a:pt x="3922" y="389"/>
                        </a:cubicBezTo>
                        <a:cubicBezTo>
                          <a:pt x="3683" y="86"/>
                          <a:pt x="3336" y="1"/>
                          <a:pt x="29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036" name="Google Shape;2036;p55">
                    <a:extLst>
                      <a:ext uri="{FF2B5EF4-FFF2-40B4-BE49-F238E27FC236}">
                        <a16:creationId xmlns:a16="http://schemas.microsoft.com/office/drawing/2014/main" id="{BB3E6AAC-D0CB-CB4B-108F-4434D0810A81}"/>
                      </a:ext>
                    </a:extLst>
                  </p:cNvPr>
                  <p:cNvGrpSpPr/>
                  <p:nvPr/>
                </p:nvGrpSpPr>
                <p:grpSpPr>
                  <a:xfrm>
                    <a:off x="2558785" y="3083046"/>
                    <a:ext cx="260687" cy="340317"/>
                    <a:chOff x="2560034" y="3083046"/>
                    <a:chExt cx="260687" cy="340317"/>
                  </a:xfrm>
                </p:grpSpPr>
                <p:sp>
                  <p:nvSpPr>
                    <p:cNvPr id="2037" name="Google Shape;2037;p55">
                      <a:extLst>
                        <a:ext uri="{FF2B5EF4-FFF2-40B4-BE49-F238E27FC236}">
                          <a16:creationId xmlns:a16="http://schemas.microsoft.com/office/drawing/2014/main" id="{1B11F4ED-36C1-C731-B778-9AEE7EE174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0034" y="3083046"/>
                      <a:ext cx="255799" cy="3362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76" h="12588" extrusionOk="0">
                          <a:moveTo>
                            <a:pt x="1760" y="1"/>
                          </a:moveTo>
                          <a:cubicBezTo>
                            <a:pt x="1491" y="1"/>
                            <a:pt x="1268" y="192"/>
                            <a:pt x="1217" y="448"/>
                          </a:cubicBezTo>
                          <a:lnTo>
                            <a:pt x="1" y="11208"/>
                          </a:lnTo>
                          <a:cubicBezTo>
                            <a:pt x="1" y="11512"/>
                            <a:pt x="275" y="11755"/>
                            <a:pt x="579" y="11785"/>
                          </a:cubicBezTo>
                          <a:lnTo>
                            <a:pt x="7691" y="12576"/>
                          </a:lnTo>
                          <a:cubicBezTo>
                            <a:pt x="7730" y="12583"/>
                            <a:pt x="7770" y="12587"/>
                            <a:pt x="7808" y="12587"/>
                          </a:cubicBezTo>
                          <a:cubicBezTo>
                            <a:pt x="8070" y="12587"/>
                            <a:pt x="8311" y="12415"/>
                            <a:pt x="8390" y="12150"/>
                          </a:cubicBezTo>
                          <a:lnTo>
                            <a:pt x="9576" y="1390"/>
                          </a:lnTo>
                          <a:cubicBezTo>
                            <a:pt x="9576" y="1056"/>
                            <a:pt x="9332" y="812"/>
                            <a:pt x="8998" y="812"/>
                          </a:cubicBezTo>
                          <a:lnTo>
                            <a:pt x="1916" y="22"/>
                          </a:lnTo>
                          <a:cubicBezTo>
                            <a:pt x="1863" y="8"/>
                            <a:pt x="1810" y="1"/>
                            <a:pt x="176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8" name="Google Shape;2038;p55">
                      <a:extLst>
                        <a:ext uri="{FF2B5EF4-FFF2-40B4-BE49-F238E27FC236}">
                          <a16:creationId xmlns:a16="http://schemas.microsoft.com/office/drawing/2014/main" id="{6CEB3CC3-34AA-4F3C-3353-3D4B4F1DD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4094" y="3087106"/>
                      <a:ext cx="256627" cy="3362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07" h="12588" extrusionOk="0">
                          <a:moveTo>
                            <a:pt x="1770" y="1"/>
                          </a:moveTo>
                          <a:cubicBezTo>
                            <a:pt x="1513" y="1"/>
                            <a:pt x="1268" y="192"/>
                            <a:pt x="1217" y="448"/>
                          </a:cubicBezTo>
                          <a:lnTo>
                            <a:pt x="1" y="11208"/>
                          </a:lnTo>
                          <a:cubicBezTo>
                            <a:pt x="31" y="11512"/>
                            <a:pt x="275" y="11785"/>
                            <a:pt x="609" y="11785"/>
                          </a:cubicBezTo>
                          <a:lnTo>
                            <a:pt x="7691" y="12575"/>
                          </a:lnTo>
                          <a:cubicBezTo>
                            <a:pt x="7730" y="12583"/>
                            <a:pt x="7770" y="12587"/>
                            <a:pt x="7808" y="12587"/>
                          </a:cubicBezTo>
                          <a:cubicBezTo>
                            <a:pt x="8070" y="12587"/>
                            <a:pt x="8311" y="12415"/>
                            <a:pt x="8390" y="12150"/>
                          </a:cubicBezTo>
                          <a:lnTo>
                            <a:pt x="9606" y="1390"/>
                          </a:lnTo>
                          <a:cubicBezTo>
                            <a:pt x="9576" y="1056"/>
                            <a:pt x="9332" y="812"/>
                            <a:pt x="9029" y="812"/>
                          </a:cubicBezTo>
                          <a:lnTo>
                            <a:pt x="1916" y="22"/>
                          </a:lnTo>
                          <a:cubicBezTo>
                            <a:pt x="1868" y="8"/>
                            <a:pt x="1819" y="1"/>
                            <a:pt x="1770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039" name="Google Shape;2039;p55">
                    <a:extLst>
                      <a:ext uri="{FF2B5EF4-FFF2-40B4-BE49-F238E27FC236}">
                        <a16:creationId xmlns:a16="http://schemas.microsoft.com/office/drawing/2014/main" id="{4B15CAD1-1403-D486-6386-4CB5BC694FFA}"/>
                      </a:ext>
                    </a:extLst>
                  </p:cNvPr>
                  <p:cNvSpPr/>
                  <p:nvPr/>
                </p:nvSpPr>
                <p:spPr>
                  <a:xfrm>
                    <a:off x="2314831" y="2945578"/>
                    <a:ext cx="172162" cy="386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5" h="14454" extrusionOk="0">
                        <a:moveTo>
                          <a:pt x="4864" y="1"/>
                        </a:moveTo>
                        <a:cubicBezTo>
                          <a:pt x="3891" y="335"/>
                          <a:pt x="3192" y="1247"/>
                          <a:pt x="2767" y="2220"/>
                        </a:cubicBezTo>
                        <a:cubicBezTo>
                          <a:pt x="2402" y="3223"/>
                          <a:pt x="2128" y="4256"/>
                          <a:pt x="1976" y="5320"/>
                        </a:cubicBezTo>
                        <a:cubicBezTo>
                          <a:pt x="1672" y="6901"/>
                          <a:pt x="1216" y="8481"/>
                          <a:pt x="639" y="10001"/>
                        </a:cubicBezTo>
                        <a:cubicBezTo>
                          <a:pt x="304" y="10731"/>
                          <a:pt x="92" y="11490"/>
                          <a:pt x="31" y="12311"/>
                        </a:cubicBezTo>
                        <a:cubicBezTo>
                          <a:pt x="0" y="13132"/>
                          <a:pt x="365" y="13983"/>
                          <a:pt x="1064" y="14317"/>
                        </a:cubicBezTo>
                        <a:cubicBezTo>
                          <a:pt x="1266" y="14411"/>
                          <a:pt x="1475" y="14453"/>
                          <a:pt x="1684" y="14453"/>
                        </a:cubicBezTo>
                        <a:cubicBezTo>
                          <a:pt x="2353" y="14453"/>
                          <a:pt x="3018" y="14015"/>
                          <a:pt x="3435" y="13436"/>
                        </a:cubicBezTo>
                        <a:cubicBezTo>
                          <a:pt x="3952" y="12676"/>
                          <a:pt x="4195" y="11734"/>
                          <a:pt x="4438" y="10852"/>
                        </a:cubicBezTo>
                        <a:cubicBezTo>
                          <a:pt x="4833" y="9606"/>
                          <a:pt x="5350" y="8451"/>
                          <a:pt x="5776" y="7235"/>
                        </a:cubicBezTo>
                        <a:cubicBezTo>
                          <a:pt x="6232" y="6019"/>
                          <a:pt x="6444" y="4712"/>
                          <a:pt x="6414" y="3436"/>
                        </a:cubicBezTo>
                        <a:cubicBezTo>
                          <a:pt x="6384" y="2129"/>
                          <a:pt x="5836" y="882"/>
                          <a:pt x="486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0" name="Google Shape;2040;p55">
                    <a:extLst>
                      <a:ext uri="{FF2B5EF4-FFF2-40B4-BE49-F238E27FC236}">
                        <a16:creationId xmlns:a16="http://schemas.microsoft.com/office/drawing/2014/main" id="{86AA9815-CA6C-DA54-E01F-16AA52710A40}"/>
                      </a:ext>
                    </a:extLst>
                  </p:cNvPr>
                  <p:cNvSpPr/>
                  <p:nvPr/>
                </p:nvSpPr>
                <p:spPr>
                  <a:xfrm>
                    <a:off x="2309969" y="3225402"/>
                    <a:ext cx="105568" cy="123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2" h="4610" extrusionOk="0">
                        <a:moveTo>
                          <a:pt x="2759" y="1"/>
                        </a:moveTo>
                        <a:cubicBezTo>
                          <a:pt x="2629" y="1"/>
                          <a:pt x="2500" y="5"/>
                          <a:pt x="2371" y="12"/>
                        </a:cubicBezTo>
                        <a:cubicBezTo>
                          <a:pt x="1702" y="43"/>
                          <a:pt x="1064" y="316"/>
                          <a:pt x="608" y="803"/>
                        </a:cubicBezTo>
                        <a:cubicBezTo>
                          <a:pt x="91" y="1441"/>
                          <a:pt x="0" y="2322"/>
                          <a:pt x="334" y="3082"/>
                        </a:cubicBezTo>
                        <a:cubicBezTo>
                          <a:pt x="669" y="3812"/>
                          <a:pt x="1307" y="4359"/>
                          <a:pt x="2097" y="4541"/>
                        </a:cubicBezTo>
                        <a:cubicBezTo>
                          <a:pt x="2341" y="4587"/>
                          <a:pt x="2584" y="4610"/>
                          <a:pt x="2827" y="4610"/>
                        </a:cubicBezTo>
                        <a:cubicBezTo>
                          <a:pt x="3070" y="4610"/>
                          <a:pt x="3313" y="4587"/>
                          <a:pt x="3556" y="4541"/>
                        </a:cubicBezTo>
                        <a:cubicBezTo>
                          <a:pt x="3283" y="3052"/>
                          <a:pt x="3435" y="1532"/>
                          <a:pt x="3952" y="104"/>
                        </a:cubicBezTo>
                        <a:cubicBezTo>
                          <a:pt x="3541" y="35"/>
                          <a:pt x="3148" y="1"/>
                          <a:pt x="27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1" name="Google Shape;2041;p55">
                    <a:extLst>
                      <a:ext uri="{FF2B5EF4-FFF2-40B4-BE49-F238E27FC236}">
                        <a16:creationId xmlns:a16="http://schemas.microsoft.com/office/drawing/2014/main" id="{A7DAD74F-2D35-C889-BFB9-21011B52E421}"/>
                      </a:ext>
                    </a:extLst>
                  </p:cNvPr>
                  <p:cNvSpPr/>
                  <p:nvPr/>
                </p:nvSpPr>
                <p:spPr>
                  <a:xfrm>
                    <a:off x="2395212" y="3186747"/>
                    <a:ext cx="289083" cy="1550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5806" extrusionOk="0">
                        <a:moveTo>
                          <a:pt x="6961" y="0"/>
                        </a:moveTo>
                        <a:cubicBezTo>
                          <a:pt x="6840" y="31"/>
                          <a:pt x="6688" y="61"/>
                          <a:pt x="6566" y="92"/>
                        </a:cubicBezTo>
                        <a:cubicBezTo>
                          <a:pt x="5897" y="335"/>
                          <a:pt x="5442" y="912"/>
                          <a:pt x="5046" y="1459"/>
                        </a:cubicBezTo>
                        <a:lnTo>
                          <a:pt x="4803" y="1824"/>
                        </a:lnTo>
                        <a:cubicBezTo>
                          <a:pt x="4246" y="1864"/>
                          <a:pt x="3683" y="1886"/>
                          <a:pt x="3119" y="1886"/>
                        </a:cubicBezTo>
                        <a:cubicBezTo>
                          <a:pt x="2391" y="1886"/>
                          <a:pt x="1662" y="1849"/>
                          <a:pt x="943" y="1763"/>
                        </a:cubicBezTo>
                        <a:lnTo>
                          <a:pt x="609" y="1733"/>
                        </a:lnTo>
                        <a:cubicBezTo>
                          <a:pt x="122" y="3010"/>
                          <a:pt x="1" y="4438"/>
                          <a:pt x="244" y="5806"/>
                        </a:cubicBezTo>
                        <a:cubicBezTo>
                          <a:pt x="639" y="5715"/>
                          <a:pt x="1034" y="5624"/>
                          <a:pt x="1429" y="5502"/>
                        </a:cubicBezTo>
                        <a:lnTo>
                          <a:pt x="6475" y="4073"/>
                        </a:lnTo>
                        <a:cubicBezTo>
                          <a:pt x="6779" y="4073"/>
                          <a:pt x="7052" y="4134"/>
                          <a:pt x="7356" y="4165"/>
                        </a:cubicBezTo>
                        <a:cubicBezTo>
                          <a:pt x="7463" y="4172"/>
                          <a:pt x="7569" y="4176"/>
                          <a:pt x="7676" y="4176"/>
                        </a:cubicBezTo>
                        <a:cubicBezTo>
                          <a:pt x="7997" y="4176"/>
                          <a:pt x="8321" y="4142"/>
                          <a:pt x="8663" y="4073"/>
                        </a:cubicBezTo>
                        <a:cubicBezTo>
                          <a:pt x="9119" y="4043"/>
                          <a:pt x="9575" y="3891"/>
                          <a:pt x="9970" y="3648"/>
                        </a:cubicBezTo>
                        <a:cubicBezTo>
                          <a:pt x="10062" y="3587"/>
                          <a:pt x="10122" y="3557"/>
                          <a:pt x="10183" y="3526"/>
                        </a:cubicBezTo>
                        <a:cubicBezTo>
                          <a:pt x="10396" y="3374"/>
                          <a:pt x="10518" y="3131"/>
                          <a:pt x="10487" y="2888"/>
                        </a:cubicBezTo>
                        <a:cubicBezTo>
                          <a:pt x="10700" y="2766"/>
                          <a:pt x="10761" y="2462"/>
                          <a:pt x="10578" y="2280"/>
                        </a:cubicBezTo>
                        <a:cubicBezTo>
                          <a:pt x="10730" y="2250"/>
                          <a:pt x="10822" y="2098"/>
                          <a:pt x="10791" y="1946"/>
                        </a:cubicBezTo>
                        <a:cubicBezTo>
                          <a:pt x="10761" y="1824"/>
                          <a:pt x="10639" y="1733"/>
                          <a:pt x="10487" y="1733"/>
                        </a:cubicBezTo>
                        <a:lnTo>
                          <a:pt x="10487" y="1642"/>
                        </a:lnTo>
                        <a:cubicBezTo>
                          <a:pt x="10518" y="1581"/>
                          <a:pt x="10487" y="1490"/>
                          <a:pt x="10457" y="1429"/>
                        </a:cubicBezTo>
                        <a:cubicBezTo>
                          <a:pt x="10432" y="1355"/>
                          <a:pt x="10347" y="1261"/>
                          <a:pt x="10267" y="1261"/>
                        </a:cubicBezTo>
                        <a:cubicBezTo>
                          <a:pt x="10249" y="1261"/>
                          <a:pt x="10231" y="1266"/>
                          <a:pt x="10214" y="1277"/>
                        </a:cubicBezTo>
                        <a:cubicBezTo>
                          <a:pt x="9667" y="1490"/>
                          <a:pt x="9097" y="1596"/>
                          <a:pt x="8530" y="1596"/>
                        </a:cubicBezTo>
                        <a:cubicBezTo>
                          <a:pt x="7964" y="1596"/>
                          <a:pt x="7402" y="1490"/>
                          <a:pt x="6870" y="1277"/>
                        </a:cubicBezTo>
                        <a:cubicBezTo>
                          <a:pt x="6840" y="1186"/>
                          <a:pt x="6840" y="1095"/>
                          <a:pt x="6870" y="1034"/>
                        </a:cubicBezTo>
                        <a:lnTo>
                          <a:pt x="6961" y="0"/>
                        </a:ln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2" name="Google Shape;2042;p55">
                    <a:extLst>
                      <a:ext uri="{FF2B5EF4-FFF2-40B4-BE49-F238E27FC236}">
                        <a16:creationId xmlns:a16="http://schemas.microsoft.com/office/drawing/2014/main" id="{51D9885F-D72A-B44C-E9B5-8154956664C2}"/>
                      </a:ext>
                    </a:extLst>
                  </p:cNvPr>
                  <p:cNvSpPr/>
                  <p:nvPr/>
                </p:nvSpPr>
                <p:spPr>
                  <a:xfrm>
                    <a:off x="2530008" y="2809981"/>
                    <a:ext cx="121008" cy="137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0" h="5130" extrusionOk="0">
                        <a:moveTo>
                          <a:pt x="396" y="1"/>
                        </a:moveTo>
                        <a:lnTo>
                          <a:pt x="396" y="1"/>
                        </a:lnTo>
                        <a:cubicBezTo>
                          <a:pt x="487" y="1581"/>
                          <a:pt x="578" y="2888"/>
                          <a:pt x="0" y="4347"/>
                        </a:cubicBezTo>
                        <a:cubicBezTo>
                          <a:pt x="1121" y="4796"/>
                          <a:pt x="2104" y="5129"/>
                          <a:pt x="2985" y="5129"/>
                        </a:cubicBezTo>
                        <a:cubicBezTo>
                          <a:pt x="3537" y="5129"/>
                          <a:pt x="4049" y="4998"/>
                          <a:pt x="4529" y="4682"/>
                        </a:cubicBezTo>
                        <a:cubicBezTo>
                          <a:pt x="3921" y="3496"/>
                          <a:pt x="3557" y="2220"/>
                          <a:pt x="3496" y="913"/>
                        </a:cubicBezTo>
                        <a:cubicBezTo>
                          <a:pt x="2614" y="639"/>
                          <a:pt x="1277" y="274"/>
                          <a:pt x="396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3" name="Google Shape;2043;p55">
                    <a:extLst>
                      <a:ext uri="{FF2B5EF4-FFF2-40B4-BE49-F238E27FC236}">
                        <a16:creationId xmlns:a16="http://schemas.microsoft.com/office/drawing/2014/main" id="{F92DB840-C4DF-1952-1B7D-4E7DBDA9DFC5}"/>
                      </a:ext>
                    </a:extLst>
                  </p:cNvPr>
                  <p:cNvSpPr/>
                  <p:nvPr/>
                </p:nvSpPr>
                <p:spPr>
                  <a:xfrm>
                    <a:off x="2506446" y="2647723"/>
                    <a:ext cx="187602" cy="232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3" h="8720" extrusionOk="0">
                        <a:moveTo>
                          <a:pt x="3982" y="1"/>
                        </a:moveTo>
                        <a:cubicBezTo>
                          <a:pt x="3215" y="1"/>
                          <a:pt x="2459" y="170"/>
                          <a:pt x="1764" y="543"/>
                        </a:cubicBezTo>
                        <a:cubicBezTo>
                          <a:pt x="730" y="1181"/>
                          <a:pt x="92" y="2306"/>
                          <a:pt x="62" y="3522"/>
                        </a:cubicBezTo>
                        <a:cubicBezTo>
                          <a:pt x="1" y="4737"/>
                          <a:pt x="396" y="5892"/>
                          <a:pt x="1186" y="6835"/>
                        </a:cubicBezTo>
                        <a:cubicBezTo>
                          <a:pt x="1977" y="7716"/>
                          <a:pt x="2980" y="8324"/>
                          <a:pt x="4135" y="8628"/>
                        </a:cubicBezTo>
                        <a:cubicBezTo>
                          <a:pt x="4317" y="8689"/>
                          <a:pt x="4515" y="8719"/>
                          <a:pt x="4716" y="8719"/>
                        </a:cubicBezTo>
                        <a:cubicBezTo>
                          <a:pt x="4917" y="8719"/>
                          <a:pt x="5123" y="8689"/>
                          <a:pt x="5320" y="8628"/>
                        </a:cubicBezTo>
                        <a:cubicBezTo>
                          <a:pt x="5837" y="8385"/>
                          <a:pt x="6110" y="7838"/>
                          <a:pt x="6354" y="7291"/>
                        </a:cubicBezTo>
                        <a:cubicBezTo>
                          <a:pt x="6658" y="6622"/>
                          <a:pt x="6961" y="5832"/>
                          <a:pt x="6718" y="5133"/>
                        </a:cubicBezTo>
                        <a:cubicBezTo>
                          <a:pt x="6597" y="4859"/>
                          <a:pt x="6475" y="4585"/>
                          <a:pt x="6384" y="4312"/>
                        </a:cubicBezTo>
                        <a:cubicBezTo>
                          <a:pt x="6202" y="3461"/>
                          <a:pt x="7022" y="2671"/>
                          <a:pt x="7022" y="1819"/>
                        </a:cubicBezTo>
                        <a:cubicBezTo>
                          <a:pt x="6992" y="1212"/>
                          <a:pt x="6658" y="695"/>
                          <a:pt x="6141" y="421"/>
                        </a:cubicBezTo>
                        <a:cubicBezTo>
                          <a:pt x="5624" y="148"/>
                          <a:pt x="5077" y="26"/>
                          <a:pt x="4499" y="26"/>
                        </a:cubicBezTo>
                        <a:cubicBezTo>
                          <a:pt x="4327" y="9"/>
                          <a:pt x="4154" y="1"/>
                          <a:pt x="3982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4" name="Google Shape;2044;p55">
                    <a:extLst>
                      <a:ext uri="{FF2B5EF4-FFF2-40B4-BE49-F238E27FC236}">
                        <a16:creationId xmlns:a16="http://schemas.microsoft.com/office/drawing/2014/main" id="{004D3415-D24C-FC3C-8467-496E9C5F870A}"/>
                      </a:ext>
                    </a:extLst>
                  </p:cNvPr>
                  <p:cNvSpPr/>
                  <p:nvPr/>
                </p:nvSpPr>
                <p:spPr>
                  <a:xfrm>
                    <a:off x="2499955" y="2704436"/>
                    <a:ext cx="60103" cy="133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0" h="5016" extrusionOk="0">
                        <a:moveTo>
                          <a:pt x="973" y="0"/>
                        </a:moveTo>
                        <a:cubicBezTo>
                          <a:pt x="457" y="365"/>
                          <a:pt x="122" y="943"/>
                          <a:pt x="92" y="1581"/>
                        </a:cubicBezTo>
                        <a:cubicBezTo>
                          <a:pt x="1" y="2280"/>
                          <a:pt x="92" y="2949"/>
                          <a:pt x="365" y="3587"/>
                        </a:cubicBezTo>
                        <a:cubicBezTo>
                          <a:pt x="700" y="4104"/>
                          <a:pt x="1065" y="4590"/>
                          <a:pt x="1460" y="5016"/>
                        </a:cubicBezTo>
                        <a:cubicBezTo>
                          <a:pt x="2128" y="3648"/>
                          <a:pt x="2250" y="2037"/>
                          <a:pt x="1764" y="578"/>
                        </a:cubicBezTo>
                        <a:lnTo>
                          <a:pt x="973" y="0"/>
                        </a:lnTo>
                        <a:close/>
                      </a:path>
                    </a:pathLst>
                  </a:custGeom>
                  <a:solidFill>
                    <a:srgbClr val="261D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5" name="Google Shape;2045;p55">
                    <a:extLst>
                      <a:ext uri="{FF2B5EF4-FFF2-40B4-BE49-F238E27FC236}">
                        <a16:creationId xmlns:a16="http://schemas.microsoft.com/office/drawing/2014/main" id="{BAEA3344-17BF-2B32-E87E-FAD281F0A840}"/>
                      </a:ext>
                    </a:extLst>
                  </p:cNvPr>
                  <p:cNvSpPr/>
                  <p:nvPr/>
                </p:nvSpPr>
                <p:spPr>
                  <a:xfrm>
                    <a:off x="2532439" y="2757889"/>
                    <a:ext cx="30880" cy="55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6" h="2078" extrusionOk="0">
                        <a:moveTo>
                          <a:pt x="383" y="1"/>
                        </a:moveTo>
                        <a:cubicBezTo>
                          <a:pt x="367" y="1"/>
                          <a:pt x="351" y="2"/>
                          <a:pt x="335" y="6"/>
                        </a:cubicBezTo>
                        <a:cubicBezTo>
                          <a:pt x="183" y="66"/>
                          <a:pt x="122" y="249"/>
                          <a:pt x="92" y="401"/>
                        </a:cubicBezTo>
                        <a:cubicBezTo>
                          <a:pt x="1" y="765"/>
                          <a:pt x="31" y="1191"/>
                          <a:pt x="183" y="1525"/>
                        </a:cubicBezTo>
                        <a:cubicBezTo>
                          <a:pt x="274" y="1738"/>
                          <a:pt x="426" y="1920"/>
                          <a:pt x="608" y="2042"/>
                        </a:cubicBezTo>
                        <a:cubicBezTo>
                          <a:pt x="664" y="2066"/>
                          <a:pt x="722" y="2077"/>
                          <a:pt x="778" y="2077"/>
                        </a:cubicBezTo>
                        <a:cubicBezTo>
                          <a:pt x="938" y="2077"/>
                          <a:pt x="1088" y="1986"/>
                          <a:pt x="1156" y="1829"/>
                        </a:cubicBezTo>
                        <a:lnTo>
                          <a:pt x="1034" y="796"/>
                        </a:lnTo>
                        <a:cubicBezTo>
                          <a:pt x="973" y="583"/>
                          <a:pt x="882" y="401"/>
                          <a:pt x="760" y="249"/>
                        </a:cubicBezTo>
                        <a:cubicBezTo>
                          <a:pt x="679" y="113"/>
                          <a:pt x="524" y="1"/>
                          <a:pt x="383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6" name="Google Shape;2046;p55">
                    <a:extLst>
                      <a:ext uri="{FF2B5EF4-FFF2-40B4-BE49-F238E27FC236}">
                        <a16:creationId xmlns:a16="http://schemas.microsoft.com/office/drawing/2014/main" id="{8EAE6ED2-4B4D-966B-0195-613D010B0794}"/>
                      </a:ext>
                    </a:extLst>
                  </p:cNvPr>
                  <p:cNvSpPr/>
                  <p:nvPr/>
                </p:nvSpPr>
                <p:spPr>
                  <a:xfrm>
                    <a:off x="2538930" y="2763713"/>
                    <a:ext cx="14638" cy="43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1612" extrusionOk="0">
                        <a:moveTo>
                          <a:pt x="1" y="0"/>
                        </a:moveTo>
                        <a:lnTo>
                          <a:pt x="1" y="335"/>
                        </a:lnTo>
                        <a:cubicBezTo>
                          <a:pt x="1" y="426"/>
                          <a:pt x="31" y="517"/>
                          <a:pt x="122" y="578"/>
                        </a:cubicBezTo>
                        <a:cubicBezTo>
                          <a:pt x="183" y="608"/>
                          <a:pt x="213" y="639"/>
                          <a:pt x="213" y="699"/>
                        </a:cubicBezTo>
                        <a:cubicBezTo>
                          <a:pt x="213" y="730"/>
                          <a:pt x="183" y="730"/>
                          <a:pt x="153" y="760"/>
                        </a:cubicBezTo>
                        <a:cubicBezTo>
                          <a:pt x="122" y="760"/>
                          <a:pt x="122" y="760"/>
                          <a:pt x="92" y="791"/>
                        </a:cubicBezTo>
                        <a:cubicBezTo>
                          <a:pt x="1" y="821"/>
                          <a:pt x="31" y="943"/>
                          <a:pt x="31" y="1034"/>
                        </a:cubicBezTo>
                        <a:cubicBezTo>
                          <a:pt x="92" y="1216"/>
                          <a:pt x="183" y="1429"/>
                          <a:pt x="305" y="1611"/>
                        </a:cubicBezTo>
                        <a:cubicBezTo>
                          <a:pt x="335" y="1490"/>
                          <a:pt x="396" y="1398"/>
                          <a:pt x="457" y="1338"/>
                        </a:cubicBezTo>
                        <a:cubicBezTo>
                          <a:pt x="487" y="1277"/>
                          <a:pt x="548" y="1247"/>
                          <a:pt x="548" y="1186"/>
                        </a:cubicBezTo>
                        <a:cubicBezTo>
                          <a:pt x="548" y="1125"/>
                          <a:pt x="517" y="1064"/>
                          <a:pt x="487" y="1034"/>
                        </a:cubicBezTo>
                        <a:cubicBezTo>
                          <a:pt x="426" y="973"/>
                          <a:pt x="365" y="943"/>
                          <a:pt x="365" y="882"/>
                        </a:cubicBezTo>
                        <a:cubicBezTo>
                          <a:pt x="335" y="791"/>
                          <a:pt x="365" y="699"/>
                          <a:pt x="396" y="608"/>
                        </a:cubicBezTo>
                        <a:cubicBezTo>
                          <a:pt x="426" y="487"/>
                          <a:pt x="396" y="335"/>
                          <a:pt x="335" y="213"/>
                        </a:cubicBezTo>
                        <a:cubicBezTo>
                          <a:pt x="244" y="91"/>
                          <a:pt x="122" y="3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C68E4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7" name="Google Shape;2047;p55">
                    <a:extLst>
                      <a:ext uri="{FF2B5EF4-FFF2-40B4-BE49-F238E27FC236}">
                        <a16:creationId xmlns:a16="http://schemas.microsoft.com/office/drawing/2014/main" id="{A7B781FF-27BB-557B-8A2C-509E82B31972}"/>
                      </a:ext>
                    </a:extLst>
                  </p:cNvPr>
                  <p:cNvSpPr/>
                  <p:nvPr/>
                </p:nvSpPr>
                <p:spPr>
                  <a:xfrm>
                    <a:off x="2550310" y="2740632"/>
                    <a:ext cx="151861" cy="43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5" h="1625" extrusionOk="0">
                        <a:moveTo>
                          <a:pt x="5168" y="196"/>
                        </a:moveTo>
                        <a:cubicBezTo>
                          <a:pt x="5259" y="196"/>
                          <a:pt x="5319" y="226"/>
                          <a:pt x="5380" y="256"/>
                        </a:cubicBezTo>
                        <a:cubicBezTo>
                          <a:pt x="5441" y="348"/>
                          <a:pt x="5471" y="439"/>
                          <a:pt x="5441" y="530"/>
                        </a:cubicBezTo>
                        <a:cubicBezTo>
                          <a:pt x="5411" y="773"/>
                          <a:pt x="5198" y="986"/>
                          <a:pt x="4955" y="1047"/>
                        </a:cubicBezTo>
                        <a:cubicBezTo>
                          <a:pt x="4772" y="1047"/>
                          <a:pt x="4620" y="955"/>
                          <a:pt x="4529" y="834"/>
                        </a:cubicBezTo>
                        <a:cubicBezTo>
                          <a:pt x="4468" y="621"/>
                          <a:pt x="4499" y="408"/>
                          <a:pt x="4620" y="226"/>
                        </a:cubicBezTo>
                        <a:cubicBezTo>
                          <a:pt x="4742" y="196"/>
                          <a:pt x="4864" y="196"/>
                          <a:pt x="5016" y="196"/>
                        </a:cubicBezTo>
                        <a:close/>
                        <a:moveTo>
                          <a:pt x="3253" y="378"/>
                        </a:moveTo>
                        <a:cubicBezTo>
                          <a:pt x="3313" y="530"/>
                          <a:pt x="3344" y="682"/>
                          <a:pt x="3344" y="834"/>
                        </a:cubicBezTo>
                        <a:cubicBezTo>
                          <a:pt x="3344" y="986"/>
                          <a:pt x="3283" y="1107"/>
                          <a:pt x="3192" y="1229"/>
                        </a:cubicBezTo>
                        <a:cubicBezTo>
                          <a:pt x="3070" y="1320"/>
                          <a:pt x="2918" y="1381"/>
                          <a:pt x="2766" y="1381"/>
                        </a:cubicBezTo>
                        <a:cubicBezTo>
                          <a:pt x="2743" y="1383"/>
                          <a:pt x="2720" y="1383"/>
                          <a:pt x="2697" y="1383"/>
                        </a:cubicBezTo>
                        <a:cubicBezTo>
                          <a:pt x="2265" y="1383"/>
                          <a:pt x="1847" y="1116"/>
                          <a:pt x="1702" y="712"/>
                        </a:cubicBezTo>
                        <a:lnTo>
                          <a:pt x="1672" y="712"/>
                        </a:lnTo>
                        <a:cubicBezTo>
                          <a:pt x="2189" y="500"/>
                          <a:pt x="2736" y="378"/>
                          <a:pt x="3253" y="378"/>
                        </a:cubicBezTo>
                        <a:close/>
                        <a:moveTo>
                          <a:pt x="5005" y="1"/>
                        </a:moveTo>
                        <a:cubicBezTo>
                          <a:pt x="4845" y="1"/>
                          <a:pt x="4680" y="22"/>
                          <a:pt x="4529" y="44"/>
                        </a:cubicBezTo>
                        <a:lnTo>
                          <a:pt x="4499" y="44"/>
                        </a:lnTo>
                        <a:lnTo>
                          <a:pt x="4468" y="74"/>
                        </a:lnTo>
                        <a:cubicBezTo>
                          <a:pt x="4408" y="165"/>
                          <a:pt x="4347" y="287"/>
                          <a:pt x="4316" y="378"/>
                        </a:cubicBezTo>
                        <a:cubicBezTo>
                          <a:pt x="4043" y="378"/>
                          <a:pt x="3769" y="408"/>
                          <a:pt x="3526" y="530"/>
                        </a:cubicBezTo>
                        <a:cubicBezTo>
                          <a:pt x="3526" y="469"/>
                          <a:pt x="3496" y="408"/>
                          <a:pt x="3496" y="348"/>
                        </a:cubicBezTo>
                        <a:lnTo>
                          <a:pt x="3739" y="348"/>
                        </a:lnTo>
                        <a:cubicBezTo>
                          <a:pt x="3800" y="348"/>
                          <a:pt x="3830" y="317"/>
                          <a:pt x="3830" y="256"/>
                        </a:cubicBezTo>
                        <a:cubicBezTo>
                          <a:pt x="3830" y="196"/>
                          <a:pt x="3800" y="135"/>
                          <a:pt x="3739" y="135"/>
                        </a:cubicBezTo>
                        <a:cubicBezTo>
                          <a:pt x="3664" y="132"/>
                          <a:pt x="3588" y="130"/>
                          <a:pt x="3513" y="130"/>
                        </a:cubicBezTo>
                        <a:cubicBezTo>
                          <a:pt x="2829" y="130"/>
                          <a:pt x="2150" y="256"/>
                          <a:pt x="1520" y="530"/>
                        </a:cubicBezTo>
                        <a:lnTo>
                          <a:pt x="1459" y="530"/>
                        </a:lnTo>
                        <a:lnTo>
                          <a:pt x="122" y="743"/>
                        </a:lnTo>
                        <a:cubicBezTo>
                          <a:pt x="61" y="773"/>
                          <a:pt x="0" y="834"/>
                          <a:pt x="61" y="895"/>
                        </a:cubicBezTo>
                        <a:cubicBezTo>
                          <a:pt x="61" y="955"/>
                          <a:pt x="91" y="986"/>
                          <a:pt x="152" y="986"/>
                        </a:cubicBezTo>
                        <a:lnTo>
                          <a:pt x="1490" y="773"/>
                        </a:lnTo>
                        <a:cubicBezTo>
                          <a:pt x="1672" y="1290"/>
                          <a:pt x="2158" y="1624"/>
                          <a:pt x="2705" y="1624"/>
                        </a:cubicBezTo>
                        <a:lnTo>
                          <a:pt x="2797" y="1624"/>
                        </a:lnTo>
                        <a:cubicBezTo>
                          <a:pt x="3009" y="1624"/>
                          <a:pt x="3192" y="1533"/>
                          <a:pt x="3344" y="1381"/>
                        </a:cubicBezTo>
                        <a:cubicBezTo>
                          <a:pt x="3465" y="1229"/>
                          <a:pt x="3557" y="1047"/>
                          <a:pt x="3557" y="864"/>
                        </a:cubicBezTo>
                        <a:lnTo>
                          <a:pt x="3557" y="743"/>
                        </a:lnTo>
                        <a:lnTo>
                          <a:pt x="3587" y="743"/>
                        </a:lnTo>
                        <a:cubicBezTo>
                          <a:pt x="3800" y="621"/>
                          <a:pt x="4043" y="591"/>
                          <a:pt x="4286" y="591"/>
                        </a:cubicBezTo>
                        <a:cubicBezTo>
                          <a:pt x="4228" y="968"/>
                          <a:pt x="4502" y="1262"/>
                          <a:pt x="4870" y="1262"/>
                        </a:cubicBezTo>
                        <a:cubicBezTo>
                          <a:pt x="4888" y="1262"/>
                          <a:pt x="4906" y="1261"/>
                          <a:pt x="4924" y="1259"/>
                        </a:cubicBezTo>
                        <a:lnTo>
                          <a:pt x="4955" y="1259"/>
                        </a:lnTo>
                        <a:cubicBezTo>
                          <a:pt x="5319" y="1199"/>
                          <a:pt x="5593" y="925"/>
                          <a:pt x="5654" y="591"/>
                        </a:cubicBezTo>
                        <a:cubicBezTo>
                          <a:pt x="5684" y="439"/>
                          <a:pt x="5654" y="256"/>
                          <a:pt x="5532" y="135"/>
                        </a:cubicBezTo>
                        <a:cubicBezTo>
                          <a:pt x="5441" y="44"/>
                          <a:pt x="5319" y="13"/>
                          <a:pt x="5198" y="13"/>
                        </a:cubicBezTo>
                        <a:cubicBezTo>
                          <a:pt x="5136" y="4"/>
                          <a:pt x="5071" y="1"/>
                          <a:pt x="500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8" name="Google Shape;2048;p55">
                    <a:extLst>
                      <a:ext uri="{FF2B5EF4-FFF2-40B4-BE49-F238E27FC236}">
                        <a16:creationId xmlns:a16="http://schemas.microsoft.com/office/drawing/2014/main" id="{E048008F-87FF-4F35-F357-C050E65CB025}"/>
                      </a:ext>
                    </a:extLst>
                  </p:cNvPr>
                  <p:cNvSpPr/>
                  <p:nvPr/>
                </p:nvSpPr>
                <p:spPr>
                  <a:xfrm>
                    <a:off x="2650165" y="2753161"/>
                    <a:ext cx="26018" cy="64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" h="2402" extrusionOk="0">
                        <a:moveTo>
                          <a:pt x="426" y="0"/>
                        </a:moveTo>
                        <a:lnTo>
                          <a:pt x="366" y="61"/>
                        </a:lnTo>
                        <a:cubicBezTo>
                          <a:pt x="366" y="61"/>
                          <a:pt x="335" y="91"/>
                          <a:pt x="335" y="122"/>
                        </a:cubicBezTo>
                        <a:cubicBezTo>
                          <a:pt x="244" y="334"/>
                          <a:pt x="214" y="547"/>
                          <a:pt x="274" y="790"/>
                        </a:cubicBezTo>
                        <a:cubicBezTo>
                          <a:pt x="335" y="1034"/>
                          <a:pt x="457" y="1277"/>
                          <a:pt x="609" y="1490"/>
                        </a:cubicBezTo>
                        <a:cubicBezTo>
                          <a:pt x="700" y="1581"/>
                          <a:pt x="761" y="1733"/>
                          <a:pt x="761" y="1854"/>
                        </a:cubicBezTo>
                        <a:cubicBezTo>
                          <a:pt x="730" y="1976"/>
                          <a:pt x="639" y="2097"/>
                          <a:pt x="518" y="2128"/>
                        </a:cubicBezTo>
                        <a:cubicBezTo>
                          <a:pt x="429" y="2172"/>
                          <a:pt x="323" y="2201"/>
                          <a:pt x="214" y="2201"/>
                        </a:cubicBezTo>
                        <a:cubicBezTo>
                          <a:pt x="174" y="2201"/>
                          <a:pt x="133" y="2197"/>
                          <a:pt x="92" y="2189"/>
                        </a:cubicBezTo>
                        <a:cubicBezTo>
                          <a:pt x="31" y="2219"/>
                          <a:pt x="1" y="2249"/>
                          <a:pt x="1" y="2310"/>
                        </a:cubicBezTo>
                        <a:cubicBezTo>
                          <a:pt x="1" y="2371"/>
                          <a:pt x="62" y="2401"/>
                          <a:pt x="123" y="2401"/>
                        </a:cubicBezTo>
                        <a:cubicBezTo>
                          <a:pt x="274" y="2401"/>
                          <a:pt x="457" y="2371"/>
                          <a:pt x="609" y="2310"/>
                        </a:cubicBezTo>
                        <a:cubicBezTo>
                          <a:pt x="791" y="2249"/>
                          <a:pt x="943" y="2067"/>
                          <a:pt x="974" y="1885"/>
                        </a:cubicBezTo>
                        <a:cubicBezTo>
                          <a:pt x="974" y="1702"/>
                          <a:pt x="913" y="1520"/>
                          <a:pt x="791" y="1368"/>
                        </a:cubicBezTo>
                        <a:cubicBezTo>
                          <a:pt x="639" y="1186"/>
                          <a:pt x="548" y="973"/>
                          <a:pt x="487" y="730"/>
                        </a:cubicBezTo>
                        <a:cubicBezTo>
                          <a:pt x="426" y="517"/>
                          <a:pt x="457" y="304"/>
                          <a:pt x="578" y="122"/>
                        </a:cubicBezTo>
                        <a:lnTo>
                          <a:pt x="42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9" name="Google Shape;2049;p55">
                    <a:extLst>
                      <a:ext uri="{FF2B5EF4-FFF2-40B4-BE49-F238E27FC236}">
                        <a16:creationId xmlns:a16="http://schemas.microsoft.com/office/drawing/2014/main" id="{CE0CF220-A523-4E1C-3985-3DA81E302F08}"/>
                      </a:ext>
                    </a:extLst>
                  </p:cNvPr>
                  <p:cNvSpPr/>
                  <p:nvPr/>
                </p:nvSpPr>
                <p:spPr>
                  <a:xfrm>
                    <a:off x="2637182" y="2835171"/>
                    <a:ext cx="26819" cy="10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4" h="396" extrusionOk="0">
                        <a:moveTo>
                          <a:pt x="1004" y="0"/>
                        </a:moveTo>
                        <a:lnTo>
                          <a:pt x="1" y="61"/>
                        </a:lnTo>
                        <a:cubicBezTo>
                          <a:pt x="92" y="274"/>
                          <a:pt x="305" y="395"/>
                          <a:pt x="517" y="395"/>
                        </a:cubicBezTo>
                        <a:cubicBezTo>
                          <a:pt x="760" y="365"/>
                          <a:pt x="943" y="213"/>
                          <a:pt x="100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0" name="Google Shape;2050;p55">
                    <a:extLst>
                      <a:ext uri="{FF2B5EF4-FFF2-40B4-BE49-F238E27FC236}">
                        <a16:creationId xmlns:a16="http://schemas.microsoft.com/office/drawing/2014/main" id="{4B05AACE-A70C-5C69-9AEB-2787012F3E79}"/>
                      </a:ext>
                    </a:extLst>
                  </p:cNvPr>
                  <p:cNvSpPr/>
                  <p:nvPr/>
                </p:nvSpPr>
                <p:spPr>
                  <a:xfrm>
                    <a:off x="2617708" y="2754764"/>
                    <a:ext cx="9750" cy="162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" h="609" extrusionOk="0">
                        <a:moveTo>
                          <a:pt x="182" y="1"/>
                        </a:moveTo>
                        <a:cubicBezTo>
                          <a:pt x="91" y="1"/>
                          <a:pt x="0" y="153"/>
                          <a:pt x="0" y="305"/>
                        </a:cubicBezTo>
                        <a:cubicBezTo>
                          <a:pt x="0" y="457"/>
                          <a:pt x="91" y="609"/>
                          <a:pt x="182" y="609"/>
                        </a:cubicBezTo>
                        <a:cubicBezTo>
                          <a:pt x="274" y="609"/>
                          <a:pt x="365" y="457"/>
                          <a:pt x="365" y="305"/>
                        </a:cubicBezTo>
                        <a:cubicBezTo>
                          <a:pt x="365" y="123"/>
                          <a:pt x="274" y="1"/>
                          <a:pt x="18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1" name="Google Shape;2051;p55">
                    <a:extLst>
                      <a:ext uri="{FF2B5EF4-FFF2-40B4-BE49-F238E27FC236}">
                        <a16:creationId xmlns:a16="http://schemas.microsoft.com/office/drawing/2014/main" id="{D7A76B98-0176-1575-A1F7-68DC0DB89714}"/>
                      </a:ext>
                    </a:extLst>
                  </p:cNvPr>
                  <p:cNvSpPr/>
                  <p:nvPr/>
                </p:nvSpPr>
                <p:spPr>
                  <a:xfrm>
                    <a:off x="2667235" y="2752333"/>
                    <a:ext cx="8147" cy="130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488" extrusionOk="0">
                        <a:moveTo>
                          <a:pt x="152" y="1"/>
                        </a:moveTo>
                        <a:cubicBezTo>
                          <a:pt x="61" y="1"/>
                          <a:pt x="0" y="122"/>
                          <a:pt x="0" y="244"/>
                        </a:cubicBezTo>
                        <a:cubicBezTo>
                          <a:pt x="0" y="396"/>
                          <a:pt x="91" y="487"/>
                          <a:pt x="152" y="487"/>
                        </a:cubicBezTo>
                        <a:cubicBezTo>
                          <a:pt x="243" y="487"/>
                          <a:pt x="304" y="396"/>
                          <a:pt x="304" y="244"/>
                        </a:cubicBezTo>
                        <a:cubicBezTo>
                          <a:pt x="304" y="122"/>
                          <a:pt x="243" y="1"/>
                          <a:pt x="152" y="1"/>
                        </a:cubicBezTo>
                        <a:close/>
                      </a:path>
                    </a:pathLst>
                  </a:custGeom>
                  <a:solidFill>
                    <a:srgbClr val="261D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2" name="Google Shape;2052;p55">
                    <a:extLst>
                      <a:ext uri="{FF2B5EF4-FFF2-40B4-BE49-F238E27FC236}">
                        <a16:creationId xmlns:a16="http://schemas.microsoft.com/office/drawing/2014/main" id="{ECA37B4D-FE64-C242-9867-AEF3805771D7}"/>
                      </a:ext>
                    </a:extLst>
                  </p:cNvPr>
                  <p:cNvSpPr/>
                  <p:nvPr/>
                </p:nvSpPr>
                <p:spPr>
                  <a:xfrm>
                    <a:off x="2498326" y="2637251"/>
                    <a:ext cx="206274" cy="1224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2" h="4583" extrusionOk="0">
                        <a:moveTo>
                          <a:pt x="4552" y="0"/>
                        </a:moveTo>
                        <a:cubicBezTo>
                          <a:pt x="4393" y="0"/>
                          <a:pt x="4234" y="8"/>
                          <a:pt x="4074" y="23"/>
                        </a:cubicBezTo>
                        <a:cubicBezTo>
                          <a:pt x="3466" y="114"/>
                          <a:pt x="2889" y="266"/>
                          <a:pt x="2311" y="479"/>
                        </a:cubicBezTo>
                        <a:cubicBezTo>
                          <a:pt x="1460" y="540"/>
                          <a:pt x="730" y="1087"/>
                          <a:pt x="396" y="1877"/>
                        </a:cubicBezTo>
                        <a:cubicBezTo>
                          <a:pt x="31" y="2728"/>
                          <a:pt x="1" y="3701"/>
                          <a:pt x="244" y="4582"/>
                        </a:cubicBezTo>
                        <a:cubicBezTo>
                          <a:pt x="2262" y="3927"/>
                          <a:pt x="4325" y="3317"/>
                          <a:pt x="6413" y="3317"/>
                        </a:cubicBezTo>
                        <a:cubicBezTo>
                          <a:pt x="6747" y="3317"/>
                          <a:pt x="7082" y="3333"/>
                          <a:pt x="7417" y="3366"/>
                        </a:cubicBezTo>
                        <a:cubicBezTo>
                          <a:pt x="7721" y="2759"/>
                          <a:pt x="7721" y="2059"/>
                          <a:pt x="7417" y="1452"/>
                        </a:cubicBezTo>
                        <a:cubicBezTo>
                          <a:pt x="7114" y="874"/>
                          <a:pt x="6597" y="449"/>
                          <a:pt x="5958" y="205"/>
                        </a:cubicBezTo>
                        <a:cubicBezTo>
                          <a:pt x="5503" y="69"/>
                          <a:pt x="5030" y="0"/>
                          <a:pt x="455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956607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>
          <a:extLst>
            <a:ext uri="{FF2B5EF4-FFF2-40B4-BE49-F238E27FC236}">
              <a16:creationId xmlns:a16="http://schemas.microsoft.com/office/drawing/2014/main" id="{7987C2EE-A4AC-161F-93C9-41AEB5079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">
            <a:extLst>
              <a:ext uri="{FF2B5EF4-FFF2-40B4-BE49-F238E27FC236}">
                <a16:creationId xmlns:a16="http://schemas.microsoft.com/office/drawing/2014/main" id="{90B7B655-3E39-6655-F4D1-3A915F75DB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Cardiovascular </a:t>
            </a:r>
            <a:endParaRPr dirty="0"/>
          </a:p>
        </p:txBody>
      </p:sp>
      <p:sp>
        <p:nvSpPr>
          <p:cNvPr id="440" name="Google Shape;440;p36">
            <a:extLst>
              <a:ext uri="{FF2B5EF4-FFF2-40B4-BE49-F238E27FC236}">
                <a16:creationId xmlns:a16="http://schemas.microsoft.com/office/drawing/2014/main" id="{744F88EE-760D-11CE-9CD7-4C03002980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175157"/>
            <a:ext cx="77040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/>
              <a:t>Primary cardiac involvement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/>
              <a:t>    .endomyocardial fibrosis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/>
              <a:t>    . Myocarditis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/>
              <a:t>    .pericarditis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b="1" dirty="0"/>
          </a:p>
        </p:txBody>
      </p:sp>
      <p:sp>
        <p:nvSpPr>
          <p:cNvPr id="2" name="Google Shape;439;p36">
            <a:extLst>
              <a:ext uri="{FF2B5EF4-FFF2-40B4-BE49-F238E27FC236}">
                <a16:creationId xmlns:a16="http://schemas.microsoft.com/office/drawing/2014/main" id="{AD5781C6-CB0E-3F1A-3196-47A288CE0346}"/>
              </a:ext>
            </a:extLst>
          </p:cNvPr>
          <p:cNvSpPr txBox="1">
            <a:spLocks/>
          </p:cNvSpPr>
          <p:nvPr/>
        </p:nvSpPr>
        <p:spPr>
          <a:xfrm>
            <a:off x="792453" y="2809914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800" b="1" i="0" u="none" strike="noStrike" cap="none">
                <a:solidFill>
                  <a:schemeClr val="dk1"/>
                </a:solidFill>
                <a:latin typeface="Jockey One"/>
                <a:ea typeface="Jockey One"/>
                <a:cs typeface="Jockey One"/>
                <a:sym typeface="Jockey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dirty="0"/>
              <a:t>Pulmonary  </a:t>
            </a:r>
          </a:p>
        </p:txBody>
      </p:sp>
      <p:sp>
        <p:nvSpPr>
          <p:cNvPr id="3" name="Google Shape;440;p36">
            <a:extLst>
              <a:ext uri="{FF2B5EF4-FFF2-40B4-BE49-F238E27FC236}">
                <a16:creationId xmlns:a16="http://schemas.microsoft.com/office/drawing/2014/main" id="{B5D887F6-E00B-9AFB-D600-FA1FE5A53817}"/>
              </a:ext>
            </a:extLst>
          </p:cNvPr>
          <p:cNvSpPr txBox="1">
            <a:spLocks/>
          </p:cNvSpPr>
          <p:nvPr/>
        </p:nvSpPr>
        <p:spPr>
          <a:xfrm>
            <a:off x="792453" y="3106014"/>
            <a:ext cx="7704000" cy="3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sap"/>
              <a:buAutoNum type="arabicPeriod"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>
              <a:buNone/>
            </a:pPr>
            <a:r>
              <a:rPr lang="en-US" b="1" dirty="0"/>
              <a:t>    .interstitial lung disease </a:t>
            </a:r>
          </a:p>
          <a:p>
            <a:pPr marL="0" indent="0">
              <a:buNone/>
            </a:pPr>
            <a:r>
              <a:rPr lang="en-US" b="1" dirty="0"/>
              <a:t>    . Pulmonary artery hypertension </a:t>
            </a:r>
          </a:p>
          <a:p>
            <a:pPr marL="171450" indent="-171450">
              <a:buFontTx/>
              <a:buChar char="-"/>
            </a:pPr>
            <a:endParaRPr lang="en-US" b="1" dirty="0"/>
          </a:p>
          <a:p>
            <a:pPr marL="171450" indent="-171450">
              <a:buFontTx/>
              <a:buChar char="-"/>
            </a:pPr>
            <a:endParaRPr lang="en-US" b="1" dirty="0"/>
          </a:p>
          <a:p>
            <a:pPr marL="171450" indent="-171450">
              <a:buFontTx/>
              <a:buChar char="-"/>
            </a:pPr>
            <a:endParaRPr lang="en-US" b="1" dirty="0"/>
          </a:p>
          <a:p>
            <a:pPr marL="171450" indent="-171450">
              <a:buFontTx/>
              <a:buChar char="-"/>
            </a:pPr>
            <a:endParaRPr lang="en-US" b="1" dirty="0"/>
          </a:p>
          <a:p>
            <a:pPr marL="171450" indent="-171450">
              <a:buFontTx/>
              <a:buChar char="-"/>
            </a:pPr>
            <a:endParaRPr lang="en-US" b="1" dirty="0"/>
          </a:p>
          <a:p>
            <a:pPr marL="171450" indent="-171450">
              <a:buFontTx/>
              <a:buChar char="-"/>
            </a:pPr>
            <a:endParaRPr lang="en-US" b="1" dirty="0"/>
          </a:p>
          <a:p>
            <a:pPr marL="171450" indent="-171450">
              <a:buFontTx/>
              <a:buChar char="-"/>
            </a:pPr>
            <a:endParaRPr lang="en-US" b="1" dirty="0"/>
          </a:p>
          <a:p>
            <a:pPr marL="171450" indent="-171450">
              <a:buFontTx/>
              <a:buChar char="-"/>
            </a:pPr>
            <a:endParaRPr lang="en-US" b="1" dirty="0"/>
          </a:p>
          <a:p>
            <a:pPr marL="171450" indent="-171450">
              <a:buFontTx/>
              <a:buChar char="-"/>
            </a:pPr>
            <a:endParaRPr lang="en-US" b="1" dirty="0"/>
          </a:p>
          <a:p>
            <a:pPr marL="171450" indent="-171450"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0534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>
          <a:extLst>
            <a:ext uri="{FF2B5EF4-FFF2-40B4-BE49-F238E27FC236}">
              <a16:creationId xmlns:a16="http://schemas.microsoft.com/office/drawing/2014/main" id="{35FAAD64-D968-FBC2-1406-A1D249FB6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55">
            <a:extLst>
              <a:ext uri="{FF2B5EF4-FFF2-40B4-BE49-F238E27FC236}">
                <a16:creationId xmlns:a16="http://schemas.microsoft.com/office/drawing/2014/main" id="{A3C9F388-0F3A-E36F-E626-FAE49731A6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849" y="-620607"/>
            <a:ext cx="7135314" cy="3913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Other extracutaneous </a:t>
            </a:r>
            <a:endParaRPr dirty="0"/>
          </a:p>
        </p:txBody>
      </p:sp>
      <p:grpSp>
        <p:nvGrpSpPr>
          <p:cNvPr id="1902" name="Google Shape;1902;p55">
            <a:extLst>
              <a:ext uri="{FF2B5EF4-FFF2-40B4-BE49-F238E27FC236}">
                <a16:creationId xmlns:a16="http://schemas.microsoft.com/office/drawing/2014/main" id="{007CBDA5-9E92-AEAF-5980-5CCC653BBD3F}"/>
              </a:ext>
            </a:extLst>
          </p:cNvPr>
          <p:cNvGrpSpPr/>
          <p:nvPr/>
        </p:nvGrpSpPr>
        <p:grpSpPr>
          <a:xfrm>
            <a:off x="722363" y="2547602"/>
            <a:ext cx="1086786" cy="2083242"/>
            <a:chOff x="722363" y="2547602"/>
            <a:chExt cx="1086786" cy="2083242"/>
          </a:xfrm>
        </p:grpSpPr>
        <p:sp>
          <p:nvSpPr>
            <p:cNvPr id="1903" name="Google Shape;1903;p55">
              <a:extLst>
                <a:ext uri="{FF2B5EF4-FFF2-40B4-BE49-F238E27FC236}">
                  <a16:creationId xmlns:a16="http://schemas.microsoft.com/office/drawing/2014/main" id="{3502C915-C750-AE49-D48E-ADBDBD888257}"/>
                </a:ext>
              </a:extLst>
            </p:cNvPr>
            <p:cNvSpPr/>
            <p:nvPr/>
          </p:nvSpPr>
          <p:spPr>
            <a:xfrm>
              <a:off x="722363" y="4545950"/>
              <a:ext cx="1086786" cy="62624"/>
            </a:xfrm>
            <a:custGeom>
              <a:avLst/>
              <a:gdLst/>
              <a:ahLst/>
              <a:cxnLst/>
              <a:rect l="l" t="t" r="r" b="b"/>
              <a:pathLst>
                <a:path w="15817" h="1215" extrusionOk="0">
                  <a:moveTo>
                    <a:pt x="1" y="0"/>
                  </a:moveTo>
                  <a:lnTo>
                    <a:pt x="1" y="1215"/>
                  </a:lnTo>
                  <a:lnTo>
                    <a:pt x="15816" y="1215"/>
                  </a:lnTo>
                  <a:lnTo>
                    <a:pt x="15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4" name="Google Shape;1904;p55">
              <a:extLst>
                <a:ext uri="{FF2B5EF4-FFF2-40B4-BE49-F238E27FC236}">
                  <a16:creationId xmlns:a16="http://schemas.microsoft.com/office/drawing/2014/main" id="{F3C4DF1B-A833-EA26-4185-469948899133}"/>
                </a:ext>
              </a:extLst>
            </p:cNvPr>
            <p:cNvGrpSpPr/>
            <p:nvPr/>
          </p:nvGrpSpPr>
          <p:grpSpPr>
            <a:xfrm>
              <a:off x="776156" y="2547602"/>
              <a:ext cx="979201" cy="2083242"/>
              <a:chOff x="6838672" y="1382834"/>
              <a:chExt cx="979201" cy="2083242"/>
            </a:xfrm>
          </p:grpSpPr>
          <p:grpSp>
            <p:nvGrpSpPr>
              <p:cNvPr id="1905" name="Google Shape;1905;p55">
                <a:extLst>
                  <a:ext uri="{FF2B5EF4-FFF2-40B4-BE49-F238E27FC236}">
                    <a16:creationId xmlns:a16="http://schemas.microsoft.com/office/drawing/2014/main" id="{7979BD97-7631-C58B-BCED-C4CEB6339829}"/>
                  </a:ext>
                </a:extLst>
              </p:cNvPr>
              <p:cNvGrpSpPr/>
              <p:nvPr/>
            </p:nvGrpSpPr>
            <p:grpSpPr>
              <a:xfrm>
                <a:off x="6957522" y="1382834"/>
                <a:ext cx="464955" cy="316323"/>
                <a:chOff x="1546323" y="2193700"/>
                <a:chExt cx="497758" cy="338639"/>
              </a:xfrm>
            </p:grpSpPr>
            <p:sp>
              <p:nvSpPr>
                <p:cNvPr id="1906" name="Google Shape;1906;p55">
                  <a:extLst>
                    <a:ext uri="{FF2B5EF4-FFF2-40B4-BE49-F238E27FC236}">
                      <a16:creationId xmlns:a16="http://schemas.microsoft.com/office/drawing/2014/main" id="{C83D5940-DE23-5D1B-76EA-CAE0A326F2E0}"/>
                    </a:ext>
                  </a:extLst>
                </p:cNvPr>
                <p:cNvSpPr/>
                <p:nvPr/>
              </p:nvSpPr>
              <p:spPr>
                <a:xfrm>
                  <a:off x="1546323" y="2193700"/>
                  <a:ext cx="497758" cy="338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5" h="12676" extrusionOk="0">
                      <a:moveTo>
                        <a:pt x="1" y="1"/>
                      </a:moveTo>
                      <a:lnTo>
                        <a:pt x="1" y="12676"/>
                      </a:lnTo>
                      <a:lnTo>
                        <a:pt x="18755" y="12676"/>
                      </a:lnTo>
                      <a:lnTo>
                        <a:pt x="1875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07" name="Google Shape;1907;p55">
                  <a:extLst>
                    <a:ext uri="{FF2B5EF4-FFF2-40B4-BE49-F238E27FC236}">
                      <a16:creationId xmlns:a16="http://schemas.microsoft.com/office/drawing/2014/main" id="{27C6B2B3-4ECC-E1B5-0BAD-D8FBE06C50E4}"/>
                    </a:ext>
                  </a:extLst>
                </p:cNvPr>
                <p:cNvGrpSpPr/>
                <p:nvPr/>
              </p:nvGrpSpPr>
              <p:grpSpPr>
                <a:xfrm>
                  <a:off x="1592594" y="2231883"/>
                  <a:ext cx="405212" cy="262273"/>
                  <a:chOff x="1591350" y="2221323"/>
                  <a:chExt cx="405212" cy="262273"/>
                </a:xfrm>
              </p:grpSpPr>
              <p:sp>
                <p:nvSpPr>
                  <p:cNvPr id="1908" name="Google Shape;1908;p55">
                    <a:extLst>
                      <a:ext uri="{FF2B5EF4-FFF2-40B4-BE49-F238E27FC236}">
                        <a16:creationId xmlns:a16="http://schemas.microsoft.com/office/drawing/2014/main" id="{7B7C8A2E-38B1-DB82-70AE-BB2D0C2B4BBD}"/>
                      </a:ext>
                    </a:extLst>
                  </p:cNvPr>
                  <p:cNvSpPr/>
                  <p:nvPr/>
                </p:nvSpPr>
                <p:spPr>
                  <a:xfrm>
                    <a:off x="1870693" y="2386145"/>
                    <a:ext cx="125041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4681" y="304"/>
                        </a:lnTo>
                        <a:lnTo>
                          <a:pt x="468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9" name="Google Shape;1909;p55">
                    <a:extLst>
                      <a:ext uri="{FF2B5EF4-FFF2-40B4-BE49-F238E27FC236}">
                        <a16:creationId xmlns:a16="http://schemas.microsoft.com/office/drawing/2014/main" id="{80921DB3-E5F4-A107-3DC0-32C757404E51}"/>
                      </a:ext>
                    </a:extLst>
                  </p:cNvPr>
                  <p:cNvSpPr/>
                  <p:nvPr/>
                </p:nvSpPr>
                <p:spPr>
                  <a:xfrm>
                    <a:off x="1870693" y="2408076"/>
                    <a:ext cx="125041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" h="335" extrusionOk="0">
                        <a:moveTo>
                          <a:pt x="0" y="0"/>
                        </a:moveTo>
                        <a:lnTo>
                          <a:pt x="0" y="334"/>
                        </a:lnTo>
                        <a:lnTo>
                          <a:pt x="4681" y="334"/>
                        </a:lnTo>
                        <a:lnTo>
                          <a:pt x="468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0" name="Google Shape;1910;p55">
                    <a:extLst>
                      <a:ext uri="{FF2B5EF4-FFF2-40B4-BE49-F238E27FC236}">
                        <a16:creationId xmlns:a16="http://schemas.microsoft.com/office/drawing/2014/main" id="{49DE800A-6F47-15F1-B291-65DCA608CBDB}"/>
                      </a:ext>
                    </a:extLst>
                  </p:cNvPr>
                  <p:cNvSpPr/>
                  <p:nvPr/>
                </p:nvSpPr>
                <p:spPr>
                  <a:xfrm>
                    <a:off x="1870693" y="2430810"/>
                    <a:ext cx="3494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1307" y="304"/>
                        </a:lnTo>
                        <a:lnTo>
                          <a:pt x="130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1" name="Google Shape;1911;p55">
                    <a:extLst>
                      <a:ext uri="{FF2B5EF4-FFF2-40B4-BE49-F238E27FC236}">
                        <a16:creationId xmlns:a16="http://schemas.microsoft.com/office/drawing/2014/main" id="{6E53A5E0-0304-4133-AEC9-B806C51DF151}"/>
                      </a:ext>
                    </a:extLst>
                  </p:cNvPr>
                  <p:cNvSpPr/>
                  <p:nvPr/>
                </p:nvSpPr>
                <p:spPr>
                  <a:xfrm>
                    <a:off x="1926711" y="2430810"/>
                    <a:ext cx="5035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1885" y="304"/>
                        </a:lnTo>
                        <a:lnTo>
                          <a:pt x="188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2" name="Google Shape;1912;p55">
                    <a:extLst>
                      <a:ext uri="{FF2B5EF4-FFF2-40B4-BE49-F238E27FC236}">
                        <a16:creationId xmlns:a16="http://schemas.microsoft.com/office/drawing/2014/main" id="{86AC760C-AB71-A898-951E-6F4F5C743A18}"/>
                      </a:ext>
                    </a:extLst>
                  </p:cNvPr>
                  <p:cNvSpPr/>
                  <p:nvPr/>
                </p:nvSpPr>
                <p:spPr>
                  <a:xfrm>
                    <a:off x="1870693" y="2452715"/>
                    <a:ext cx="82835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1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3100" y="305"/>
                        </a:lnTo>
                        <a:lnTo>
                          <a:pt x="3100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3" name="Google Shape;1913;p55">
                    <a:extLst>
                      <a:ext uri="{FF2B5EF4-FFF2-40B4-BE49-F238E27FC236}">
                        <a16:creationId xmlns:a16="http://schemas.microsoft.com/office/drawing/2014/main" id="{8A089DB4-F3A5-0263-4405-295687807DD2}"/>
                      </a:ext>
                    </a:extLst>
                  </p:cNvPr>
                  <p:cNvSpPr/>
                  <p:nvPr/>
                </p:nvSpPr>
                <p:spPr>
                  <a:xfrm>
                    <a:off x="1966487" y="2452715"/>
                    <a:ext cx="2925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095" y="305"/>
                        </a:ln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4" name="Google Shape;1914;p55">
                    <a:extLst>
                      <a:ext uri="{FF2B5EF4-FFF2-40B4-BE49-F238E27FC236}">
                        <a16:creationId xmlns:a16="http://schemas.microsoft.com/office/drawing/2014/main" id="{B81E65EB-7BC4-A0E2-A6FB-D38294E1DDA4}"/>
                      </a:ext>
                    </a:extLst>
                  </p:cNvPr>
                  <p:cNvSpPr/>
                  <p:nvPr/>
                </p:nvSpPr>
                <p:spPr>
                  <a:xfrm>
                    <a:off x="1870693" y="2475448"/>
                    <a:ext cx="125041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4681" y="305"/>
                        </a:lnTo>
                        <a:lnTo>
                          <a:pt x="468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5" name="Google Shape;1915;p55">
                    <a:extLst>
                      <a:ext uri="{FF2B5EF4-FFF2-40B4-BE49-F238E27FC236}">
                        <a16:creationId xmlns:a16="http://schemas.microsoft.com/office/drawing/2014/main" id="{3B596AE6-2427-F94F-1991-CE13F03696E4}"/>
                      </a:ext>
                    </a:extLst>
                  </p:cNvPr>
                  <p:cNvSpPr/>
                  <p:nvPr/>
                </p:nvSpPr>
                <p:spPr>
                  <a:xfrm>
                    <a:off x="1591350" y="2386145"/>
                    <a:ext cx="22494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8421" y="304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6" name="Google Shape;1916;p55">
                    <a:extLst>
                      <a:ext uri="{FF2B5EF4-FFF2-40B4-BE49-F238E27FC236}">
                        <a16:creationId xmlns:a16="http://schemas.microsoft.com/office/drawing/2014/main" id="{5AD478AB-C480-8FE7-C072-F4F69624BAEC}"/>
                      </a:ext>
                    </a:extLst>
                  </p:cNvPr>
                  <p:cNvSpPr/>
                  <p:nvPr/>
                </p:nvSpPr>
                <p:spPr>
                  <a:xfrm>
                    <a:off x="1591350" y="2408076"/>
                    <a:ext cx="224946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35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8421" y="334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7" name="Google Shape;1917;p55">
                    <a:extLst>
                      <a:ext uri="{FF2B5EF4-FFF2-40B4-BE49-F238E27FC236}">
                        <a16:creationId xmlns:a16="http://schemas.microsoft.com/office/drawing/2014/main" id="{ACEB4E2D-37E8-F759-131E-30E73F162B49}"/>
                      </a:ext>
                    </a:extLst>
                  </p:cNvPr>
                  <p:cNvSpPr/>
                  <p:nvPr/>
                </p:nvSpPr>
                <p:spPr>
                  <a:xfrm>
                    <a:off x="1591350" y="2430810"/>
                    <a:ext cx="62561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2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2341" y="304"/>
                        </a:lnTo>
                        <a:lnTo>
                          <a:pt x="234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8" name="Google Shape;1918;p55">
                    <a:extLst>
                      <a:ext uri="{FF2B5EF4-FFF2-40B4-BE49-F238E27FC236}">
                        <a16:creationId xmlns:a16="http://schemas.microsoft.com/office/drawing/2014/main" id="{884EA68E-F727-6CDF-32A6-AE91AFC3924D}"/>
                      </a:ext>
                    </a:extLst>
                  </p:cNvPr>
                  <p:cNvSpPr/>
                  <p:nvPr/>
                </p:nvSpPr>
                <p:spPr>
                  <a:xfrm>
                    <a:off x="1692033" y="2430810"/>
                    <a:ext cx="9098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6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3405" y="304"/>
                        </a:lnTo>
                        <a:lnTo>
                          <a:pt x="340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9" name="Google Shape;1919;p55">
                    <a:extLst>
                      <a:ext uri="{FF2B5EF4-FFF2-40B4-BE49-F238E27FC236}">
                        <a16:creationId xmlns:a16="http://schemas.microsoft.com/office/drawing/2014/main" id="{BF8164E8-E59B-C7CB-0F8F-62E7181B4669}"/>
                      </a:ext>
                    </a:extLst>
                  </p:cNvPr>
                  <p:cNvSpPr/>
                  <p:nvPr/>
                </p:nvSpPr>
                <p:spPr>
                  <a:xfrm>
                    <a:off x="1591350" y="2452715"/>
                    <a:ext cx="14862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5563" y="305"/>
                        </a:lnTo>
                        <a:lnTo>
                          <a:pt x="5563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0" name="Google Shape;1920;p55">
                    <a:extLst>
                      <a:ext uri="{FF2B5EF4-FFF2-40B4-BE49-F238E27FC236}">
                        <a16:creationId xmlns:a16="http://schemas.microsoft.com/office/drawing/2014/main" id="{0C87E8C8-EB8C-AEDA-664D-4FD6DA00DEAA}"/>
                      </a:ext>
                    </a:extLst>
                  </p:cNvPr>
                  <p:cNvSpPr/>
                  <p:nvPr/>
                </p:nvSpPr>
                <p:spPr>
                  <a:xfrm>
                    <a:off x="1763491" y="2452715"/>
                    <a:ext cx="5361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2007" y="305"/>
                        </a:lnTo>
                        <a:lnTo>
                          <a:pt x="2007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1" name="Google Shape;1921;p55">
                    <a:extLst>
                      <a:ext uri="{FF2B5EF4-FFF2-40B4-BE49-F238E27FC236}">
                        <a16:creationId xmlns:a16="http://schemas.microsoft.com/office/drawing/2014/main" id="{2B60CB90-F303-2A26-4398-C0B877257EA9}"/>
                      </a:ext>
                    </a:extLst>
                  </p:cNvPr>
                  <p:cNvSpPr/>
                  <p:nvPr/>
                </p:nvSpPr>
                <p:spPr>
                  <a:xfrm>
                    <a:off x="1591350" y="2475448"/>
                    <a:ext cx="22494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8421" y="305"/>
                        </a:lnTo>
                        <a:lnTo>
                          <a:pt x="842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2" name="Google Shape;1922;p55">
                    <a:extLst>
                      <a:ext uri="{FF2B5EF4-FFF2-40B4-BE49-F238E27FC236}">
                        <a16:creationId xmlns:a16="http://schemas.microsoft.com/office/drawing/2014/main" id="{E11917F7-6589-6AF8-BCA0-C732E699F66A}"/>
                      </a:ext>
                    </a:extLst>
                  </p:cNvPr>
                  <p:cNvSpPr/>
                  <p:nvPr/>
                </p:nvSpPr>
                <p:spPr>
                  <a:xfrm>
                    <a:off x="1591350" y="2221323"/>
                    <a:ext cx="224946" cy="8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4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8421" y="304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3" name="Google Shape;1923;p55">
                    <a:extLst>
                      <a:ext uri="{FF2B5EF4-FFF2-40B4-BE49-F238E27FC236}">
                        <a16:creationId xmlns:a16="http://schemas.microsoft.com/office/drawing/2014/main" id="{382DCFC0-FD61-1299-C711-A59E35A0AC03}"/>
                      </a:ext>
                    </a:extLst>
                  </p:cNvPr>
                  <p:cNvSpPr/>
                  <p:nvPr/>
                </p:nvSpPr>
                <p:spPr>
                  <a:xfrm>
                    <a:off x="1591350" y="2243228"/>
                    <a:ext cx="22494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8421" y="305"/>
                        </a:lnTo>
                        <a:lnTo>
                          <a:pt x="842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4" name="Google Shape;1924;p55">
                    <a:extLst>
                      <a:ext uri="{FF2B5EF4-FFF2-40B4-BE49-F238E27FC236}">
                        <a16:creationId xmlns:a16="http://schemas.microsoft.com/office/drawing/2014/main" id="{B868ACB9-EE4B-C9CE-0B70-5B2B290F9CB0}"/>
                      </a:ext>
                    </a:extLst>
                  </p:cNvPr>
                  <p:cNvSpPr/>
                  <p:nvPr/>
                </p:nvSpPr>
                <p:spPr>
                  <a:xfrm>
                    <a:off x="1591350" y="2265159"/>
                    <a:ext cx="62561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2" h="335" extrusionOk="0">
                        <a:moveTo>
                          <a:pt x="1" y="0"/>
                        </a:moveTo>
                        <a:lnTo>
                          <a:pt x="1" y="335"/>
                        </a:lnTo>
                        <a:lnTo>
                          <a:pt x="2341" y="335"/>
                        </a:lnTo>
                        <a:lnTo>
                          <a:pt x="234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5" name="Google Shape;1925;p55">
                    <a:extLst>
                      <a:ext uri="{FF2B5EF4-FFF2-40B4-BE49-F238E27FC236}">
                        <a16:creationId xmlns:a16="http://schemas.microsoft.com/office/drawing/2014/main" id="{CCE5E189-9EC7-9E2C-CB53-0114C1F345DE}"/>
                      </a:ext>
                    </a:extLst>
                  </p:cNvPr>
                  <p:cNvSpPr/>
                  <p:nvPr/>
                </p:nvSpPr>
                <p:spPr>
                  <a:xfrm>
                    <a:off x="1692033" y="2265159"/>
                    <a:ext cx="90983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6" h="335" extrusionOk="0">
                        <a:moveTo>
                          <a:pt x="1" y="0"/>
                        </a:moveTo>
                        <a:lnTo>
                          <a:pt x="1" y="335"/>
                        </a:lnTo>
                        <a:lnTo>
                          <a:pt x="3405" y="335"/>
                        </a:lnTo>
                        <a:lnTo>
                          <a:pt x="340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6" name="Google Shape;1926;p55">
                    <a:extLst>
                      <a:ext uri="{FF2B5EF4-FFF2-40B4-BE49-F238E27FC236}">
                        <a16:creationId xmlns:a16="http://schemas.microsoft.com/office/drawing/2014/main" id="{5DB0684F-77CF-E5A3-DF18-65846630FBEE}"/>
                      </a:ext>
                    </a:extLst>
                  </p:cNvPr>
                  <p:cNvSpPr/>
                  <p:nvPr/>
                </p:nvSpPr>
                <p:spPr>
                  <a:xfrm>
                    <a:off x="1591350" y="2287893"/>
                    <a:ext cx="14862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5563" y="304"/>
                        </a:lnTo>
                        <a:lnTo>
                          <a:pt x="55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7" name="Google Shape;1927;p55">
                    <a:extLst>
                      <a:ext uri="{FF2B5EF4-FFF2-40B4-BE49-F238E27FC236}">
                        <a16:creationId xmlns:a16="http://schemas.microsoft.com/office/drawing/2014/main" id="{14CED7EB-4403-50B8-9917-0ADA2AC1CB56}"/>
                      </a:ext>
                    </a:extLst>
                  </p:cNvPr>
                  <p:cNvSpPr/>
                  <p:nvPr/>
                </p:nvSpPr>
                <p:spPr>
                  <a:xfrm>
                    <a:off x="1763491" y="2287893"/>
                    <a:ext cx="5361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2007" y="304"/>
                        </a:lnTo>
                        <a:lnTo>
                          <a:pt x="200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8" name="Google Shape;1928;p55">
                    <a:extLst>
                      <a:ext uri="{FF2B5EF4-FFF2-40B4-BE49-F238E27FC236}">
                        <a16:creationId xmlns:a16="http://schemas.microsoft.com/office/drawing/2014/main" id="{89C7157B-3323-1987-76BB-E33A158F21BA}"/>
                      </a:ext>
                    </a:extLst>
                  </p:cNvPr>
                  <p:cNvSpPr/>
                  <p:nvPr/>
                </p:nvSpPr>
                <p:spPr>
                  <a:xfrm>
                    <a:off x="1591350" y="2309824"/>
                    <a:ext cx="224946" cy="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1" h="335" extrusionOk="0">
                        <a:moveTo>
                          <a:pt x="1" y="0"/>
                        </a:moveTo>
                        <a:lnTo>
                          <a:pt x="1" y="335"/>
                        </a:lnTo>
                        <a:lnTo>
                          <a:pt x="8421" y="335"/>
                        </a:lnTo>
                        <a:lnTo>
                          <a:pt x="842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9" name="Google Shape;1929;p55">
                    <a:extLst>
                      <a:ext uri="{FF2B5EF4-FFF2-40B4-BE49-F238E27FC236}">
                        <a16:creationId xmlns:a16="http://schemas.microsoft.com/office/drawing/2014/main" id="{2A2C5D56-91DD-E311-A987-9D9749A1DF04}"/>
                      </a:ext>
                    </a:extLst>
                  </p:cNvPr>
                  <p:cNvSpPr/>
                  <p:nvPr/>
                </p:nvSpPr>
                <p:spPr>
                  <a:xfrm>
                    <a:off x="1867434" y="2227814"/>
                    <a:ext cx="129128" cy="129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4" h="4834" extrusionOk="0">
                        <a:moveTo>
                          <a:pt x="0" y="0"/>
                        </a:moveTo>
                        <a:lnTo>
                          <a:pt x="0" y="4833"/>
                        </a:lnTo>
                        <a:lnTo>
                          <a:pt x="4833" y="4833"/>
                        </a:lnTo>
                        <a:lnTo>
                          <a:pt x="483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30" name="Google Shape;1930;p55">
                <a:extLst>
                  <a:ext uri="{FF2B5EF4-FFF2-40B4-BE49-F238E27FC236}">
                    <a16:creationId xmlns:a16="http://schemas.microsoft.com/office/drawing/2014/main" id="{0F5AB794-AD5D-235E-1F09-7980C70A07B5}"/>
                  </a:ext>
                </a:extLst>
              </p:cNvPr>
              <p:cNvGrpSpPr/>
              <p:nvPr/>
            </p:nvGrpSpPr>
            <p:grpSpPr>
              <a:xfrm>
                <a:off x="7321064" y="1805289"/>
                <a:ext cx="413382" cy="279140"/>
                <a:chOff x="1859313" y="2645960"/>
                <a:chExt cx="442546" cy="298833"/>
              </a:xfrm>
            </p:grpSpPr>
            <p:sp>
              <p:nvSpPr>
                <p:cNvPr id="1931" name="Google Shape;1931;p55">
                  <a:extLst>
                    <a:ext uri="{FF2B5EF4-FFF2-40B4-BE49-F238E27FC236}">
                      <a16:creationId xmlns:a16="http://schemas.microsoft.com/office/drawing/2014/main" id="{6998650A-8B21-2C82-0809-4739A8F667E3}"/>
                    </a:ext>
                  </a:extLst>
                </p:cNvPr>
                <p:cNvSpPr/>
                <p:nvPr/>
              </p:nvSpPr>
              <p:spPr>
                <a:xfrm>
                  <a:off x="1859313" y="2645960"/>
                  <a:ext cx="442546" cy="298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7" h="11187" extrusionOk="0">
                      <a:moveTo>
                        <a:pt x="16536" y="1"/>
                      </a:moveTo>
                      <a:lnTo>
                        <a:pt x="1" y="31"/>
                      </a:lnTo>
                      <a:lnTo>
                        <a:pt x="31" y="11186"/>
                      </a:lnTo>
                      <a:lnTo>
                        <a:pt x="16566" y="11156"/>
                      </a:lnTo>
                      <a:lnTo>
                        <a:pt x="1653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32" name="Google Shape;1932;p55">
                  <a:extLst>
                    <a:ext uri="{FF2B5EF4-FFF2-40B4-BE49-F238E27FC236}">
                      <a16:creationId xmlns:a16="http://schemas.microsoft.com/office/drawing/2014/main" id="{5BED7247-284B-A02E-CAC9-A52B9C2165CE}"/>
                    </a:ext>
                  </a:extLst>
                </p:cNvPr>
                <p:cNvGrpSpPr/>
                <p:nvPr/>
              </p:nvGrpSpPr>
              <p:grpSpPr>
                <a:xfrm>
                  <a:off x="1929558" y="2688994"/>
                  <a:ext cx="302071" cy="212765"/>
                  <a:chOff x="1941323" y="2698746"/>
                  <a:chExt cx="302071" cy="212765"/>
                </a:xfrm>
              </p:grpSpPr>
              <p:sp>
                <p:nvSpPr>
                  <p:cNvPr id="1933" name="Google Shape;1933;p55">
                    <a:extLst>
                      <a:ext uri="{FF2B5EF4-FFF2-40B4-BE49-F238E27FC236}">
                        <a16:creationId xmlns:a16="http://schemas.microsoft.com/office/drawing/2014/main" id="{E1C7B43E-2C46-B783-D2F8-1D13C57DA3B1}"/>
                      </a:ext>
                    </a:extLst>
                  </p:cNvPr>
                  <p:cNvSpPr/>
                  <p:nvPr/>
                </p:nvSpPr>
                <p:spPr>
                  <a:xfrm>
                    <a:off x="2104542" y="2703634"/>
                    <a:ext cx="138852" cy="202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98" h="7599" extrusionOk="0">
                        <a:moveTo>
                          <a:pt x="0" y="0"/>
                        </a:moveTo>
                        <a:lnTo>
                          <a:pt x="0" y="7599"/>
                        </a:lnTo>
                        <a:lnTo>
                          <a:pt x="5198" y="7599"/>
                        </a:lnTo>
                        <a:lnTo>
                          <a:pt x="5198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4" name="Google Shape;1934;p55">
                    <a:extLst>
                      <a:ext uri="{FF2B5EF4-FFF2-40B4-BE49-F238E27FC236}">
                        <a16:creationId xmlns:a16="http://schemas.microsoft.com/office/drawing/2014/main" id="{6A769062-2E9F-4FFC-E6ED-2C46EDB23350}"/>
                      </a:ext>
                    </a:extLst>
                  </p:cNvPr>
                  <p:cNvSpPr/>
                  <p:nvPr/>
                </p:nvSpPr>
                <p:spPr>
                  <a:xfrm>
                    <a:off x="2117525" y="2721479"/>
                    <a:ext cx="75543" cy="75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" h="2828" extrusionOk="0">
                        <a:moveTo>
                          <a:pt x="0" y="1"/>
                        </a:moveTo>
                        <a:lnTo>
                          <a:pt x="0" y="2828"/>
                        </a:lnTo>
                        <a:lnTo>
                          <a:pt x="2827" y="2828"/>
                        </a:lnTo>
                        <a:lnTo>
                          <a:pt x="2827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5" name="Google Shape;1935;p55">
                    <a:extLst>
                      <a:ext uri="{FF2B5EF4-FFF2-40B4-BE49-F238E27FC236}">
                        <a16:creationId xmlns:a16="http://schemas.microsoft.com/office/drawing/2014/main" id="{226FDB6F-9540-C907-6C3D-E5B66B462BA9}"/>
                      </a:ext>
                    </a:extLst>
                  </p:cNvPr>
                  <p:cNvSpPr/>
                  <p:nvPr/>
                </p:nvSpPr>
                <p:spPr>
                  <a:xfrm>
                    <a:off x="2171914" y="2815670"/>
                    <a:ext cx="40630" cy="40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1" h="1521" extrusionOk="0">
                        <a:moveTo>
                          <a:pt x="1" y="1"/>
                        </a:moveTo>
                        <a:lnTo>
                          <a:pt x="1" y="1520"/>
                        </a:lnTo>
                        <a:lnTo>
                          <a:pt x="1521" y="1520"/>
                        </a:lnTo>
                        <a:lnTo>
                          <a:pt x="1521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6" name="Google Shape;1936;p55">
                    <a:extLst>
                      <a:ext uri="{FF2B5EF4-FFF2-40B4-BE49-F238E27FC236}">
                        <a16:creationId xmlns:a16="http://schemas.microsoft.com/office/drawing/2014/main" id="{D01B3CA7-40F5-6BE5-0D6B-D74EA2EB8331}"/>
                      </a:ext>
                    </a:extLst>
                  </p:cNvPr>
                  <p:cNvSpPr/>
                  <p:nvPr/>
                </p:nvSpPr>
                <p:spPr>
                  <a:xfrm>
                    <a:off x="2148379" y="2861965"/>
                    <a:ext cx="16268" cy="17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639" extrusionOk="0">
                        <a:moveTo>
                          <a:pt x="0" y="0"/>
                        </a:moveTo>
                        <a:lnTo>
                          <a:pt x="0" y="638"/>
                        </a:lnTo>
                        <a:lnTo>
                          <a:pt x="608" y="638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7" name="Google Shape;1937;p55">
                    <a:extLst>
                      <a:ext uri="{FF2B5EF4-FFF2-40B4-BE49-F238E27FC236}">
                        <a16:creationId xmlns:a16="http://schemas.microsoft.com/office/drawing/2014/main" id="{565874CC-DAC5-39A1-9CA5-776717F135CE}"/>
                      </a:ext>
                    </a:extLst>
                  </p:cNvPr>
                  <p:cNvSpPr/>
                  <p:nvPr/>
                </p:nvSpPr>
                <p:spPr>
                  <a:xfrm>
                    <a:off x="1979497" y="2782385"/>
                    <a:ext cx="7551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7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2827" y="304"/>
                        </a:lnTo>
                        <a:lnTo>
                          <a:pt x="282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8" name="Google Shape;1938;p55">
                    <a:extLst>
                      <a:ext uri="{FF2B5EF4-FFF2-40B4-BE49-F238E27FC236}">
                        <a16:creationId xmlns:a16="http://schemas.microsoft.com/office/drawing/2014/main" id="{0D49F8B5-10E6-A6F0-8C71-50D923E7E912}"/>
                      </a:ext>
                    </a:extLst>
                  </p:cNvPr>
                  <p:cNvSpPr/>
                  <p:nvPr/>
                </p:nvSpPr>
                <p:spPr>
                  <a:xfrm>
                    <a:off x="1979497" y="2805119"/>
                    <a:ext cx="7551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7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2827" y="304"/>
                        </a:lnTo>
                        <a:lnTo>
                          <a:pt x="282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9" name="Google Shape;1939;p55">
                    <a:extLst>
                      <a:ext uri="{FF2B5EF4-FFF2-40B4-BE49-F238E27FC236}">
                        <a16:creationId xmlns:a16="http://schemas.microsoft.com/office/drawing/2014/main" id="{E2F4E22C-0272-E844-1F9A-D669E5A0AAE4}"/>
                      </a:ext>
                    </a:extLst>
                  </p:cNvPr>
                  <p:cNvSpPr/>
                  <p:nvPr/>
                </p:nvSpPr>
                <p:spPr>
                  <a:xfrm>
                    <a:off x="1979497" y="2827050"/>
                    <a:ext cx="2113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1" h="305" extrusionOk="0">
                        <a:moveTo>
                          <a:pt x="0" y="0"/>
                        </a:moveTo>
                        <a:lnTo>
                          <a:pt x="0" y="304"/>
                        </a:lnTo>
                        <a:lnTo>
                          <a:pt x="790" y="304"/>
                        </a:lnTo>
                        <a:lnTo>
                          <a:pt x="79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0" name="Google Shape;1940;p55">
                    <a:extLst>
                      <a:ext uri="{FF2B5EF4-FFF2-40B4-BE49-F238E27FC236}">
                        <a16:creationId xmlns:a16="http://schemas.microsoft.com/office/drawing/2014/main" id="{14EABBED-75D3-ACA6-489A-B9A75FD056A4}"/>
                      </a:ext>
                    </a:extLst>
                  </p:cNvPr>
                  <p:cNvSpPr/>
                  <p:nvPr/>
                </p:nvSpPr>
                <p:spPr>
                  <a:xfrm>
                    <a:off x="2013583" y="2827050"/>
                    <a:ext cx="3007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1125" y="304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1" name="Google Shape;1941;p55">
                    <a:extLst>
                      <a:ext uri="{FF2B5EF4-FFF2-40B4-BE49-F238E27FC236}">
                        <a16:creationId xmlns:a16="http://schemas.microsoft.com/office/drawing/2014/main" id="{FD1C7EC5-3F04-FC83-4570-6961203A1FB0}"/>
                      </a:ext>
                    </a:extLst>
                  </p:cNvPr>
                  <p:cNvSpPr/>
                  <p:nvPr/>
                </p:nvSpPr>
                <p:spPr>
                  <a:xfrm>
                    <a:off x="1979497" y="2848955"/>
                    <a:ext cx="49552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5" h="336" extrusionOk="0">
                        <a:moveTo>
                          <a:pt x="0" y="1"/>
                        </a:moveTo>
                        <a:lnTo>
                          <a:pt x="0" y="335"/>
                        </a:lnTo>
                        <a:lnTo>
                          <a:pt x="1854" y="335"/>
                        </a:lnTo>
                        <a:lnTo>
                          <a:pt x="1854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2" name="Google Shape;1942;p55">
                    <a:extLst>
                      <a:ext uri="{FF2B5EF4-FFF2-40B4-BE49-F238E27FC236}">
                        <a16:creationId xmlns:a16="http://schemas.microsoft.com/office/drawing/2014/main" id="{2321DB3C-17B3-CE6F-9D5E-F215BD2F8CA6}"/>
                      </a:ext>
                    </a:extLst>
                  </p:cNvPr>
                  <p:cNvSpPr/>
                  <p:nvPr/>
                </p:nvSpPr>
                <p:spPr>
                  <a:xfrm>
                    <a:off x="2037144" y="2848955"/>
                    <a:ext cx="17871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6" extrusionOk="0">
                        <a:moveTo>
                          <a:pt x="0" y="1"/>
                        </a:moveTo>
                        <a:lnTo>
                          <a:pt x="0" y="335"/>
                        </a:lnTo>
                        <a:lnTo>
                          <a:pt x="669" y="335"/>
                        </a:lnTo>
                        <a:lnTo>
                          <a:pt x="669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3" name="Google Shape;1943;p55">
                    <a:extLst>
                      <a:ext uri="{FF2B5EF4-FFF2-40B4-BE49-F238E27FC236}">
                        <a16:creationId xmlns:a16="http://schemas.microsoft.com/office/drawing/2014/main" id="{1A548596-DCA5-4690-4B07-4EF8E78DF566}"/>
                      </a:ext>
                    </a:extLst>
                  </p:cNvPr>
                  <p:cNvSpPr/>
                  <p:nvPr/>
                </p:nvSpPr>
                <p:spPr>
                  <a:xfrm>
                    <a:off x="1979497" y="2871689"/>
                    <a:ext cx="75516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7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2827" y="305"/>
                        </a:lnTo>
                        <a:lnTo>
                          <a:pt x="2827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4" name="Google Shape;1944;p55">
                    <a:extLst>
                      <a:ext uri="{FF2B5EF4-FFF2-40B4-BE49-F238E27FC236}">
                        <a16:creationId xmlns:a16="http://schemas.microsoft.com/office/drawing/2014/main" id="{90E1480C-6D64-3D78-3FEB-344919B0D3C7}"/>
                      </a:ext>
                    </a:extLst>
                  </p:cNvPr>
                  <p:cNvSpPr/>
                  <p:nvPr/>
                </p:nvSpPr>
                <p:spPr>
                  <a:xfrm>
                    <a:off x="1941323" y="2698746"/>
                    <a:ext cx="149430" cy="212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4" h="7965" extrusionOk="0">
                        <a:moveTo>
                          <a:pt x="5198" y="396"/>
                        </a:moveTo>
                        <a:lnTo>
                          <a:pt x="5198" y="7569"/>
                        </a:lnTo>
                        <a:lnTo>
                          <a:pt x="396" y="7569"/>
                        </a:lnTo>
                        <a:lnTo>
                          <a:pt x="396" y="396"/>
                        </a:lnTo>
                        <a:close/>
                        <a:moveTo>
                          <a:pt x="0" y="1"/>
                        </a:moveTo>
                        <a:lnTo>
                          <a:pt x="0" y="7964"/>
                        </a:lnTo>
                        <a:lnTo>
                          <a:pt x="5593" y="7964"/>
                        </a:lnTo>
                        <a:lnTo>
                          <a:pt x="5593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45" name="Google Shape;1945;p55">
                <a:extLst>
                  <a:ext uri="{FF2B5EF4-FFF2-40B4-BE49-F238E27FC236}">
                    <a16:creationId xmlns:a16="http://schemas.microsoft.com/office/drawing/2014/main" id="{DCEF30CE-4BC0-0607-07A9-D3C025DEA0F8}"/>
                  </a:ext>
                </a:extLst>
              </p:cNvPr>
              <p:cNvGrpSpPr/>
              <p:nvPr/>
            </p:nvGrpSpPr>
            <p:grpSpPr>
              <a:xfrm>
                <a:off x="7487182" y="1461046"/>
                <a:ext cx="330691" cy="238111"/>
                <a:chOff x="2101275" y="2302575"/>
                <a:chExt cx="354021" cy="254909"/>
              </a:xfrm>
            </p:grpSpPr>
            <p:sp>
              <p:nvSpPr>
                <p:cNvPr id="1946" name="Google Shape;1946;p55">
                  <a:extLst>
                    <a:ext uri="{FF2B5EF4-FFF2-40B4-BE49-F238E27FC236}">
                      <a16:creationId xmlns:a16="http://schemas.microsoft.com/office/drawing/2014/main" id="{73D0C4E4-EDBC-561C-F195-01D346AADDE5}"/>
                    </a:ext>
                  </a:extLst>
                </p:cNvPr>
                <p:cNvSpPr/>
                <p:nvPr/>
              </p:nvSpPr>
              <p:spPr>
                <a:xfrm>
                  <a:off x="2101275" y="2302575"/>
                  <a:ext cx="354021" cy="25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3" h="8967" extrusionOk="0">
                      <a:moveTo>
                        <a:pt x="13223" y="0"/>
                      </a:moveTo>
                      <a:lnTo>
                        <a:pt x="0" y="31"/>
                      </a:lnTo>
                      <a:lnTo>
                        <a:pt x="0" y="8967"/>
                      </a:lnTo>
                      <a:lnTo>
                        <a:pt x="13253" y="8936"/>
                      </a:lnTo>
                      <a:lnTo>
                        <a:pt x="1322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47" name="Google Shape;1947;p55">
                  <a:extLst>
                    <a:ext uri="{FF2B5EF4-FFF2-40B4-BE49-F238E27FC236}">
                      <a16:creationId xmlns:a16="http://schemas.microsoft.com/office/drawing/2014/main" id="{8C46AEC4-19CD-477F-B81F-5BB3B6E8BB88}"/>
                    </a:ext>
                  </a:extLst>
                </p:cNvPr>
                <p:cNvGrpSpPr/>
                <p:nvPr/>
              </p:nvGrpSpPr>
              <p:grpSpPr>
                <a:xfrm>
                  <a:off x="2138615" y="2331363"/>
                  <a:ext cx="279364" cy="197325"/>
                  <a:chOff x="2159732" y="2334988"/>
                  <a:chExt cx="279364" cy="197325"/>
                </a:xfrm>
              </p:grpSpPr>
              <p:sp>
                <p:nvSpPr>
                  <p:cNvPr id="1948" name="Google Shape;1948;p55">
                    <a:extLst>
                      <a:ext uri="{FF2B5EF4-FFF2-40B4-BE49-F238E27FC236}">
                        <a16:creationId xmlns:a16="http://schemas.microsoft.com/office/drawing/2014/main" id="{55460D26-79F3-73E8-10AB-2F426FFAF2AE}"/>
                      </a:ext>
                    </a:extLst>
                  </p:cNvPr>
                  <p:cNvSpPr/>
                  <p:nvPr/>
                </p:nvSpPr>
                <p:spPr>
                  <a:xfrm>
                    <a:off x="2301020" y="2334988"/>
                    <a:ext cx="138077" cy="19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9" h="7387" extrusionOk="0">
                        <a:moveTo>
                          <a:pt x="4773" y="396"/>
                        </a:moveTo>
                        <a:lnTo>
                          <a:pt x="4773" y="6991"/>
                        </a:lnTo>
                        <a:lnTo>
                          <a:pt x="396" y="6991"/>
                        </a:lnTo>
                        <a:lnTo>
                          <a:pt x="396" y="396"/>
                        </a:lnTo>
                        <a:close/>
                        <a:moveTo>
                          <a:pt x="1" y="0"/>
                        </a:moveTo>
                        <a:lnTo>
                          <a:pt x="1" y="7387"/>
                        </a:lnTo>
                        <a:lnTo>
                          <a:pt x="5168" y="7387"/>
                        </a:lnTo>
                        <a:lnTo>
                          <a:pt x="5168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9" name="Google Shape;1949;p55">
                    <a:extLst>
                      <a:ext uri="{FF2B5EF4-FFF2-40B4-BE49-F238E27FC236}">
                        <a16:creationId xmlns:a16="http://schemas.microsoft.com/office/drawing/2014/main" id="{D36427F2-09B1-9B12-E8C7-08380E4A6BA2}"/>
                      </a:ext>
                    </a:extLst>
                  </p:cNvPr>
                  <p:cNvSpPr/>
                  <p:nvPr/>
                </p:nvSpPr>
                <p:spPr>
                  <a:xfrm>
                    <a:off x="2159732" y="2393437"/>
                    <a:ext cx="125068" cy="8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36" extrusionOk="0">
                        <a:moveTo>
                          <a:pt x="1" y="1"/>
                        </a:moveTo>
                        <a:lnTo>
                          <a:pt x="1" y="335"/>
                        </a:lnTo>
                        <a:lnTo>
                          <a:pt x="4682" y="335"/>
                        </a:lnTo>
                        <a:lnTo>
                          <a:pt x="468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0" name="Google Shape;1950;p55">
                    <a:extLst>
                      <a:ext uri="{FF2B5EF4-FFF2-40B4-BE49-F238E27FC236}">
                        <a16:creationId xmlns:a16="http://schemas.microsoft.com/office/drawing/2014/main" id="{DFFEE3ED-C865-4FF7-FEAA-8BBC6C352F7B}"/>
                      </a:ext>
                    </a:extLst>
                  </p:cNvPr>
                  <p:cNvSpPr/>
                  <p:nvPr/>
                </p:nvSpPr>
                <p:spPr>
                  <a:xfrm>
                    <a:off x="2159732" y="2416171"/>
                    <a:ext cx="12506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4682" y="305"/>
                        </a:lnTo>
                        <a:lnTo>
                          <a:pt x="468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1" name="Google Shape;1951;p55">
                    <a:extLst>
                      <a:ext uri="{FF2B5EF4-FFF2-40B4-BE49-F238E27FC236}">
                        <a16:creationId xmlns:a16="http://schemas.microsoft.com/office/drawing/2014/main" id="{E1B2760D-AB0B-BF1D-912D-C6D07AB0B531}"/>
                      </a:ext>
                    </a:extLst>
                  </p:cNvPr>
                  <p:cNvSpPr/>
                  <p:nvPr/>
                </p:nvSpPr>
                <p:spPr>
                  <a:xfrm>
                    <a:off x="2159732" y="2438102"/>
                    <a:ext cx="3494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308" y="305"/>
                        </a:lnTo>
                        <a:lnTo>
                          <a:pt x="1308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2" name="Google Shape;1952;p55">
                    <a:extLst>
                      <a:ext uri="{FF2B5EF4-FFF2-40B4-BE49-F238E27FC236}">
                        <a16:creationId xmlns:a16="http://schemas.microsoft.com/office/drawing/2014/main" id="{527FD6BA-E131-C10B-47BA-DA1A91BC5BE2}"/>
                      </a:ext>
                    </a:extLst>
                  </p:cNvPr>
                  <p:cNvSpPr/>
                  <p:nvPr/>
                </p:nvSpPr>
                <p:spPr>
                  <a:xfrm>
                    <a:off x="2215777" y="2438102"/>
                    <a:ext cx="50353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305" extrusionOk="0">
                        <a:moveTo>
                          <a:pt x="0" y="1"/>
                        </a:moveTo>
                        <a:lnTo>
                          <a:pt x="0" y="305"/>
                        </a:lnTo>
                        <a:lnTo>
                          <a:pt x="1885" y="305"/>
                        </a:lnTo>
                        <a:lnTo>
                          <a:pt x="188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3" name="Google Shape;1953;p55">
                    <a:extLst>
                      <a:ext uri="{FF2B5EF4-FFF2-40B4-BE49-F238E27FC236}">
                        <a16:creationId xmlns:a16="http://schemas.microsoft.com/office/drawing/2014/main" id="{6D3925E4-D86E-3924-4BE6-B41025E00C4A}"/>
                      </a:ext>
                    </a:extLst>
                  </p:cNvPr>
                  <p:cNvSpPr/>
                  <p:nvPr/>
                </p:nvSpPr>
                <p:spPr>
                  <a:xfrm>
                    <a:off x="2159732" y="2460835"/>
                    <a:ext cx="82862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2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3101" y="305"/>
                        </a:lnTo>
                        <a:lnTo>
                          <a:pt x="310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4" name="Google Shape;1954;p55">
                    <a:extLst>
                      <a:ext uri="{FF2B5EF4-FFF2-40B4-BE49-F238E27FC236}">
                        <a16:creationId xmlns:a16="http://schemas.microsoft.com/office/drawing/2014/main" id="{13BDFE3F-A9BB-93B2-E3C0-0BD154EDBA03}"/>
                      </a:ext>
                    </a:extLst>
                  </p:cNvPr>
                  <p:cNvSpPr/>
                  <p:nvPr/>
                </p:nvSpPr>
                <p:spPr>
                  <a:xfrm>
                    <a:off x="2255554" y="2460835"/>
                    <a:ext cx="29250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305" extrusionOk="0">
                        <a:moveTo>
                          <a:pt x="1" y="1"/>
                        </a:moveTo>
                        <a:lnTo>
                          <a:pt x="1" y="305"/>
                        </a:lnTo>
                        <a:lnTo>
                          <a:pt x="1095" y="305"/>
                        </a:ln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5" name="Google Shape;1955;p55">
                    <a:extLst>
                      <a:ext uri="{FF2B5EF4-FFF2-40B4-BE49-F238E27FC236}">
                        <a16:creationId xmlns:a16="http://schemas.microsoft.com/office/drawing/2014/main" id="{EC627818-39D5-1267-BD7B-F16A04C3E438}"/>
                      </a:ext>
                    </a:extLst>
                  </p:cNvPr>
                  <p:cNvSpPr/>
                  <p:nvPr/>
                </p:nvSpPr>
                <p:spPr>
                  <a:xfrm>
                    <a:off x="2159732" y="2482767"/>
                    <a:ext cx="125068" cy="8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2" h="305" extrusionOk="0">
                        <a:moveTo>
                          <a:pt x="1" y="0"/>
                        </a:moveTo>
                        <a:lnTo>
                          <a:pt x="1" y="304"/>
                        </a:lnTo>
                        <a:lnTo>
                          <a:pt x="4682" y="304"/>
                        </a:lnTo>
                        <a:lnTo>
                          <a:pt x="468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6" name="Google Shape;1956;p55">
                    <a:extLst>
                      <a:ext uri="{FF2B5EF4-FFF2-40B4-BE49-F238E27FC236}">
                        <a16:creationId xmlns:a16="http://schemas.microsoft.com/office/drawing/2014/main" id="{6529652F-F016-728B-5779-E79B7E723E74}"/>
                      </a:ext>
                    </a:extLst>
                  </p:cNvPr>
                  <p:cNvSpPr/>
                  <p:nvPr/>
                </p:nvSpPr>
                <p:spPr>
                  <a:xfrm>
                    <a:off x="2321322" y="2352860"/>
                    <a:ext cx="46319" cy="45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4" h="1703" extrusionOk="0">
                        <a:moveTo>
                          <a:pt x="1" y="0"/>
                        </a:moveTo>
                        <a:lnTo>
                          <a:pt x="1" y="1702"/>
                        </a:lnTo>
                        <a:lnTo>
                          <a:pt x="1733" y="1702"/>
                        </a:lnTo>
                        <a:lnTo>
                          <a:pt x="173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7" name="Google Shape;1957;p55">
                    <a:extLst>
                      <a:ext uri="{FF2B5EF4-FFF2-40B4-BE49-F238E27FC236}">
                        <a16:creationId xmlns:a16="http://schemas.microsoft.com/office/drawing/2014/main" id="{9ED148D0-5830-398E-E3D0-67D8F795D0AC}"/>
                      </a:ext>
                    </a:extLst>
                  </p:cNvPr>
                  <p:cNvSpPr/>
                  <p:nvPr/>
                </p:nvSpPr>
                <p:spPr>
                  <a:xfrm>
                    <a:off x="2326211" y="2483569"/>
                    <a:ext cx="24362" cy="24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2" h="913" extrusionOk="0">
                        <a:moveTo>
                          <a:pt x="0" y="1"/>
                        </a:moveTo>
                        <a:lnTo>
                          <a:pt x="0" y="913"/>
                        </a:lnTo>
                        <a:lnTo>
                          <a:pt x="912" y="913"/>
                        </a:lnTo>
                        <a:lnTo>
                          <a:pt x="91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58" name="Google Shape;1958;p55">
                <a:extLst>
                  <a:ext uri="{FF2B5EF4-FFF2-40B4-BE49-F238E27FC236}">
                    <a16:creationId xmlns:a16="http://schemas.microsoft.com/office/drawing/2014/main" id="{72F91624-D8C1-CDC5-F12D-ED3CEAEDA1D4}"/>
                  </a:ext>
                </a:extLst>
              </p:cNvPr>
              <p:cNvGrpSpPr/>
              <p:nvPr/>
            </p:nvGrpSpPr>
            <p:grpSpPr>
              <a:xfrm>
                <a:off x="6838672" y="1602172"/>
                <a:ext cx="680366" cy="1863904"/>
                <a:chOff x="1342888" y="2428512"/>
                <a:chExt cx="728365" cy="1995400"/>
              </a:xfrm>
            </p:grpSpPr>
            <p:sp>
              <p:nvSpPr>
                <p:cNvPr id="1959" name="Google Shape;1959;p55">
                  <a:extLst>
                    <a:ext uri="{FF2B5EF4-FFF2-40B4-BE49-F238E27FC236}">
                      <a16:creationId xmlns:a16="http://schemas.microsoft.com/office/drawing/2014/main" id="{3A77E6FE-B5A5-B61A-9A7F-3D90ADAB7FCE}"/>
                    </a:ext>
                  </a:extLst>
                </p:cNvPr>
                <p:cNvSpPr/>
                <p:nvPr/>
              </p:nvSpPr>
              <p:spPr>
                <a:xfrm>
                  <a:off x="1611652" y="2684133"/>
                  <a:ext cx="227377" cy="260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2" h="9758" extrusionOk="0">
                      <a:moveTo>
                        <a:pt x="2858" y="1"/>
                      </a:moveTo>
                      <a:cubicBezTo>
                        <a:pt x="2736" y="1"/>
                        <a:pt x="2645" y="92"/>
                        <a:pt x="2615" y="183"/>
                      </a:cubicBezTo>
                      <a:lnTo>
                        <a:pt x="31" y="9423"/>
                      </a:lnTo>
                      <a:cubicBezTo>
                        <a:pt x="1" y="9575"/>
                        <a:pt x="122" y="9757"/>
                        <a:pt x="274" y="9757"/>
                      </a:cubicBezTo>
                      <a:lnTo>
                        <a:pt x="5685" y="9757"/>
                      </a:lnTo>
                      <a:cubicBezTo>
                        <a:pt x="5776" y="9757"/>
                        <a:pt x="5898" y="9666"/>
                        <a:pt x="5928" y="9575"/>
                      </a:cubicBezTo>
                      <a:lnTo>
                        <a:pt x="8481" y="304"/>
                      </a:lnTo>
                      <a:cubicBezTo>
                        <a:pt x="8512" y="152"/>
                        <a:pt x="8420" y="1"/>
                        <a:pt x="82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0" name="Google Shape;1960;p55">
                  <a:extLst>
                    <a:ext uri="{FF2B5EF4-FFF2-40B4-BE49-F238E27FC236}">
                      <a16:creationId xmlns:a16="http://schemas.microsoft.com/office/drawing/2014/main" id="{10BAAA38-8448-7A63-FDDA-702617D8B2BE}"/>
                    </a:ext>
                  </a:extLst>
                </p:cNvPr>
                <p:cNvSpPr/>
                <p:nvPr/>
              </p:nvSpPr>
              <p:spPr>
                <a:xfrm>
                  <a:off x="1635213" y="2694685"/>
                  <a:ext cx="185946" cy="210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1" h="7874" extrusionOk="0">
                      <a:moveTo>
                        <a:pt x="2189" y="1"/>
                      </a:moveTo>
                      <a:lnTo>
                        <a:pt x="0" y="7873"/>
                      </a:lnTo>
                      <a:lnTo>
                        <a:pt x="4772" y="7873"/>
                      </a:lnTo>
                      <a:lnTo>
                        <a:pt x="696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55">
                  <a:extLst>
                    <a:ext uri="{FF2B5EF4-FFF2-40B4-BE49-F238E27FC236}">
                      <a16:creationId xmlns:a16="http://schemas.microsoft.com/office/drawing/2014/main" id="{569E0B33-EDE6-2A3E-C766-914A4C1D01E7}"/>
                    </a:ext>
                  </a:extLst>
                </p:cNvPr>
                <p:cNvSpPr/>
                <p:nvPr/>
              </p:nvSpPr>
              <p:spPr>
                <a:xfrm>
                  <a:off x="1725345" y="2681702"/>
                  <a:ext cx="57672" cy="16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609" extrusionOk="0">
                      <a:moveTo>
                        <a:pt x="243" y="0"/>
                      </a:moveTo>
                      <a:lnTo>
                        <a:pt x="0" y="608"/>
                      </a:lnTo>
                      <a:lnTo>
                        <a:pt x="1915" y="608"/>
                      </a:lnTo>
                      <a:lnTo>
                        <a:pt x="215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55">
                  <a:extLst>
                    <a:ext uri="{FF2B5EF4-FFF2-40B4-BE49-F238E27FC236}">
                      <a16:creationId xmlns:a16="http://schemas.microsoft.com/office/drawing/2014/main" id="{2EF265A8-2376-1AEF-38C2-353E55495A48}"/>
                    </a:ext>
                  </a:extLst>
                </p:cNvPr>
                <p:cNvSpPr/>
                <p:nvPr/>
              </p:nvSpPr>
              <p:spPr>
                <a:xfrm rot="913501">
                  <a:off x="1414345" y="4249202"/>
                  <a:ext cx="208705" cy="130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3" h="4899" extrusionOk="0">
                      <a:moveTo>
                        <a:pt x="3345" y="1"/>
                      </a:moveTo>
                      <a:cubicBezTo>
                        <a:pt x="3164" y="1"/>
                        <a:pt x="2987" y="35"/>
                        <a:pt x="2827" y="103"/>
                      </a:cubicBezTo>
                      <a:lnTo>
                        <a:pt x="244" y="1015"/>
                      </a:lnTo>
                      <a:cubicBezTo>
                        <a:pt x="92" y="1471"/>
                        <a:pt x="1" y="1958"/>
                        <a:pt x="1" y="2444"/>
                      </a:cubicBezTo>
                      <a:cubicBezTo>
                        <a:pt x="1" y="2596"/>
                        <a:pt x="31" y="2778"/>
                        <a:pt x="61" y="2930"/>
                      </a:cubicBezTo>
                      <a:cubicBezTo>
                        <a:pt x="31" y="3234"/>
                        <a:pt x="61" y="3538"/>
                        <a:pt x="122" y="3842"/>
                      </a:cubicBezTo>
                      <a:cubicBezTo>
                        <a:pt x="183" y="4207"/>
                        <a:pt x="396" y="4541"/>
                        <a:pt x="700" y="4724"/>
                      </a:cubicBezTo>
                      <a:cubicBezTo>
                        <a:pt x="925" y="4836"/>
                        <a:pt x="1184" y="4899"/>
                        <a:pt x="1439" y="4899"/>
                      </a:cubicBezTo>
                      <a:cubicBezTo>
                        <a:pt x="1528" y="4899"/>
                        <a:pt x="1616" y="4891"/>
                        <a:pt x="1703" y="4876"/>
                      </a:cubicBezTo>
                      <a:cubicBezTo>
                        <a:pt x="2159" y="4876"/>
                        <a:pt x="2645" y="4815"/>
                        <a:pt x="3071" y="4693"/>
                      </a:cubicBezTo>
                      <a:cubicBezTo>
                        <a:pt x="3344" y="4632"/>
                        <a:pt x="3557" y="4480"/>
                        <a:pt x="3739" y="4298"/>
                      </a:cubicBezTo>
                      <a:cubicBezTo>
                        <a:pt x="3861" y="4176"/>
                        <a:pt x="3831" y="4055"/>
                        <a:pt x="3831" y="3872"/>
                      </a:cubicBezTo>
                      <a:cubicBezTo>
                        <a:pt x="4955" y="2869"/>
                        <a:pt x="5745" y="3538"/>
                        <a:pt x="7600" y="2110"/>
                      </a:cubicBezTo>
                      <a:cubicBezTo>
                        <a:pt x="7812" y="1684"/>
                        <a:pt x="7478" y="1137"/>
                        <a:pt x="7022" y="924"/>
                      </a:cubicBezTo>
                      <a:cubicBezTo>
                        <a:pt x="6712" y="821"/>
                        <a:pt x="6374" y="760"/>
                        <a:pt x="6037" y="760"/>
                      </a:cubicBezTo>
                      <a:cubicBezTo>
                        <a:pt x="5878" y="760"/>
                        <a:pt x="5719" y="773"/>
                        <a:pt x="5563" y="803"/>
                      </a:cubicBezTo>
                      <a:cubicBezTo>
                        <a:pt x="5468" y="814"/>
                        <a:pt x="5372" y="821"/>
                        <a:pt x="5277" y="821"/>
                      </a:cubicBezTo>
                      <a:cubicBezTo>
                        <a:pt x="4888" y="821"/>
                        <a:pt x="4507" y="718"/>
                        <a:pt x="4165" y="499"/>
                      </a:cubicBezTo>
                      <a:cubicBezTo>
                        <a:pt x="3952" y="347"/>
                        <a:pt x="3770" y="103"/>
                        <a:pt x="3527" y="12"/>
                      </a:cubicBezTo>
                      <a:cubicBezTo>
                        <a:pt x="3466" y="5"/>
                        <a:pt x="3405" y="1"/>
                        <a:pt x="33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55">
                  <a:extLst>
                    <a:ext uri="{FF2B5EF4-FFF2-40B4-BE49-F238E27FC236}">
                      <a16:creationId xmlns:a16="http://schemas.microsoft.com/office/drawing/2014/main" id="{3A36129C-C4F9-0008-9E2E-89D76E21999C}"/>
                    </a:ext>
                  </a:extLst>
                </p:cNvPr>
                <p:cNvSpPr/>
                <p:nvPr/>
              </p:nvSpPr>
              <p:spPr>
                <a:xfrm>
                  <a:off x="1377001" y="3258206"/>
                  <a:ext cx="273643" cy="1048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4" h="39248" extrusionOk="0">
                      <a:moveTo>
                        <a:pt x="8876" y="0"/>
                      </a:moveTo>
                      <a:cubicBezTo>
                        <a:pt x="7135" y="271"/>
                        <a:pt x="5382" y="406"/>
                        <a:pt x="3632" y="406"/>
                      </a:cubicBezTo>
                      <a:cubicBezTo>
                        <a:pt x="2632" y="406"/>
                        <a:pt x="1634" y="362"/>
                        <a:pt x="639" y="274"/>
                      </a:cubicBezTo>
                      <a:lnTo>
                        <a:pt x="639" y="2766"/>
                      </a:lnTo>
                      <a:cubicBezTo>
                        <a:pt x="0" y="6566"/>
                        <a:pt x="1642" y="11125"/>
                        <a:pt x="1976" y="14955"/>
                      </a:cubicBezTo>
                      <a:cubicBezTo>
                        <a:pt x="2584" y="21915"/>
                        <a:pt x="2341" y="28937"/>
                        <a:pt x="1247" y="35837"/>
                      </a:cubicBezTo>
                      <a:cubicBezTo>
                        <a:pt x="1155" y="36444"/>
                        <a:pt x="1004" y="37022"/>
                        <a:pt x="1216" y="37600"/>
                      </a:cubicBezTo>
                      <a:cubicBezTo>
                        <a:pt x="1551" y="38572"/>
                        <a:pt x="2463" y="39210"/>
                        <a:pt x="3496" y="39241"/>
                      </a:cubicBezTo>
                      <a:cubicBezTo>
                        <a:pt x="3564" y="39245"/>
                        <a:pt x="3632" y="39247"/>
                        <a:pt x="3699" y="39247"/>
                      </a:cubicBezTo>
                      <a:cubicBezTo>
                        <a:pt x="4596" y="39247"/>
                        <a:pt x="5444" y="38890"/>
                        <a:pt x="6292" y="38663"/>
                      </a:cubicBezTo>
                      <a:cubicBezTo>
                        <a:pt x="7356" y="25654"/>
                        <a:pt x="10244" y="12918"/>
                        <a:pt x="88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55">
                  <a:extLst>
                    <a:ext uri="{FF2B5EF4-FFF2-40B4-BE49-F238E27FC236}">
                      <a16:creationId xmlns:a16="http://schemas.microsoft.com/office/drawing/2014/main" id="{4A379618-5A33-691A-92B4-4547F6D9A37E}"/>
                    </a:ext>
                  </a:extLst>
                </p:cNvPr>
                <p:cNvSpPr/>
                <p:nvPr/>
              </p:nvSpPr>
              <p:spPr>
                <a:xfrm rot="1173862">
                  <a:off x="1637647" y="4273881"/>
                  <a:ext cx="227374" cy="11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2" h="4316" extrusionOk="0">
                      <a:moveTo>
                        <a:pt x="3648" y="0"/>
                      </a:moveTo>
                      <a:lnTo>
                        <a:pt x="335" y="517"/>
                      </a:lnTo>
                      <a:cubicBezTo>
                        <a:pt x="152" y="1338"/>
                        <a:pt x="0" y="2249"/>
                        <a:pt x="456" y="2979"/>
                      </a:cubicBezTo>
                      <a:lnTo>
                        <a:pt x="487" y="3009"/>
                      </a:lnTo>
                      <a:cubicBezTo>
                        <a:pt x="517" y="3313"/>
                        <a:pt x="669" y="3617"/>
                        <a:pt x="882" y="3860"/>
                      </a:cubicBezTo>
                      <a:cubicBezTo>
                        <a:pt x="1186" y="4104"/>
                        <a:pt x="1581" y="4255"/>
                        <a:pt x="1976" y="4286"/>
                      </a:cubicBezTo>
                      <a:cubicBezTo>
                        <a:pt x="2165" y="4305"/>
                        <a:pt x="2353" y="4315"/>
                        <a:pt x="2539" y="4315"/>
                      </a:cubicBezTo>
                      <a:cubicBezTo>
                        <a:pt x="3221" y="4315"/>
                        <a:pt x="3885" y="4184"/>
                        <a:pt x="4529" y="3921"/>
                      </a:cubicBezTo>
                      <a:cubicBezTo>
                        <a:pt x="4529" y="3800"/>
                        <a:pt x="4560" y="3678"/>
                        <a:pt x="4560" y="3556"/>
                      </a:cubicBezTo>
                      <a:cubicBezTo>
                        <a:pt x="5867" y="2827"/>
                        <a:pt x="5958" y="3496"/>
                        <a:pt x="7326" y="2462"/>
                      </a:cubicBezTo>
                      <a:cubicBezTo>
                        <a:pt x="7691" y="2219"/>
                        <a:pt x="8329" y="1824"/>
                        <a:pt x="8450" y="1398"/>
                      </a:cubicBezTo>
                      <a:cubicBezTo>
                        <a:pt x="8511" y="912"/>
                        <a:pt x="8177" y="456"/>
                        <a:pt x="7721" y="304"/>
                      </a:cubicBezTo>
                      <a:cubicBezTo>
                        <a:pt x="7518" y="253"/>
                        <a:pt x="7315" y="229"/>
                        <a:pt x="7112" y="229"/>
                      </a:cubicBezTo>
                      <a:cubicBezTo>
                        <a:pt x="6829" y="229"/>
                        <a:pt x="6545" y="276"/>
                        <a:pt x="6262" y="365"/>
                      </a:cubicBezTo>
                      <a:cubicBezTo>
                        <a:pt x="5806" y="547"/>
                        <a:pt x="5320" y="638"/>
                        <a:pt x="4833" y="669"/>
                      </a:cubicBezTo>
                      <a:cubicBezTo>
                        <a:pt x="4809" y="670"/>
                        <a:pt x="4784" y="671"/>
                        <a:pt x="4760" y="671"/>
                      </a:cubicBezTo>
                      <a:cubicBezTo>
                        <a:pt x="4301" y="671"/>
                        <a:pt x="3879" y="404"/>
                        <a:pt x="36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55">
                  <a:extLst>
                    <a:ext uri="{FF2B5EF4-FFF2-40B4-BE49-F238E27FC236}">
                      <a16:creationId xmlns:a16="http://schemas.microsoft.com/office/drawing/2014/main" id="{39084E1E-B51F-86CF-F192-36F41E435D22}"/>
                    </a:ext>
                  </a:extLst>
                </p:cNvPr>
                <p:cNvSpPr/>
                <p:nvPr/>
              </p:nvSpPr>
              <p:spPr>
                <a:xfrm>
                  <a:off x="1459011" y="3228955"/>
                  <a:ext cx="330487" cy="1107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2" h="41462" extrusionOk="0">
                      <a:moveTo>
                        <a:pt x="8876" y="1"/>
                      </a:moveTo>
                      <a:cubicBezTo>
                        <a:pt x="6712" y="390"/>
                        <a:pt x="4528" y="585"/>
                        <a:pt x="2341" y="585"/>
                      </a:cubicBezTo>
                      <a:cubicBezTo>
                        <a:pt x="1794" y="585"/>
                        <a:pt x="1247" y="572"/>
                        <a:pt x="700" y="548"/>
                      </a:cubicBezTo>
                      <a:lnTo>
                        <a:pt x="700" y="548"/>
                      </a:lnTo>
                      <a:cubicBezTo>
                        <a:pt x="0" y="5016"/>
                        <a:pt x="1946" y="9606"/>
                        <a:pt x="3496" y="14013"/>
                      </a:cubicBezTo>
                      <a:cubicBezTo>
                        <a:pt x="6748" y="23223"/>
                        <a:pt x="6475" y="31248"/>
                        <a:pt x="6870" y="40154"/>
                      </a:cubicBezTo>
                      <a:cubicBezTo>
                        <a:pt x="7061" y="40693"/>
                        <a:pt x="8418" y="41461"/>
                        <a:pt x="9782" y="41461"/>
                      </a:cubicBezTo>
                      <a:cubicBezTo>
                        <a:pt x="10802" y="41461"/>
                        <a:pt x="11826" y="41032"/>
                        <a:pt x="12371" y="39758"/>
                      </a:cubicBezTo>
                      <a:cubicBezTo>
                        <a:pt x="12098" y="26202"/>
                        <a:pt x="11916" y="13436"/>
                        <a:pt x="88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55">
                  <a:extLst>
                    <a:ext uri="{FF2B5EF4-FFF2-40B4-BE49-F238E27FC236}">
                      <a16:creationId xmlns:a16="http://schemas.microsoft.com/office/drawing/2014/main" id="{8E89F6A3-1EDA-CDB4-938B-57BCE1FD166B}"/>
                    </a:ext>
                  </a:extLst>
                </p:cNvPr>
                <p:cNvSpPr/>
                <p:nvPr/>
              </p:nvSpPr>
              <p:spPr>
                <a:xfrm>
                  <a:off x="1693662" y="3414106"/>
                  <a:ext cx="89353" cy="895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5" h="33527" extrusionOk="0">
                      <a:moveTo>
                        <a:pt x="92" y="0"/>
                      </a:moveTo>
                      <a:cubicBezTo>
                        <a:pt x="31" y="0"/>
                        <a:pt x="1" y="61"/>
                        <a:pt x="31" y="122"/>
                      </a:cubicBezTo>
                      <a:cubicBezTo>
                        <a:pt x="2311" y="11064"/>
                        <a:pt x="3132" y="22250"/>
                        <a:pt x="2493" y="33405"/>
                      </a:cubicBezTo>
                      <a:cubicBezTo>
                        <a:pt x="2493" y="33466"/>
                        <a:pt x="2524" y="33496"/>
                        <a:pt x="2584" y="33526"/>
                      </a:cubicBezTo>
                      <a:cubicBezTo>
                        <a:pt x="2645" y="33526"/>
                        <a:pt x="2706" y="33466"/>
                        <a:pt x="2706" y="33405"/>
                      </a:cubicBezTo>
                      <a:cubicBezTo>
                        <a:pt x="3344" y="22250"/>
                        <a:pt x="2493" y="11034"/>
                        <a:pt x="214" y="91"/>
                      </a:cubicBezTo>
                      <a:cubicBezTo>
                        <a:pt x="214" y="31"/>
                        <a:pt x="153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55">
                  <a:extLst>
                    <a:ext uri="{FF2B5EF4-FFF2-40B4-BE49-F238E27FC236}">
                      <a16:creationId xmlns:a16="http://schemas.microsoft.com/office/drawing/2014/main" id="{835AD426-9F06-E922-D13B-13847E4416CF}"/>
                    </a:ext>
                  </a:extLst>
                </p:cNvPr>
                <p:cNvSpPr/>
                <p:nvPr/>
              </p:nvSpPr>
              <p:spPr>
                <a:xfrm>
                  <a:off x="1451692" y="2473017"/>
                  <a:ext cx="141309" cy="17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6445" extrusionOk="0">
                      <a:moveTo>
                        <a:pt x="4560" y="1"/>
                      </a:moveTo>
                      <a:lnTo>
                        <a:pt x="1247" y="122"/>
                      </a:lnTo>
                      <a:cubicBezTo>
                        <a:pt x="913" y="122"/>
                        <a:pt x="578" y="213"/>
                        <a:pt x="335" y="396"/>
                      </a:cubicBezTo>
                      <a:cubicBezTo>
                        <a:pt x="153" y="609"/>
                        <a:pt x="62" y="882"/>
                        <a:pt x="62" y="1156"/>
                      </a:cubicBezTo>
                      <a:cubicBezTo>
                        <a:pt x="1" y="1855"/>
                        <a:pt x="31" y="2554"/>
                        <a:pt x="92" y="3223"/>
                      </a:cubicBezTo>
                      <a:cubicBezTo>
                        <a:pt x="183" y="4043"/>
                        <a:pt x="366" y="4925"/>
                        <a:pt x="913" y="5533"/>
                      </a:cubicBezTo>
                      <a:cubicBezTo>
                        <a:pt x="1490" y="6110"/>
                        <a:pt x="2220" y="6414"/>
                        <a:pt x="3040" y="6445"/>
                      </a:cubicBezTo>
                      <a:cubicBezTo>
                        <a:pt x="3618" y="6445"/>
                        <a:pt x="4195" y="6414"/>
                        <a:pt x="4773" y="6293"/>
                      </a:cubicBezTo>
                      <a:cubicBezTo>
                        <a:pt x="5077" y="6232"/>
                        <a:pt x="5290" y="5928"/>
                        <a:pt x="5229" y="5593"/>
                      </a:cubicBezTo>
                      <a:cubicBezTo>
                        <a:pt x="5016" y="4742"/>
                        <a:pt x="4986" y="3831"/>
                        <a:pt x="5138" y="2949"/>
                      </a:cubicBezTo>
                      <a:cubicBezTo>
                        <a:pt x="4773" y="2220"/>
                        <a:pt x="4591" y="1916"/>
                        <a:pt x="4986" y="1551"/>
                      </a:cubicBezTo>
                      <a:lnTo>
                        <a:pt x="4560" y="1"/>
                      </a:lnTo>
                      <a:close/>
                    </a:path>
                  </a:pathLst>
                </a:custGeom>
                <a:solidFill>
                  <a:srgbClr val="EAC0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55">
                  <a:extLst>
                    <a:ext uri="{FF2B5EF4-FFF2-40B4-BE49-F238E27FC236}">
                      <a16:creationId xmlns:a16="http://schemas.microsoft.com/office/drawing/2014/main" id="{42575DC0-2BA7-7A21-A0BF-014342155D26}"/>
                    </a:ext>
                  </a:extLst>
                </p:cNvPr>
                <p:cNvSpPr/>
                <p:nvPr/>
              </p:nvSpPr>
              <p:spPr>
                <a:xfrm>
                  <a:off x="1411916" y="2522544"/>
                  <a:ext cx="147800" cy="20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" h="7570" extrusionOk="0">
                      <a:moveTo>
                        <a:pt x="4013" y="1"/>
                      </a:moveTo>
                      <a:cubicBezTo>
                        <a:pt x="3010" y="244"/>
                        <a:pt x="1976" y="366"/>
                        <a:pt x="943" y="396"/>
                      </a:cubicBezTo>
                      <a:cubicBezTo>
                        <a:pt x="852" y="2676"/>
                        <a:pt x="548" y="4955"/>
                        <a:pt x="0" y="7205"/>
                      </a:cubicBezTo>
                      <a:cubicBezTo>
                        <a:pt x="557" y="7150"/>
                        <a:pt x="1113" y="7122"/>
                        <a:pt x="1668" y="7122"/>
                      </a:cubicBezTo>
                      <a:cubicBezTo>
                        <a:pt x="2964" y="7122"/>
                        <a:pt x="4256" y="7271"/>
                        <a:pt x="5532" y="7569"/>
                      </a:cubicBezTo>
                      <a:cubicBezTo>
                        <a:pt x="4621" y="5138"/>
                        <a:pt x="4104" y="2584"/>
                        <a:pt x="4013" y="1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55">
                  <a:extLst>
                    <a:ext uri="{FF2B5EF4-FFF2-40B4-BE49-F238E27FC236}">
                      <a16:creationId xmlns:a16="http://schemas.microsoft.com/office/drawing/2014/main" id="{2A46412D-9DA4-8726-4287-10600B9FAD6E}"/>
                    </a:ext>
                  </a:extLst>
                </p:cNvPr>
                <p:cNvSpPr/>
                <p:nvPr/>
              </p:nvSpPr>
              <p:spPr>
                <a:xfrm>
                  <a:off x="1415976" y="2428512"/>
                  <a:ext cx="190033" cy="159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" h="5953" extrusionOk="0">
                      <a:moveTo>
                        <a:pt x="4873" y="1"/>
                      </a:moveTo>
                      <a:cubicBezTo>
                        <a:pt x="3843" y="1"/>
                        <a:pt x="2818" y="33"/>
                        <a:pt x="1794" y="86"/>
                      </a:cubicBezTo>
                      <a:cubicBezTo>
                        <a:pt x="791" y="116"/>
                        <a:pt x="61" y="998"/>
                        <a:pt x="183" y="1971"/>
                      </a:cubicBezTo>
                      <a:lnTo>
                        <a:pt x="213" y="2366"/>
                      </a:lnTo>
                      <a:cubicBezTo>
                        <a:pt x="152" y="2487"/>
                        <a:pt x="92" y="2639"/>
                        <a:pt x="61" y="2791"/>
                      </a:cubicBezTo>
                      <a:cubicBezTo>
                        <a:pt x="0" y="3156"/>
                        <a:pt x="31" y="3551"/>
                        <a:pt x="152" y="3916"/>
                      </a:cubicBezTo>
                      <a:cubicBezTo>
                        <a:pt x="304" y="4615"/>
                        <a:pt x="487" y="5284"/>
                        <a:pt x="730" y="5952"/>
                      </a:cubicBezTo>
                      <a:cubicBezTo>
                        <a:pt x="1611" y="5861"/>
                        <a:pt x="3131" y="5466"/>
                        <a:pt x="3618" y="4706"/>
                      </a:cubicBezTo>
                      <a:cubicBezTo>
                        <a:pt x="3861" y="4372"/>
                        <a:pt x="4073" y="3886"/>
                        <a:pt x="4317" y="3430"/>
                      </a:cubicBezTo>
                      <a:cubicBezTo>
                        <a:pt x="4560" y="3369"/>
                        <a:pt x="4773" y="3278"/>
                        <a:pt x="5016" y="3186"/>
                      </a:cubicBezTo>
                      <a:cubicBezTo>
                        <a:pt x="6232" y="2609"/>
                        <a:pt x="7052" y="1424"/>
                        <a:pt x="7113" y="56"/>
                      </a:cubicBezTo>
                      <a:cubicBezTo>
                        <a:pt x="6362" y="18"/>
                        <a:pt x="5616" y="1"/>
                        <a:pt x="48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55">
                  <a:extLst>
                    <a:ext uri="{FF2B5EF4-FFF2-40B4-BE49-F238E27FC236}">
                      <a16:creationId xmlns:a16="http://schemas.microsoft.com/office/drawing/2014/main" id="{CDE8DAA0-805D-6B5C-F4E2-8FE460C8CA71}"/>
                    </a:ext>
                  </a:extLst>
                </p:cNvPr>
                <p:cNvSpPr/>
                <p:nvPr/>
              </p:nvSpPr>
              <p:spPr>
                <a:xfrm>
                  <a:off x="1513400" y="2526470"/>
                  <a:ext cx="31708" cy="59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2225" extrusionOk="0">
                      <a:moveTo>
                        <a:pt x="419" y="0"/>
                      </a:moveTo>
                      <a:cubicBezTo>
                        <a:pt x="267" y="0"/>
                        <a:pt x="141" y="90"/>
                        <a:pt x="62" y="249"/>
                      </a:cubicBezTo>
                      <a:cubicBezTo>
                        <a:pt x="1" y="492"/>
                        <a:pt x="183" y="735"/>
                        <a:pt x="183" y="1009"/>
                      </a:cubicBezTo>
                      <a:cubicBezTo>
                        <a:pt x="183" y="1191"/>
                        <a:pt x="62" y="1374"/>
                        <a:pt x="62" y="1586"/>
                      </a:cubicBezTo>
                      <a:cubicBezTo>
                        <a:pt x="92" y="1769"/>
                        <a:pt x="183" y="1951"/>
                        <a:pt x="335" y="2042"/>
                      </a:cubicBezTo>
                      <a:cubicBezTo>
                        <a:pt x="518" y="2133"/>
                        <a:pt x="670" y="2194"/>
                        <a:pt x="852" y="2225"/>
                      </a:cubicBezTo>
                      <a:lnTo>
                        <a:pt x="1186" y="674"/>
                      </a:lnTo>
                      <a:cubicBezTo>
                        <a:pt x="1095" y="522"/>
                        <a:pt x="1004" y="371"/>
                        <a:pt x="913" y="249"/>
                      </a:cubicBezTo>
                      <a:cubicBezTo>
                        <a:pt x="822" y="127"/>
                        <a:pt x="670" y="36"/>
                        <a:pt x="487" y="6"/>
                      </a:cubicBezTo>
                      <a:cubicBezTo>
                        <a:pt x="464" y="2"/>
                        <a:pt x="441" y="0"/>
                        <a:pt x="419" y="0"/>
                      </a:cubicBezTo>
                      <a:close/>
                    </a:path>
                  </a:pathLst>
                </a:custGeom>
                <a:solidFill>
                  <a:srgbClr val="EAC0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55">
                  <a:extLst>
                    <a:ext uri="{FF2B5EF4-FFF2-40B4-BE49-F238E27FC236}">
                      <a16:creationId xmlns:a16="http://schemas.microsoft.com/office/drawing/2014/main" id="{31F3F60A-9827-DD1F-A323-A0A7608BAA25}"/>
                    </a:ext>
                  </a:extLst>
                </p:cNvPr>
                <p:cNvSpPr/>
                <p:nvPr/>
              </p:nvSpPr>
              <p:spPr>
                <a:xfrm>
                  <a:off x="1522349" y="2533924"/>
                  <a:ext cx="13837" cy="3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1460" extrusionOk="0">
                      <a:moveTo>
                        <a:pt x="91" y="0"/>
                      </a:moveTo>
                      <a:cubicBezTo>
                        <a:pt x="31" y="243"/>
                        <a:pt x="0" y="578"/>
                        <a:pt x="243" y="608"/>
                      </a:cubicBezTo>
                      <a:cubicBezTo>
                        <a:pt x="122" y="699"/>
                        <a:pt x="31" y="851"/>
                        <a:pt x="0" y="1003"/>
                      </a:cubicBezTo>
                      <a:cubicBezTo>
                        <a:pt x="0" y="1155"/>
                        <a:pt x="0" y="1307"/>
                        <a:pt x="31" y="1459"/>
                      </a:cubicBezTo>
                      <a:lnTo>
                        <a:pt x="122" y="1459"/>
                      </a:lnTo>
                      <a:cubicBezTo>
                        <a:pt x="122" y="1399"/>
                        <a:pt x="152" y="1338"/>
                        <a:pt x="213" y="1307"/>
                      </a:cubicBezTo>
                      <a:cubicBezTo>
                        <a:pt x="274" y="1277"/>
                        <a:pt x="335" y="1247"/>
                        <a:pt x="395" y="1216"/>
                      </a:cubicBezTo>
                      <a:cubicBezTo>
                        <a:pt x="456" y="1186"/>
                        <a:pt x="487" y="1125"/>
                        <a:pt x="456" y="1034"/>
                      </a:cubicBezTo>
                      <a:cubicBezTo>
                        <a:pt x="456" y="1003"/>
                        <a:pt x="426" y="973"/>
                        <a:pt x="395" y="943"/>
                      </a:cubicBezTo>
                      <a:cubicBezTo>
                        <a:pt x="365" y="912"/>
                        <a:pt x="365" y="851"/>
                        <a:pt x="395" y="791"/>
                      </a:cubicBezTo>
                      <a:cubicBezTo>
                        <a:pt x="426" y="730"/>
                        <a:pt x="456" y="699"/>
                        <a:pt x="487" y="639"/>
                      </a:cubicBezTo>
                      <a:cubicBezTo>
                        <a:pt x="517" y="517"/>
                        <a:pt x="487" y="365"/>
                        <a:pt x="395" y="243"/>
                      </a:cubicBezTo>
                      <a:cubicBezTo>
                        <a:pt x="304" y="152"/>
                        <a:pt x="183" y="61"/>
                        <a:pt x="91" y="0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55">
                  <a:extLst>
                    <a:ext uri="{FF2B5EF4-FFF2-40B4-BE49-F238E27FC236}">
                      <a16:creationId xmlns:a16="http://schemas.microsoft.com/office/drawing/2014/main" id="{B07FEDCF-8E2E-6537-CC58-B82A6432BC70}"/>
                    </a:ext>
                  </a:extLst>
                </p:cNvPr>
                <p:cNvSpPr/>
                <p:nvPr/>
              </p:nvSpPr>
              <p:spPr>
                <a:xfrm>
                  <a:off x="1342888" y="2667651"/>
                  <a:ext cx="457986" cy="1001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" h="37476" extrusionOk="0">
                      <a:moveTo>
                        <a:pt x="8210" y="0"/>
                      </a:moveTo>
                      <a:cubicBezTo>
                        <a:pt x="6133" y="0"/>
                        <a:pt x="4058" y="244"/>
                        <a:pt x="2007" y="709"/>
                      </a:cubicBezTo>
                      <a:cubicBezTo>
                        <a:pt x="822" y="2228"/>
                        <a:pt x="366" y="4235"/>
                        <a:pt x="366" y="6150"/>
                      </a:cubicBezTo>
                      <a:cubicBezTo>
                        <a:pt x="335" y="8095"/>
                        <a:pt x="700" y="9979"/>
                        <a:pt x="1034" y="11894"/>
                      </a:cubicBezTo>
                      <a:cubicBezTo>
                        <a:pt x="2554" y="20618"/>
                        <a:pt x="1" y="28247"/>
                        <a:pt x="974" y="35785"/>
                      </a:cubicBezTo>
                      <a:cubicBezTo>
                        <a:pt x="1460" y="35876"/>
                        <a:pt x="2828" y="35907"/>
                        <a:pt x="3284" y="36028"/>
                      </a:cubicBezTo>
                      <a:cubicBezTo>
                        <a:pt x="3284" y="34235"/>
                        <a:pt x="2706" y="25724"/>
                        <a:pt x="2706" y="23931"/>
                      </a:cubicBezTo>
                      <a:lnTo>
                        <a:pt x="2706" y="23931"/>
                      </a:lnTo>
                      <a:cubicBezTo>
                        <a:pt x="3223" y="25876"/>
                        <a:pt x="4043" y="34387"/>
                        <a:pt x="4530" y="36332"/>
                      </a:cubicBezTo>
                      <a:cubicBezTo>
                        <a:pt x="6416" y="36887"/>
                        <a:pt x="8758" y="37475"/>
                        <a:pt x="11092" y="37475"/>
                      </a:cubicBezTo>
                      <a:cubicBezTo>
                        <a:pt x="13234" y="37475"/>
                        <a:pt x="15370" y="36980"/>
                        <a:pt x="17144" y="35512"/>
                      </a:cubicBezTo>
                      <a:cubicBezTo>
                        <a:pt x="15928" y="27426"/>
                        <a:pt x="13223" y="13292"/>
                        <a:pt x="12645" y="5481"/>
                      </a:cubicBezTo>
                      <a:cubicBezTo>
                        <a:pt x="12007" y="4235"/>
                        <a:pt x="9819" y="1104"/>
                        <a:pt x="8907" y="10"/>
                      </a:cubicBezTo>
                      <a:cubicBezTo>
                        <a:pt x="8675" y="3"/>
                        <a:pt x="8442" y="0"/>
                        <a:pt x="8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55">
                  <a:extLst>
                    <a:ext uri="{FF2B5EF4-FFF2-40B4-BE49-F238E27FC236}">
                      <a16:creationId xmlns:a16="http://schemas.microsoft.com/office/drawing/2014/main" id="{FA1C38CB-86C8-B693-45D7-683FF1AB2F9D}"/>
                    </a:ext>
                  </a:extLst>
                </p:cNvPr>
                <p:cNvSpPr/>
                <p:nvPr/>
              </p:nvSpPr>
              <p:spPr>
                <a:xfrm>
                  <a:off x="1342888" y="2667892"/>
                  <a:ext cx="349987" cy="1000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2" h="37463" extrusionOk="0">
                      <a:moveTo>
                        <a:pt x="8390" y="1"/>
                      </a:moveTo>
                      <a:cubicBezTo>
                        <a:pt x="6232" y="1"/>
                        <a:pt x="4104" y="244"/>
                        <a:pt x="2007" y="700"/>
                      </a:cubicBezTo>
                      <a:cubicBezTo>
                        <a:pt x="822" y="2219"/>
                        <a:pt x="366" y="4226"/>
                        <a:pt x="366" y="6141"/>
                      </a:cubicBezTo>
                      <a:cubicBezTo>
                        <a:pt x="335" y="8086"/>
                        <a:pt x="700" y="9970"/>
                        <a:pt x="1034" y="11885"/>
                      </a:cubicBezTo>
                      <a:cubicBezTo>
                        <a:pt x="2554" y="20609"/>
                        <a:pt x="1" y="28238"/>
                        <a:pt x="974" y="35776"/>
                      </a:cubicBezTo>
                      <a:cubicBezTo>
                        <a:pt x="1460" y="35867"/>
                        <a:pt x="2828" y="35898"/>
                        <a:pt x="3284" y="36019"/>
                      </a:cubicBezTo>
                      <a:cubicBezTo>
                        <a:pt x="3284" y="34226"/>
                        <a:pt x="2706" y="25715"/>
                        <a:pt x="2706" y="23922"/>
                      </a:cubicBezTo>
                      <a:lnTo>
                        <a:pt x="2706" y="23922"/>
                      </a:lnTo>
                      <a:cubicBezTo>
                        <a:pt x="3192" y="25867"/>
                        <a:pt x="4043" y="34378"/>
                        <a:pt x="4530" y="36323"/>
                      </a:cubicBezTo>
                      <a:cubicBezTo>
                        <a:pt x="6415" y="36865"/>
                        <a:pt x="8757" y="37462"/>
                        <a:pt x="11089" y="37462"/>
                      </a:cubicBezTo>
                      <a:cubicBezTo>
                        <a:pt x="11764" y="37462"/>
                        <a:pt x="12439" y="37412"/>
                        <a:pt x="13101" y="37296"/>
                      </a:cubicBezTo>
                      <a:cubicBezTo>
                        <a:pt x="12463" y="27205"/>
                        <a:pt x="11794" y="17113"/>
                        <a:pt x="6779" y="7660"/>
                      </a:cubicBezTo>
                      <a:cubicBezTo>
                        <a:pt x="5654" y="5046"/>
                        <a:pt x="6293" y="1703"/>
                        <a:pt x="83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55">
                  <a:extLst>
                    <a:ext uri="{FF2B5EF4-FFF2-40B4-BE49-F238E27FC236}">
                      <a16:creationId xmlns:a16="http://schemas.microsoft.com/office/drawing/2014/main" id="{7C575A80-5F51-97AC-D06E-2D842633897A}"/>
                    </a:ext>
                  </a:extLst>
                </p:cNvPr>
                <p:cNvSpPr/>
                <p:nvPr/>
              </p:nvSpPr>
              <p:spPr>
                <a:xfrm>
                  <a:off x="1947814" y="2651116"/>
                  <a:ext cx="123438" cy="147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5523" extrusionOk="0">
                      <a:moveTo>
                        <a:pt x="4223" y="1"/>
                      </a:moveTo>
                      <a:cubicBezTo>
                        <a:pt x="3973" y="1"/>
                        <a:pt x="3688" y="396"/>
                        <a:pt x="3283" y="720"/>
                      </a:cubicBezTo>
                      <a:cubicBezTo>
                        <a:pt x="2949" y="1085"/>
                        <a:pt x="2523" y="1297"/>
                        <a:pt x="2037" y="1388"/>
                      </a:cubicBezTo>
                      <a:cubicBezTo>
                        <a:pt x="1964" y="1388"/>
                        <a:pt x="1891" y="1384"/>
                        <a:pt x="1820" y="1384"/>
                      </a:cubicBezTo>
                      <a:cubicBezTo>
                        <a:pt x="1714" y="1384"/>
                        <a:pt x="1612" y="1395"/>
                        <a:pt x="1520" y="1449"/>
                      </a:cubicBezTo>
                      <a:cubicBezTo>
                        <a:pt x="1399" y="1571"/>
                        <a:pt x="1368" y="1723"/>
                        <a:pt x="1368" y="1905"/>
                      </a:cubicBezTo>
                      <a:cubicBezTo>
                        <a:pt x="1277" y="2392"/>
                        <a:pt x="1095" y="2847"/>
                        <a:pt x="791" y="3212"/>
                      </a:cubicBezTo>
                      <a:lnTo>
                        <a:pt x="1" y="3911"/>
                      </a:lnTo>
                      <a:cubicBezTo>
                        <a:pt x="426" y="4489"/>
                        <a:pt x="882" y="5006"/>
                        <a:pt x="1399" y="5522"/>
                      </a:cubicBezTo>
                      <a:cubicBezTo>
                        <a:pt x="1946" y="4884"/>
                        <a:pt x="2615" y="4337"/>
                        <a:pt x="3344" y="3942"/>
                      </a:cubicBezTo>
                      <a:cubicBezTo>
                        <a:pt x="3496" y="3851"/>
                        <a:pt x="3648" y="3790"/>
                        <a:pt x="3800" y="3668"/>
                      </a:cubicBezTo>
                      <a:cubicBezTo>
                        <a:pt x="3922" y="3577"/>
                        <a:pt x="4013" y="3395"/>
                        <a:pt x="3982" y="3243"/>
                      </a:cubicBezTo>
                      <a:cubicBezTo>
                        <a:pt x="3982" y="3121"/>
                        <a:pt x="3891" y="3030"/>
                        <a:pt x="3922" y="2908"/>
                      </a:cubicBezTo>
                      <a:cubicBezTo>
                        <a:pt x="3952" y="2817"/>
                        <a:pt x="4074" y="2756"/>
                        <a:pt x="4104" y="2635"/>
                      </a:cubicBezTo>
                      <a:cubicBezTo>
                        <a:pt x="4134" y="2544"/>
                        <a:pt x="4043" y="2452"/>
                        <a:pt x="4013" y="2331"/>
                      </a:cubicBezTo>
                      <a:cubicBezTo>
                        <a:pt x="3952" y="2179"/>
                        <a:pt x="3922" y="1996"/>
                        <a:pt x="3922" y="1814"/>
                      </a:cubicBezTo>
                      <a:cubicBezTo>
                        <a:pt x="3891" y="1632"/>
                        <a:pt x="3770" y="1449"/>
                        <a:pt x="3587" y="1449"/>
                      </a:cubicBezTo>
                      <a:cubicBezTo>
                        <a:pt x="3922" y="872"/>
                        <a:pt x="4621" y="173"/>
                        <a:pt x="4317" y="21"/>
                      </a:cubicBezTo>
                      <a:cubicBezTo>
                        <a:pt x="4286" y="7"/>
                        <a:pt x="4255" y="1"/>
                        <a:pt x="4223" y="1"/>
                      </a:cubicBezTo>
                      <a:close/>
                    </a:path>
                  </a:pathLst>
                </a:custGeom>
                <a:solidFill>
                  <a:srgbClr val="EAC0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55">
                  <a:extLst>
                    <a:ext uri="{FF2B5EF4-FFF2-40B4-BE49-F238E27FC236}">
                      <a16:creationId xmlns:a16="http://schemas.microsoft.com/office/drawing/2014/main" id="{CD23BB62-D746-C6B5-6871-0C2EEE3C95C5}"/>
                    </a:ext>
                  </a:extLst>
                </p:cNvPr>
                <p:cNvSpPr/>
                <p:nvPr/>
              </p:nvSpPr>
              <p:spPr>
                <a:xfrm>
                  <a:off x="1951073" y="2721479"/>
                  <a:ext cx="70655" cy="79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2980" extrusionOk="0">
                      <a:moveTo>
                        <a:pt x="882" y="1"/>
                      </a:moveTo>
                      <a:cubicBezTo>
                        <a:pt x="487" y="31"/>
                        <a:pt x="365" y="548"/>
                        <a:pt x="0" y="730"/>
                      </a:cubicBezTo>
                      <a:cubicBezTo>
                        <a:pt x="578" y="1399"/>
                        <a:pt x="1003" y="2159"/>
                        <a:pt x="1246" y="2979"/>
                      </a:cubicBezTo>
                      <a:lnTo>
                        <a:pt x="2645" y="1855"/>
                      </a:lnTo>
                      <a:cubicBezTo>
                        <a:pt x="2462" y="1125"/>
                        <a:pt x="1976" y="487"/>
                        <a:pt x="1307" y="122"/>
                      </a:cubicBezTo>
                      <a:cubicBezTo>
                        <a:pt x="1186" y="31"/>
                        <a:pt x="1034" y="1"/>
                        <a:pt x="8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55">
                  <a:extLst>
                    <a:ext uri="{FF2B5EF4-FFF2-40B4-BE49-F238E27FC236}">
                      <a16:creationId xmlns:a16="http://schemas.microsoft.com/office/drawing/2014/main" id="{5A22173E-DAD9-37F9-9454-95F0CD7A5C75}"/>
                    </a:ext>
                  </a:extLst>
                </p:cNvPr>
                <p:cNvSpPr/>
                <p:nvPr/>
              </p:nvSpPr>
              <p:spPr>
                <a:xfrm>
                  <a:off x="1526409" y="2666262"/>
                  <a:ext cx="497734" cy="299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3" h="11215" extrusionOk="0">
                      <a:moveTo>
                        <a:pt x="1976" y="1"/>
                      </a:moveTo>
                      <a:cubicBezTo>
                        <a:pt x="1642" y="1"/>
                        <a:pt x="1307" y="122"/>
                        <a:pt x="1064" y="335"/>
                      </a:cubicBezTo>
                      <a:cubicBezTo>
                        <a:pt x="791" y="518"/>
                        <a:pt x="547" y="761"/>
                        <a:pt x="365" y="1065"/>
                      </a:cubicBezTo>
                      <a:cubicBezTo>
                        <a:pt x="152" y="1399"/>
                        <a:pt x="31" y="1825"/>
                        <a:pt x="0" y="2220"/>
                      </a:cubicBezTo>
                      <a:lnTo>
                        <a:pt x="0" y="2493"/>
                      </a:lnTo>
                      <a:cubicBezTo>
                        <a:pt x="61" y="3284"/>
                        <a:pt x="304" y="4074"/>
                        <a:pt x="760" y="4743"/>
                      </a:cubicBezTo>
                      <a:cubicBezTo>
                        <a:pt x="1885" y="6445"/>
                        <a:pt x="3435" y="7812"/>
                        <a:pt x="5259" y="8755"/>
                      </a:cubicBezTo>
                      <a:cubicBezTo>
                        <a:pt x="7052" y="9667"/>
                        <a:pt x="8937" y="10426"/>
                        <a:pt x="10882" y="11034"/>
                      </a:cubicBezTo>
                      <a:cubicBezTo>
                        <a:pt x="11157" y="11162"/>
                        <a:pt x="11448" y="11215"/>
                        <a:pt x="11753" y="11215"/>
                      </a:cubicBezTo>
                      <a:cubicBezTo>
                        <a:pt x="11885" y="11215"/>
                        <a:pt x="12021" y="11205"/>
                        <a:pt x="12159" y="11186"/>
                      </a:cubicBezTo>
                      <a:cubicBezTo>
                        <a:pt x="12523" y="11034"/>
                        <a:pt x="12858" y="10791"/>
                        <a:pt x="13131" y="10487"/>
                      </a:cubicBezTo>
                      <a:cubicBezTo>
                        <a:pt x="14955" y="8512"/>
                        <a:pt x="16779" y="6566"/>
                        <a:pt x="18633" y="4621"/>
                      </a:cubicBezTo>
                      <a:cubicBezTo>
                        <a:pt x="18086" y="3587"/>
                        <a:pt x="17295" y="2736"/>
                        <a:pt x="16323" y="2098"/>
                      </a:cubicBezTo>
                      <a:cubicBezTo>
                        <a:pt x="14590" y="3496"/>
                        <a:pt x="12736" y="4712"/>
                        <a:pt x="10821" y="5806"/>
                      </a:cubicBezTo>
                      <a:cubicBezTo>
                        <a:pt x="8815" y="4439"/>
                        <a:pt x="7934" y="3192"/>
                        <a:pt x="6475" y="2098"/>
                      </a:cubicBezTo>
                      <a:cubicBezTo>
                        <a:pt x="5775" y="1551"/>
                        <a:pt x="5046" y="1065"/>
                        <a:pt x="4286" y="639"/>
                      </a:cubicBezTo>
                      <a:cubicBezTo>
                        <a:pt x="3952" y="457"/>
                        <a:pt x="3557" y="305"/>
                        <a:pt x="3192" y="214"/>
                      </a:cubicBezTo>
                      <a:cubicBezTo>
                        <a:pt x="2797" y="92"/>
                        <a:pt x="2371" y="31"/>
                        <a:pt x="19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55">
                  <a:extLst>
                    <a:ext uri="{FF2B5EF4-FFF2-40B4-BE49-F238E27FC236}">
                      <a16:creationId xmlns:a16="http://schemas.microsoft.com/office/drawing/2014/main" id="{911B6AC6-868C-FACD-2DCB-96D5CE6AE46F}"/>
                    </a:ext>
                  </a:extLst>
                </p:cNvPr>
                <p:cNvSpPr/>
                <p:nvPr/>
              </p:nvSpPr>
              <p:spPr>
                <a:xfrm>
                  <a:off x="1407054" y="2642434"/>
                  <a:ext cx="151861" cy="53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5" h="1988" extrusionOk="0">
                      <a:moveTo>
                        <a:pt x="1762" y="0"/>
                      </a:moveTo>
                      <a:cubicBezTo>
                        <a:pt x="1173" y="0"/>
                        <a:pt x="583" y="44"/>
                        <a:pt x="0" y="133"/>
                      </a:cubicBezTo>
                      <a:lnTo>
                        <a:pt x="0" y="1987"/>
                      </a:lnTo>
                      <a:cubicBezTo>
                        <a:pt x="1885" y="1622"/>
                        <a:pt x="3769" y="1349"/>
                        <a:pt x="5684" y="1197"/>
                      </a:cubicBezTo>
                      <a:lnTo>
                        <a:pt x="5350" y="558"/>
                      </a:lnTo>
                      <a:cubicBezTo>
                        <a:pt x="4201" y="189"/>
                        <a:pt x="2983" y="0"/>
                        <a:pt x="17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78" name="Google Shape;1978;p55">
            <a:extLst>
              <a:ext uri="{FF2B5EF4-FFF2-40B4-BE49-F238E27FC236}">
                <a16:creationId xmlns:a16="http://schemas.microsoft.com/office/drawing/2014/main" id="{55D8734F-98A4-EE49-111B-2DF0B0AAB750}"/>
              </a:ext>
            </a:extLst>
          </p:cNvPr>
          <p:cNvGrpSpPr/>
          <p:nvPr/>
        </p:nvGrpSpPr>
        <p:grpSpPr>
          <a:xfrm>
            <a:off x="7199836" y="539494"/>
            <a:ext cx="1221863" cy="4603347"/>
            <a:chOff x="7199836" y="539494"/>
            <a:chExt cx="1221863" cy="4603347"/>
          </a:xfrm>
        </p:grpSpPr>
        <p:grpSp>
          <p:nvGrpSpPr>
            <p:cNvPr id="1979" name="Google Shape;1979;p55">
              <a:extLst>
                <a:ext uri="{FF2B5EF4-FFF2-40B4-BE49-F238E27FC236}">
                  <a16:creationId xmlns:a16="http://schemas.microsoft.com/office/drawing/2014/main" id="{BA60D83D-AA24-9B31-4FE6-58C731A396E4}"/>
                </a:ext>
              </a:extLst>
            </p:cNvPr>
            <p:cNvGrpSpPr/>
            <p:nvPr/>
          </p:nvGrpSpPr>
          <p:grpSpPr>
            <a:xfrm>
              <a:off x="7711774" y="2143899"/>
              <a:ext cx="709925" cy="2998942"/>
              <a:chOff x="1852175" y="355925"/>
              <a:chExt cx="596075" cy="2518426"/>
            </a:xfrm>
          </p:grpSpPr>
          <p:sp>
            <p:nvSpPr>
              <p:cNvPr id="1980" name="Google Shape;1980;p55">
                <a:extLst>
                  <a:ext uri="{FF2B5EF4-FFF2-40B4-BE49-F238E27FC236}">
                    <a16:creationId xmlns:a16="http://schemas.microsoft.com/office/drawing/2014/main" id="{6AA1A41E-983A-D120-BDFF-9AFA1E72D892}"/>
                  </a:ext>
                </a:extLst>
              </p:cNvPr>
              <p:cNvSpPr/>
              <p:nvPr/>
            </p:nvSpPr>
            <p:spPr>
              <a:xfrm>
                <a:off x="2131375" y="404450"/>
                <a:ext cx="181550" cy="1126125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45045" extrusionOk="0">
                    <a:moveTo>
                      <a:pt x="516" y="1"/>
                    </a:moveTo>
                    <a:lnTo>
                      <a:pt x="212" y="304"/>
                    </a:lnTo>
                    <a:lnTo>
                      <a:pt x="6655" y="6747"/>
                    </a:lnTo>
                    <a:lnTo>
                      <a:pt x="41" y="13374"/>
                    </a:lnTo>
                    <a:lnTo>
                      <a:pt x="6404" y="19737"/>
                    </a:lnTo>
                    <a:lnTo>
                      <a:pt x="1" y="26140"/>
                    </a:lnTo>
                    <a:lnTo>
                      <a:pt x="6206" y="32358"/>
                    </a:lnTo>
                    <a:lnTo>
                      <a:pt x="27" y="38536"/>
                    </a:lnTo>
                    <a:lnTo>
                      <a:pt x="6536" y="45045"/>
                    </a:lnTo>
                    <a:lnTo>
                      <a:pt x="6839" y="44741"/>
                    </a:lnTo>
                    <a:lnTo>
                      <a:pt x="635" y="38536"/>
                    </a:lnTo>
                    <a:lnTo>
                      <a:pt x="6813" y="32358"/>
                    </a:lnTo>
                    <a:lnTo>
                      <a:pt x="608" y="26140"/>
                    </a:lnTo>
                    <a:lnTo>
                      <a:pt x="7011" y="19737"/>
                    </a:lnTo>
                    <a:lnTo>
                      <a:pt x="648" y="13374"/>
                    </a:lnTo>
                    <a:lnTo>
                      <a:pt x="7262" y="6747"/>
                    </a:lnTo>
                    <a:lnTo>
                      <a:pt x="5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55">
                <a:extLst>
                  <a:ext uri="{FF2B5EF4-FFF2-40B4-BE49-F238E27FC236}">
                    <a16:creationId xmlns:a16="http://schemas.microsoft.com/office/drawing/2014/main" id="{B32E832F-C592-1A5B-843B-AA3CDC3C747A}"/>
                  </a:ext>
                </a:extLst>
              </p:cNvPr>
              <p:cNvSpPr/>
              <p:nvPr/>
            </p:nvSpPr>
            <p:spPr>
              <a:xfrm>
                <a:off x="2124776" y="387949"/>
                <a:ext cx="25772" cy="2486402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48808" extrusionOk="0">
                    <a:moveTo>
                      <a:pt x="1" y="1"/>
                    </a:moveTo>
                    <a:lnTo>
                      <a:pt x="1" y="48807"/>
                    </a:lnTo>
                    <a:lnTo>
                      <a:pt x="1031" y="48807"/>
                    </a:lnTo>
                    <a:lnTo>
                      <a:pt x="10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55">
                <a:extLst>
                  <a:ext uri="{FF2B5EF4-FFF2-40B4-BE49-F238E27FC236}">
                    <a16:creationId xmlns:a16="http://schemas.microsoft.com/office/drawing/2014/main" id="{C4076F72-2253-F225-AB53-93A03D5A0A4E}"/>
                  </a:ext>
                </a:extLst>
              </p:cNvPr>
              <p:cNvSpPr/>
              <p:nvPr/>
            </p:nvSpPr>
            <p:spPr>
              <a:xfrm>
                <a:off x="2287163" y="387949"/>
                <a:ext cx="26097" cy="248640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48808" extrusionOk="0">
                    <a:moveTo>
                      <a:pt x="0" y="1"/>
                    </a:moveTo>
                    <a:lnTo>
                      <a:pt x="0" y="48807"/>
                    </a:lnTo>
                    <a:lnTo>
                      <a:pt x="1043" y="48807"/>
                    </a:lnTo>
                    <a:lnTo>
                      <a:pt x="10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55">
                <a:extLst>
                  <a:ext uri="{FF2B5EF4-FFF2-40B4-BE49-F238E27FC236}">
                    <a16:creationId xmlns:a16="http://schemas.microsoft.com/office/drawing/2014/main" id="{0297AA88-0EFD-06A2-A066-EDD18816820B}"/>
                  </a:ext>
                </a:extLst>
              </p:cNvPr>
              <p:cNvSpPr/>
              <p:nvPr/>
            </p:nvSpPr>
            <p:spPr>
              <a:xfrm>
                <a:off x="1852175" y="364200"/>
                <a:ext cx="57197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2879" h="1941" extrusionOk="0">
                    <a:moveTo>
                      <a:pt x="0" y="0"/>
                    </a:moveTo>
                    <a:lnTo>
                      <a:pt x="0" y="1941"/>
                    </a:lnTo>
                    <a:lnTo>
                      <a:pt x="22879" y="1941"/>
                    </a:lnTo>
                    <a:lnTo>
                      <a:pt x="228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55">
                <a:extLst>
                  <a:ext uri="{FF2B5EF4-FFF2-40B4-BE49-F238E27FC236}">
                    <a16:creationId xmlns:a16="http://schemas.microsoft.com/office/drawing/2014/main" id="{CE824153-1DCD-3F00-7954-0BAF745B046F}"/>
                  </a:ext>
                </a:extLst>
              </p:cNvPr>
              <p:cNvSpPr/>
              <p:nvPr/>
            </p:nvSpPr>
            <p:spPr>
              <a:xfrm>
                <a:off x="2343925" y="355925"/>
                <a:ext cx="104325" cy="627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2510" extrusionOk="0">
                    <a:moveTo>
                      <a:pt x="397" y="1"/>
                    </a:moveTo>
                    <a:cubicBezTo>
                      <a:pt x="172" y="1"/>
                      <a:pt x="1" y="173"/>
                      <a:pt x="1" y="397"/>
                    </a:cubicBezTo>
                    <a:lnTo>
                      <a:pt x="1" y="2126"/>
                    </a:lnTo>
                    <a:cubicBezTo>
                      <a:pt x="1" y="2338"/>
                      <a:pt x="172" y="2509"/>
                      <a:pt x="397" y="2509"/>
                    </a:cubicBezTo>
                    <a:lnTo>
                      <a:pt x="3776" y="2509"/>
                    </a:lnTo>
                    <a:cubicBezTo>
                      <a:pt x="3988" y="2509"/>
                      <a:pt x="4173" y="2338"/>
                      <a:pt x="4173" y="2126"/>
                    </a:cubicBezTo>
                    <a:lnTo>
                      <a:pt x="4173" y="397"/>
                    </a:lnTo>
                    <a:cubicBezTo>
                      <a:pt x="4173" y="173"/>
                      <a:pt x="3988" y="1"/>
                      <a:pt x="3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5" name="Google Shape;1985;p55">
              <a:extLst>
                <a:ext uri="{FF2B5EF4-FFF2-40B4-BE49-F238E27FC236}">
                  <a16:creationId xmlns:a16="http://schemas.microsoft.com/office/drawing/2014/main" id="{18B17300-EA4B-796A-5218-E95606287FAE}"/>
                </a:ext>
              </a:extLst>
            </p:cNvPr>
            <p:cNvGrpSpPr/>
            <p:nvPr/>
          </p:nvGrpSpPr>
          <p:grpSpPr>
            <a:xfrm>
              <a:off x="7199836" y="539494"/>
              <a:ext cx="1173370" cy="1678459"/>
              <a:chOff x="7199836" y="539494"/>
              <a:chExt cx="1173370" cy="1678459"/>
            </a:xfrm>
          </p:grpSpPr>
          <p:grpSp>
            <p:nvGrpSpPr>
              <p:cNvPr id="1986" name="Google Shape;1986;p55">
                <a:extLst>
                  <a:ext uri="{FF2B5EF4-FFF2-40B4-BE49-F238E27FC236}">
                    <a16:creationId xmlns:a16="http://schemas.microsoft.com/office/drawing/2014/main" id="{3978C232-B65A-5BDF-09C7-398D37791A4C}"/>
                  </a:ext>
                </a:extLst>
              </p:cNvPr>
              <p:cNvGrpSpPr/>
              <p:nvPr/>
            </p:nvGrpSpPr>
            <p:grpSpPr>
              <a:xfrm>
                <a:off x="7199836" y="539494"/>
                <a:ext cx="724533" cy="517765"/>
                <a:chOff x="7199836" y="539494"/>
                <a:chExt cx="724533" cy="517765"/>
              </a:xfrm>
            </p:grpSpPr>
            <p:sp>
              <p:nvSpPr>
                <p:cNvPr id="1987" name="Google Shape;1987;p55">
                  <a:extLst>
                    <a:ext uri="{FF2B5EF4-FFF2-40B4-BE49-F238E27FC236}">
                      <a16:creationId xmlns:a16="http://schemas.microsoft.com/office/drawing/2014/main" id="{26735850-AFE0-5295-FC68-8AD179D77A47}"/>
                    </a:ext>
                  </a:extLst>
                </p:cNvPr>
                <p:cNvSpPr/>
                <p:nvPr/>
              </p:nvSpPr>
              <p:spPr>
                <a:xfrm>
                  <a:off x="7199836" y="539494"/>
                  <a:ext cx="724533" cy="517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06" h="21157" extrusionOk="0">
                      <a:moveTo>
                        <a:pt x="0" y="1"/>
                      </a:moveTo>
                      <a:lnTo>
                        <a:pt x="0" y="21156"/>
                      </a:lnTo>
                      <a:lnTo>
                        <a:pt x="29606" y="21156"/>
                      </a:lnTo>
                      <a:lnTo>
                        <a:pt x="2960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88" name="Google Shape;1988;p55">
                  <a:extLst>
                    <a:ext uri="{FF2B5EF4-FFF2-40B4-BE49-F238E27FC236}">
                      <a16:creationId xmlns:a16="http://schemas.microsoft.com/office/drawing/2014/main" id="{74FE85DD-6E6A-7AF0-68C7-A9742E8D39C2}"/>
                    </a:ext>
                  </a:extLst>
                </p:cNvPr>
                <p:cNvGrpSpPr/>
                <p:nvPr/>
              </p:nvGrpSpPr>
              <p:grpSpPr>
                <a:xfrm>
                  <a:off x="7296472" y="581820"/>
                  <a:ext cx="531261" cy="433111"/>
                  <a:chOff x="2922421" y="484823"/>
                  <a:chExt cx="1304348" cy="1063372"/>
                </a:xfrm>
              </p:grpSpPr>
              <p:sp>
                <p:nvSpPr>
                  <p:cNvPr id="1989" name="Google Shape;1989;p55">
                    <a:extLst>
                      <a:ext uri="{FF2B5EF4-FFF2-40B4-BE49-F238E27FC236}">
                        <a16:creationId xmlns:a16="http://schemas.microsoft.com/office/drawing/2014/main" id="{040FA0CA-F30B-7EC1-AC03-CD47709D84D6}"/>
                      </a:ext>
                    </a:extLst>
                  </p:cNvPr>
                  <p:cNvSpPr/>
                  <p:nvPr/>
                </p:nvSpPr>
                <p:spPr>
                  <a:xfrm>
                    <a:off x="3663571" y="550363"/>
                    <a:ext cx="563197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81" h="8420" extrusionOk="0">
                        <a:moveTo>
                          <a:pt x="24" y="0"/>
                        </a:moveTo>
                        <a:lnTo>
                          <a:pt x="1" y="4866"/>
                        </a:lnTo>
                        <a:cubicBezTo>
                          <a:pt x="1" y="4866"/>
                          <a:pt x="2762" y="8419"/>
                          <a:pt x="11317" y="8419"/>
                        </a:cubicBezTo>
                        <a:cubicBezTo>
                          <a:pt x="19872" y="8419"/>
                          <a:pt x="25281" y="2150"/>
                          <a:pt x="24443" y="679"/>
                        </a:cubicBezTo>
                        <a:cubicBezTo>
                          <a:pt x="24315" y="459"/>
                          <a:pt x="24098" y="364"/>
                          <a:pt x="23802" y="364"/>
                        </a:cubicBezTo>
                        <a:cubicBezTo>
                          <a:pt x="21967" y="364"/>
                          <a:pt x="17104" y="4006"/>
                          <a:pt x="11453" y="4006"/>
                        </a:cubicBezTo>
                        <a:cubicBezTo>
                          <a:pt x="4889" y="4006"/>
                          <a:pt x="24" y="0"/>
                          <a:pt x="2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0" name="Google Shape;1990;p55">
                    <a:extLst>
                      <a:ext uri="{FF2B5EF4-FFF2-40B4-BE49-F238E27FC236}">
                        <a16:creationId xmlns:a16="http://schemas.microsoft.com/office/drawing/2014/main" id="{CF5DF645-3A8C-8F71-A223-583777B658F7}"/>
                      </a:ext>
                    </a:extLst>
                  </p:cNvPr>
                  <p:cNvSpPr/>
                  <p:nvPr/>
                </p:nvSpPr>
                <p:spPr>
                  <a:xfrm>
                    <a:off x="3664083" y="740948"/>
                    <a:ext cx="562685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58" h="8420" extrusionOk="0">
                        <a:moveTo>
                          <a:pt x="1" y="0"/>
                        </a:moveTo>
                        <a:lnTo>
                          <a:pt x="1" y="4866"/>
                        </a:lnTo>
                        <a:cubicBezTo>
                          <a:pt x="1" y="4866"/>
                          <a:pt x="2739" y="8419"/>
                          <a:pt x="11294" y="8419"/>
                        </a:cubicBezTo>
                        <a:cubicBezTo>
                          <a:pt x="19849" y="8419"/>
                          <a:pt x="25258" y="2150"/>
                          <a:pt x="24420" y="679"/>
                        </a:cubicBezTo>
                        <a:cubicBezTo>
                          <a:pt x="24292" y="459"/>
                          <a:pt x="24075" y="364"/>
                          <a:pt x="23779" y="364"/>
                        </a:cubicBezTo>
                        <a:cubicBezTo>
                          <a:pt x="21944" y="364"/>
                          <a:pt x="17081" y="4006"/>
                          <a:pt x="11430" y="4006"/>
                        </a:cubicBezTo>
                        <a:cubicBezTo>
                          <a:pt x="4866" y="4006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1" name="Google Shape;1991;p55">
                    <a:extLst>
                      <a:ext uri="{FF2B5EF4-FFF2-40B4-BE49-F238E27FC236}">
                        <a16:creationId xmlns:a16="http://schemas.microsoft.com/office/drawing/2014/main" id="{275648BD-B223-F6C0-19CD-ADC0ACFDBCAB}"/>
                      </a:ext>
                    </a:extLst>
                  </p:cNvPr>
                  <p:cNvSpPr/>
                  <p:nvPr/>
                </p:nvSpPr>
                <p:spPr>
                  <a:xfrm>
                    <a:off x="3664083" y="932022"/>
                    <a:ext cx="524880" cy="1870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61" h="8398" extrusionOk="0">
                        <a:moveTo>
                          <a:pt x="1" y="1"/>
                        </a:moveTo>
                        <a:lnTo>
                          <a:pt x="1" y="4844"/>
                        </a:lnTo>
                        <a:cubicBezTo>
                          <a:pt x="1" y="4844"/>
                          <a:pt x="2400" y="8397"/>
                          <a:pt x="9574" y="8397"/>
                        </a:cubicBezTo>
                        <a:cubicBezTo>
                          <a:pt x="18129" y="8397"/>
                          <a:pt x="23560" y="2128"/>
                          <a:pt x="22700" y="657"/>
                        </a:cubicBezTo>
                        <a:cubicBezTo>
                          <a:pt x="22575" y="437"/>
                          <a:pt x="22360" y="342"/>
                          <a:pt x="22067" y="342"/>
                        </a:cubicBezTo>
                        <a:cubicBezTo>
                          <a:pt x="20247" y="342"/>
                          <a:pt x="15384" y="3984"/>
                          <a:pt x="9732" y="3984"/>
                        </a:cubicBezTo>
                        <a:cubicBezTo>
                          <a:pt x="6089" y="3961"/>
                          <a:pt x="2581" y="2535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2" name="Google Shape;1992;p55">
                    <a:extLst>
                      <a:ext uri="{FF2B5EF4-FFF2-40B4-BE49-F238E27FC236}">
                        <a16:creationId xmlns:a16="http://schemas.microsoft.com/office/drawing/2014/main" id="{349A9D94-3FB6-F468-3362-0894BECD89BE}"/>
                      </a:ext>
                    </a:extLst>
                  </p:cNvPr>
                  <p:cNvSpPr/>
                  <p:nvPr/>
                </p:nvSpPr>
                <p:spPr>
                  <a:xfrm>
                    <a:off x="3664083" y="1122606"/>
                    <a:ext cx="485560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96" h="8420" extrusionOk="0">
                        <a:moveTo>
                          <a:pt x="1" y="1"/>
                        </a:moveTo>
                        <a:lnTo>
                          <a:pt x="1" y="4844"/>
                        </a:lnTo>
                        <a:cubicBezTo>
                          <a:pt x="1" y="4844"/>
                          <a:pt x="2875" y="8420"/>
                          <a:pt x="9574" y="8420"/>
                        </a:cubicBezTo>
                        <a:cubicBezTo>
                          <a:pt x="18129" y="8420"/>
                          <a:pt x="21795" y="2898"/>
                          <a:pt x="20935" y="1426"/>
                        </a:cubicBezTo>
                        <a:cubicBezTo>
                          <a:pt x="20790" y="1172"/>
                          <a:pt x="20571" y="1065"/>
                          <a:pt x="20279" y="1065"/>
                        </a:cubicBezTo>
                        <a:cubicBezTo>
                          <a:pt x="18752" y="1065"/>
                          <a:pt x="15223" y="3984"/>
                          <a:pt x="9732" y="3984"/>
                        </a:cubicBezTo>
                        <a:cubicBezTo>
                          <a:pt x="3169" y="3984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3" name="Google Shape;1993;p55">
                    <a:extLst>
                      <a:ext uri="{FF2B5EF4-FFF2-40B4-BE49-F238E27FC236}">
                        <a16:creationId xmlns:a16="http://schemas.microsoft.com/office/drawing/2014/main" id="{90FBFC28-E147-E821-683C-CEBCA2CE0A2C}"/>
                      </a:ext>
                    </a:extLst>
                  </p:cNvPr>
                  <p:cNvSpPr/>
                  <p:nvPr/>
                </p:nvSpPr>
                <p:spPr>
                  <a:xfrm>
                    <a:off x="3663571" y="1313190"/>
                    <a:ext cx="450273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12" h="8420" extrusionOk="0">
                        <a:moveTo>
                          <a:pt x="24" y="1"/>
                        </a:moveTo>
                        <a:lnTo>
                          <a:pt x="1" y="4844"/>
                        </a:lnTo>
                        <a:cubicBezTo>
                          <a:pt x="1" y="4844"/>
                          <a:pt x="1834" y="8420"/>
                          <a:pt x="7877" y="8420"/>
                        </a:cubicBezTo>
                        <a:cubicBezTo>
                          <a:pt x="16432" y="8420"/>
                          <a:pt x="20211" y="3418"/>
                          <a:pt x="19374" y="1947"/>
                        </a:cubicBezTo>
                        <a:cubicBezTo>
                          <a:pt x="19207" y="1663"/>
                          <a:pt x="18947" y="1546"/>
                          <a:pt x="18593" y="1546"/>
                        </a:cubicBezTo>
                        <a:cubicBezTo>
                          <a:pt x="16977" y="1546"/>
                          <a:pt x="13421" y="3984"/>
                          <a:pt x="8035" y="3984"/>
                        </a:cubicBezTo>
                        <a:cubicBezTo>
                          <a:pt x="7989" y="3984"/>
                          <a:pt x="7942" y="3985"/>
                          <a:pt x="7895" y="3985"/>
                        </a:cubicBezTo>
                        <a:cubicBezTo>
                          <a:pt x="4780" y="3985"/>
                          <a:pt x="1874" y="2498"/>
                          <a:pt x="2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4" name="Google Shape;1994;p55">
                    <a:extLst>
                      <a:ext uri="{FF2B5EF4-FFF2-40B4-BE49-F238E27FC236}">
                        <a16:creationId xmlns:a16="http://schemas.microsoft.com/office/drawing/2014/main" id="{A0712568-7F54-1A9F-DECA-579EAEB2E84D}"/>
                      </a:ext>
                    </a:extLst>
                  </p:cNvPr>
                  <p:cNvSpPr/>
                  <p:nvPr/>
                </p:nvSpPr>
                <p:spPr>
                  <a:xfrm>
                    <a:off x="2922421" y="550363"/>
                    <a:ext cx="562707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59" h="8420" extrusionOk="0">
                        <a:moveTo>
                          <a:pt x="25258" y="0"/>
                        </a:moveTo>
                        <a:cubicBezTo>
                          <a:pt x="25258" y="0"/>
                          <a:pt x="20392" y="4006"/>
                          <a:pt x="13829" y="4006"/>
                        </a:cubicBezTo>
                        <a:cubicBezTo>
                          <a:pt x="8177" y="4006"/>
                          <a:pt x="3298" y="364"/>
                          <a:pt x="1473" y="364"/>
                        </a:cubicBezTo>
                        <a:cubicBezTo>
                          <a:pt x="1179" y="364"/>
                          <a:pt x="964" y="459"/>
                          <a:pt x="838" y="679"/>
                        </a:cubicBezTo>
                        <a:cubicBezTo>
                          <a:pt x="1" y="2150"/>
                          <a:pt x="5410" y="8419"/>
                          <a:pt x="13965" y="8419"/>
                        </a:cubicBezTo>
                        <a:cubicBezTo>
                          <a:pt x="22520" y="8419"/>
                          <a:pt x="25258" y="4866"/>
                          <a:pt x="25258" y="4866"/>
                        </a:cubicBezTo>
                        <a:lnTo>
                          <a:pt x="2525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5" name="Google Shape;1995;p55">
                    <a:extLst>
                      <a:ext uri="{FF2B5EF4-FFF2-40B4-BE49-F238E27FC236}">
                        <a16:creationId xmlns:a16="http://schemas.microsoft.com/office/drawing/2014/main" id="{6B0CC260-A6D4-E0F0-0F8D-2C261BA9CBE9}"/>
                      </a:ext>
                    </a:extLst>
                  </p:cNvPr>
                  <p:cNvSpPr/>
                  <p:nvPr/>
                </p:nvSpPr>
                <p:spPr>
                  <a:xfrm>
                    <a:off x="2922421" y="740948"/>
                    <a:ext cx="562707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59" h="8420" extrusionOk="0">
                        <a:moveTo>
                          <a:pt x="25258" y="0"/>
                        </a:moveTo>
                        <a:cubicBezTo>
                          <a:pt x="25258" y="0"/>
                          <a:pt x="20392" y="4006"/>
                          <a:pt x="13829" y="4006"/>
                        </a:cubicBezTo>
                        <a:cubicBezTo>
                          <a:pt x="8177" y="4006"/>
                          <a:pt x="3298" y="364"/>
                          <a:pt x="1473" y="364"/>
                        </a:cubicBezTo>
                        <a:cubicBezTo>
                          <a:pt x="1179" y="364"/>
                          <a:pt x="964" y="459"/>
                          <a:pt x="838" y="679"/>
                        </a:cubicBezTo>
                        <a:cubicBezTo>
                          <a:pt x="1" y="2150"/>
                          <a:pt x="5410" y="8419"/>
                          <a:pt x="13965" y="8419"/>
                        </a:cubicBezTo>
                        <a:cubicBezTo>
                          <a:pt x="22520" y="8419"/>
                          <a:pt x="25258" y="4866"/>
                          <a:pt x="25258" y="4866"/>
                        </a:cubicBezTo>
                        <a:lnTo>
                          <a:pt x="2525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6" name="Google Shape;1996;p55">
                    <a:extLst>
                      <a:ext uri="{FF2B5EF4-FFF2-40B4-BE49-F238E27FC236}">
                        <a16:creationId xmlns:a16="http://schemas.microsoft.com/office/drawing/2014/main" id="{1A355408-0EFA-D161-CDBD-85104D183371}"/>
                      </a:ext>
                    </a:extLst>
                  </p:cNvPr>
                  <p:cNvSpPr/>
                  <p:nvPr/>
                </p:nvSpPr>
                <p:spPr>
                  <a:xfrm>
                    <a:off x="2960248" y="932022"/>
                    <a:ext cx="524880" cy="1870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61" h="8398" extrusionOk="0">
                        <a:moveTo>
                          <a:pt x="23560" y="1"/>
                        </a:moveTo>
                        <a:cubicBezTo>
                          <a:pt x="20958" y="2535"/>
                          <a:pt x="17472" y="3961"/>
                          <a:pt x="13828" y="3984"/>
                        </a:cubicBezTo>
                        <a:cubicBezTo>
                          <a:pt x="8177" y="3984"/>
                          <a:pt x="3314" y="342"/>
                          <a:pt x="1494" y="342"/>
                        </a:cubicBezTo>
                        <a:cubicBezTo>
                          <a:pt x="1200" y="342"/>
                          <a:pt x="986" y="437"/>
                          <a:pt x="860" y="657"/>
                        </a:cubicBezTo>
                        <a:cubicBezTo>
                          <a:pt x="0" y="2128"/>
                          <a:pt x="5409" y="8397"/>
                          <a:pt x="13987" y="8397"/>
                        </a:cubicBezTo>
                        <a:cubicBezTo>
                          <a:pt x="21161" y="8397"/>
                          <a:pt x="23560" y="4844"/>
                          <a:pt x="23560" y="4844"/>
                        </a:cubicBezTo>
                        <a:lnTo>
                          <a:pt x="2356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7" name="Google Shape;1997;p55">
                    <a:extLst>
                      <a:ext uri="{FF2B5EF4-FFF2-40B4-BE49-F238E27FC236}">
                        <a16:creationId xmlns:a16="http://schemas.microsoft.com/office/drawing/2014/main" id="{BA8DEA10-6D3A-DC6D-D43E-8A7F03D6B6A6}"/>
                      </a:ext>
                    </a:extLst>
                  </p:cNvPr>
                  <p:cNvSpPr/>
                  <p:nvPr/>
                </p:nvSpPr>
                <p:spPr>
                  <a:xfrm>
                    <a:off x="2999568" y="1122606"/>
                    <a:ext cx="485560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96" h="8420" extrusionOk="0">
                        <a:moveTo>
                          <a:pt x="21795" y="1"/>
                        </a:moveTo>
                        <a:cubicBezTo>
                          <a:pt x="21795" y="1"/>
                          <a:pt x="18627" y="3984"/>
                          <a:pt x="12063" y="3984"/>
                        </a:cubicBezTo>
                        <a:cubicBezTo>
                          <a:pt x="6554" y="3984"/>
                          <a:pt x="3038" y="1065"/>
                          <a:pt x="1502" y="1065"/>
                        </a:cubicBezTo>
                        <a:cubicBezTo>
                          <a:pt x="1208" y="1065"/>
                          <a:pt x="987" y="1172"/>
                          <a:pt x="838" y="1426"/>
                        </a:cubicBezTo>
                        <a:cubicBezTo>
                          <a:pt x="1" y="2898"/>
                          <a:pt x="3644" y="8420"/>
                          <a:pt x="12222" y="8420"/>
                        </a:cubicBezTo>
                        <a:cubicBezTo>
                          <a:pt x="18921" y="8420"/>
                          <a:pt x="21795" y="4844"/>
                          <a:pt x="21795" y="4844"/>
                        </a:cubicBezTo>
                        <a:lnTo>
                          <a:pt x="21795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8" name="Google Shape;1998;p55">
                    <a:extLst>
                      <a:ext uri="{FF2B5EF4-FFF2-40B4-BE49-F238E27FC236}">
                        <a16:creationId xmlns:a16="http://schemas.microsoft.com/office/drawing/2014/main" id="{84E22AF5-14A6-527A-CB68-D5A3A0DC406C}"/>
                      </a:ext>
                    </a:extLst>
                  </p:cNvPr>
                  <p:cNvSpPr/>
                  <p:nvPr/>
                </p:nvSpPr>
                <p:spPr>
                  <a:xfrm>
                    <a:off x="3034855" y="1313190"/>
                    <a:ext cx="450273" cy="187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12" h="8420" extrusionOk="0">
                        <a:moveTo>
                          <a:pt x="20211" y="1"/>
                        </a:moveTo>
                        <a:cubicBezTo>
                          <a:pt x="18360" y="2498"/>
                          <a:pt x="15433" y="3985"/>
                          <a:pt x="12338" y="3985"/>
                        </a:cubicBezTo>
                        <a:cubicBezTo>
                          <a:pt x="12292" y="3985"/>
                          <a:pt x="12246" y="3984"/>
                          <a:pt x="12199" y="3984"/>
                        </a:cubicBezTo>
                        <a:cubicBezTo>
                          <a:pt x="6814" y="3984"/>
                          <a:pt x="3242" y="1546"/>
                          <a:pt x="1633" y="1546"/>
                        </a:cubicBezTo>
                        <a:cubicBezTo>
                          <a:pt x="1281" y="1546"/>
                          <a:pt x="1023" y="1663"/>
                          <a:pt x="861" y="1947"/>
                        </a:cubicBezTo>
                        <a:cubicBezTo>
                          <a:pt x="1" y="3418"/>
                          <a:pt x="3780" y="8420"/>
                          <a:pt x="12335" y="8420"/>
                        </a:cubicBezTo>
                        <a:cubicBezTo>
                          <a:pt x="18378" y="8420"/>
                          <a:pt x="20211" y="4844"/>
                          <a:pt x="20211" y="4844"/>
                        </a:cubicBezTo>
                        <a:lnTo>
                          <a:pt x="2021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9" name="Google Shape;1999;p55">
                    <a:extLst>
                      <a:ext uri="{FF2B5EF4-FFF2-40B4-BE49-F238E27FC236}">
                        <a16:creationId xmlns:a16="http://schemas.microsoft.com/office/drawing/2014/main" id="{E08399BB-85D3-B901-EAC5-7A1868A187A3}"/>
                      </a:ext>
                    </a:extLst>
                  </p:cNvPr>
                  <p:cNvSpPr/>
                  <p:nvPr/>
                </p:nvSpPr>
                <p:spPr>
                  <a:xfrm>
                    <a:off x="3487111" y="565490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0"/>
                        </a:moveTo>
                        <a:cubicBezTo>
                          <a:pt x="951" y="0"/>
                          <a:pt x="1" y="928"/>
                          <a:pt x="1" y="2082"/>
                        </a:cubicBezTo>
                        <a:cubicBezTo>
                          <a:pt x="1" y="3237"/>
                          <a:pt x="951" y="4187"/>
                          <a:pt x="2106" y="4187"/>
                        </a:cubicBezTo>
                        <a:lnTo>
                          <a:pt x="5840" y="4187"/>
                        </a:lnTo>
                        <a:cubicBezTo>
                          <a:pt x="6994" y="4187"/>
                          <a:pt x="7945" y="3237"/>
                          <a:pt x="7945" y="2082"/>
                        </a:cubicBezTo>
                        <a:cubicBezTo>
                          <a:pt x="7945" y="928"/>
                          <a:pt x="6994" y="0"/>
                          <a:pt x="58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0" name="Google Shape;2000;p55">
                    <a:extLst>
                      <a:ext uri="{FF2B5EF4-FFF2-40B4-BE49-F238E27FC236}">
                        <a16:creationId xmlns:a16="http://schemas.microsoft.com/office/drawing/2014/main" id="{1B102470-9929-7EF3-7817-DCF4F6C5F8D6}"/>
                      </a:ext>
                    </a:extLst>
                  </p:cNvPr>
                  <p:cNvSpPr/>
                  <p:nvPr/>
                </p:nvSpPr>
                <p:spPr>
                  <a:xfrm>
                    <a:off x="3485596" y="565445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1"/>
                        </a:moveTo>
                        <a:cubicBezTo>
                          <a:pt x="930" y="1"/>
                          <a:pt x="1" y="934"/>
                          <a:pt x="1" y="2084"/>
                        </a:cubicBezTo>
                        <a:cubicBezTo>
                          <a:pt x="1" y="3256"/>
                          <a:pt x="930" y="4191"/>
                          <a:pt x="2091" y="4191"/>
                        </a:cubicBezTo>
                        <a:cubicBezTo>
                          <a:pt x="2119" y="4191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1" name="Google Shape;2001;p55">
                    <a:extLst>
                      <a:ext uri="{FF2B5EF4-FFF2-40B4-BE49-F238E27FC236}">
                        <a16:creationId xmlns:a16="http://schemas.microsoft.com/office/drawing/2014/main" id="{8A027452-5ABC-46C3-2B3B-C395093AF917}"/>
                      </a:ext>
                    </a:extLst>
                  </p:cNvPr>
                  <p:cNvSpPr/>
                  <p:nvPr/>
                </p:nvSpPr>
                <p:spPr>
                  <a:xfrm>
                    <a:off x="3487111" y="692539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0"/>
                        </a:moveTo>
                        <a:cubicBezTo>
                          <a:pt x="951" y="0"/>
                          <a:pt x="1" y="928"/>
                          <a:pt x="1" y="2083"/>
                        </a:cubicBezTo>
                        <a:cubicBezTo>
                          <a:pt x="1" y="3237"/>
                          <a:pt x="951" y="4187"/>
                          <a:pt x="2106" y="4187"/>
                        </a:cubicBezTo>
                        <a:lnTo>
                          <a:pt x="5840" y="4187"/>
                        </a:lnTo>
                        <a:cubicBezTo>
                          <a:pt x="6994" y="4187"/>
                          <a:pt x="7945" y="3237"/>
                          <a:pt x="7945" y="2083"/>
                        </a:cubicBezTo>
                        <a:cubicBezTo>
                          <a:pt x="7945" y="928"/>
                          <a:pt x="6994" y="0"/>
                          <a:pt x="58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2" name="Google Shape;2002;p55">
                    <a:extLst>
                      <a:ext uri="{FF2B5EF4-FFF2-40B4-BE49-F238E27FC236}">
                        <a16:creationId xmlns:a16="http://schemas.microsoft.com/office/drawing/2014/main" id="{18801FE1-C157-5E68-10E0-D571628AD7EB}"/>
                      </a:ext>
                    </a:extLst>
                  </p:cNvPr>
                  <p:cNvSpPr/>
                  <p:nvPr/>
                </p:nvSpPr>
                <p:spPr>
                  <a:xfrm>
                    <a:off x="3485596" y="692494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1"/>
                        </a:moveTo>
                        <a:cubicBezTo>
                          <a:pt x="930" y="1"/>
                          <a:pt x="1" y="935"/>
                          <a:pt x="1" y="2085"/>
                        </a:cubicBezTo>
                        <a:cubicBezTo>
                          <a:pt x="1" y="3257"/>
                          <a:pt x="930" y="4191"/>
                          <a:pt x="2091" y="4191"/>
                        </a:cubicBezTo>
                        <a:cubicBezTo>
                          <a:pt x="2119" y="4191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3" name="Google Shape;2003;p55">
                    <a:extLst>
                      <a:ext uri="{FF2B5EF4-FFF2-40B4-BE49-F238E27FC236}">
                        <a16:creationId xmlns:a16="http://schemas.microsoft.com/office/drawing/2014/main" id="{4ED62F6F-5301-9B3B-3C98-BB5250233CB0}"/>
                      </a:ext>
                    </a:extLst>
                  </p:cNvPr>
                  <p:cNvSpPr/>
                  <p:nvPr/>
                </p:nvSpPr>
                <p:spPr>
                  <a:xfrm>
                    <a:off x="3487111" y="819587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1"/>
                        </a:moveTo>
                        <a:cubicBezTo>
                          <a:pt x="951" y="1"/>
                          <a:pt x="1" y="929"/>
                          <a:pt x="1" y="2083"/>
                        </a:cubicBezTo>
                        <a:cubicBezTo>
                          <a:pt x="1" y="3237"/>
                          <a:pt x="951" y="4188"/>
                          <a:pt x="2106" y="4188"/>
                        </a:cubicBezTo>
                        <a:lnTo>
                          <a:pt x="5840" y="4188"/>
                        </a:lnTo>
                        <a:cubicBezTo>
                          <a:pt x="6994" y="4188"/>
                          <a:pt x="7945" y="3237"/>
                          <a:pt x="7945" y="2083"/>
                        </a:cubicBezTo>
                        <a:cubicBezTo>
                          <a:pt x="7945" y="929"/>
                          <a:pt x="6994" y="1"/>
                          <a:pt x="584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4" name="Google Shape;2004;p55">
                    <a:extLst>
                      <a:ext uri="{FF2B5EF4-FFF2-40B4-BE49-F238E27FC236}">
                        <a16:creationId xmlns:a16="http://schemas.microsoft.com/office/drawing/2014/main" id="{8911CD8C-EBC7-9D7F-9237-71317E63B347}"/>
                      </a:ext>
                    </a:extLst>
                  </p:cNvPr>
                  <p:cNvSpPr/>
                  <p:nvPr/>
                </p:nvSpPr>
                <p:spPr>
                  <a:xfrm>
                    <a:off x="3485596" y="819565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0"/>
                        </a:moveTo>
                        <a:cubicBezTo>
                          <a:pt x="930" y="0"/>
                          <a:pt x="1" y="934"/>
                          <a:pt x="1" y="2084"/>
                        </a:cubicBezTo>
                        <a:cubicBezTo>
                          <a:pt x="1" y="3256"/>
                          <a:pt x="930" y="4190"/>
                          <a:pt x="2091" y="4190"/>
                        </a:cubicBezTo>
                        <a:cubicBezTo>
                          <a:pt x="2119" y="4190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5" name="Google Shape;2005;p55">
                    <a:extLst>
                      <a:ext uri="{FF2B5EF4-FFF2-40B4-BE49-F238E27FC236}">
                        <a16:creationId xmlns:a16="http://schemas.microsoft.com/office/drawing/2014/main" id="{5B7F604C-4B17-488C-607A-D6A9381FBCC3}"/>
                      </a:ext>
                    </a:extLst>
                  </p:cNvPr>
                  <p:cNvSpPr/>
                  <p:nvPr/>
                </p:nvSpPr>
                <p:spPr>
                  <a:xfrm>
                    <a:off x="3487111" y="946658"/>
                    <a:ext cx="176995" cy="93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7" extrusionOk="0">
                        <a:moveTo>
                          <a:pt x="2106" y="0"/>
                        </a:moveTo>
                        <a:cubicBezTo>
                          <a:pt x="951" y="0"/>
                          <a:pt x="1" y="928"/>
                          <a:pt x="1" y="2082"/>
                        </a:cubicBezTo>
                        <a:cubicBezTo>
                          <a:pt x="1" y="3236"/>
                          <a:pt x="951" y="4187"/>
                          <a:pt x="2106" y="4187"/>
                        </a:cubicBezTo>
                        <a:lnTo>
                          <a:pt x="5840" y="4187"/>
                        </a:lnTo>
                        <a:cubicBezTo>
                          <a:pt x="6994" y="4187"/>
                          <a:pt x="7945" y="3236"/>
                          <a:pt x="7945" y="2082"/>
                        </a:cubicBezTo>
                        <a:cubicBezTo>
                          <a:pt x="7945" y="928"/>
                          <a:pt x="6994" y="0"/>
                          <a:pt x="58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6" name="Google Shape;2006;p55">
                    <a:extLst>
                      <a:ext uri="{FF2B5EF4-FFF2-40B4-BE49-F238E27FC236}">
                        <a16:creationId xmlns:a16="http://schemas.microsoft.com/office/drawing/2014/main" id="{86804D0F-FDC7-979B-D3AC-446065BD0A5C}"/>
                      </a:ext>
                    </a:extLst>
                  </p:cNvPr>
                  <p:cNvSpPr/>
                  <p:nvPr/>
                </p:nvSpPr>
                <p:spPr>
                  <a:xfrm>
                    <a:off x="3485596" y="946613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0"/>
                        </a:moveTo>
                        <a:cubicBezTo>
                          <a:pt x="930" y="0"/>
                          <a:pt x="1" y="934"/>
                          <a:pt x="1" y="2084"/>
                        </a:cubicBezTo>
                        <a:cubicBezTo>
                          <a:pt x="1" y="3256"/>
                          <a:pt x="930" y="4191"/>
                          <a:pt x="2091" y="4191"/>
                        </a:cubicBezTo>
                        <a:cubicBezTo>
                          <a:pt x="2119" y="4191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7" name="Google Shape;2007;p55">
                    <a:extLst>
                      <a:ext uri="{FF2B5EF4-FFF2-40B4-BE49-F238E27FC236}">
                        <a16:creationId xmlns:a16="http://schemas.microsoft.com/office/drawing/2014/main" id="{4F433D79-C51A-87C6-46EC-A7A0F45144CF}"/>
                      </a:ext>
                    </a:extLst>
                  </p:cNvPr>
                  <p:cNvSpPr/>
                  <p:nvPr/>
                </p:nvSpPr>
                <p:spPr>
                  <a:xfrm>
                    <a:off x="3487111" y="1073707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0"/>
                        </a:moveTo>
                        <a:cubicBezTo>
                          <a:pt x="951" y="0"/>
                          <a:pt x="1" y="928"/>
                          <a:pt x="1" y="2082"/>
                        </a:cubicBezTo>
                        <a:cubicBezTo>
                          <a:pt x="1" y="3237"/>
                          <a:pt x="951" y="4187"/>
                          <a:pt x="2106" y="4187"/>
                        </a:cubicBezTo>
                        <a:lnTo>
                          <a:pt x="5840" y="4187"/>
                        </a:lnTo>
                        <a:cubicBezTo>
                          <a:pt x="6994" y="4187"/>
                          <a:pt x="7945" y="3237"/>
                          <a:pt x="7945" y="2082"/>
                        </a:cubicBezTo>
                        <a:cubicBezTo>
                          <a:pt x="7945" y="928"/>
                          <a:pt x="6994" y="0"/>
                          <a:pt x="584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8" name="Google Shape;2008;p55">
                    <a:extLst>
                      <a:ext uri="{FF2B5EF4-FFF2-40B4-BE49-F238E27FC236}">
                        <a16:creationId xmlns:a16="http://schemas.microsoft.com/office/drawing/2014/main" id="{8CD382AB-FFA8-7424-2A93-2CE5B7DF0D90}"/>
                      </a:ext>
                    </a:extLst>
                  </p:cNvPr>
                  <p:cNvSpPr/>
                  <p:nvPr/>
                </p:nvSpPr>
                <p:spPr>
                  <a:xfrm>
                    <a:off x="3485596" y="1073662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1"/>
                        </a:moveTo>
                        <a:cubicBezTo>
                          <a:pt x="930" y="1"/>
                          <a:pt x="1" y="935"/>
                          <a:pt x="1" y="2107"/>
                        </a:cubicBezTo>
                        <a:cubicBezTo>
                          <a:pt x="1" y="3257"/>
                          <a:pt x="930" y="4191"/>
                          <a:pt x="2091" y="4191"/>
                        </a:cubicBezTo>
                        <a:cubicBezTo>
                          <a:pt x="2119" y="4191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9" name="Google Shape;2009;p55">
                    <a:extLst>
                      <a:ext uri="{FF2B5EF4-FFF2-40B4-BE49-F238E27FC236}">
                        <a16:creationId xmlns:a16="http://schemas.microsoft.com/office/drawing/2014/main" id="{FF41457E-4A4C-E2CD-744A-26F2C7544A8B}"/>
                      </a:ext>
                    </a:extLst>
                  </p:cNvPr>
                  <p:cNvSpPr/>
                  <p:nvPr/>
                </p:nvSpPr>
                <p:spPr>
                  <a:xfrm>
                    <a:off x="3487111" y="1200755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1"/>
                        </a:moveTo>
                        <a:cubicBezTo>
                          <a:pt x="951" y="1"/>
                          <a:pt x="1" y="951"/>
                          <a:pt x="1" y="2105"/>
                        </a:cubicBezTo>
                        <a:cubicBezTo>
                          <a:pt x="1" y="3260"/>
                          <a:pt x="951" y="4188"/>
                          <a:pt x="2106" y="4188"/>
                        </a:cubicBezTo>
                        <a:lnTo>
                          <a:pt x="5840" y="4188"/>
                        </a:lnTo>
                        <a:cubicBezTo>
                          <a:pt x="6994" y="4188"/>
                          <a:pt x="7945" y="3260"/>
                          <a:pt x="7945" y="2105"/>
                        </a:cubicBezTo>
                        <a:cubicBezTo>
                          <a:pt x="7945" y="951"/>
                          <a:pt x="6994" y="1"/>
                          <a:pt x="584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0" name="Google Shape;2010;p55">
                    <a:extLst>
                      <a:ext uri="{FF2B5EF4-FFF2-40B4-BE49-F238E27FC236}">
                        <a16:creationId xmlns:a16="http://schemas.microsoft.com/office/drawing/2014/main" id="{373A8BB5-3F3D-F27B-6BD4-71B831C5A25F}"/>
                      </a:ext>
                    </a:extLst>
                  </p:cNvPr>
                  <p:cNvSpPr/>
                  <p:nvPr/>
                </p:nvSpPr>
                <p:spPr>
                  <a:xfrm>
                    <a:off x="3485596" y="1200733"/>
                    <a:ext cx="90268" cy="93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91" extrusionOk="0">
                        <a:moveTo>
                          <a:pt x="2091" y="0"/>
                        </a:moveTo>
                        <a:cubicBezTo>
                          <a:pt x="930" y="0"/>
                          <a:pt x="1" y="934"/>
                          <a:pt x="1" y="2106"/>
                        </a:cubicBezTo>
                        <a:cubicBezTo>
                          <a:pt x="1" y="3256"/>
                          <a:pt x="930" y="4190"/>
                          <a:pt x="2091" y="4190"/>
                        </a:cubicBezTo>
                        <a:cubicBezTo>
                          <a:pt x="2119" y="4190"/>
                          <a:pt x="2146" y="4190"/>
                          <a:pt x="2174" y="4189"/>
                        </a:cubicBezTo>
                        <a:lnTo>
                          <a:pt x="4052" y="4189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1" name="Google Shape;2011;p55">
                    <a:extLst>
                      <a:ext uri="{FF2B5EF4-FFF2-40B4-BE49-F238E27FC236}">
                        <a16:creationId xmlns:a16="http://schemas.microsoft.com/office/drawing/2014/main" id="{13239C19-47E7-BBD9-F075-42B5B5769361}"/>
                      </a:ext>
                    </a:extLst>
                  </p:cNvPr>
                  <p:cNvSpPr/>
                  <p:nvPr/>
                </p:nvSpPr>
                <p:spPr>
                  <a:xfrm>
                    <a:off x="3487111" y="1327804"/>
                    <a:ext cx="176995" cy="93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88" extrusionOk="0">
                        <a:moveTo>
                          <a:pt x="2106" y="1"/>
                        </a:moveTo>
                        <a:cubicBezTo>
                          <a:pt x="951" y="1"/>
                          <a:pt x="1" y="951"/>
                          <a:pt x="1" y="2106"/>
                        </a:cubicBezTo>
                        <a:cubicBezTo>
                          <a:pt x="1" y="3260"/>
                          <a:pt x="951" y="4188"/>
                          <a:pt x="2106" y="4188"/>
                        </a:cubicBezTo>
                        <a:lnTo>
                          <a:pt x="5840" y="4188"/>
                        </a:lnTo>
                        <a:cubicBezTo>
                          <a:pt x="6994" y="4188"/>
                          <a:pt x="7945" y="3260"/>
                          <a:pt x="7945" y="2106"/>
                        </a:cubicBezTo>
                        <a:cubicBezTo>
                          <a:pt x="7945" y="951"/>
                          <a:pt x="6994" y="1"/>
                          <a:pt x="584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2" name="Google Shape;2012;p55">
                    <a:extLst>
                      <a:ext uri="{FF2B5EF4-FFF2-40B4-BE49-F238E27FC236}">
                        <a16:creationId xmlns:a16="http://schemas.microsoft.com/office/drawing/2014/main" id="{6D0A15D4-12F2-4283-1D74-99F2F90DDF20}"/>
                      </a:ext>
                    </a:extLst>
                  </p:cNvPr>
                  <p:cNvSpPr/>
                  <p:nvPr/>
                </p:nvSpPr>
                <p:spPr>
                  <a:xfrm>
                    <a:off x="3485596" y="1328272"/>
                    <a:ext cx="90268" cy="9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69" extrusionOk="0">
                        <a:moveTo>
                          <a:pt x="2091" y="1"/>
                        </a:moveTo>
                        <a:cubicBezTo>
                          <a:pt x="930" y="1"/>
                          <a:pt x="1" y="935"/>
                          <a:pt x="1" y="2085"/>
                        </a:cubicBezTo>
                        <a:cubicBezTo>
                          <a:pt x="1" y="3235"/>
                          <a:pt x="930" y="4168"/>
                          <a:pt x="2091" y="4168"/>
                        </a:cubicBezTo>
                        <a:cubicBezTo>
                          <a:pt x="2119" y="4168"/>
                          <a:pt x="2146" y="4168"/>
                          <a:pt x="2174" y="4167"/>
                        </a:cubicBezTo>
                        <a:lnTo>
                          <a:pt x="4052" y="4167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3" name="Google Shape;2013;p55">
                    <a:extLst>
                      <a:ext uri="{FF2B5EF4-FFF2-40B4-BE49-F238E27FC236}">
                        <a16:creationId xmlns:a16="http://schemas.microsoft.com/office/drawing/2014/main" id="{9F312D16-422C-42B9-9B27-1B5CAF611D19}"/>
                      </a:ext>
                    </a:extLst>
                  </p:cNvPr>
                  <p:cNvSpPr/>
                  <p:nvPr/>
                </p:nvSpPr>
                <p:spPr>
                  <a:xfrm>
                    <a:off x="3487111" y="1455365"/>
                    <a:ext cx="176995" cy="92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4166" extrusionOk="0">
                        <a:moveTo>
                          <a:pt x="2065" y="0"/>
                        </a:moveTo>
                        <a:cubicBezTo>
                          <a:pt x="929" y="0"/>
                          <a:pt x="1" y="942"/>
                          <a:pt x="1" y="2083"/>
                        </a:cubicBezTo>
                        <a:cubicBezTo>
                          <a:pt x="1" y="3237"/>
                          <a:pt x="951" y="4165"/>
                          <a:pt x="2106" y="4165"/>
                        </a:cubicBezTo>
                        <a:lnTo>
                          <a:pt x="5840" y="4165"/>
                        </a:lnTo>
                        <a:cubicBezTo>
                          <a:pt x="6994" y="4165"/>
                          <a:pt x="7945" y="3237"/>
                          <a:pt x="7945" y="2083"/>
                        </a:cubicBezTo>
                        <a:cubicBezTo>
                          <a:pt x="7945" y="942"/>
                          <a:pt x="7016" y="0"/>
                          <a:pt x="5880" y="0"/>
                        </a:cubicBezTo>
                        <a:cubicBezTo>
                          <a:pt x="5867" y="0"/>
                          <a:pt x="5853" y="0"/>
                          <a:pt x="5840" y="1"/>
                        </a:cubicBezTo>
                        <a:lnTo>
                          <a:pt x="2106" y="1"/>
                        </a:lnTo>
                        <a:cubicBezTo>
                          <a:pt x="2092" y="0"/>
                          <a:pt x="2079" y="0"/>
                          <a:pt x="206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4" name="Google Shape;2014;p55">
                    <a:extLst>
                      <a:ext uri="{FF2B5EF4-FFF2-40B4-BE49-F238E27FC236}">
                        <a16:creationId xmlns:a16="http://schemas.microsoft.com/office/drawing/2014/main" id="{6E84F1EE-BFC1-6DB6-82E3-DE17E201C9E2}"/>
                      </a:ext>
                    </a:extLst>
                  </p:cNvPr>
                  <p:cNvSpPr/>
                  <p:nvPr/>
                </p:nvSpPr>
                <p:spPr>
                  <a:xfrm>
                    <a:off x="3485596" y="1455342"/>
                    <a:ext cx="90268" cy="928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2" h="4168" extrusionOk="0">
                        <a:moveTo>
                          <a:pt x="2091" y="0"/>
                        </a:moveTo>
                        <a:cubicBezTo>
                          <a:pt x="930" y="0"/>
                          <a:pt x="1" y="934"/>
                          <a:pt x="1" y="2084"/>
                        </a:cubicBezTo>
                        <a:cubicBezTo>
                          <a:pt x="1" y="3234"/>
                          <a:pt x="930" y="4168"/>
                          <a:pt x="2091" y="4168"/>
                        </a:cubicBezTo>
                        <a:cubicBezTo>
                          <a:pt x="2119" y="4168"/>
                          <a:pt x="2146" y="4167"/>
                          <a:pt x="2174" y="4166"/>
                        </a:cubicBezTo>
                        <a:lnTo>
                          <a:pt x="4052" y="4166"/>
                        </a:lnTo>
                        <a:lnTo>
                          <a:pt x="4052" y="2"/>
                        </a:lnTo>
                        <a:lnTo>
                          <a:pt x="2174" y="2"/>
                        </a:lnTo>
                        <a:cubicBezTo>
                          <a:pt x="2146" y="1"/>
                          <a:pt x="211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5" name="Google Shape;2015;p55">
                    <a:extLst>
                      <a:ext uri="{FF2B5EF4-FFF2-40B4-BE49-F238E27FC236}">
                        <a16:creationId xmlns:a16="http://schemas.microsoft.com/office/drawing/2014/main" id="{AE3D793C-B2A8-94F5-19E3-A0A24AB1742A}"/>
                      </a:ext>
                    </a:extLst>
                  </p:cNvPr>
                  <p:cNvSpPr/>
                  <p:nvPr/>
                </p:nvSpPr>
                <p:spPr>
                  <a:xfrm>
                    <a:off x="3487623" y="484823"/>
                    <a:ext cx="176482" cy="10169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22" h="45649" extrusionOk="0">
                        <a:moveTo>
                          <a:pt x="0" y="0"/>
                        </a:moveTo>
                        <a:lnTo>
                          <a:pt x="0" y="45649"/>
                        </a:lnTo>
                        <a:lnTo>
                          <a:pt x="7922" y="45649"/>
                        </a:lnTo>
                        <a:lnTo>
                          <a:pt x="7922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6" name="Google Shape;2016;p55">
                    <a:extLst>
                      <a:ext uri="{FF2B5EF4-FFF2-40B4-BE49-F238E27FC236}">
                        <a16:creationId xmlns:a16="http://schemas.microsoft.com/office/drawing/2014/main" id="{B0B867E2-0CEF-0DA6-4A45-9E89B9FC7A6D}"/>
                      </a:ext>
                    </a:extLst>
                  </p:cNvPr>
                  <p:cNvSpPr/>
                  <p:nvPr/>
                </p:nvSpPr>
                <p:spPr>
                  <a:xfrm>
                    <a:off x="3487623" y="484823"/>
                    <a:ext cx="88241" cy="10169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1" h="45649" extrusionOk="0">
                        <a:moveTo>
                          <a:pt x="0" y="0"/>
                        </a:moveTo>
                        <a:lnTo>
                          <a:pt x="0" y="45649"/>
                        </a:lnTo>
                        <a:lnTo>
                          <a:pt x="3961" y="45649"/>
                        </a:lnTo>
                        <a:lnTo>
                          <a:pt x="39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017" name="Google Shape;2017;p55">
                <a:extLst>
                  <a:ext uri="{FF2B5EF4-FFF2-40B4-BE49-F238E27FC236}">
                    <a16:creationId xmlns:a16="http://schemas.microsoft.com/office/drawing/2014/main" id="{7D0013FC-D873-7A81-13F5-61B393384C42}"/>
                  </a:ext>
                </a:extLst>
              </p:cNvPr>
              <p:cNvGrpSpPr/>
              <p:nvPr/>
            </p:nvGrpSpPr>
            <p:grpSpPr>
              <a:xfrm>
                <a:off x="7760139" y="539496"/>
                <a:ext cx="613067" cy="1678456"/>
                <a:chOff x="7649383" y="562346"/>
                <a:chExt cx="613067" cy="1678456"/>
              </a:xfrm>
            </p:grpSpPr>
            <p:sp>
              <p:nvSpPr>
                <p:cNvPr id="2018" name="Google Shape;2018;p55">
                  <a:extLst>
                    <a:ext uri="{FF2B5EF4-FFF2-40B4-BE49-F238E27FC236}">
                      <a16:creationId xmlns:a16="http://schemas.microsoft.com/office/drawing/2014/main" id="{97B8DE97-E752-FE8E-0BB9-A2194052DE8E}"/>
                    </a:ext>
                  </a:extLst>
                </p:cNvPr>
                <p:cNvSpPr/>
                <p:nvPr/>
              </p:nvSpPr>
              <p:spPr>
                <a:xfrm>
                  <a:off x="7821569" y="1507325"/>
                  <a:ext cx="319500" cy="673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19" name="Google Shape;2019;p55">
                  <a:extLst>
                    <a:ext uri="{FF2B5EF4-FFF2-40B4-BE49-F238E27FC236}">
                      <a16:creationId xmlns:a16="http://schemas.microsoft.com/office/drawing/2014/main" id="{99E83A93-5DF6-8E22-FEC5-8B58A6378BDD}"/>
                    </a:ext>
                  </a:extLst>
                </p:cNvPr>
                <p:cNvGrpSpPr/>
                <p:nvPr/>
              </p:nvGrpSpPr>
              <p:grpSpPr>
                <a:xfrm flipH="1">
                  <a:off x="7649383" y="562346"/>
                  <a:ext cx="613067" cy="1678456"/>
                  <a:chOff x="2296158" y="2637251"/>
                  <a:chExt cx="613067" cy="1678456"/>
                </a:xfrm>
              </p:grpSpPr>
              <p:sp>
                <p:nvSpPr>
                  <p:cNvPr id="2020" name="Google Shape;2020;p55">
                    <a:extLst>
                      <a:ext uri="{FF2B5EF4-FFF2-40B4-BE49-F238E27FC236}">
                        <a16:creationId xmlns:a16="http://schemas.microsoft.com/office/drawing/2014/main" id="{55DD627F-30F7-B879-CE1C-D5DF7B1AC2CE}"/>
                      </a:ext>
                    </a:extLst>
                  </p:cNvPr>
                  <p:cNvSpPr/>
                  <p:nvPr/>
                </p:nvSpPr>
                <p:spPr>
                  <a:xfrm>
                    <a:off x="2296158" y="3461976"/>
                    <a:ext cx="542397" cy="254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05" h="9542" extrusionOk="0">
                        <a:moveTo>
                          <a:pt x="7383" y="0"/>
                        </a:moveTo>
                        <a:cubicBezTo>
                          <a:pt x="5591" y="0"/>
                          <a:pt x="3807" y="401"/>
                          <a:pt x="2402" y="1460"/>
                        </a:cubicBezTo>
                        <a:cubicBezTo>
                          <a:pt x="882" y="2615"/>
                          <a:pt x="0" y="4895"/>
                          <a:pt x="1155" y="6415"/>
                        </a:cubicBezTo>
                        <a:cubicBezTo>
                          <a:pt x="1763" y="7144"/>
                          <a:pt x="2645" y="7600"/>
                          <a:pt x="3587" y="7661"/>
                        </a:cubicBezTo>
                        <a:cubicBezTo>
                          <a:pt x="4043" y="7707"/>
                          <a:pt x="4507" y="7730"/>
                          <a:pt x="4974" y="7730"/>
                        </a:cubicBezTo>
                        <a:cubicBezTo>
                          <a:pt x="5441" y="7730"/>
                          <a:pt x="5912" y="7707"/>
                          <a:pt x="6383" y="7661"/>
                        </a:cubicBezTo>
                        <a:cubicBezTo>
                          <a:pt x="6908" y="7630"/>
                          <a:pt x="7433" y="7615"/>
                          <a:pt x="7959" y="7615"/>
                        </a:cubicBezTo>
                        <a:cubicBezTo>
                          <a:pt x="11023" y="7615"/>
                          <a:pt x="14081" y="8143"/>
                          <a:pt x="16961" y="9181"/>
                        </a:cubicBezTo>
                        <a:cubicBezTo>
                          <a:pt x="17480" y="9347"/>
                          <a:pt x="18028" y="9542"/>
                          <a:pt x="18545" y="9542"/>
                        </a:cubicBezTo>
                        <a:cubicBezTo>
                          <a:pt x="18786" y="9542"/>
                          <a:pt x="19019" y="9500"/>
                          <a:pt x="19241" y="9394"/>
                        </a:cubicBezTo>
                        <a:cubicBezTo>
                          <a:pt x="19940" y="9059"/>
                          <a:pt x="20305" y="8087"/>
                          <a:pt x="20153" y="7296"/>
                        </a:cubicBezTo>
                        <a:cubicBezTo>
                          <a:pt x="19970" y="6476"/>
                          <a:pt x="19393" y="5929"/>
                          <a:pt x="18724" y="5442"/>
                        </a:cubicBezTo>
                        <a:cubicBezTo>
                          <a:pt x="15168" y="2889"/>
                          <a:pt x="12523" y="427"/>
                          <a:pt x="8633" y="62"/>
                        </a:cubicBezTo>
                        <a:cubicBezTo>
                          <a:pt x="8219" y="22"/>
                          <a:pt x="7801" y="0"/>
                          <a:pt x="738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1" name="Google Shape;2021;p55">
                    <a:extLst>
                      <a:ext uri="{FF2B5EF4-FFF2-40B4-BE49-F238E27FC236}">
                        <a16:creationId xmlns:a16="http://schemas.microsoft.com/office/drawing/2014/main" id="{DC390E0E-3916-A832-9CF9-4168C9D1CDF8}"/>
                      </a:ext>
                    </a:extLst>
                  </p:cNvPr>
                  <p:cNvSpPr/>
                  <p:nvPr/>
                </p:nvSpPr>
                <p:spPr>
                  <a:xfrm>
                    <a:off x="2716762" y="4010884"/>
                    <a:ext cx="192464" cy="20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05" h="7790" extrusionOk="0">
                        <a:moveTo>
                          <a:pt x="578" y="1"/>
                        </a:moveTo>
                        <a:cubicBezTo>
                          <a:pt x="851" y="518"/>
                          <a:pt x="669" y="1916"/>
                          <a:pt x="578" y="2493"/>
                        </a:cubicBezTo>
                        <a:cubicBezTo>
                          <a:pt x="487" y="3040"/>
                          <a:pt x="244" y="3557"/>
                          <a:pt x="92" y="4135"/>
                        </a:cubicBezTo>
                        <a:cubicBezTo>
                          <a:pt x="0" y="4347"/>
                          <a:pt x="0" y="4621"/>
                          <a:pt x="122" y="4864"/>
                        </a:cubicBezTo>
                        <a:cubicBezTo>
                          <a:pt x="487" y="5351"/>
                          <a:pt x="1125" y="5229"/>
                          <a:pt x="1642" y="5381"/>
                        </a:cubicBezTo>
                        <a:cubicBezTo>
                          <a:pt x="1946" y="5472"/>
                          <a:pt x="2037" y="5715"/>
                          <a:pt x="2219" y="5958"/>
                        </a:cubicBezTo>
                        <a:cubicBezTo>
                          <a:pt x="2462" y="6262"/>
                          <a:pt x="2706" y="6536"/>
                          <a:pt x="2949" y="6809"/>
                        </a:cubicBezTo>
                        <a:cubicBezTo>
                          <a:pt x="3344" y="7205"/>
                          <a:pt x="3861" y="7448"/>
                          <a:pt x="4377" y="7569"/>
                        </a:cubicBezTo>
                        <a:cubicBezTo>
                          <a:pt x="5076" y="7721"/>
                          <a:pt x="5806" y="7782"/>
                          <a:pt x="6505" y="7782"/>
                        </a:cubicBezTo>
                        <a:cubicBezTo>
                          <a:pt x="6541" y="7787"/>
                          <a:pt x="6576" y="7790"/>
                          <a:pt x="6611" y="7790"/>
                        </a:cubicBezTo>
                        <a:cubicBezTo>
                          <a:pt x="6788" y="7790"/>
                          <a:pt x="6961" y="7726"/>
                          <a:pt x="7113" y="7600"/>
                        </a:cubicBezTo>
                        <a:cubicBezTo>
                          <a:pt x="7204" y="7417"/>
                          <a:pt x="7204" y="7205"/>
                          <a:pt x="7113" y="7022"/>
                        </a:cubicBezTo>
                        <a:cubicBezTo>
                          <a:pt x="6991" y="6840"/>
                          <a:pt x="6839" y="6688"/>
                          <a:pt x="6657" y="6597"/>
                        </a:cubicBezTo>
                        <a:cubicBezTo>
                          <a:pt x="5624" y="5898"/>
                          <a:pt x="4712" y="5016"/>
                          <a:pt x="3952" y="4043"/>
                        </a:cubicBezTo>
                        <a:cubicBezTo>
                          <a:pt x="3222" y="3040"/>
                          <a:pt x="3192" y="1733"/>
                          <a:pt x="3283" y="487"/>
                        </a:cubicBezTo>
                        <a:cubicBezTo>
                          <a:pt x="2706" y="457"/>
                          <a:pt x="578" y="1"/>
                          <a:pt x="578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2" name="Google Shape;2022;p55">
                    <a:extLst>
                      <a:ext uri="{FF2B5EF4-FFF2-40B4-BE49-F238E27FC236}">
                        <a16:creationId xmlns:a16="http://schemas.microsoft.com/office/drawing/2014/main" id="{4D6DC0B9-3A65-D19A-525C-B3868F6633A3}"/>
                      </a:ext>
                    </a:extLst>
                  </p:cNvPr>
                  <p:cNvSpPr/>
                  <p:nvPr/>
                </p:nvSpPr>
                <p:spPr>
                  <a:xfrm>
                    <a:off x="2716762" y="4104275"/>
                    <a:ext cx="192464" cy="113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05" h="4264" extrusionOk="0">
                        <a:moveTo>
                          <a:pt x="304" y="0"/>
                        </a:moveTo>
                        <a:cubicBezTo>
                          <a:pt x="213" y="213"/>
                          <a:pt x="152" y="426"/>
                          <a:pt x="92" y="608"/>
                        </a:cubicBezTo>
                        <a:cubicBezTo>
                          <a:pt x="0" y="851"/>
                          <a:pt x="0" y="1125"/>
                          <a:pt x="122" y="1368"/>
                        </a:cubicBezTo>
                        <a:cubicBezTo>
                          <a:pt x="487" y="1855"/>
                          <a:pt x="1125" y="1733"/>
                          <a:pt x="1642" y="1885"/>
                        </a:cubicBezTo>
                        <a:cubicBezTo>
                          <a:pt x="1946" y="1976"/>
                          <a:pt x="2037" y="2219"/>
                          <a:pt x="2219" y="2462"/>
                        </a:cubicBezTo>
                        <a:cubicBezTo>
                          <a:pt x="2462" y="2766"/>
                          <a:pt x="2706" y="3040"/>
                          <a:pt x="2949" y="3313"/>
                        </a:cubicBezTo>
                        <a:cubicBezTo>
                          <a:pt x="3344" y="3678"/>
                          <a:pt x="3830" y="3952"/>
                          <a:pt x="4377" y="4073"/>
                        </a:cubicBezTo>
                        <a:cubicBezTo>
                          <a:pt x="4960" y="4200"/>
                          <a:pt x="5564" y="4263"/>
                          <a:pt x="6153" y="4263"/>
                        </a:cubicBezTo>
                        <a:cubicBezTo>
                          <a:pt x="6271" y="4263"/>
                          <a:pt x="6389" y="4261"/>
                          <a:pt x="6505" y="4256"/>
                        </a:cubicBezTo>
                        <a:cubicBezTo>
                          <a:pt x="6542" y="4261"/>
                          <a:pt x="6578" y="4264"/>
                          <a:pt x="6614" y="4264"/>
                        </a:cubicBezTo>
                        <a:cubicBezTo>
                          <a:pt x="6789" y="4264"/>
                          <a:pt x="6957" y="4205"/>
                          <a:pt x="7083" y="4104"/>
                        </a:cubicBezTo>
                        <a:cubicBezTo>
                          <a:pt x="7204" y="3921"/>
                          <a:pt x="7204" y="3678"/>
                          <a:pt x="7083" y="3526"/>
                        </a:cubicBezTo>
                        <a:cubicBezTo>
                          <a:pt x="6991" y="3344"/>
                          <a:pt x="6839" y="3192"/>
                          <a:pt x="6657" y="3101"/>
                        </a:cubicBezTo>
                        <a:cubicBezTo>
                          <a:pt x="6444" y="2949"/>
                          <a:pt x="6262" y="2797"/>
                          <a:pt x="6080" y="2645"/>
                        </a:cubicBezTo>
                        <a:cubicBezTo>
                          <a:pt x="5958" y="2888"/>
                          <a:pt x="5776" y="3040"/>
                          <a:pt x="5532" y="3101"/>
                        </a:cubicBezTo>
                        <a:cubicBezTo>
                          <a:pt x="5418" y="3139"/>
                          <a:pt x="5299" y="3155"/>
                          <a:pt x="5178" y="3155"/>
                        </a:cubicBezTo>
                        <a:cubicBezTo>
                          <a:pt x="4620" y="3155"/>
                          <a:pt x="4011" y="2803"/>
                          <a:pt x="3587" y="2554"/>
                        </a:cubicBezTo>
                        <a:cubicBezTo>
                          <a:pt x="2858" y="2006"/>
                          <a:pt x="2158" y="1399"/>
                          <a:pt x="1520" y="760"/>
                        </a:cubicBezTo>
                        <a:cubicBezTo>
                          <a:pt x="1155" y="456"/>
                          <a:pt x="730" y="183"/>
                          <a:pt x="30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3" name="Google Shape;2023;p55">
                    <a:extLst>
                      <a:ext uri="{FF2B5EF4-FFF2-40B4-BE49-F238E27FC236}">
                        <a16:creationId xmlns:a16="http://schemas.microsoft.com/office/drawing/2014/main" id="{D6B35316-BDF8-9806-C297-675B474C4CDD}"/>
                      </a:ext>
                    </a:extLst>
                  </p:cNvPr>
                  <p:cNvSpPr/>
                  <p:nvPr/>
                </p:nvSpPr>
                <p:spPr>
                  <a:xfrm>
                    <a:off x="2609587" y="3328035"/>
                    <a:ext cx="275272" cy="744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05" h="27877" extrusionOk="0">
                        <a:moveTo>
                          <a:pt x="4012" y="0"/>
                        </a:moveTo>
                        <a:lnTo>
                          <a:pt x="0" y="61"/>
                        </a:lnTo>
                        <a:cubicBezTo>
                          <a:pt x="365" y="2705"/>
                          <a:pt x="547" y="5350"/>
                          <a:pt x="547" y="8025"/>
                        </a:cubicBezTo>
                        <a:cubicBezTo>
                          <a:pt x="1824" y="9119"/>
                          <a:pt x="3192" y="10851"/>
                          <a:pt x="3404" y="12493"/>
                        </a:cubicBezTo>
                        <a:cubicBezTo>
                          <a:pt x="3526" y="13374"/>
                          <a:pt x="3313" y="14256"/>
                          <a:pt x="3222" y="15137"/>
                        </a:cubicBezTo>
                        <a:cubicBezTo>
                          <a:pt x="2797" y="19089"/>
                          <a:pt x="4043" y="23070"/>
                          <a:pt x="3435" y="26931"/>
                        </a:cubicBezTo>
                        <a:cubicBezTo>
                          <a:pt x="4970" y="27381"/>
                          <a:pt x="6737" y="27877"/>
                          <a:pt x="8392" y="27877"/>
                        </a:cubicBezTo>
                        <a:cubicBezTo>
                          <a:pt x="8637" y="27877"/>
                          <a:pt x="8880" y="27866"/>
                          <a:pt x="9119" y="27843"/>
                        </a:cubicBezTo>
                        <a:cubicBezTo>
                          <a:pt x="8724" y="23192"/>
                          <a:pt x="9423" y="19849"/>
                          <a:pt x="9636" y="16809"/>
                        </a:cubicBezTo>
                        <a:cubicBezTo>
                          <a:pt x="9879" y="13161"/>
                          <a:pt x="10304" y="9210"/>
                          <a:pt x="9058" y="7265"/>
                        </a:cubicBezTo>
                        <a:cubicBezTo>
                          <a:pt x="8268" y="6019"/>
                          <a:pt x="7143" y="4985"/>
                          <a:pt x="6140" y="3860"/>
                        </a:cubicBezTo>
                        <a:cubicBezTo>
                          <a:pt x="5137" y="2766"/>
                          <a:pt x="4225" y="1520"/>
                          <a:pt x="401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4" name="Google Shape;2024;p55">
                    <a:extLst>
                      <a:ext uri="{FF2B5EF4-FFF2-40B4-BE49-F238E27FC236}">
                        <a16:creationId xmlns:a16="http://schemas.microsoft.com/office/drawing/2014/main" id="{867A8169-43F6-6130-99B5-3EA4FA3AEB0E}"/>
                      </a:ext>
                    </a:extLst>
                  </p:cNvPr>
                  <p:cNvSpPr/>
                  <p:nvPr/>
                </p:nvSpPr>
                <p:spPr>
                  <a:xfrm>
                    <a:off x="2416315" y="4109137"/>
                    <a:ext cx="101534" cy="206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1" h="7733" extrusionOk="0">
                        <a:moveTo>
                          <a:pt x="578" y="1"/>
                        </a:moveTo>
                        <a:cubicBezTo>
                          <a:pt x="791" y="1004"/>
                          <a:pt x="761" y="2037"/>
                          <a:pt x="518" y="3010"/>
                        </a:cubicBezTo>
                        <a:cubicBezTo>
                          <a:pt x="335" y="3466"/>
                          <a:pt x="153" y="3952"/>
                          <a:pt x="31" y="4439"/>
                        </a:cubicBezTo>
                        <a:cubicBezTo>
                          <a:pt x="1" y="4894"/>
                          <a:pt x="62" y="5381"/>
                          <a:pt x="214" y="5837"/>
                        </a:cubicBezTo>
                        <a:cubicBezTo>
                          <a:pt x="396" y="6505"/>
                          <a:pt x="822" y="7113"/>
                          <a:pt x="1369" y="7539"/>
                        </a:cubicBezTo>
                        <a:cubicBezTo>
                          <a:pt x="1516" y="7665"/>
                          <a:pt x="1692" y="7733"/>
                          <a:pt x="1876" y="7733"/>
                        </a:cubicBezTo>
                        <a:cubicBezTo>
                          <a:pt x="1959" y="7733"/>
                          <a:pt x="2044" y="7719"/>
                          <a:pt x="2129" y="7691"/>
                        </a:cubicBezTo>
                        <a:cubicBezTo>
                          <a:pt x="2250" y="7630"/>
                          <a:pt x="2372" y="7508"/>
                          <a:pt x="2463" y="7387"/>
                        </a:cubicBezTo>
                        <a:cubicBezTo>
                          <a:pt x="3193" y="6505"/>
                          <a:pt x="3800" y="5411"/>
                          <a:pt x="3679" y="4226"/>
                        </a:cubicBezTo>
                        <a:cubicBezTo>
                          <a:pt x="3588" y="3496"/>
                          <a:pt x="3223" y="2797"/>
                          <a:pt x="3101" y="2037"/>
                        </a:cubicBezTo>
                        <a:cubicBezTo>
                          <a:pt x="3041" y="1369"/>
                          <a:pt x="3101" y="669"/>
                          <a:pt x="3284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5" name="Google Shape;2025;p55">
                    <a:extLst>
                      <a:ext uri="{FF2B5EF4-FFF2-40B4-BE49-F238E27FC236}">
                        <a16:creationId xmlns:a16="http://schemas.microsoft.com/office/drawing/2014/main" id="{802B285C-505C-5511-A0A9-685712080371}"/>
                      </a:ext>
                    </a:extLst>
                  </p:cNvPr>
                  <p:cNvSpPr/>
                  <p:nvPr/>
                </p:nvSpPr>
                <p:spPr>
                  <a:xfrm>
                    <a:off x="2416315" y="4198466"/>
                    <a:ext cx="101534" cy="117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1" h="4389" extrusionOk="0">
                        <a:moveTo>
                          <a:pt x="3466" y="0"/>
                        </a:moveTo>
                        <a:cubicBezTo>
                          <a:pt x="3344" y="1155"/>
                          <a:pt x="2949" y="2371"/>
                          <a:pt x="1734" y="2432"/>
                        </a:cubicBezTo>
                        <a:cubicBezTo>
                          <a:pt x="1716" y="2432"/>
                          <a:pt x="1699" y="2433"/>
                          <a:pt x="1683" y="2433"/>
                        </a:cubicBezTo>
                        <a:cubicBezTo>
                          <a:pt x="600" y="2433"/>
                          <a:pt x="304" y="1473"/>
                          <a:pt x="214" y="426"/>
                        </a:cubicBezTo>
                        <a:cubicBezTo>
                          <a:pt x="153" y="639"/>
                          <a:pt x="92" y="851"/>
                          <a:pt x="62" y="1095"/>
                        </a:cubicBezTo>
                        <a:cubicBezTo>
                          <a:pt x="1" y="1550"/>
                          <a:pt x="62" y="2037"/>
                          <a:pt x="214" y="2493"/>
                        </a:cubicBezTo>
                        <a:cubicBezTo>
                          <a:pt x="396" y="3161"/>
                          <a:pt x="791" y="3769"/>
                          <a:pt x="1338" y="4195"/>
                        </a:cubicBezTo>
                        <a:cubicBezTo>
                          <a:pt x="1485" y="4321"/>
                          <a:pt x="1676" y="4389"/>
                          <a:pt x="1859" y="4389"/>
                        </a:cubicBezTo>
                        <a:cubicBezTo>
                          <a:pt x="1942" y="4389"/>
                          <a:pt x="2023" y="4375"/>
                          <a:pt x="2098" y="4347"/>
                        </a:cubicBezTo>
                        <a:cubicBezTo>
                          <a:pt x="2250" y="4286"/>
                          <a:pt x="2372" y="4164"/>
                          <a:pt x="2463" y="4043"/>
                        </a:cubicBezTo>
                        <a:cubicBezTo>
                          <a:pt x="3193" y="3161"/>
                          <a:pt x="3800" y="2067"/>
                          <a:pt x="3679" y="882"/>
                        </a:cubicBezTo>
                        <a:cubicBezTo>
                          <a:pt x="3648" y="578"/>
                          <a:pt x="3557" y="274"/>
                          <a:pt x="34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6" name="Google Shape;2026;p55">
                    <a:extLst>
                      <a:ext uri="{FF2B5EF4-FFF2-40B4-BE49-F238E27FC236}">
                        <a16:creationId xmlns:a16="http://schemas.microsoft.com/office/drawing/2014/main" id="{CF14D4B5-F35E-B5AE-7C75-155A16798280}"/>
                      </a:ext>
                    </a:extLst>
                  </p:cNvPr>
                  <p:cNvSpPr/>
                  <p:nvPr/>
                </p:nvSpPr>
                <p:spPr>
                  <a:xfrm>
                    <a:off x="2375356" y="3328836"/>
                    <a:ext cx="249281" cy="824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32" h="30864" extrusionOk="0">
                        <a:moveTo>
                          <a:pt x="8754" y="1"/>
                        </a:moveTo>
                        <a:lnTo>
                          <a:pt x="4803" y="61"/>
                        </a:lnTo>
                        <a:cubicBezTo>
                          <a:pt x="4225" y="3010"/>
                          <a:pt x="1611" y="5077"/>
                          <a:pt x="669" y="7903"/>
                        </a:cubicBezTo>
                        <a:cubicBezTo>
                          <a:pt x="0" y="9910"/>
                          <a:pt x="244" y="12098"/>
                          <a:pt x="426" y="14195"/>
                        </a:cubicBezTo>
                        <a:cubicBezTo>
                          <a:pt x="851" y="19211"/>
                          <a:pt x="882" y="24287"/>
                          <a:pt x="517" y="29302"/>
                        </a:cubicBezTo>
                        <a:cubicBezTo>
                          <a:pt x="1491" y="30456"/>
                          <a:pt x="2384" y="30864"/>
                          <a:pt x="3342" y="30864"/>
                        </a:cubicBezTo>
                        <a:cubicBezTo>
                          <a:pt x="4326" y="30864"/>
                          <a:pt x="5378" y="30433"/>
                          <a:pt x="6657" y="29940"/>
                        </a:cubicBezTo>
                        <a:cubicBezTo>
                          <a:pt x="6201" y="27113"/>
                          <a:pt x="5928" y="24287"/>
                          <a:pt x="5897" y="21429"/>
                        </a:cubicBezTo>
                        <a:cubicBezTo>
                          <a:pt x="5897" y="18512"/>
                          <a:pt x="6292" y="15594"/>
                          <a:pt x="6657" y="12706"/>
                        </a:cubicBezTo>
                        <a:cubicBezTo>
                          <a:pt x="7660" y="11156"/>
                          <a:pt x="8450" y="9484"/>
                          <a:pt x="9058" y="7751"/>
                        </a:cubicBezTo>
                        <a:cubicBezTo>
                          <a:pt x="9149" y="7812"/>
                          <a:pt x="9241" y="7903"/>
                          <a:pt x="9332" y="7995"/>
                        </a:cubicBezTo>
                        <a:cubicBezTo>
                          <a:pt x="9332" y="5320"/>
                          <a:pt x="9149" y="2645"/>
                          <a:pt x="87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7" name="Google Shape;2027;p55">
                    <a:extLst>
                      <a:ext uri="{FF2B5EF4-FFF2-40B4-BE49-F238E27FC236}">
                        <a16:creationId xmlns:a16="http://schemas.microsoft.com/office/drawing/2014/main" id="{3DD92C97-4BE5-31FE-5E24-650755583494}"/>
                      </a:ext>
                    </a:extLst>
                  </p:cNvPr>
                  <p:cNvSpPr/>
                  <p:nvPr/>
                </p:nvSpPr>
                <p:spPr>
                  <a:xfrm>
                    <a:off x="2439075" y="2645613"/>
                    <a:ext cx="172135" cy="3779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4" h="14148" extrusionOk="0">
                        <a:moveTo>
                          <a:pt x="3664" y="0"/>
                        </a:moveTo>
                        <a:cubicBezTo>
                          <a:pt x="3125" y="0"/>
                          <a:pt x="2590" y="162"/>
                          <a:pt x="2128" y="470"/>
                        </a:cubicBezTo>
                        <a:cubicBezTo>
                          <a:pt x="1398" y="987"/>
                          <a:pt x="942" y="1807"/>
                          <a:pt x="912" y="2689"/>
                        </a:cubicBezTo>
                        <a:cubicBezTo>
                          <a:pt x="882" y="3692"/>
                          <a:pt x="1307" y="4725"/>
                          <a:pt x="882" y="5607"/>
                        </a:cubicBezTo>
                        <a:cubicBezTo>
                          <a:pt x="608" y="6154"/>
                          <a:pt x="0" y="6549"/>
                          <a:pt x="30" y="7218"/>
                        </a:cubicBezTo>
                        <a:cubicBezTo>
                          <a:pt x="30" y="7856"/>
                          <a:pt x="790" y="8312"/>
                          <a:pt x="882" y="8950"/>
                        </a:cubicBezTo>
                        <a:cubicBezTo>
                          <a:pt x="942" y="9558"/>
                          <a:pt x="456" y="10044"/>
                          <a:pt x="274" y="10592"/>
                        </a:cubicBezTo>
                        <a:cubicBezTo>
                          <a:pt x="152" y="11108"/>
                          <a:pt x="213" y="11625"/>
                          <a:pt x="456" y="12081"/>
                        </a:cubicBezTo>
                        <a:cubicBezTo>
                          <a:pt x="669" y="12537"/>
                          <a:pt x="973" y="12962"/>
                          <a:pt x="1307" y="13327"/>
                        </a:cubicBezTo>
                        <a:lnTo>
                          <a:pt x="1398" y="13145"/>
                        </a:lnTo>
                        <a:cubicBezTo>
                          <a:pt x="1398" y="13145"/>
                          <a:pt x="2352" y="14147"/>
                          <a:pt x="3282" y="14147"/>
                        </a:cubicBezTo>
                        <a:cubicBezTo>
                          <a:pt x="3626" y="14147"/>
                          <a:pt x="3968" y="14009"/>
                          <a:pt x="4255" y="13631"/>
                        </a:cubicBezTo>
                        <a:cubicBezTo>
                          <a:pt x="5319" y="12203"/>
                          <a:pt x="5775" y="12203"/>
                          <a:pt x="6110" y="10956"/>
                        </a:cubicBezTo>
                        <a:cubicBezTo>
                          <a:pt x="6444" y="9710"/>
                          <a:pt x="5562" y="9133"/>
                          <a:pt x="5441" y="7856"/>
                        </a:cubicBezTo>
                        <a:cubicBezTo>
                          <a:pt x="5289" y="6579"/>
                          <a:pt x="6231" y="4756"/>
                          <a:pt x="6049" y="3844"/>
                        </a:cubicBezTo>
                        <a:cubicBezTo>
                          <a:pt x="5897" y="2962"/>
                          <a:pt x="5137" y="166"/>
                          <a:pt x="4590" y="166"/>
                        </a:cubicBezTo>
                        <a:cubicBezTo>
                          <a:pt x="4289" y="54"/>
                          <a:pt x="3976" y="0"/>
                          <a:pt x="366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8" name="Google Shape;2028;p55">
                    <a:extLst>
                      <a:ext uri="{FF2B5EF4-FFF2-40B4-BE49-F238E27FC236}">
                        <a16:creationId xmlns:a16="http://schemas.microsoft.com/office/drawing/2014/main" id="{94497507-8F07-954B-C6CB-C75E1C0282FD}"/>
                      </a:ext>
                    </a:extLst>
                  </p:cNvPr>
                  <p:cNvSpPr/>
                  <p:nvPr/>
                </p:nvSpPr>
                <p:spPr>
                  <a:xfrm>
                    <a:off x="2504844" y="2654081"/>
                    <a:ext cx="36543" cy="34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" h="1278" extrusionOk="0">
                        <a:moveTo>
                          <a:pt x="1368" y="1"/>
                        </a:moveTo>
                        <a:cubicBezTo>
                          <a:pt x="1034" y="62"/>
                          <a:pt x="426" y="92"/>
                          <a:pt x="182" y="335"/>
                        </a:cubicBezTo>
                        <a:cubicBezTo>
                          <a:pt x="122" y="366"/>
                          <a:pt x="61" y="426"/>
                          <a:pt x="30" y="518"/>
                        </a:cubicBezTo>
                        <a:cubicBezTo>
                          <a:pt x="0" y="578"/>
                          <a:pt x="0" y="639"/>
                          <a:pt x="30" y="700"/>
                        </a:cubicBezTo>
                        <a:cubicBezTo>
                          <a:pt x="30" y="913"/>
                          <a:pt x="30" y="1095"/>
                          <a:pt x="91" y="1277"/>
                        </a:cubicBezTo>
                        <a:cubicBezTo>
                          <a:pt x="274" y="670"/>
                          <a:pt x="760" y="183"/>
                          <a:pt x="136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9" name="Google Shape;2029;p55">
                    <a:extLst>
                      <a:ext uri="{FF2B5EF4-FFF2-40B4-BE49-F238E27FC236}">
                        <a16:creationId xmlns:a16="http://schemas.microsoft.com/office/drawing/2014/main" id="{B409C75C-AE05-63C9-F0F6-04B65CF2EA68}"/>
                      </a:ext>
                    </a:extLst>
                  </p:cNvPr>
                  <p:cNvSpPr/>
                  <p:nvPr/>
                </p:nvSpPr>
                <p:spPr>
                  <a:xfrm>
                    <a:off x="2408221" y="2902302"/>
                    <a:ext cx="405175" cy="586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68" h="21968" extrusionOk="0">
                        <a:moveTo>
                          <a:pt x="6911" y="0"/>
                        </a:moveTo>
                        <a:cubicBezTo>
                          <a:pt x="6057" y="0"/>
                          <a:pt x="5205" y="102"/>
                          <a:pt x="4377" y="314"/>
                        </a:cubicBezTo>
                        <a:cubicBezTo>
                          <a:pt x="3283" y="527"/>
                          <a:pt x="2280" y="1043"/>
                          <a:pt x="1489" y="1834"/>
                        </a:cubicBezTo>
                        <a:cubicBezTo>
                          <a:pt x="456" y="2928"/>
                          <a:pt x="122" y="4569"/>
                          <a:pt x="274" y="6119"/>
                        </a:cubicBezTo>
                        <a:cubicBezTo>
                          <a:pt x="426" y="7639"/>
                          <a:pt x="973" y="9098"/>
                          <a:pt x="1489" y="10527"/>
                        </a:cubicBezTo>
                        <a:cubicBezTo>
                          <a:pt x="2006" y="11986"/>
                          <a:pt x="2462" y="13506"/>
                          <a:pt x="2432" y="15025"/>
                        </a:cubicBezTo>
                        <a:cubicBezTo>
                          <a:pt x="2401" y="17396"/>
                          <a:pt x="1185" y="19554"/>
                          <a:pt x="0" y="21591"/>
                        </a:cubicBezTo>
                        <a:cubicBezTo>
                          <a:pt x="1897" y="21862"/>
                          <a:pt x="3475" y="21968"/>
                          <a:pt x="4809" y="21968"/>
                        </a:cubicBezTo>
                        <a:cubicBezTo>
                          <a:pt x="9444" y="21968"/>
                          <a:pt x="11133" y="20694"/>
                          <a:pt x="12991" y="20694"/>
                        </a:cubicBezTo>
                        <a:cubicBezTo>
                          <a:pt x="13649" y="20694"/>
                          <a:pt x="14328" y="20854"/>
                          <a:pt x="15167" y="21287"/>
                        </a:cubicBezTo>
                        <a:cubicBezTo>
                          <a:pt x="14256" y="19615"/>
                          <a:pt x="12857" y="19129"/>
                          <a:pt x="11946" y="15876"/>
                        </a:cubicBezTo>
                        <a:cubicBezTo>
                          <a:pt x="11398" y="13992"/>
                          <a:pt x="11490" y="11986"/>
                          <a:pt x="12189" y="10192"/>
                        </a:cubicBezTo>
                        <a:cubicBezTo>
                          <a:pt x="12523" y="9402"/>
                          <a:pt x="12979" y="8612"/>
                          <a:pt x="12888" y="7761"/>
                        </a:cubicBezTo>
                        <a:cubicBezTo>
                          <a:pt x="12736" y="6302"/>
                          <a:pt x="12067" y="5056"/>
                          <a:pt x="11824" y="3597"/>
                        </a:cubicBezTo>
                        <a:cubicBezTo>
                          <a:pt x="11733" y="2989"/>
                          <a:pt x="11672" y="2381"/>
                          <a:pt x="11550" y="1773"/>
                        </a:cubicBezTo>
                        <a:cubicBezTo>
                          <a:pt x="11429" y="1104"/>
                          <a:pt x="10851" y="922"/>
                          <a:pt x="10274" y="679"/>
                        </a:cubicBezTo>
                        <a:cubicBezTo>
                          <a:pt x="9666" y="405"/>
                          <a:pt x="9028" y="223"/>
                          <a:pt x="8389" y="101"/>
                        </a:cubicBezTo>
                        <a:cubicBezTo>
                          <a:pt x="7899" y="34"/>
                          <a:pt x="7405" y="0"/>
                          <a:pt x="691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0" name="Google Shape;2030;p55">
                    <a:extLst>
                      <a:ext uri="{FF2B5EF4-FFF2-40B4-BE49-F238E27FC236}">
                        <a16:creationId xmlns:a16="http://schemas.microsoft.com/office/drawing/2014/main" id="{C241E40C-9C5B-1E02-8098-F2D61F9FDBF9}"/>
                      </a:ext>
                    </a:extLst>
                  </p:cNvPr>
                  <p:cNvSpPr/>
                  <p:nvPr/>
                </p:nvSpPr>
                <p:spPr>
                  <a:xfrm>
                    <a:off x="2517826" y="2909274"/>
                    <a:ext cx="154291" cy="71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6" h="2666" extrusionOk="0">
                        <a:moveTo>
                          <a:pt x="3062" y="1"/>
                        </a:moveTo>
                        <a:cubicBezTo>
                          <a:pt x="2197" y="1"/>
                          <a:pt x="1337" y="85"/>
                          <a:pt x="487" y="266"/>
                        </a:cubicBezTo>
                        <a:cubicBezTo>
                          <a:pt x="274" y="296"/>
                          <a:pt x="31" y="387"/>
                          <a:pt x="0" y="600"/>
                        </a:cubicBezTo>
                        <a:cubicBezTo>
                          <a:pt x="0" y="752"/>
                          <a:pt x="61" y="904"/>
                          <a:pt x="183" y="995"/>
                        </a:cubicBezTo>
                        <a:cubicBezTo>
                          <a:pt x="669" y="1512"/>
                          <a:pt x="1277" y="1937"/>
                          <a:pt x="1915" y="2241"/>
                        </a:cubicBezTo>
                        <a:cubicBezTo>
                          <a:pt x="2443" y="2529"/>
                          <a:pt x="3027" y="2666"/>
                          <a:pt x="3623" y="2666"/>
                        </a:cubicBezTo>
                        <a:cubicBezTo>
                          <a:pt x="3783" y="2666"/>
                          <a:pt x="3943" y="2656"/>
                          <a:pt x="4104" y="2637"/>
                        </a:cubicBezTo>
                        <a:cubicBezTo>
                          <a:pt x="4864" y="2485"/>
                          <a:pt x="5472" y="1937"/>
                          <a:pt x="5684" y="1208"/>
                        </a:cubicBezTo>
                        <a:cubicBezTo>
                          <a:pt x="5776" y="934"/>
                          <a:pt x="5715" y="661"/>
                          <a:pt x="5563" y="448"/>
                        </a:cubicBezTo>
                        <a:cubicBezTo>
                          <a:pt x="5350" y="266"/>
                          <a:pt x="5107" y="144"/>
                          <a:pt x="4833" y="114"/>
                        </a:cubicBezTo>
                        <a:cubicBezTo>
                          <a:pt x="4242" y="40"/>
                          <a:pt x="3651" y="1"/>
                          <a:pt x="306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1" name="Google Shape;2031;p55">
                    <a:extLst>
                      <a:ext uri="{FF2B5EF4-FFF2-40B4-BE49-F238E27FC236}">
                        <a16:creationId xmlns:a16="http://schemas.microsoft.com/office/drawing/2014/main" id="{A93FE02F-F577-6C53-9CC4-10B6BB227DC3}"/>
                      </a:ext>
                    </a:extLst>
                  </p:cNvPr>
                  <p:cNvSpPr/>
                  <p:nvPr/>
                </p:nvSpPr>
                <p:spPr>
                  <a:xfrm>
                    <a:off x="2679416" y="2924261"/>
                    <a:ext cx="159153" cy="3775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8" h="14132" extrusionOk="0">
                        <a:moveTo>
                          <a:pt x="654" y="0"/>
                        </a:moveTo>
                        <a:cubicBezTo>
                          <a:pt x="615" y="0"/>
                          <a:pt x="580" y="3"/>
                          <a:pt x="547" y="9"/>
                        </a:cubicBezTo>
                        <a:cubicBezTo>
                          <a:pt x="0" y="100"/>
                          <a:pt x="61" y="951"/>
                          <a:pt x="61" y="1620"/>
                        </a:cubicBezTo>
                        <a:cubicBezTo>
                          <a:pt x="91" y="2167"/>
                          <a:pt x="152" y="2683"/>
                          <a:pt x="304" y="3200"/>
                        </a:cubicBezTo>
                        <a:cubicBezTo>
                          <a:pt x="638" y="4446"/>
                          <a:pt x="1186" y="5601"/>
                          <a:pt x="1459" y="6848"/>
                        </a:cubicBezTo>
                        <a:cubicBezTo>
                          <a:pt x="1794" y="8580"/>
                          <a:pt x="2037" y="10343"/>
                          <a:pt x="2128" y="12106"/>
                        </a:cubicBezTo>
                        <a:cubicBezTo>
                          <a:pt x="2189" y="12775"/>
                          <a:pt x="2128" y="13535"/>
                          <a:pt x="2675" y="13899"/>
                        </a:cubicBezTo>
                        <a:cubicBezTo>
                          <a:pt x="2909" y="14055"/>
                          <a:pt x="3183" y="14131"/>
                          <a:pt x="3460" y="14131"/>
                        </a:cubicBezTo>
                        <a:cubicBezTo>
                          <a:pt x="3723" y="14131"/>
                          <a:pt x="3988" y="14063"/>
                          <a:pt x="4225" y="13930"/>
                        </a:cubicBezTo>
                        <a:cubicBezTo>
                          <a:pt x="4681" y="13656"/>
                          <a:pt x="5046" y="13200"/>
                          <a:pt x="5228" y="12684"/>
                        </a:cubicBezTo>
                        <a:cubicBezTo>
                          <a:pt x="5593" y="11711"/>
                          <a:pt x="5958" y="11407"/>
                          <a:pt x="5715" y="10404"/>
                        </a:cubicBezTo>
                        <a:cubicBezTo>
                          <a:pt x="5502" y="9401"/>
                          <a:pt x="4681" y="7668"/>
                          <a:pt x="4468" y="6665"/>
                        </a:cubicBezTo>
                        <a:cubicBezTo>
                          <a:pt x="4256" y="5693"/>
                          <a:pt x="4195" y="4690"/>
                          <a:pt x="3982" y="3717"/>
                        </a:cubicBezTo>
                        <a:cubicBezTo>
                          <a:pt x="3830" y="2714"/>
                          <a:pt x="3404" y="1772"/>
                          <a:pt x="2766" y="1012"/>
                        </a:cubicBezTo>
                        <a:cubicBezTo>
                          <a:pt x="2424" y="613"/>
                          <a:pt x="1228" y="0"/>
                          <a:pt x="6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2" name="Google Shape;2032;p55">
                    <a:extLst>
                      <a:ext uri="{FF2B5EF4-FFF2-40B4-BE49-F238E27FC236}">
                        <a16:creationId xmlns:a16="http://schemas.microsoft.com/office/drawing/2014/main" id="{1061EA29-2FE0-51DC-A9FF-271BD874B61E}"/>
                      </a:ext>
                    </a:extLst>
                  </p:cNvPr>
                  <p:cNvSpPr/>
                  <p:nvPr/>
                </p:nvSpPr>
                <p:spPr>
                  <a:xfrm>
                    <a:off x="2684278" y="2994303"/>
                    <a:ext cx="113688" cy="311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6" h="1164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31" y="244"/>
                          <a:pt x="61" y="457"/>
                          <a:pt x="122" y="700"/>
                        </a:cubicBezTo>
                        <a:cubicBezTo>
                          <a:pt x="456" y="1946"/>
                          <a:pt x="1004" y="3131"/>
                          <a:pt x="1308" y="4378"/>
                        </a:cubicBezTo>
                        <a:cubicBezTo>
                          <a:pt x="1612" y="6110"/>
                          <a:pt x="1855" y="7873"/>
                          <a:pt x="1946" y="9606"/>
                        </a:cubicBezTo>
                        <a:cubicBezTo>
                          <a:pt x="2007" y="10305"/>
                          <a:pt x="1946" y="11034"/>
                          <a:pt x="2493" y="11429"/>
                        </a:cubicBezTo>
                        <a:cubicBezTo>
                          <a:pt x="2706" y="11581"/>
                          <a:pt x="2949" y="11642"/>
                          <a:pt x="3192" y="11642"/>
                        </a:cubicBezTo>
                        <a:cubicBezTo>
                          <a:pt x="3739" y="11460"/>
                          <a:pt x="4256" y="11004"/>
                          <a:pt x="4256" y="10700"/>
                        </a:cubicBezTo>
                        <a:cubicBezTo>
                          <a:pt x="2706" y="4317"/>
                          <a:pt x="3405" y="1642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3" name="Google Shape;2033;p55">
                    <a:extLst>
                      <a:ext uri="{FF2B5EF4-FFF2-40B4-BE49-F238E27FC236}">
                        <a16:creationId xmlns:a16="http://schemas.microsoft.com/office/drawing/2014/main" id="{FE14E419-3672-948C-9F58-D0A6E385237A}"/>
                      </a:ext>
                    </a:extLst>
                  </p:cNvPr>
                  <p:cNvSpPr/>
                  <p:nvPr/>
                </p:nvSpPr>
                <p:spPr>
                  <a:xfrm>
                    <a:off x="2500783" y="2888358"/>
                    <a:ext cx="170533" cy="4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687" extrusionOk="0">
                        <a:moveTo>
                          <a:pt x="3234" y="1"/>
                        </a:moveTo>
                        <a:cubicBezTo>
                          <a:pt x="2523" y="1"/>
                          <a:pt x="1810" y="115"/>
                          <a:pt x="1125" y="350"/>
                        </a:cubicBezTo>
                        <a:cubicBezTo>
                          <a:pt x="821" y="410"/>
                          <a:pt x="547" y="593"/>
                          <a:pt x="304" y="805"/>
                        </a:cubicBezTo>
                        <a:cubicBezTo>
                          <a:pt x="91" y="1049"/>
                          <a:pt x="0" y="1383"/>
                          <a:pt x="152" y="1687"/>
                        </a:cubicBezTo>
                        <a:cubicBezTo>
                          <a:pt x="882" y="1353"/>
                          <a:pt x="1702" y="1170"/>
                          <a:pt x="2523" y="1170"/>
                        </a:cubicBezTo>
                        <a:cubicBezTo>
                          <a:pt x="2833" y="1155"/>
                          <a:pt x="3144" y="1148"/>
                          <a:pt x="3457" y="1148"/>
                        </a:cubicBezTo>
                        <a:cubicBezTo>
                          <a:pt x="4432" y="1148"/>
                          <a:pt x="5416" y="1222"/>
                          <a:pt x="6383" y="1383"/>
                        </a:cubicBezTo>
                        <a:cubicBezTo>
                          <a:pt x="6322" y="1049"/>
                          <a:pt x="6140" y="775"/>
                          <a:pt x="5866" y="623"/>
                        </a:cubicBezTo>
                        <a:cubicBezTo>
                          <a:pt x="5593" y="441"/>
                          <a:pt x="5289" y="319"/>
                          <a:pt x="4955" y="228"/>
                        </a:cubicBezTo>
                        <a:cubicBezTo>
                          <a:pt x="4394" y="78"/>
                          <a:pt x="3815" y="1"/>
                          <a:pt x="323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4" name="Google Shape;2034;p55">
                    <a:extLst>
                      <a:ext uri="{FF2B5EF4-FFF2-40B4-BE49-F238E27FC236}">
                        <a16:creationId xmlns:a16="http://schemas.microsoft.com/office/drawing/2014/main" id="{B82773D6-9504-A497-F1FA-5E6C79B33078}"/>
                      </a:ext>
                    </a:extLst>
                  </p:cNvPr>
                  <p:cNvSpPr/>
                  <p:nvPr/>
                </p:nvSpPr>
                <p:spPr>
                  <a:xfrm>
                    <a:off x="2563293" y="3211911"/>
                    <a:ext cx="229006" cy="90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73" h="3375" extrusionOk="0">
                        <a:moveTo>
                          <a:pt x="2371" y="1"/>
                        </a:moveTo>
                        <a:cubicBezTo>
                          <a:pt x="2311" y="1"/>
                          <a:pt x="2250" y="1"/>
                          <a:pt x="2189" y="31"/>
                        </a:cubicBezTo>
                        <a:cubicBezTo>
                          <a:pt x="1672" y="153"/>
                          <a:pt x="1125" y="274"/>
                          <a:pt x="578" y="365"/>
                        </a:cubicBezTo>
                        <a:cubicBezTo>
                          <a:pt x="426" y="365"/>
                          <a:pt x="274" y="426"/>
                          <a:pt x="153" y="517"/>
                        </a:cubicBezTo>
                        <a:cubicBezTo>
                          <a:pt x="31" y="578"/>
                          <a:pt x="1" y="761"/>
                          <a:pt x="92" y="882"/>
                        </a:cubicBezTo>
                        <a:cubicBezTo>
                          <a:pt x="122" y="913"/>
                          <a:pt x="153" y="913"/>
                          <a:pt x="183" y="943"/>
                        </a:cubicBezTo>
                        <a:cubicBezTo>
                          <a:pt x="305" y="1095"/>
                          <a:pt x="61" y="1399"/>
                          <a:pt x="122" y="1520"/>
                        </a:cubicBezTo>
                        <a:cubicBezTo>
                          <a:pt x="183" y="1642"/>
                          <a:pt x="335" y="1612"/>
                          <a:pt x="487" y="1764"/>
                        </a:cubicBezTo>
                        <a:cubicBezTo>
                          <a:pt x="608" y="1946"/>
                          <a:pt x="548" y="2250"/>
                          <a:pt x="639" y="2341"/>
                        </a:cubicBezTo>
                        <a:cubicBezTo>
                          <a:pt x="760" y="2432"/>
                          <a:pt x="912" y="2402"/>
                          <a:pt x="1034" y="2523"/>
                        </a:cubicBezTo>
                        <a:cubicBezTo>
                          <a:pt x="1156" y="2615"/>
                          <a:pt x="1125" y="2827"/>
                          <a:pt x="1247" y="2949"/>
                        </a:cubicBezTo>
                        <a:cubicBezTo>
                          <a:pt x="1308" y="3030"/>
                          <a:pt x="1422" y="3044"/>
                          <a:pt x="1546" y="3044"/>
                        </a:cubicBezTo>
                        <a:cubicBezTo>
                          <a:pt x="1608" y="3044"/>
                          <a:pt x="1672" y="3040"/>
                          <a:pt x="1733" y="3040"/>
                        </a:cubicBezTo>
                        <a:cubicBezTo>
                          <a:pt x="1976" y="3071"/>
                          <a:pt x="2250" y="3131"/>
                          <a:pt x="2493" y="3223"/>
                        </a:cubicBezTo>
                        <a:cubicBezTo>
                          <a:pt x="2675" y="3257"/>
                          <a:pt x="2866" y="3274"/>
                          <a:pt x="3059" y="3274"/>
                        </a:cubicBezTo>
                        <a:cubicBezTo>
                          <a:pt x="3381" y="3274"/>
                          <a:pt x="3709" y="3226"/>
                          <a:pt x="4013" y="3131"/>
                        </a:cubicBezTo>
                        <a:cubicBezTo>
                          <a:pt x="4134" y="3101"/>
                          <a:pt x="4226" y="3071"/>
                          <a:pt x="4347" y="3040"/>
                        </a:cubicBezTo>
                        <a:cubicBezTo>
                          <a:pt x="5077" y="3040"/>
                          <a:pt x="5806" y="3131"/>
                          <a:pt x="6536" y="3253"/>
                        </a:cubicBezTo>
                        <a:cubicBezTo>
                          <a:pt x="7083" y="3344"/>
                          <a:pt x="7600" y="3375"/>
                          <a:pt x="8147" y="3375"/>
                        </a:cubicBezTo>
                        <a:cubicBezTo>
                          <a:pt x="8572" y="2341"/>
                          <a:pt x="8572" y="1186"/>
                          <a:pt x="8147" y="153"/>
                        </a:cubicBezTo>
                        <a:lnTo>
                          <a:pt x="4530" y="700"/>
                        </a:lnTo>
                        <a:cubicBezTo>
                          <a:pt x="3861" y="517"/>
                          <a:pt x="3192" y="305"/>
                          <a:pt x="2554" y="31"/>
                        </a:cubicBezTo>
                        <a:cubicBezTo>
                          <a:pt x="2493" y="1"/>
                          <a:pt x="2432" y="1"/>
                          <a:pt x="2371" y="1"/>
                        </a:cubicBezTo>
                        <a:close/>
                      </a:path>
                    </a:pathLst>
                  </a:custGeom>
                  <a:solidFill>
                    <a:srgbClr val="E68E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5" name="Google Shape;2035;p55">
                    <a:extLst>
                      <a:ext uri="{FF2B5EF4-FFF2-40B4-BE49-F238E27FC236}">
                        <a16:creationId xmlns:a16="http://schemas.microsoft.com/office/drawing/2014/main" id="{48D1F273-1951-74FD-0FB5-273C4BCBBCCF}"/>
                      </a:ext>
                    </a:extLst>
                  </p:cNvPr>
                  <p:cNvSpPr/>
                  <p:nvPr/>
                </p:nvSpPr>
                <p:spPr>
                  <a:xfrm>
                    <a:off x="2725684" y="3201547"/>
                    <a:ext cx="112086" cy="108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6" h="4059" extrusionOk="0">
                        <a:moveTo>
                          <a:pt x="2959" y="1"/>
                        </a:moveTo>
                        <a:cubicBezTo>
                          <a:pt x="2616" y="1"/>
                          <a:pt x="2249" y="72"/>
                          <a:pt x="1916" y="115"/>
                        </a:cubicBezTo>
                        <a:cubicBezTo>
                          <a:pt x="1642" y="176"/>
                          <a:pt x="274" y="845"/>
                          <a:pt x="1" y="875"/>
                        </a:cubicBezTo>
                        <a:cubicBezTo>
                          <a:pt x="487" y="2000"/>
                          <a:pt x="1399" y="2942"/>
                          <a:pt x="973" y="4036"/>
                        </a:cubicBezTo>
                        <a:cubicBezTo>
                          <a:pt x="1171" y="4051"/>
                          <a:pt x="1369" y="4059"/>
                          <a:pt x="1566" y="4059"/>
                        </a:cubicBezTo>
                        <a:cubicBezTo>
                          <a:pt x="1764" y="4059"/>
                          <a:pt x="1961" y="4051"/>
                          <a:pt x="2159" y="4036"/>
                        </a:cubicBezTo>
                        <a:cubicBezTo>
                          <a:pt x="3010" y="3854"/>
                          <a:pt x="3679" y="3215"/>
                          <a:pt x="3861" y="2395"/>
                        </a:cubicBezTo>
                        <a:cubicBezTo>
                          <a:pt x="3952" y="1969"/>
                          <a:pt x="4195" y="693"/>
                          <a:pt x="3922" y="389"/>
                        </a:cubicBezTo>
                        <a:cubicBezTo>
                          <a:pt x="3683" y="86"/>
                          <a:pt x="3336" y="1"/>
                          <a:pt x="29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036" name="Google Shape;2036;p55">
                    <a:extLst>
                      <a:ext uri="{FF2B5EF4-FFF2-40B4-BE49-F238E27FC236}">
                        <a16:creationId xmlns:a16="http://schemas.microsoft.com/office/drawing/2014/main" id="{F38C3870-8A03-C111-0FB2-6FC43CD3CD64}"/>
                      </a:ext>
                    </a:extLst>
                  </p:cNvPr>
                  <p:cNvGrpSpPr/>
                  <p:nvPr/>
                </p:nvGrpSpPr>
                <p:grpSpPr>
                  <a:xfrm>
                    <a:off x="2558785" y="3083046"/>
                    <a:ext cx="260687" cy="340317"/>
                    <a:chOff x="2560034" y="3083046"/>
                    <a:chExt cx="260687" cy="340317"/>
                  </a:xfrm>
                </p:grpSpPr>
                <p:sp>
                  <p:nvSpPr>
                    <p:cNvPr id="2037" name="Google Shape;2037;p55">
                      <a:extLst>
                        <a:ext uri="{FF2B5EF4-FFF2-40B4-BE49-F238E27FC236}">
                          <a16:creationId xmlns:a16="http://schemas.microsoft.com/office/drawing/2014/main" id="{090898F0-8119-723D-0337-4B13EA620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0034" y="3083046"/>
                      <a:ext cx="255799" cy="3362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76" h="12588" extrusionOk="0">
                          <a:moveTo>
                            <a:pt x="1760" y="1"/>
                          </a:moveTo>
                          <a:cubicBezTo>
                            <a:pt x="1491" y="1"/>
                            <a:pt x="1268" y="192"/>
                            <a:pt x="1217" y="448"/>
                          </a:cubicBezTo>
                          <a:lnTo>
                            <a:pt x="1" y="11208"/>
                          </a:lnTo>
                          <a:cubicBezTo>
                            <a:pt x="1" y="11512"/>
                            <a:pt x="275" y="11755"/>
                            <a:pt x="579" y="11785"/>
                          </a:cubicBezTo>
                          <a:lnTo>
                            <a:pt x="7691" y="12576"/>
                          </a:lnTo>
                          <a:cubicBezTo>
                            <a:pt x="7730" y="12583"/>
                            <a:pt x="7770" y="12587"/>
                            <a:pt x="7808" y="12587"/>
                          </a:cubicBezTo>
                          <a:cubicBezTo>
                            <a:pt x="8070" y="12587"/>
                            <a:pt x="8311" y="12415"/>
                            <a:pt x="8390" y="12150"/>
                          </a:cubicBezTo>
                          <a:lnTo>
                            <a:pt x="9576" y="1390"/>
                          </a:lnTo>
                          <a:cubicBezTo>
                            <a:pt x="9576" y="1056"/>
                            <a:pt x="9332" y="812"/>
                            <a:pt x="8998" y="812"/>
                          </a:cubicBezTo>
                          <a:lnTo>
                            <a:pt x="1916" y="22"/>
                          </a:lnTo>
                          <a:cubicBezTo>
                            <a:pt x="1863" y="8"/>
                            <a:pt x="1810" y="1"/>
                            <a:pt x="176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8" name="Google Shape;2038;p55">
                      <a:extLst>
                        <a:ext uri="{FF2B5EF4-FFF2-40B4-BE49-F238E27FC236}">
                          <a16:creationId xmlns:a16="http://schemas.microsoft.com/office/drawing/2014/main" id="{6A693AF2-B532-752A-F869-D9FD6FFB5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4094" y="3087106"/>
                      <a:ext cx="256627" cy="3362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07" h="12588" extrusionOk="0">
                          <a:moveTo>
                            <a:pt x="1770" y="1"/>
                          </a:moveTo>
                          <a:cubicBezTo>
                            <a:pt x="1513" y="1"/>
                            <a:pt x="1268" y="192"/>
                            <a:pt x="1217" y="448"/>
                          </a:cubicBezTo>
                          <a:lnTo>
                            <a:pt x="1" y="11208"/>
                          </a:lnTo>
                          <a:cubicBezTo>
                            <a:pt x="31" y="11512"/>
                            <a:pt x="275" y="11785"/>
                            <a:pt x="609" y="11785"/>
                          </a:cubicBezTo>
                          <a:lnTo>
                            <a:pt x="7691" y="12575"/>
                          </a:lnTo>
                          <a:cubicBezTo>
                            <a:pt x="7730" y="12583"/>
                            <a:pt x="7770" y="12587"/>
                            <a:pt x="7808" y="12587"/>
                          </a:cubicBezTo>
                          <a:cubicBezTo>
                            <a:pt x="8070" y="12587"/>
                            <a:pt x="8311" y="12415"/>
                            <a:pt x="8390" y="12150"/>
                          </a:cubicBezTo>
                          <a:lnTo>
                            <a:pt x="9606" y="1390"/>
                          </a:lnTo>
                          <a:cubicBezTo>
                            <a:pt x="9576" y="1056"/>
                            <a:pt x="9332" y="812"/>
                            <a:pt x="9029" y="812"/>
                          </a:cubicBezTo>
                          <a:lnTo>
                            <a:pt x="1916" y="22"/>
                          </a:lnTo>
                          <a:cubicBezTo>
                            <a:pt x="1868" y="8"/>
                            <a:pt x="1819" y="1"/>
                            <a:pt x="1770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039" name="Google Shape;2039;p55">
                    <a:extLst>
                      <a:ext uri="{FF2B5EF4-FFF2-40B4-BE49-F238E27FC236}">
                        <a16:creationId xmlns:a16="http://schemas.microsoft.com/office/drawing/2014/main" id="{D5BB6D63-0AAF-EA5E-25E0-8D29DB6E237C}"/>
                      </a:ext>
                    </a:extLst>
                  </p:cNvPr>
                  <p:cNvSpPr/>
                  <p:nvPr/>
                </p:nvSpPr>
                <p:spPr>
                  <a:xfrm>
                    <a:off x="2314831" y="2945578"/>
                    <a:ext cx="172162" cy="386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5" h="14454" extrusionOk="0">
                        <a:moveTo>
                          <a:pt x="4864" y="1"/>
                        </a:moveTo>
                        <a:cubicBezTo>
                          <a:pt x="3891" y="335"/>
                          <a:pt x="3192" y="1247"/>
                          <a:pt x="2767" y="2220"/>
                        </a:cubicBezTo>
                        <a:cubicBezTo>
                          <a:pt x="2402" y="3223"/>
                          <a:pt x="2128" y="4256"/>
                          <a:pt x="1976" y="5320"/>
                        </a:cubicBezTo>
                        <a:cubicBezTo>
                          <a:pt x="1672" y="6901"/>
                          <a:pt x="1216" y="8481"/>
                          <a:pt x="639" y="10001"/>
                        </a:cubicBezTo>
                        <a:cubicBezTo>
                          <a:pt x="304" y="10731"/>
                          <a:pt x="92" y="11490"/>
                          <a:pt x="31" y="12311"/>
                        </a:cubicBezTo>
                        <a:cubicBezTo>
                          <a:pt x="0" y="13132"/>
                          <a:pt x="365" y="13983"/>
                          <a:pt x="1064" y="14317"/>
                        </a:cubicBezTo>
                        <a:cubicBezTo>
                          <a:pt x="1266" y="14411"/>
                          <a:pt x="1475" y="14453"/>
                          <a:pt x="1684" y="14453"/>
                        </a:cubicBezTo>
                        <a:cubicBezTo>
                          <a:pt x="2353" y="14453"/>
                          <a:pt x="3018" y="14015"/>
                          <a:pt x="3435" y="13436"/>
                        </a:cubicBezTo>
                        <a:cubicBezTo>
                          <a:pt x="3952" y="12676"/>
                          <a:pt x="4195" y="11734"/>
                          <a:pt x="4438" y="10852"/>
                        </a:cubicBezTo>
                        <a:cubicBezTo>
                          <a:pt x="4833" y="9606"/>
                          <a:pt x="5350" y="8451"/>
                          <a:pt x="5776" y="7235"/>
                        </a:cubicBezTo>
                        <a:cubicBezTo>
                          <a:pt x="6232" y="6019"/>
                          <a:pt x="6444" y="4712"/>
                          <a:pt x="6414" y="3436"/>
                        </a:cubicBezTo>
                        <a:cubicBezTo>
                          <a:pt x="6384" y="2129"/>
                          <a:pt x="5836" y="882"/>
                          <a:pt x="486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0" name="Google Shape;2040;p55">
                    <a:extLst>
                      <a:ext uri="{FF2B5EF4-FFF2-40B4-BE49-F238E27FC236}">
                        <a16:creationId xmlns:a16="http://schemas.microsoft.com/office/drawing/2014/main" id="{6A588BC1-4C43-61D5-590A-34C87F6106E3}"/>
                      </a:ext>
                    </a:extLst>
                  </p:cNvPr>
                  <p:cNvSpPr/>
                  <p:nvPr/>
                </p:nvSpPr>
                <p:spPr>
                  <a:xfrm>
                    <a:off x="2309969" y="3225402"/>
                    <a:ext cx="105568" cy="123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2" h="4610" extrusionOk="0">
                        <a:moveTo>
                          <a:pt x="2759" y="1"/>
                        </a:moveTo>
                        <a:cubicBezTo>
                          <a:pt x="2629" y="1"/>
                          <a:pt x="2500" y="5"/>
                          <a:pt x="2371" y="12"/>
                        </a:cubicBezTo>
                        <a:cubicBezTo>
                          <a:pt x="1702" y="43"/>
                          <a:pt x="1064" y="316"/>
                          <a:pt x="608" y="803"/>
                        </a:cubicBezTo>
                        <a:cubicBezTo>
                          <a:pt x="91" y="1441"/>
                          <a:pt x="0" y="2322"/>
                          <a:pt x="334" y="3082"/>
                        </a:cubicBezTo>
                        <a:cubicBezTo>
                          <a:pt x="669" y="3812"/>
                          <a:pt x="1307" y="4359"/>
                          <a:pt x="2097" y="4541"/>
                        </a:cubicBezTo>
                        <a:cubicBezTo>
                          <a:pt x="2341" y="4587"/>
                          <a:pt x="2584" y="4610"/>
                          <a:pt x="2827" y="4610"/>
                        </a:cubicBezTo>
                        <a:cubicBezTo>
                          <a:pt x="3070" y="4610"/>
                          <a:pt x="3313" y="4587"/>
                          <a:pt x="3556" y="4541"/>
                        </a:cubicBezTo>
                        <a:cubicBezTo>
                          <a:pt x="3283" y="3052"/>
                          <a:pt x="3435" y="1532"/>
                          <a:pt x="3952" y="104"/>
                        </a:cubicBezTo>
                        <a:cubicBezTo>
                          <a:pt x="3541" y="35"/>
                          <a:pt x="3148" y="1"/>
                          <a:pt x="27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1" name="Google Shape;2041;p55">
                    <a:extLst>
                      <a:ext uri="{FF2B5EF4-FFF2-40B4-BE49-F238E27FC236}">
                        <a16:creationId xmlns:a16="http://schemas.microsoft.com/office/drawing/2014/main" id="{315C1793-CD18-098B-DF5F-A792F8554243}"/>
                      </a:ext>
                    </a:extLst>
                  </p:cNvPr>
                  <p:cNvSpPr/>
                  <p:nvPr/>
                </p:nvSpPr>
                <p:spPr>
                  <a:xfrm>
                    <a:off x="2395212" y="3186747"/>
                    <a:ext cx="289083" cy="1550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5806" extrusionOk="0">
                        <a:moveTo>
                          <a:pt x="6961" y="0"/>
                        </a:moveTo>
                        <a:cubicBezTo>
                          <a:pt x="6840" y="31"/>
                          <a:pt x="6688" y="61"/>
                          <a:pt x="6566" y="92"/>
                        </a:cubicBezTo>
                        <a:cubicBezTo>
                          <a:pt x="5897" y="335"/>
                          <a:pt x="5442" y="912"/>
                          <a:pt x="5046" y="1459"/>
                        </a:cubicBezTo>
                        <a:lnTo>
                          <a:pt x="4803" y="1824"/>
                        </a:lnTo>
                        <a:cubicBezTo>
                          <a:pt x="4246" y="1864"/>
                          <a:pt x="3683" y="1886"/>
                          <a:pt x="3119" y="1886"/>
                        </a:cubicBezTo>
                        <a:cubicBezTo>
                          <a:pt x="2391" y="1886"/>
                          <a:pt x="1662" y="1849"/>
                          <a:pt x="943" y="1763"/>
                        </a:cubicBezTo>
                        <a:lnTo>
                          <a:pt x="609" y="1733"/>
                        </a:lnTo>
                        <a:cubicBezTo>
                          <a:pt x="122" y="3010"/>
                          <a:pt x="1" y="4438"/>
                          <a:pt x="244" y="5806"/>
                        </a:cubicBezTo>
                        <a:cubicBezTo>
                          <a:pt x="639" y="5715"/>
                          <a:pt x="1034" y="5624"/>
                          <a:pt x="1429" y="5502"/>
                        </a:cubicBezTo>
                        <a:lnTo>
                          <a:pt x="6475" y="4073"/>
                        </a:lnTo>
                        <a:cubicBezTo>
                          <a:pt x="6779" y="4073"/>
                          <a:pt x="7052" y="4134"/>
                          <a:pt x="7356" y="4165"/>
                        </a:cubicBezTo>
                        <a:cubicBezTo>
                          <a:pt x="7463" y="4172"/>
                          <a:pt x="7569" y="4176"/>
                          <a:pt x="7676" y="4176"/>
                        </a:cubicBezTo>
                        <a:cubicBezTo>
                          <a:pt x="7997" y="4176"/>
                          <a:pt x="8321" y="4142"/>
                          <a:pt x="8663" y="4073"/>
                        </a:cubicBezTo>
                        <a:cubicBezTo>
                          <a:pt x="9119" y="4043"/>
                          <a:pt x="9575" y="3891"/>
                          <a:pt x="9970" y="3648"/>
                        </a:cubicBezTo>
                        <a:cubicBezTo>
                          <a:pt x="10062" y="3587"/>
                          <a:pt x="10122" y="3557"/>
                          <a:pt x="10183" y="3526"/>
                        </a:cubicBezTo>
                        <a:cubicBezTo>
                          <a:pt x="10396" y="3374"/>
                          <a:pt x="10518" y="3131"/>
                          <a:pt x="10487" y="2888"/>
                        </a:cubicBezTo>
                        <a:cubicBezTo>
                          <a:pt x="10700" y="2766"/>
                          <a:pt x="10761" y="2462"/>
                          <a:pt x="10578" y="2280"/>
                        </a:cubicBezTo>
                        <a:cubicBezTo>
                          <a:pt x="10730" y="2250"/>
                          <a:pt x="10822" y="2098"/>
                          <a:pt x="10791" y="1946"/>
                        </a:cubicBezTo>
                        <a:cubicBezTo>
                          <a:pt x="10761" y="1824"/>
                          <a:pt x="10639" y="1733"/>
                          <a:pt x="10487" y="1733"/>
                        </a:cubicBezTo>
                        <a:lnTo>
                          <a:pt x="10487" y="1642"/>
                        </a:lnTo>
                        <a:cubicBezTo>
                          <a:pt x="10518" y="1581"/>
                          <a:pt x="10487" y="1490"/>
                          <a:pt x="10457" y="1429"/>
                        </a:cubicBezTo>
                        <a:cubicBezTo>
                          <a:pt x="10432" y="1355"/>
                          <a:pt x="10347" y="1261"/>
                          <a:pt x="10267" y="1261"/>
                        </a:cubicBezTo>
                        <a:cubicBezTo>
                          <a:pt x="10249" y="1261"/>
                          <a:pt x="10231" y="1266"/>
                          <a:pt x="10214" y="1277"/>
                        </a:cubicBezTo>
                        <a:cubicBezTo>
                          <a:pt x="9667" y="1490"/>
                          <a:pt x="9097" y="1596"/>
                          <a:pt x="8530" y="1596"/>
                        </a:cubicBezTo>
                        <a:cubicBezTo>
                          <a:pt x="7964" y="1596"/>
                          <a:pt x="7402" y="1490"/>
                          <a:pt x="6870" y="1277"/>
                        </a:cubicBezTo>
                        <a:cubicBezTo>
                          <a:pt x="6840" y="1186"/>
                          <a:pt x="6840" y="1095"/>
                          <a:pt x="6870" y="1034"/>
                        </a:cubicBezTo>
                        <a:lnTo>
                          <a:pt x="6961" y="0"/>
                        </a:ln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2" name="Google Shape;2042;p55">
                    <a:extLst>
                      <a:ext uri="{FF2B5EF4-FFF2-40B4-BE49-F238E27FC236}">
                        <a16:creationId xmlns:a16="http://schemas.microsoft.com/office/drawing/2014/main" id="{ABC57A99-3EAC-6900-29BC-82E533EA947C}"/>
                      </a:ext>
                    </a:extLst>
                  </p:cNvPr>
                  <p:cNvSpPr/>
                  <p:nvPr/>
                </p:nvSpPr>
                <p:spPr>
                  <a:xfrm>
                    <a:off x="2530008" y="2809981"/>
                    <a:ext cx="121008" cy="137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0" h="5130" extrusionOk="0">
                        <a:moveTo>
                          <a:pt x="396" y="1"/>
                        </a:moveTo>
                        <a:lnTo>
                          <a:pt x="396" y="1"/>
                        </a:lnTo>
                        <a:cubicBezTo>
                          <a:pt x="487" y="1581"/>
                          <a:pt x="578" y="2888"/>
                          <a:pt x="0" y="4347"/>
                        </a:cubicBezTo>
                        <a:cubicBezTo>
                          <a:pt x="1121" y="4796"/>
                          <a:pt x="2104" y="5129"/>
                          <a:pt x="2985" y="5129"/>
                        </a:cubicBezTo>
                        <a:cubicBezTo>
                          <a:pt x="3537" y="5129"/>
                          <a:pt x="4049" y="4998"/>
                          <a:pt x="4529" y="4682"/>
                        </a:cubicBezTo>
                        <a:cubicBezTo>
                          <a:pt x="3921" y="3496"/>
                          <a:pt x="3557" y="2220"/>
                          <a:pt x="3496" y="913"/>
                        </a:cubicBezTo>
                        <a:cubicBezTo>
                          <a:pt x="2614" y="639"/>
                          <a:pt x="1277" y="274"/>
                          <a:pt x="396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3" name="Google Shape;2043;p55">
                    <a:extLst>
                      <a:ext uri="{FF2B5EF4-FFF2-40B4-BE49-F238E27FC236}">
                        <a16:creationId xmlns:a16="http://schemas.microsoft.com/office/drawing/2014/main" id="{7A87B770-1771-2338-1EB5-F7A5E1F2B07F}"/>
                      </a:ext>
                    </a:extLst>
                  </p:cNvPr>
                  <p:cNvSpPr/>
                  <p:nvPr/>
                </p:nvSpPr>
                <p:spPr>
                  <a:xfrm>
                    <a:off x="2506446" y="2647723"/>
                    <a:ext cx="187602" cy="232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3" h="8720" extrusionOk="0">
                        <a:moveTo>
                          <a:pt x="3982" y="1"/>
                        </a:moveTo>
                        <a:cubicBezTo>
                          <a:pt x="3215" y="1"/>
                          <a:pt x="2459" y="170"/>
                          <a:pt x="1764" y="543"/>
                        </a:cubicBezTo>
                        <a:cubicBezTo>
                          <a:pt x="730" y="1181"/>
                          <a:pt x="92" y="2306"/>
                          <a:pt x="62" y="3522"/>
                        </a:cubicBezTo>
                        <a:cubicBezTo>
                          <a:pt x="1" y="4737"/>
                          <a:pt x="396" y="5892"/>
                          <a:pt x="1186" y="6835"/>
                        </a:cubicBezTo>
                        <a:cubicBezTo>
                          <a:pt x="1977" y="7716"/>
                          <a:pt x="2980" y="8324"/>
                          <a:pt x="4135" y="8628"/>
                        </a:cubicBezTo>
                        <a:cubicBezTo>
                          <a:pt x="4317" y="8689"/>
                          <a:pt x="4515" y="8719"/>
                          <a:pt x="4716" y="8719"/>
                        </a:cubicBezTo>
                        <a:cubicBezTo>
                          <a:pt x="4917" y="8719"/>
                          <a:pt x="5123" y="8689"/>
                          <a:pt x="5320" y="8628"/>
                        </a:cubicBezTo>
                        <a:cubicBezTo>
                          <a:pt x="5837" y="8385"/>
                          <a:pt x="6110" y="7838"/>
                          <a:pt x="6354" y="7291"/>
                        </a:cubicBezTo>
                        <a:cubicBezTo>
                          <a:pt x="6658" y="6622"/>
                          <a:pt x="6961" y="5832"/>
                          <a:pt x="6718" y="5133"/>
                        </a:cubicBezTo>
                        <a:cubicBezTo>
                          <a:pt x="6597" y="4859"/>
                          <a:pt x="6475" y="4585"/>
                          <a:pt x="6384" y="4312"/>
                        </a:cubicBezTo>
                        <a:cubicBezTo>
                          <a:pt x="6202" y="3461"/>
                          <a:pt x="7022" y="2671"/>
                          <a:pt x="7022" y="1819"/>
                        </a:cubicBezTo>
                        <a:cubicBezTo>
                          <a:pt x="6992" y="1212"/>
                          <a:pt x="6658" y="695"/>
                          <a:pt x="6141" y="421"/>
                        </a:cubicBezTo>
                        <a:cubicBezTo>
                          <a:pt x="5624" y="148"/>
                          <a:pt x="5077" y="26"/>
                          <a:pt x="4499" y="26"/>
                        </a:cubicBezTo>
                        <a:cubicBezTo>
                          <a:pt x="4327" y="9"/>
                          <a:pt x="4154" y="1"/>
                          <a:pt x="3982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4" name="Google Shape;2044;p55">
                    <a:extLst>
                      <a:ext uri="{FF2B5EF4-FFF2-40B4-BE49-F238E27FC236}">
                        <a16:creationId xmlns:a16="http://schemas.microsoft.com/office/drawing/2014/main" id="{BD03418F-CC70-838D-C847-29D615D2321D}"/>
                      </a:ext>
                    </a:extLst>
                  </p:cNvPr>
                  <p:cNvSpPr/>
                  <p:nvPr/>
                </p:nvSpPr>
                <p:spPr>
                  <a:xfrm>
                    <a:off x="2499955" y="2704436"/>
                    <a:ext cx="60103" cy="133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0" h="5016" extrusionOk="0">
                        <a:moveTo>
                          <a:pt x="973" y="0"/>
                        </a:moveTo>
                        <a:cubicBezTo>
                          <a:pt x="457" y="365"/>
                          <a:pt x="122" y="943"/>
                          <a:pt x="92" y="1581"/>
                        </a:cubicBezTo>
                        <a:cubicBezTo>
                          <a:pt x="1" y="2280"/>
                          <a:pt x="92" y="2949"/>
                          <a:pt x="365" y="3587"/>
                        </a:cubicBezTo>
                        <a:cubicBezTo>
                          <a:pt x="700" y="4104"/>
                          <a:pt x="1065" y="4590"/>
                          <a:pt x="1460" y="5016"/>
                        </a:cubicBezTo>
                        <a:cubicBezTo>
                          <a:pt x="2128" y="3648"/>
                          <a:pt x="2250" y="2037"/>
                          <a:pt x="1764" y="578"/>
                        </a:cubicBezTo>
                        <a:lnTo>
                          <a:pt x="973" y="0"/>
                        </a:lnTo>
                        <a:close/>
                      </a:path>
                    </a:pathLst>
                  </a:custGeom>
                  <a:solidFill>
                    <a:srgbClr val="261D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5" name="Google Shape;2045;p55">
                    <a:extLst>
                      <a:ext uri="{FF2B5EF4-FFF2-40B4-BE49-F238E27FC236}">
                        <a16:creationId xmlns:a16="http://schemas.microsoft.com/office/drawing/2014/main" id="{FDF33093-9F94-E959-510F-264B2F162059}"/>
                      </a:ext>
                    </a:extLst>
                  </p:cNvPr>
                  <p:cNvSpPr/>
                  <p:nvPr/>
                </p:nvSpPr>
                <p:spPr>
                  <a:xfrm>
                    <a:off x="2532439" y="2757889"/>
                    <a:ext cx="30880" cy="55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6" h="2078" extrusionOk="0">
                        <a:moveTo>
                          <a:pt x="383" y="1"/>
                        </a:moveTo>
                        <a:cubicBezTo>
                          <a:pt x="367" y="1"/>
                          <a:pt x="351" y="2"/>
                          <a:pt x="335" y="6"/>
                        </a:cubicBezTo>
                        <a:cubicBezTo>
                          <a:pt x="183" y="66"/>
                          <a:pt x="122" y="249"/>
                          <a:pt x="92" y="401"/>
                        </a:cubicBezTo>
                        <a:cubicBezTo>
                          <a:pt x="1" y="765"/>
                          <a:pt x="31" y="1191"/>
                          <a:pt x="183" y="1525"/>
                        </a:cubicBezTo>
                        <a:cubicBezTo>
                          <a:pt x="274" y="1738"/>
                          <a:pt x="426" y="1920"/>
                          <a:pt x="608" y="2042"/>
                        </a:cubicBezTo>
                        <a:cubicBezTo>
                          <a:pt x="664" y="2066"/>
                          <a:pt x="722" y="2077"/>
                          <a:pt x="778" y="2077"/>
                        </a:cubicBezTo>
                        <a:cubicBezTo>
                          <a:pt x="938" y="2077"/>
                          <a:pt x="1088" y="1986"/>
                          <a:pt x="1156" y="1829"/>
                        </a:cubicBezTo>
                        <a:lnTo>
                          <a:pt x="1034" y="796"/>
                        </a:lnTo>
                        <a:cubicBezTo>
                          <a:pt x="973" y="583"/>
                          <a:pt x="882" y="401"/>
                          <a:pt x="760" y="249"/>
                        </a:cubicBezTo>
                        <a:cubicBezTo>
                          <a:pt x="679" y="113"/>
                          <a:pt x="524" y="1"/>
                          <a:pt x="383" y="1"/>
                        </a:cubicBezTo>
                        <a:close/>
                      </a:path>
                    </a:pathLst>
                  </a:custGeom>
                  <a:solidFill>
                    <a:srgbClr val="D49C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6" name="Google Shape;2046;p55">
                    <a:extLst>
                      <a:ext uri="{FF2B5EF4-FFF2-40B4-BE49-F238E27FC236}">
                        <a16:creationId xmlns:a16="http://schemas.microsoft.com/office/drawing/2014/main" id="{7B205882-4070-9599-D630-7D73C413E1B5}"/>
                      </a:ext>
                    </a:extLst>
                  </p:cNvPr>
                  <p:cNvSpPr/>
                  <p:nvPr/>
                </p:nvSpPr>
                <p:spPr>
                  <a:xfrm>
                    <a:off x="2538930" y="2763713"/>
                    <a:ext cx="14638" cy="43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1612" extrusionOk="0">
                        <a:moveTo>
                          <a:pt x="1" y="0"/>
                        </a:moveTo>
                        <a:lnTo>
                          <a:pt x="1" y="335"/>
                        </a:lnTo>
                        <a:cubicBezTo>
                          <a:pt x="1" y="426"/>
                          <a:pt x="31" y="517"/>
                          <a:pt x="122" y="578"/>
                        </a:cubicBezTo>
                        <a:cubicBezTo>
                          <a:pt x="183" y="608"/>
                          <a:pt x="213" y="639"/>
                          <a:pt x="213" y="699"/>
                        </a:cubicBezTo>
                        <a:cubicBezTo>
                          <a:pt x="213" y="730"/>
                          <a:pt x="183" y="730"/>
                          <a:pt x="153" y="760"/>
                        </a:cubicBezTo>
                        <a:cubicBezTo>
                          <a:pt x="122" y="760"/>
                          <a:pt x="122" y="760"/>
                          <a:pt x="92" y="791"/>
                        </a:cubicBezTo>
                        <a:cubicBezTo>
                          <a:pt x="1" y="821"/>
                          <a:pt x="31" y="943"/>
                          <a:pt x="31" y="1034"/>
                        </a:cubicBezTo>
                        <a:cubicBezTo>
                          <a:pt x="92" y="1216"/>
                          <a:pt x="183" y="1429"/>
                          <a:pt x="305" y="1611"/>
                        </a:cubicBezTo>
                        <a:cubicBezTo>
                          <a:pt x="335" y="1490"/>
                          <a:pt x="396" y="1398"/>
                          <a:pt x="457" y="1338"/>
                        </a:cubicBezTo>
                        <a:cubicBezTo>
                          <a:pt x="487" y="1277"/>
                          <a:pt x="548" y="1247"/>
                          <a:pt x="548" y="1186"/>
                        </a:cubicBezTo>
                        <a:cubicBezTo>
                          <a:pt x="548" y="1125"/>
                          <a:pt x="517" y="1064"/>
                          <a:pt x="487" y="1034"/>
                        </a:cubicBezTo>
                        <a:cubicBezTo>
                          <a:pt x="426" y="973"/>
                          <a:pt x="365" y="943"/>
                          <a:pt x="365" y="882"/>
                        </a:cubicBezTo>
                        <a:cubicBezTo>
                          <a:pt x="335" y="791"/>
                          <a:pt x="365" y="699"/>
                          <a:pt x="396" y="608"/>
                        </a:cubicBezTo>
                        <a:cubicBezTo>
                          <a:pt x="426" y="487"/>
                          <a:pt x="396" y="335"/>
                          <a:pt x="335" y="213"/>
                        </a:cubicBezTo>
                        <a:cubicBezTo>
                          <a:pt x="244" y="91"/>
                          <a:pt x="122" y="3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C68E4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7" name="Google Shape;2047;p55">
                    <a:extLst>
                      <a:ext uri="{FF2B5EF4-FFF2-40B4-BE49-F238E27FC236}">
                        <a16:creationId xmlns:a16="http://schemas.microsoft.com/office/drawing/2014/main" id="{34504FBD-9F55-458C-08C4-64B5C638BD50}"/>
                      </a:ext>
                    </a:extLst>
                  </p:cNvPr>
                  <p:cNvSpPr/>
                  <p:nvPr/>
                </p:nvSpPr>
                <p:spPr>
                  <a:xfrm>
                    <a:off x="2550310" y="2740632"/>
                    <a:ext cx="151861" cy="43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5" h="1625" extrusionOk="0">
                        <a:moveTo>
                          <a:pt x="5168" y="196"/>
                        </a:moveTo>
                        <a:cubicBezTo>
                          <a:pt x="5259" y="196"/>
                          <a:pt x="5319" y="226"/>
                          <a:pt x="5380" y="256"/>
                        </a:cubicBezTo>
                        <a:cubicBezTo>
                          <a:pt x="5441" y="348"/>
                          <a:pt x="5471" y="439"/>
                          <a:pt x="5441" y="530"/>
                        </a:cubicBezTo>
                        <a:cubicBezTo>
                          <a:pt x="5411" y="773"/>
                          <a:pt x="5198" y="986"/>
                          <a:pt x="4955" y="1047"/>
                        </a:cubicBezTo>
                        <a:cubicBezTo>
                          <a:pt x="4772" y="1047"/>
                          <a:pt x="4620" y="955"/>
                          <a:pt x="4529" y="834"/>
                        </a:cubicBezTo>
                        <a:cubicBezTo>
                          <a:pt x="4468" y="621"/>
                          <a:pt x="4499" y="408"/>
                          <a:pt x="4620" y="226"/>
                        </a:cubicBezTo>
                        <a:cubicBezTo>
                          <a:pt x="4742" y="196"/>
                          <a:pt x="4864" y="196"/>
                          <a:pt x="5016" y="196"/>
                        </a:cubicBezTo>
                        <a:close/>
                        <a:moveTo>
                          <a:pt x="3253" y="378"/>
                        </a:moveTo>
                        <a:cubicBezTo>
                          <a:pt x="3313" y="530"/>
                          <a:pt x="3344" y="682"/>
                          <a:pt x="3344" y="834"/>
                        </a:cubicBezTo>
                        <a:cubicBezTo>
                          <a:pt x="3344" y="986"/>
                          <a:pt x="3283" y="1107"/>
                          <a:pt x="3192" y="1229"/>
                        </a:cubicBezTo>
                        <a:cubicBezTo>
                          <a:pt x="3070" y="1320"/>
                          <a:pt x="2918" y="1381"/>
                          <a:pt x="2766" y="1381"/>
                        </a:cubicBezTo>
                        <a:cubicBezTo>
                          <a:pt x="2743" y="1383"/>
                          <a:pt x="2720" y="1383"/>
                          <a:pt x="2697" y="1383"/>
                        </a:cubicBezTo>
                        <a:cubicBezTo>
                          <a:pt x="2265" y="1383"/>
                          <a:pt x="1847" y="1116"/>
                          <a:pt x="1702" y="712"/>
                        </a:cubicBezTo>
                        <a:lnTo>
                          <a:pt x="1672" y="712"/>
                        </a:lnTo>
                        <a:cubicBezTo>
                          <a:pt x="2189" y="500"/>
                          <a:pt x="2736" y="378"/>
                          <a:pt x="3253" y="378"/>
                        </a:cubicBezTo>
                        <a:close/>
                        <a:moveTo>
                          <a:pt x="5005" y="1"/>
                        </a:moveTo>
                        <a:cubicBezTo>
                          <a:pt x="4845" y="1"/>
                          <a:pt x="4680" y="22"/>
                          <a:pt x="4529" y="44"/>
                        </a:cubicBezTo>
                        <a:lnTo>
                          <a:pt x="4499" y="44"/>
                        </a:lnTo>
                        <a:lnTo>
                          <a:pt x="4468" y="74"/>
                        </a:lnTo>
                        <a:cubicBezTo>
                          <a:pt x="4408" y="165"/>
                          <a:pt x="4347" y="287"/>
                          <a:pt x="4316" y="378"/>
                        </a:cubicBezTo>
                        <a:cubicBezTo>
                          <a:pt x="4043" y="378"/>
                          <a:pt x="3769" y="408"/>
                          <a:pt x="3526" y="530"/>
                        </a:cubicBezTo>
                        <a:cubicBezTo>
                          <a:pt x="3526" y="469"/>
                          <a:pt x="3496" y="408"/>
                          <a:pt x="3496" y="348"/>
                        </a:cubicBezTo>
                        <a:lnTo>
                          <a:pt x="3739" y="348"/>
                        </a:lnTo>
                        <a:cubicBezTo>
                          <a:pt x="3800" y="348"/>
                          <a:pt x="3830" y="317"/>
                          <a:pt x="3830" y="256"/>
                        </a:cubicBezTo>
                        <a:cubicBezTo>
                          <a:pt x="3830" y="196"/>
                          <a:pt x="3800" y="135"/>
                          <a:pt x="3739" y="135"/>
                        </a:cubicBezTo>
                        <a:cubicBezTo>
                          <a:pt x="3664" y="132"/>
                          <a:pt x="3588" y="130"/>
                          <a:pt x="3513" y="130"/>
                        </a:cubicBezTo>
                        <a:cubicBezTo>
                          <a:pt x="2829" y="130"/>
                          <a:pt x="2150" y="256"/>
                          <a:pt x="1520" y="530"/>
                        </a:cubicBezTo>
                        <a:lnTo>
                          <a:pt x="1459" y="530"/>
                        </a:lnTo>
                        <a:lnTo>
                          <a:pt x="122" y="743"/>
                        </a:lnTo>
                        <a:cubicBezTo>
                          <a:pt x="61" y="773"/>
                          <a:pt x="0" y="834"/>
                          <a:pt x="61" y="895"/>
                        </a:cubicBezTo>
                        <a:cubicBezTo>
                          <a:pt x="61" y="955"/>
                          <a:pt x="91" y="986"/>
                          <a:pt x="152" y="986"/>
                        </a:cubicBezTo>
                        <a:lnTo>
                          <a:pt x="1490" y="773"/>
                        </a:lnTo>
                        <a:cubicBezTo>
                          <a:pt x="1672" y="1290"/>
                          <a:pt x="2158" y="1624"/>
                          <a:pt x="2705" y="1624"/>
                        </a:cubicBezTo>
                        <a:lnTo>
                          <a:pt x="2797" y="1624"/>
                        </a:lnTo>
                        <a:cubicBezTo>
                          <a:pt x="3009" y="1624"/>
                          <a:pt x="3192" y="1533"/>
                          <a:pt x="3344" y="1381"/>
                        </a:cubicBezTo>
                        <a:cubicBezTo>
                          <a:pt x="3465" y="1229"/>
                          <a:pt x="3557" y="1047"/>
                          <a:pt x="3557" y="864"/>
                        </a:cubicBezTo>
                        <a:lnTo>
                          <a:pt x="3557" y="743"/>
                        </a:lnTo>
                        <a:lnTo>
                          <a:pt x="3587" y="743"/>
                        </a:lnTo>
                        <a:cubicBezTo>
                          <a:pt x="3800" y="621"/>
                          <a:pt x="4043" y="591"/>
                          <a:pt x="4286" y="591"/>
                        </a:cubicBezTo>
                        <a:cubicBezTo>
                          <a:pt x="4228" y="968"/>
                          <a:pt x="4502" y="1262"/>
                          <a:pt x="4870" y="1262"/>
                        </a:cubicBezTo>
                        <a:cubicBezTo>
                          <a:pt x="4888" y="1262"/>
                          <a:pt x="4906" y="1261"/>
                          <a:pt x="4924" y="1259"/>
                        </a:cubicBezTo>
                        <a:lnTo>
                          <a:pt x="4955" y="1259"/>
                        </a:lnTo>
                        <a:cubicBezTo>
                          <a:pt x="5319" y="1199"/>
                          <a:pt x="5593" y="925"/>
                          <a:pt x="5654" y="591"/>
                        </a:cubicBezTo>
                        <a:cubicBezTo>
                          <a:pt x="5684" y="439"/>
                          <a:pt x="5654" y="256"/>
                          <a:pt x="5532" y="135"/>
                        </a:cubicBezTo>
                        <a:cubicBezTo>
                          <a:pt x="5441" y="44"/>
                          <a:pt x="5319" y="13"/>
                          <a:pt x="5198" y="13"/>
                        </a:cubicBezTo>
                        <a:cubicBezTo>
                          <a:pt x="5136" y="4"/>
                          <a:pt x="5071" y="1"/>
                          <a:pt x="500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8" name="Google Shape;2048;p55">
                    <a:extLst>
                      <a:ext uri="{FF2B5EF4-FFF2-40B4-BE49-F238E27FC236}">
                        <a16:creationId xmlns:a16="http://schemas.microsoft.com/office/drawing/2014/main" id="{35FBECD3-5E8E-F178-EB22-DE9A040B893D}"/>
                      </a:ext>
                    </a:extLst>
                  </p:cNvPr>
                  <p:cNvSpPr/>
                  <p:nvPr/>
                </p:nvSpPr>
                <p:spPr>
                  <a:xfrm>
                    <a:off x="2650165" y="2753161"/>
                    <a:ext cx="26018" cy="64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" h="2402" extrusionOk="0">
                        <a:moveTo>
                          <a:pt x="426" y="0"/>
                        </a:moveTo>
                        <a:lnTo>
                          <a:pt x="366" y="61"/>
                        </a:lnTo>
                        <a:cubicBezTo>
                          <a:pt x="366" y="61"/>
                          <a:pt x="335" y="91"/>
                          <a:pt x="335" y="122"/>
                        </a:cubicBezTo>
                        <a:cubicBezTo>
                          <a:pt x="244" y="334"/>
                          <a:pt x="214" y="547"/>
                          <a:pt x="274" y="790"/>
                        </a:cubicBezTo>
                        <a:cubicBezTo>
                          <a:pt x="335" y="1034"/>
                          <a:pt x="457" y="1277"/>
                          <a:pt x="609" y="1490"/>
                        </a:cubicBezTo>
                        <a:cubicBezTo>
                          <a:pt x="700" y="1581"/>
                          <a:pt x="761" y="1733"/>
                          <a:pt x="761" y="1854"/>
                        </a:cubicBezTo>
                        <a:cubicBezTo>
                          <a:pt x="730" y="1976"/>
                          <a:pt x="639" y="2097"/>
                          <a:pt x="518" y="2128"/>
                        </a:cubicBezTo>
                        <a:cubicBezTo>
                          <a:pt x="429" y="2172"/>
                          <a:pt x="323" y="2201"/>
                          <a:pt x="214" y="2201"/>
                        </a:cubicBezTo>
                        <a:cubicBezTo>
                          <a:pt x="174" y="2201"/>
                          <a:pt x="133" y="2197"/>
                          <a:pt x="92" y="2189"/>
                        </a:cubicBezTo>
                        <a:cubicBezTo>
                          <a:pt x="31" y="2219"/>
                          <a:pt x="1" y="2249"/>
                          <a:pt x="1" y="2310"/>
                        </a:cubicBezTo>
                        <a:cubicBezTo>
                          <a:pt x="1" y="2371"/>
                          <a:pt x="62" y="2401"/>
                          <a:pt x="123" y="2401"/>
                        </a:cubicBezTo>
                        <a:cubicBezTo>
                          <a:pt x="274" y="2401"/>
                          <a:pt x="457" y="2371"/>
                          <a:pt x="609" y="2310"/>
                        </a:cubicBezTo>
                        <a:cubicBezTo>
                          <a:pt x="791" y="2249"/>
                          <a:pt x="943" y="2067"/>
                          <a:pt x="974" y="1885"/>
                        </a:cubicBezTo>
                        <a:cubicBezTo>
                          <a:pt x="974" y="1702"/>
                          <a:pt x="913" y="1520"/>
                          <a:pt x="791" y="1368"/>
                        </a:cubicBezTo>
                        <a:cubicBezTo>
                          <a:pt x="639" y="1186"/>
                          <a:pt x="548" y="973"/>
                          <a:pt x="487" y="730"/>
                        </a:cubicBezTo>
                        <a:cubicBezTo>
                          <a:pt x="426" y="517"/>
                          <a:pt x="457" y="304"/>
                          <a:pt x="578" y="122"/>
                        </a:cubicBezTo>
                        <a:lnTo>
                          <a:pt x="42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9" name="Google Shape;2049;p55">
                    <a:extLst>
                      <a:ext uri="{FF2B5EF4-FFF2-40B4-BE49-F238E27FC236}">
                        <a16:creationId xmlns:a16="http://schemas.microsoft.com/office/drawing/2014/main" id="{2E2FCF8C-562F-7769-06CB-AEF5B622C9C1}"/>
                      </a:ext>
                    </a:extLst>
                  </p:cNvPr>
                  <p:cNvSpPr/>
                  <p:nvPr/>
                </p:nvSpPr>
                <p:spPr>
                  <a:xfrm>
                    <a:off x="2637182" y="2835171"/>
                    <a:ext cx="26819" cy="10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4" h="396" extrusionOk="0">
                        <a:moveTo>
                          <a:pt x="1004" y="0"/>
                        </a:moveTo>
                        <a:lnTo>
                          <a:pt x="1" y="61"/>
                        </a:lnTo>
                        <a:cubicBezTo>
                          <a:pt x="92" y="274"/>
                          <a:pt x="305" y="395"/>
                          <a:pt x="517" y="395"/>
                        </a:cubicBezTo>
                        <a:cubicBezTo>
                          <a:pt x="760" y="365"/>
                          <a:pt x="943" y="213"/>
                          <a:pt x="100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0" name="Google Shape;2050;p55">
                    <a:extLst>
                      <a:ext uri="{FF2B5EF4-FFF2-40B4-BE49-F238E27FC236}">
                        <a16:creationId xmlns:a16="http://schemas.microsoft.com/office/drawing/2014/main" id="{01C0C54E-B409-D798-B128-2FBF305B0973}"/>
                      </a:ext>
                    </a:extLst>
                  </p:cNvPr>
                  <p:cNvSpPr/>
                  <p:nvPr/>
                </p:nvSpPr>
                <p:spPr>
                  <a:xfrm>
                    <a:off x="2617708" y="2754764"/>
                    <a:ext cx="9750" cy="162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" h="609" extrusionOk="0">
                        <a:moveTo>
                          <a:pt x="182" y="1"/>
                        </a:moveTo>
                        <a:cubicBezTo>
                          <a:pt x="91" y="1"/>
                          <a:pt x="0" y="153"/>
                          <a:pt x="0" y="305"/>
                        </a:cubicBezTo>
                        <a:cubicBezTo>
                          <a:pt x="0" y="457"/>
                          <a:pt x="91" y="609"/>
                          <a:pt x="182" y="609"/>
                        </a:cubicBezTo>
                        <a:cubicBezTo>
                          <a:pt x="274" y="609"/>
                          <a:pt x="365" y="457"/>
                          <a:pt x="365" y="305"/>
                        </a:cubicBezTo>
                        <a:cubicBezTo>
                          <a:pt x="365" y="123"/>
                          <a:pt x="274" y="1"/>
                          <a:pt x="18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1" name="Google Shape;2051;p55">
                    <a:extLst>
                      <a:ext uri="{FF2B5EF4-FFF2-40B4-BE49-F238E27FC236}">
                        <a16:creationId xmlns:a16="http://schemas.microsoft.com/office/drawing/2014/main" id="{0BC34B82-4FAD-62DC-4584-D54EF01A4524}"/>
                      </a:ext>
                    </a:extLst>
                  </p:cNvPr>
                  <p:cNvSpPr/>
                  <p:nvPr/>
                </p:nvSpPr>
                <p:spPr>
                  <a:xfrm>
                    <a:off x="2667235" y="2752333"/>
                    <a:ext cx="8147" cy="130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488" extrusionOk="0">
                        <a:moveTo>
                          <a:pt x="152" y="1"/>
                        </a:moveTo>
                        <a:cubicBezTo>
                          <a:pt x="61" y="1"/>
                          <a:pt x="0" y="122"/>
                          <a:pt x="0" y="244"/>
                        </a:cubicBezTo>
                        <a:cubicBezTo>
                          <a:pt x="0" y="396"/>
                          <a:pt x="91" y="487"/>
                          <a:pt x="152" y="487"/>
                        </a:cubicBezTo>
                        <a:cubicBezTo>
                          <a:pt x="243" y="487"/>
                          <a:pt x="304" y="396"/>
                          <a:pt x="304" y="244"/>
                        </a:cubicBezTo>
                        <a:cubicBezTo>
                          <a:pt x="304" y="122"/>
                          <a:pt x="243" y="1"/>
                          <a:pt x="152" y="1"/>
                        </a:cubicBezTo>
                        <a:close/>
                      </a:path>
                    </a:pathLst>
                  </a:custGeom>
                  <a:solidFill>
                    <a:srgbClr val="261D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2" name="Google Shape;2052;p55">
                    <a:extLst>
                      <a:ext uri="{FF2B5EF4-FFF2-40B4-BE49-F238E27FC236}">
                        <a16:creationId xmlns:a16="http://schemas.microsoft.com/office/drawing/2014/main" id="{3A955116-0EDC-C9D8-5C35-B618290B49C6}"/>
                      </a:ext>
                    </a:extLst>
                  </p:cNvPr>
                  <p:cNvSpPr/>
                  <p:nvPr/>
                </p:nvSpPr>
                <p:spPr>
                  <a:xfrm>
                    <a:off x="2498326" y="2637251"/>
                    <a:ext cx="206274" cy="1224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2" h="4583" extrusionOk="0">
                        <a:moveTo>
                          <a:pt x="4552" y="0"/>
                        </a:moveTo>
                        <a:cubicBezTo>
                          <a:pt x="4393" y="0"/>
                          <a:pt x="4234" y="8"/>
                          <a:pt x="4074" y="23"/>
                        </a:cubicBezTo>
                        <a:cubicBezTo>
                          <a:pt x="3466" y="114"/>
                          <a:pt x="2889" y="266"/>
                          <a:pt x="2311" y="479"/>
                        </a:cubicBezTo>
                        <a:cubicBezTo>
                          <a:pt x="1460" y="540"/>
                          <a:pt x="730" y="1087"/>
                          <a:pt x="396" y="1877"/>
                        </a:cubicBezTo>
                        <a:cubicBezTo>
                          <a:pt x="31" y="2728"/>
                          <a:pt x="1" y="3701"/>
                          <a:pt x="244" y="4582"/>
                        </a:cubicBezTo>
                        <a:cubicBezTo>
                          <a:pt x="2262" y="3927"/>
                          <a:pt x="4325" y="3317"/>
                          <a:pt x="6413" y="3317"/>
                        </a:cubicBezTo>
                        <a:cubicBezTo>
                          <a:pt x="6747" y="3317"/>
                          <a:pt x="7082" y="3333"/>
                          <a:pt x="7417" y="3366"/>
                        </a:cubicBezTo>
                        <a:cubicBezTo>
                          <a:pt x="7721" y="2759"/>
                          <a:pt x="7721" y="2059"/>
                          <a:pt x="7417" y="1452"/>
                        </a:cubicBezTo>
                        <a:cubicBezTo>
                          <a:pt x="7114" y="874"/>
                          <a:pt x="6597" y="449"/>
                          <a:pt x="5958" y="205"/>
                        </a:cubicBezTo>
                        <a:cubicBezTo>
                          <a:pt x="5503" y="69"/>
                          <a:pt x="5030" y="0"/>
                          <a:pt x="455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067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>
          <a:extLst>
            <a:ext uri="{FF2B5EF4-FFF2-40B4-BE49-F238E27FC236}">
              <a16:creationId xmlns:a16="http://schemas.microsoft.com/office/drawing/2014/main" id="{17C9ACAF-9499-FE87-F289-4276A0DA3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53">
            <a:extLst>
              <a:ext uri="{FF2B5EF4-FFF2-40B4-BE49-F238E27FC236}">
                <a16:creationId xmlns:a16="http://schemas.microsoft.com/office/drawing/2014/main" id="{52009D40-BCEF-3E31-9FFB-407C28DBA2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342" y="-164568"/>
            <a:ext cx="7162383" cy="10381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G</a:t>
            </a:r>
            <a:r>
              <a:rPr lang="en" sz="4000" dirty="0"/>
              <a:t>astrointistenal tract </a:t>
            </a:r>
            <a:endParaRPr sz="4000" dirty="0"/>
          </a:p>
        </p:txBody>
      </p:sp>
      <p:sp>
        <p:nvSpPr>
          <p:cNvPr id="1648" name="Google Shape;1648;p53">
            <a:extLst>
              <a:ext uri="{FF2B5EF4-FFF2-40B4-BE49-F238E27FC236}">
                <a16:creationId xmlns:a16="http://schemas.microsoft.com/office/drawing/2014/main" id="{860905AC-D6D2-939C-29FC-A9259B1B51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-62395" y="-153537"/>
            <a:ext cx="6553002" cy="1999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Almost ALL have </a:t>
            </a:r>
            <a:r>
              <a:rPr lang="en-US" sz="1600" dirty="0" err="1"/>
              <a:t>gi</a:t>
            </a:r>
            <a:r>
              <a:rPr lang="en-US" sz="1600" dirty="0"/>
              <a:t> symptoms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. Esophageal dysmotility       dysphagia and reflux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. Small bowel  dysmotility      bloating , constipation and cramping</a:t>
            </a:r>
            <a:endParaRPr sz="1600" dirty="0"/>
          </a:p>
        </p:txBody>
      </p:sp>
      <p:grpSp>
        <p:nvGrpSpPr>
          <p:cNvPr id="1649" name="Google Shape;1649;p53">
            <a:extLst>
              <a:ext uri="{FF2B5EF4-FFF2-40B4-BE49-F238E27FC236}">
                <a16:creationId xmlns:a16="http://schemas.microsoft.com/office/drawing/2014/main" id="{1B1BD984-1C9E-D30B-95A9-3CB04C0491DE}"/>
              </a:ext>
            </a:extLst>
          </p:cNvPr>
          <p:cNvGrpSpPr/>
          <p:nvPr/>
        </p:nvGrpSpPr>
        <p:grpSpPr>
          <a:xfrm>
            <a:off x="5176640" y="527597"/>
            <a:ext cx="4812107" cy="4065178"/>
            <a:chOff x="4095325" y="539533"/>
            <a:chExt cx="4812107" cy="4065178"/>
          </a:xfrm>
        </p:grpSpPr>
        <p:grpSp>
          <p:nvGrpSpPr>
            <p:cNvPr id="1650" name="Google Shape;1650;p53">
              <a:extLst>
                <a:ext uri="{FF2B5EF4-FFF2-40B4-BE49-F238E27FC236}">
                  <a16:creationId xmlns:a16="http://schemas.microsoft.com/office/drawing/2014/main" id="{72058228-127A-309E-A6B5-BBC683A8BA6D}"/>
                </a:ext>
              </a:extLst>
            </p:cNvPr>
            <p:cNvGrpSpPr/>
            <p:nvPr/>
          </p:nvGrpSpPr>
          <p:grpSpPr>
            <a:xfrm>
              <a:off x="4894805" y="539587"/>
              <a:ext cx="735983" cy="3607193"/>
              <a:chOff x="4894805" y="539587"/>
              <a:chExt cx="735983" cy="3607193"/>
            </a:xfrm>
          </p:grpSpPr>
          <p:grpSp>
            <p:nvGrpSpPr>
              <p:cNvPr id="1651" name="Google Shape;1651;p53">
                <a:extLst>
                  <a:ext uri="{FF2B5EF4-FFF2-40B4-BE49-F238E27FC236}">
                    <a16:creationId xmlns:a16="http://schemas.microsoft.com/office/drawing/2014/main" id="{C68E21DA-93C9-DC16-9EEA-E7C248CE005D}"/>
                  </a:ext>
                </a:extLst>
              </p:cNvPr>
              <p:cNvGrpSpPr/>
              <p:nvPr/>
            </p:nvGrpSpPr>
            <p:grpSpPr>
              <a:xfrm flipH="1">
                <a:off x="4894805" y="2024294"/>
                <a:ext cx="709925" cy="2122485"/>
                <a:chOff x="1852175" y="355925"/>
                <a:chExt cx="596075" cy="1782403"/>
              </a:xfrm>
            </p:grpSpPr>
            <p:sp>
              <p:nvSpPr>
                <p:cNvPr id="1652" name="Google Shape;1652;p53">
                  <a:extLst>
                    <a:ext uri="{FF2B5EF4-FFF2-40B4-BE49-F238E27FC236}">
                      <a16:creationId xmlns:a16="http://schemas.microsoft.com/office/drawing/2014/main" id="{4D0342C1-8E9B-D85A-F371-CC2AA295834D}"/>
                    </a:ext>
                  </a:extLst>
                </p:cNvPr>
                <p:cNvSpPr/>
                <p:nvPr/>
              </p:nvSpPr>
              <p:spPr>
                <a:xfrm>
                  <a:off x="2124766" y="387951"/>
                  <a:ext cx="25775" cy="1750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48808" extrusionOk="0">
                      <a:moveTo>
                        <a:pt x="1" y="1"/>
                      </a:moveTo>
                      <a:lnTo>
                        <a:pt x="1" y="48807"/>
                      </a:lnTo>
                      <a:lnTo>
                        <a:pt x="1031" y="48807"/>
                      </a:lnTo>
                      <a:lnTo>
                        <a:pt x="10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53">
                  <a:extLst>
                    <a:ext uri="{FF2B5EF4-FFF2-40B4-BE49-F238E27FC236}">
                      <a16:creationId xmlns:a16="http://schemas.microsoft.com/office/drawing/2014/main" id="{982FD0E0-F637-1E92-10EB-1A81E32BD955}"/>
                    </a:ext>
                  </a:extLst>
                </p:cNvPr>
                <p:cNvSpPr/>
                <p:nvPr/>
              </p:nvSpPr>
              <p:spPr>
                <a:xfrm>
                  <a:off x="2287164" y="387951"/>
                  <a:ext cx="26100" cy="1750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48808" extrusionOk="0">
                      <a:moveTo>
                        <a:pt x="0" y="1"/>
                      </a:moveTo>
                      <a:lnTo>
                        <a:pt x="0" y="48807"/>
                      </a:lnTo>
                      <a:lnTo>
                        <a:pt x="1043" y="48807"/>
                      </a:lnTo>
                      <a:lnTo>
                        <a:pt x="10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53">
                  <a:extLst>
                    <a:ext uri="{FF2B5EF4-FFF2-40B4-BE49-F238E27FC236}">
                      <a16:creationId xmlns:a16="http://schemas.microsoft.com/office/drawing/2014/main" id="{611C6AD4-3CA4-C51A-6D8A-3F38E169CBFE}"/>
                    </a:ext>
                  </a:extLst>
                </p:cNvPr>
                <p:cNvSpPr/>
                <p:nvPr/>
              </p:nvSpPr>
              <p:spPr>
                <a:xfrm>
                  <a:off x="1852175" y="364200"/>
                  <a:ext cx="571975" cy="4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79" h="1941" extrusionOk="0">
                      <a:moveTo>
                        <a:pt x="0" y="0"/>
                      </a:moveTo>
                      <a:lnTo>
                        <a:pt x="0" y="1941"/>
                      </a:lnTo>
                      <a:lnTo>
                        <a:pt x="22879" y="1941"/>
                      </a:lnTo>
                      <a:lnTo>
                        <a:pt x="2287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53">
                  <a:extLst>
                    <a:ext uri="{FF2B5EF4-FFF2-40B4-BE49-F238E27FC236}">
                      <a16:creationId xmlns:a16="http://schemas.microsoft.com/office/drawing/2014/main" id="{540478AF-78C1-8DD3-8757-9D850D693E1A}"/>
                    </a:ext>
                  </a:extLst>
                </p:cNvPr>
                <p:cNvSpPr/>
                <p:nvPr/>
              </p:nvSpPr>
              <p:spPr>
                <a:xfrm>
                  <a:off x="2343925" y="355925"/>
                  <a:ext cx="104325" cy="6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3" h="2510" extrusionOk="0">
                      <a:moveTo>
                        <a:pt x="397" y="1"/>
                      </a:moveTo>
                      <a:cubicBezTo>
                        <a:pt x="172" y="1"/>
                        <a:pt x="1" y="173"/>
                        <a:pt x="1" y="397"/>
                      </a:cubicBezTo>
                      <a:lnTo>
                        <a:pt x="1" y="2126"/>
                      </a:lnTo>
                      <a:cubicBezTo>
                        <a:pt x="1" y="2338"/>
                        <a:pt x="172" y="2509"/>
                        <a:pt x="397" y="2509"/>
                      </a:cubicBezTo>
                      <a:lnTo>
                        <a:pt x="3776" y="2509"/>
                      </a:lnTo>
                      <a:cubicBezTo>
                        <a:pt x="3988" y="2509"/>
                        <a:pt x="4173" y="2338"/>
                        <a:pt x="4173" y="2126"/>
                      </a:cubicBezTo>
                      <a:lnTo>
                        <a:pt x="4173" y="397"/>
                      </a:lnTo>
                      <a:cubicBezTo>
                        <a:pt x="4173" y="173"/>
                        <a:pt x="3988" y="1"/>
                        <a:pt x="3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6" name="Google Shape;1656;p53">
                <a:extLst>
                  <a:ext uri="{FF2B5EF4-FFF2-40B4-BE49-F238E27FC236}">
                    <a16:creationId xmlns:a16="http://schemas.microsoft.com/office/drawing/2014/main" id="{162873DD-3FBB-0918-DC31-4AF2A2FA7A62}"/>
                  </a:ext>
                </a:extLst>
              </p:cNvPr>
              <p:cNvGrpSpPr/>
              <p:nvPr/>
            </p:nvGrpSpPr>
            <p:grpSpPr>
              <a:xfrm flipH="1">
                <a:off x="4933454" y="539587"/>
                <a:ext cx="697334" cy="1512085"/>
                <a:chOff x="7462346" y="2305026"/>
                <a:chExt cx="1036158" cy="2247117"/>
              </a:xfrm>
            </p:grpSpPr>
            <p:grpSp>
              <p:nvGrpSpPr>
                <p:cNvPr id="1657" name="Google Shape;1657;p53">
                  <a:extLst>
                    <a:ext uri="{FF2B5EF4-FFF2-40B4-BE49-F238E27FC236}">
                      <a16:creationId xmlns:a16="http://schemas.microsoft.com/office/drawing/2014/main" id="{B6944B59-B9D6-7248-97A9-01252F842B14}"/>
                    </a:ext>
                  </a:extLst>
                </p:cNvPr>
                <p:cNvGrpSpPr/>
                <p:nvPr/>
              </p:nvGrpSpPr>
              <p:grpSpPr>
                <a:xfrm>
                  <a:off x="7547146" y="2305026"/>
                  <a:ext cx="390379" cy="281063"/>
                  <a:chOff x="2101275" y="2302575"/>
                  <a:chExt cx="354021" cy="254909"/>
                </a:xfrm>
              </p:grpSpPr>
              <p:sp>
                <p:nvSpPr>
                  <p:cNvPr id="1658" name="Google Shape;1658;p53">
                    <a:extLst>
                      <a:ext uri="{FF2B5EF4-FFF2-40B4-BE49-F238E27FC236}">
                        <a16:creationId xmlns:a16="http://schemas.microsoft.com/office/drawing/2014/main" id="{44896403-66C3-ECD1-1A6E-2BE4B41437D3}"/>
                      </a:ext>
                    </a:extLst>
                  </p:cNvPr>
                  <p:cNvSpPr/>
                  <p:nvPr/>
                </p:nvSpPr>
                <p:spPr>
                  <a:xfrm>
                    <a:off x="2101275" y="2302575"/>
                    <a:ext cx="354021" cy="25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53" h="8967" extrusionOk="0">
                        <a:moveTo>
                          <a:pt x="13223" y="0"/>
                        </a:moveTo>
                        <a:lnTo>
                          <a:pt x="0" y="31"/>
                        </a:lnTo>
                        <a:lnTo>
                          <a:pt x="0" y="8967"/>
                        </a:lnTo>
                        <a:lnTo>
                          <a:pt x="13253" y="8936"/>
                        </a:lnTo>
                        <a:lnTo>
                          <a:pt x="13223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659" name="Google Shape;1659;p53">
                    <a:extLst>
                      <a:ext uri="{FF2B5EF4-FFF2-40B4-BE49-F238E27FC236}">
                        <a16:creationId xmlns:a16="http://schemas.microsoft.com/office/drawing/2014/main" id="{13662074-9899-C82F-848F-C4F988185D1C}"/>
                      </a:ext>
                    </a:extLst>
                  </p:cNvPr>
                  <p:cNvGrpSpPr/>
                  <p:nvPr/>
                </p:nvGrpSpPr>
                <p:grpSpPr>
                  <a:xfrm>
                    <a:off x="2138615" y="2331363"/>
                    <a:ext cx="279364" cy="197325"/>
                    <a:chOff x="2159732" y="2334988"/>
                    <a:chExt cx="279364" cy="197325"/>
                  </a:xfrm>
                </p:grpSpPr>
                <p:sp>
                  <p:nvSpPr>
                    <p:cNvPr id="1660" name="Google Shape;1660;p53">
                      <a:extLst>
                        <a:ext uri="{FF2B5EF4-FFF2-40B4-BE49-F238E27FC236}">
                          <a16:creationId xmlns:a16="http://schemas.microsoft.com/office/drawing/2014/main" id="{B7FEA9BA-DFD3-27FC-8BEE-2147D908F2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1020" y="2334988"/>
                      <a:ext cx="138077" cy="197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69" h="7387" extrusionOk="0">
                          <a:moveTo>
                            <a:pt x="4773" y="396"/>
                          </a:moveTo>
                          <a:lnTo>
                            <a:pt x="4773" y="6991"/>
                          </a:lnTo>
                          <a:lnTo>
                            <a:pt x="396" y="6991"/>
                          </a:lnTo>
                          <a:lnTo>
                            <a:pt x="396" y="396"/>
                          </a:lnTo>
                          <a:close/>
                          <a:moveTo>
                            <a:pt x="1" y="0"/>
                          </a:moveTo>
                          <a:lnTo>
                            <a:pt x="1" y="7387"/>
                          </a:lnTo>
                          <a:lnTo>
                            <a:pt x="5168" y="7387"/>
                          </a:lnTo>
                          <a:lnTo>
                            <a:pt x="5168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1" name="Google Shape;1661;p53">
                      <a:extLst>
                        <a:ext uri="{FF2B5EF4-FFF2-40B4-BE49-F238E27FC236}">
                          <a16:creationId xmlns:a16="http://schemas.microsoft.com/office/drawing/2014/main" id="{3A6CE380-6C18-49B7-E4FF-9A9AF404A6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9732" y="2393437"/>
                      <a:ext cx="125068" cy="8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82" h="336" extrusionOk="0">
                          <a:moveTo>
                            <a:pt x="1" y="1"/>
                          </a:moveTo>
                          <a:lnTo>
                            <a:pt x="1" y="335"/>
                          </a:lnTo>
                          <a:lnTo>
                            <a:pt x="4682" y="335"/>
                          </a:lnTo>
                          <a:lnTo>
                            <a:pt x="4682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2" name="Google Shape;1662;p53">
                      <a:extLst>
                        <a:ext uri="{FF2B5EF4-FFF2-40B4-BE49-F238E27FC236}">
                          <a16:creationId xmlns:a16="http://schemas.microsoft.com/office/drawing/2014/main" id="{48AEEAD4-A6FE-4692-46E1-2D94A99509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9732" y="2416171"/>
                      <a:ext cx="125068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82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4682" y="305"/>
                          </a:lnTo>
                          <a:lnTo>
                            <a:pt x="4682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3" name="Google Shape;1663;p53">
                      <a:extLst>
                        <a:ext uri="{FF2B5EF4-FFF2-40B4-BE49-F238E27FC236}">
                          <a16:creationId xmlns:a16="http://schemas.microsoft.com/office/drawing/2014/main" id="{D7387C6D-09DE-669C-0758-BE7E36E022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9732" y="2438102"/>
                      <a:ext cx="34940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1308" y="305"/>
                          </a:lnTo>
                          <a:lnTo>
                            <a:pt x="1308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4" name="Google Shape;1664;p53">
                      <a:extLst>
                        <a:ext uri="{FF2B5EF4-FFF2-40B4-BE49-F238E27FC236}">
                          <a16:creationId xmlns:a16="http://schemas.microsoft.com/office/drawing/2014/main" id="{9E045D71-A9CB-F9A4-E2FF-CC20A3BDA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15777" y="2438102"/>
                      <a:ext cx="50353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5" h="305" extrusionOk="0">
                          <a:moveTo>
                            <a:pt x="0" y="1"/>
                          </a:moveTo>
                          <a:lnTo>
                            <a:pt x="0" y="305"/>
                          </a:lnTo>
                          <a:lnTo>
                            <a:pt x="1885" y="305"/>
                          </a:lnTo>
                          <a:lnTo>
                            <a:pt x="1885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5" name="Google Shape;1665;p53">
                      <a:extLst>
                        <a:ext uri="{FF2B5EF4-FFF2-40B4-BE49-F238E27FC236}">
                          <a16:creationId xmlns:a16="http://schemas.microsoft.com/office/drawing/2014/main" id="{BAFE5DF1-257A-3988-F43C-73D2177068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9732" y="2460835"/>
                      <a:ext cx="82862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02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3101" y="305"/>
                          </a:lnTo>
                          <a:lnTo>
                            <a:pt x="3101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6" name="Google Shape;1666;p53">
                      <a:extLst>
                        <a:ext uri="{FF2B5EF4-FFF2-40B4-BE49-F238E27FC236}">
                          <a16:creationId xmlns:a16="http://schemas.microsoft.com/office/drawing/2014/main" id="{9B94F72C-05CE-7D90-BD9A-72FF5134E7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5554" y="2460835"/>
                      <a:ext cx="29250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5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1095" y="305"/>
                          </a:lnTo>
                          <a:lnTo>
                            <a:pt x="1095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7" name="Google Shape;1667;p53">
                      <a:extLst>
                        <a:ext uri="{FF2B5EF4-FFF2-40B4-BE49-F238E27FC236}">
                          <a16:creationId xmlns:a16="http://schemas.microsoft.com/office/drawing/2014/main" id="{46954926-938B-72E5-99E1-DA5FB2A65F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9732" y="2482767"/>
                      <a:ext cx="125068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82" h="305" extrusionOk="0">
                          <a:moveTo>
                            <a:pt x="1" y="0"/>
                          </a:moveTo>
                          <a:lnTo>
                            <a:pt x="1" y="304"/>
                          </a:lnTo>
                          <a:lnTo>
                            <a:pt x="4682" y="304"/>
                          </a:lnTo>
                          <a:lnTo>
                            <a:pt x="4682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8" name="Google Shape;1668;p53">
                      <a:extLst>
                        <a:ext uri="{FF2B5EF4-FFF2-40B4-BE49-F238E27FC236}">
                          <a16:creationId xmlns:a16="http://schemas.microsoft.com/office/drawing/2014/main" id="{E2816483-A748-BB28-77D5-B89B4E7D4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1322" y="2352860"/>
                      <a:ext cx="46319" cy="454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4" h="1703" extrusionOk="0">
                          <a:moveTo>
                            <a:pt x="1" y="0"/>
                          </a:moveTo>
                          <a:lnTo>
                            <a:pt x="1" y="1702"/>
                          </a:lnTo>
                          <a:lnTo>
                            <a:pt x="1733" y="1702"/>
                          </a:lnTo>
                          <a:lnTo>
                            <a:pt x="1733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9" name="Google Shape;1669;p53">
                      <a:extLst>
                        <a:ext uri="{FF2B5EF4-FFF2-40B4-BE49-F238E27FC236}">
                          <a16:creationId xmlns:a16="http://schemas.microsoft.com/office/drawing/2014/main" id="{003E2A2B-02D2-57EA-B2B1-61313A123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6211" y="2483569"/>
                      <a:ext cx="24362" cy="243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2" h="913" extrusionOk="0">
                          <a:moveTo>
                            <a:pt x="0" y="1"/>
                          </a:moveTo>
                          <a:lnTo>
                            <a:pt x="0" y="913"/>
                          </a:lnTo>
                          <a:lnTo>
                            <a:pt x="912" y="913"/>
                          </a:lnTo>
                          <a:lnTo>
                            <a:pt x="912" y="1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670" name="Google Shape;1670;p53">
                  <a:extLst>
                    <a:ext uri="{FF2B5EF4-FFF2-40B4-BE49-F238E27FC236}">
                      <a16:creationId xmlns:a16="http://schemas.microsoft.com/office/drawing/2014/main" id="{73FA8682-5AB3-D10A-ADDE-31E22D738835}"/>
                    </a:ext>
                  </a:extLst>
                </p:cNvPr>
                <p:cNvGrpSpPr/>
                <p:nvPr/>
              </p:nvGrpSpPr>
              <p:grpSpPr>
                <a:xfrm>
                  <a:off x="7462346" y="2642201"/>
                  <a:ext cx="390367" cy="281071"/>
                  <a:chOff x="7462346" y="2642201"/>
                  <a:chExt cx="390367" cy="281071"/>
                </a:xfrm>
              </p:grpSpPr>
              <p:sp>
                <p:nvSpPr>
                  <p:cNvPr id="1671" name="Google Shape;1671;p53">
                    <a:extLst>
                      <a:ext uri="{FF2B5EF4-FFF2-40B4-BE49-F238E27FC236}">
                        <a16:creationId xmlns:a16="http://schemas.microsoft.com/office/drawing/2014/main" id="{A01D51B9-CDB8-7C6F-5044-4FBB4FD1B613}"/>
                      </a:ext>
                    </a:extLst>
                  </p:cNvPr>
                  <p:cNvSpPr/>
                  <p:nvPr/>
                </p:nvSpPr>
                <p:spPr>
                  <a:xfrm>
                    <a:off x="7462346" y="2642201"/>
                    <a:ext cx="390367" cy="281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53" h="8967" extrusionOk="0">
                        <a:moveTo>
                          <a:pt x="13223" y="0"/>
                        </a:moveTo>
                        <a:lnTo>
                          <a:pt x="0" y="31"/>
                        </a:lnTo>
                        <a:lnTo>
                          <a:pt x="0" y="8967"/>
                        </a:lnTo>
                        <a:lnTo>
                          <a:pt x="13253" y="8936"/>
                        </a:lnTo>
                        <a:lnTo>
                          <a:pt x="13223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672" name="Google Shape;1672;p53">
                    <a:extLst>
                      <a:ext uri="{FF2B5EF4-FFF2-40B4-BE49-F238E27FC236}">
                        <a16:creationId xmlns:a16="http://schemas.microsoft.com/office/drawing/2014/main" id="{F309B9D9-B2A9-5DC2-8801-C115283B6007}"/>
                      </a:ext>
                    </a:extLst>
                  </p:cNvPr>
                  <p:cNvGrpSpPr/>
                  <p:nvPr/>
                </p:nvGrpSpPr>
                <p:grpSpPr>
                  <a:xfrm>
                    <a:off x="7503460" y="2728997"/>
                    <a:ext cx="308151" cy="107478"/>
                    <a:chOff x="2159732" y="2393437"/>
                    <a:chExt cx="125071" cy="97477"/>
                  </a:xfrm>
                </p:grpSpPr>
                <p:sp>
                  <p:nvSpPr>
                    <p:cNvPr id="1673" name="Google Shape;1673;p53">
                      <a:extLst>
                        <a:ext uri="{FF2B5EF4-FFF2-40B4-BE49-F238E27FC236}">
                          <a16:creationId xmlns:a16="http://schemas.microsoft.com/office/drawing/2014/main" id="{E62650A2-C7D0-020F-7CF0-D9887FD2E0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9732" y="2393437"/>
                      <a:ext cx="125068" cy="8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82" h="336" extrusionOk="0">
                          <a:moveTo>
                            <a:pt x="1" y="1"/>
                          </a:moveTo>
                          <a:lnTo>
                            <a:pt x="1" y="335"/>
                          </a:lnTo>
                          <a:lnTo>
                            <a:pt x="4682" y="335"/>
                          </a:lnTo>
                          <a:lnTo>
                            <a:pt x="4682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4" name="Google Shape;1674;p53">
                      <a:extLst>
                        <a:ext uri="{FF2B5EF4-FFF2-40B4-BE49-F238E27FC236}">
                          <a16:creationId xmlns:a16="http://schemas.microsoft.com/office/drawing/2014/main" id="{9C39AA34-E502-3D7D-4177-0F404160BA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9732" y="2416171"/>
                      <a:ext cx="125068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82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4682" y="305"/>
                          </a:lnTo>
                          <a:lnTo>
                            <a:pt x="4682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5" name="Google Shape;1675;p53">
                      <a:extLst>
                        <a:ext uri="{FF2B5EF4-FFF2-40B4-BE49-F238E27FC236}">
                          <a16:creationId xmlns:a16="http://schemas.microsoft.com/office/drawing/2014/main" id="{9B1FEB61-D8F3-1BF3-01F7-A26452185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9732" y="2438102"/>
                      <a:ext cx="34940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1308" y="305"/>
                          </a:lnTo>
                          <a:lnTo>
                            <a:pt x="1308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6" name="Google Shape;1676;p53">
                      <a:extLst>
                        <a:ext uri="{FF2B5EF4-FFF2-40B4-BE49-F238E27FC236}">
                          <a16:creationId xmlns:a16="http://schemas.microsoft.com/office/drawing/2014/main" id="{72586FF7-D98C-C6F1-30AF-93AC7A1656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15777" y="2438102"/>
                      <a:ext cx="50353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5" h="305" extrusionOk="0">
                          <a:moveTo>
                            <a:pt x="0" y="1"/>
                          </a:moveTo>
                          <a:lnTo>
                            <a:pt x="0" y="305"/>
                          </a:lnTo>
                          <a:lnTo>
                            <a:pt x="1885" y="305"/>
                          </a:lnTo>
                          <a:lnTo>
                            <a:pt x="1885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7" name="Google Shape;1677;p53">
                      <a:extLst>
                        <a:ext uri="{FF2B5EF4-FFF2-40B4-BE49-F238E27FC236}">
                          <a16:creationId xmlns:a16="http://schemas.microsoft.com/office/drawing/2014/main" id="{4032559E-9CF7-BCC8-B28F-3BCAF2F83C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9732" y="2460835"/>
                      <a:ext cx="82862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02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3101" y="305"/>
                          </a:lnTo>
                          <a:lnTo>
                            <a:pt x="3101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8" name="Google Shape;1678;p53">
                      <a:extLst>
                        <a:ext uri="{FF2B5EF4-FFF2-40B4-BE49-F238E27FC236}">
                          <a16:creationId xmlns:a16="http://schemas.microsoft.com/office/drawing/2014/main" id="{F9EAF40F-3400-BCE5-9692-43DA3AFAC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5554" y="2460835"/>
                      <a:ext cx="29250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5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1095" y="305"/>
                          </a:lnTo>
                          <a:lnTo>
                            <a:pt x="1095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9" name="Google Shape;1679;p53">
                      <a:extLst>
                        <a:ext uri="{FF2B5EF4-FFF2-40B4-BE49-F238E27FC236}">
                          <a16:creationId xmlns:a16="http://schemas.microsoft.com/office/drawing/2014/main" id="{05DFC036-0AF5-451C-F3C7-EA39EB35B5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9732" y="2482767"/>
                      <a:ext cx="125068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82" h="305" extrusionOk="0">
                          <a:moveTo>
                            <a:pt x="1" y="0"/>
                          </a:moveTo>
                          <a:lnTo>
                            <a:pt x="1" y="304"/>
                          </a:lnTo>
                          <a:lnTo>
                            <a:pt x="4682" y="304"/>
                          </a:lnTo>
                          <a:lnTo>
                            <a:pt x="4682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680" name="Google Shape;1680;p53">
                  <a:extLst>
                    <a:ext uri="{FF2B5EF4-FFF2-40B4-BE49-F238E27FC236}">
                      <a16:creationId xmlns:a16="http://schemas.microsoft.com/office/drawing/2014/main" id="{1D270ED3-A6D4-95EE-3B71-AD5305D27840}"/>
                    </a:ext>
                  </a:extLst>
                </p:cNvPr>
                <p:cNvGrpSpPr/>
                <p:nvPr/>
              </p:nvGrpSpPr>
              <p:grpSpPr>
                <a:xfrm>
                  <a:off x="7605720" y="2305026"/>
                  <a:ext cx="892784" cy="2247117"/>
                  <a:chOff x="3301889" y="530063"/>
                  <a:chExt cx="1569592" cy="3950628"/>
                </a:xfrm>
              </p:grpSpPr>
              <p:sp>
                <p:nvSpPr>
                  <p:cNvPr id="1681" name="Google Shape;1681;p53">
                    <a:extLst>
                      <a:ext uri="{FF2B5EF4-FFF2-40B4-BE49-F238E27FC236}">
                        <a16:creationId xmlns:a16="http://schemas.microsoft.com/office/drawing/2014/main" id="{472B2C88-F9E0-1683-1D20-5CC3F4626F5A}"/>
                      </a:ext>
                    </a:extLst>
                  </p:cNvPr>
                  <p:cNvSpPr/>
                  <p:nvPr/>
                </p:nvSpPr>
                <p:spPr>
                  <a:xfrm>
                    <a:off x="3898565" y="1409984"/>
                    <a:ext cx="972916" cy="179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58" h="93892" extrusionOk="0">
                        <a:moveTo>
                          <a:pt x="41847" y="1"/>
                        </a:moveTo>
                        <a:lnTo>
                          <a:pt x="12837" y="17038"/>
                        </a:lnTo>
                        <a:lnTo>
                          <a:pt x="0" y="88799"/>
                        </a:lnTo>
                        <a:cubicBezTo>
                          <a:pt x="14836" y="92543"/>
                          <a:pt x="25184" y="93892"/>
                          <a:pt x="32394" y="93892"/>
                        </a:cubicBezTo>
                        <a:cubicBezTo>
                          <a:pt x="50957" y="93892"/>
                          <a:pt x="48717" y="84951"/>
                          <a:pt x="48717" y="84951"/>
                        </a:cubicBezTo>
                        <a:lnTo>
                          <a:pt x="4184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2" name="Google Shape;1682;p53">
                    <a:extLst>
                      <a:ext uri="{FF2B5EF4-FFF2-40B4-BE49-F238E27FC236}">
                        <a16:creationId xmlns:a16="http://schemas.microsoft.com/office/drawing/2014/main" id="{C0C7BE49-BAB9-3E64-23A2-363F8365D03C}"/>
                      </a:ext>
                    </a:extLst>
                  </p:cNvPr>
                  <p:cNvSpPr/>
                  <p:nvPr/>
                </p:nvSpPr>
                <p:spPr>
                  <a:xfrm>
                    <a:off x="4514659" y="530063"/>
                    <a:ext cx="179909" cy="179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3" h="9422" extrusionOk="0">
                        <a:moveTo>
                          <a:pt x="4712" y="0"/>
                        </a:moveTo>
                        <a:cubicBezTo>
                          <a:pt x="2121" y="0"/>
                          <a:pt x="1" y="2120"/>
                          <a:pt x="1" y="4711"/>
                        </a:cubicBezTo>
                        <a:cubicBezTo>
                          <a:pt x="1" y="7341"/>
                          <a:pt x="2121" y="9422"/>
                          <a:pt x="4712" y="9422"/>
                        </a:cubicBezTo>
                        <a:cubicBezTo>
                          <a:pt x="7302" y="9422"/>
                          <a:pt x="9422" y="7341"/>
                          <a:pt x="9422" y="4711"/>
                        </a:cubicBezTo>
                        <a:cubicBezTo>
                          <a:pt x="9422" y="2120"/>
                          <a:pt x="7302" y="0"/>
                          <a:pt x="471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3" name="Google Shape;1683;p53">
                    <a:extLst>
                      <a:ext uri="{FF2B5EF4-FFF2-40B4-BE49-F238E27FC236}">
                        <a16:creationId xmlns:a16="http://schemas.microsoft.com/office/drawing/2014/main" id="{ADC53F60-F83F-4E3B-CE38-31C3BBD626D5}"/>
                      </a:ext>
                    </a:extLst>
                  </p:cNvPr>
                  <p:cNvSpPr/>
                  <p:nvPr/>
                </p:nvSpPr>
                <p:spPr>
                  <a:xfrm>
                    <a:off x="4479432" y="578521"/>
                    <a:ext cx="97467" cy="152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5" h="7996" extrusionOk="0">
                        <a:moveTo>
                          <a:pt x="1399" y="0"/>
                        </a:moveTo>
                        <a:cubicBezTo>
                          <a:pt x="1295" y="0"/>
                          <a:pt x="1195" y="17"/>
                          <a:pt x="1100" y="53"/>
                        </a:cubicBezTo>
                        <a:cubicBezTo>
                          <a:pt x="118" y="406"/>
                          <a:pt x="1" y="2487"/>
                          <a:pt x="825" y="4646"/>
                        </a:cubicBezTo>
                        <a:cubicBezTo>
                          <a:pt x="1533" y="6592"/>
                          <a:pt x="2782" y="7995"/>
                          <a:pt x="3740" y="7995"/>
                        </a:cubicBezTo>
                        <a:cubicBezTo>
                          <a:pt x="3845" y="7995"/>
                          <a:pt x="3947" y="7978"/>
                          <a:pt x="4044" y="7943"/>
                        </a:cubicBezTo>
                        <a:cubicBezTo>
                          <a:pt x="4986" y="7551"/>
                          <a:pt x="5104" y="5510"/>
                          <a:pt x="4319" y="3350"/>
                        </a:cubicBezTo>
                        <a:cubicBezTo>
                          <a:pt x="3578" y="1374"/>
                          <a:pt x="2329" y="0"/>
                          <a:pt x="139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4" name="Google Shape;1684;p53">
                    <a:extLst>
                      <a:ext uri="{FF2B5EF4-FFF2-40B4-BE49-F238E27FC236}">
                        <a16:creationId xmlns:a16="http://schemas.microsoft.com/office/drawing/2014/main" id="{9650AEE1-6B96-3707-810E-523B7DC265FE}"/>
                      </a:ext>
                    </a:extLst>
                  </p:cNvPr>
                  <p:cNvSpPr/>
                  <p:nvPr/>
                </p:nvSpPr>
                <p:spPr>
                  <a:xfrm>
                    <a:off x="4597866" y="4173470"/>
                    <a:ext cx="116178" cy="187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85" h="9815" extrusionOk="0">
                        <a:moveTo>
                          <a:pt x="5810" y="1"/>
                        </a:moveTo>
                        <a:lnTo>
                          <a:pt x="157" y="1807"/>
                        </a:lnTo>
                        <a:lnTo>
                          <a:pt x="0" y="5340"/>
                        </a:lnTo>
                        <a:lnTo>
                          <a:pt x="471" y="9815"/>
                        </a:lnTo>
                        <a:lnTo>
                          <a:pt x="6085" y="7342"/>
                        </a:lnTo>
                        <a:lnTo>
                          <a:pt x="5810" y="1"/>
                        </a:ln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5" name="Google Shape;1685;p53">
                    <a:extLst>
                      <a:ext uri="{FF2B5EF4-FFF2-40B4-BE49-F238E27FC236}">
                        <a16:creationId xmlns:a16="http://schemas.microsoft.com/office/drawing/2014/main" id="{9B1F9124-D83B-429E-6D0E-AB215EF78661}"/>
                      </a:ext>
                    </a:extLst>
                  </p:cNvPr>
                  <p:cNvSpPr/>
                  <p:nvPr/>
                </p:nvSpPr>
                <p:spPr>
                  <a:xfrm>
                    <a:off x="4264445" y="4275407"/>
                    <a:ext cx="488577" cy="205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0" h="10752" extrusionOk="0">
                        <a:moveTo>
                          <a:pt x="17463" y="1"/>
                        </a:moveTo>
                        <a:cubicBezTo>
                          <a:pt x="17463" y="1"/>
                          <a:pt x="8395" y="4594"/>
                          <a:pt x="3920" y="6282"/>
                        </a:cubicBezTo>
                        <a:cubicBezTo>
                          <a:pt x="1" y="7794"/>
                          <a:pt x="2283" y="10752"/>
                          <a:pt x="7367" y="10752"/>
                        </a:cubicBezTo>
                        <a:cubicBezTo>
                          <a:pt x="8088" y="10752"/>
                          <a:pt x="8866" y="10692"/>
                          <a:pt x="9690" y="10561"/>
                        </a:cubicBezTo>
                        <a:cubicBezTo>
                          <a:pt x="16286" y="9501"/>
                          <a:pt x="24843" y="8990"/>
                          <a:pt x="24843" y="8990"/>
                        </a:cubicBezTo>
                        <a:cubicBezTo>
                          <a:pt x="25589" y="6007"/>
                          <a:pt x="23509" y="1257"/>
                          <a:pt x="23509" y="1257"/>
                        </a:cubicBezTo>
                        <a:cubicBezTo>
                          <a:pt x="22079" y="2096"/>
                          <a:pt x="20983" y="2405"/>
                          <a:pt x="20144" y="2405"/>
                        </a:cubicBezTo>
                        <a:cubicBezTo>
                          <a:pt x="17804" y="2405"/>
                          <a:pt x="17463" y="1"/>
                          <a:pt x="1746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6" name="Google Shape;1686;p53">
                    <a:extLst>
                      <a:ext uri="{FF2B5EF4-FFF2-40B4-BE49-F238E27FC236}">
                        <a16:creationId xmlns:a16="http://schemas.microsoft.com/office/drawing/2014/main" id="{31607092-5AB5-A705-AE34-D2007B2C2B85}"/>
                      </a:ext>
                    </a:extLst>
                  </p:cNvPr>
                  <p:cNvSpPr/>
                  <p:nvPr/>
                </p:nvSpPr>
                <p:spPr>
                  <a:xfrm>
                    <a:off x="4088457" y="4153231"/>
                    <a:ext cx="116178" cy="187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85" h="9815" extrusionOk="0">
                        <a:moveTo>
                          <a:pt x="5810" y="1"/>
                        </a:moveTo>
                        <a:lnTo>
                          <a:pt x="157" y="1807"/>
                        </a:lnTo>
                        <a:lnTo>
                          <a:pt x="0" y="5300"/>
                        </a:lnTo>
                        <a:lnTo>
                          <a:pt x="471" y="9815"/>
                        </a:lnTo>
                        <a:lnTo>
                          <a:pt x="6085" y="7342"/>
                        </a:lnTo>
                        <a:lnTo>
                          <a:pt x="5810" y="1"/>
                        </a:ln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7" name="Google Shape;1687;p53">
                    <a:extLst>
                      <a:ext uri="{FF2B5EF4-FFF2-40B4-BE49-F238E27FC236}">
                        <a16:creationId xmlns:a16="http://schemas.microsoft.com/office/drawing/2014/main" id="{2CCA29EE-7549-02D6-90B8-42EA63A3AF98}"/>
                      </a:ext>
                    </a:extLst>
                  </p:cNvPr>
                  <p:cNvSpPr/>
                  <p:nvPr/>
                </p:nvSpPr>
                <p:spPr>
                  <a:xfrm>
                    <a:off x="4140646" y="3115907"/>
                    <a:ext cx="68237" cy="62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4" h="3259" fill="none" extrusionOk="0">
                        <a:moveTo>
                          <a:pt x="1" y="0"/>
                        </a:moveTo>
                        <a:cubicBezTo>
                          <a:pt x="1" y="0"/>
                          <a:pt x="1807" y="3023"/>
                          <a:pt x="3573" y="3258"/>
                        </a:cubicBezTo>
                      </a:path>
                    </a:pathLst>
                  </a:custGeom>
                  <a:noFill/>
                  <a:ln w="5900" cap="flat" cmpd="sng">
                    <a:solidFill>
                      <a:srgbClr val="29201D"/>
                    </a:solidFill>
                    <a:prstDash val="solid"/>
                    <a:miter lim="3925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8" name="Google Shape;1688;p53">
                    <a:extLst>
                      <a:ext uri="{FF2B5EF4-FFF2-40B4-BE49-F238E27FC236}">
                        <a16:creationId xmlns:a16="http://schemas.microsoft.com/office/drawing/2014/main" id="{2AB7DDFA-638B-80AE-6773-81347DECB346}"/>
                      </a:ext>
                    </a:extLst>
                  </p:cNvPr>
                  <p:cNvSpPr/>
                  <p:nvPr/>
                </p:nvSpPr>
                <p:spPr>
                  <a:xfrm>
                    <a:off x="3989505" y="1991644"/>
                    <a:ext cx="413789" cy="1598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70" h="74509" extrusionOk="0">
                        <a:moveTo>
                          <a:pt x="7852" y="0"/>
                        </a:moveTo>
                        <a:cubicBezTo>
                          <a:pt x="7773" y="1374"/>
                          <a:pt x="1649" y="25556"/>
                          <a:pt x="982" y="35684"/>
                        </a:cubicBezTo>
                        <a:cubicBezTo>
                          <a:pt x="786" y="38864"/>
                          <a:pt x="0" y="42083"/>
                          <a:pt x="197" y="45302"/>
                        </a:cubicBezTo>
                        <a:cubicBezTo>
                          <a:pt x="393" y="48246"/>
                          <a:pt x="786" y="49463"/>
                          <a:pt x="2003" y="51858"/>
                        </a:cubicBezTo>
                        <a:cubicBezTo>
                          <a:pt x="3337" y="54527"/>
                          <a:pt x="3534" y="58963"/>
                          <a:pt x="3848" y="62025"/>
                        </a:cubicBezTo>
                        <a:cubicBezTo>
                          <a:pt x="4279" y="65872"/>
                          <a:pt x="4201" y="70701"/>
                          <a:pt x="4358" y="74509"/>
                        </a:cubicBezTo>
                        <a:lnTo>
                          <a:pt x="18098" y="73684"/>
                        </a:lnTo>
                        <a:cubicBezTo>
                          <a:pt x="19040" y="65205"/>
                          <a:pt x="19079" y="59277"/>
                          <a:pt x="16684" y="51151"/>
                        </a:cubicBezTo>
                        <a:cubicBezTo>
                          <a:pt x="15978" y="48639"/>
                          <a:pt x="18137" y="45420"/>
                          <a:pt x="18726" y="42986"/>
                        </a:cubicBezTo>
                        <a:cubicBezTo>
                          <a:pt x="19432" y="40316"/>
                          <a:pt x="19903" y="37608"/>
                          <a:pt x="20257" y="34860"/>
                        </a:cubicBezTo>
                        <a:cubicBezTo>
                          <a:pt x="20806" y="30424"/>
                          <a:pt x="21670" y="24771"/>
                          <a:pt x="20728" y="20335"/>
                        </a:cubicBezTo>
                        <a:lnTo>
                          <a:pt x="19707" y="10796"/>
                        </a:lnTo>
                        <a:cubicBezTo>
                          <a:pt x="19315" y="8283"/>
                          <a:pt x="18765" y="5810"/>
                          <a:pt x="18058" y="3337"/>
                        </a:cubicBezTo>
                        <a:lnTo>
                          <a:pt x="785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9" name="Google Shape;1689;p53">
                    <a:extLst>
                      <a:ext uri="{FF2B5EF4-FFF2-40B4-BE49-F238E27FC236}">
                        <a16:creationId xmlns:a16="http://schemas.microsoft.com/office/drawing/2014/main" id="{BE3519B1-E8FF-CB9E-22CB-31FEB26C14AA}"/>
                      </a:ext>
                    </a:extLst>
                  </p:cNvPr>
                  <p:cNvSpPr/>
                  <p:nvPr/>
                </p:nvSpPr>
                <p:spPr>
                  <a:xfrm>
                    <a:off x="4072705" y="3572364"/>
                    <a:ext cx="263095" cy="671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80" h="35166" extrusionOk="0">
                        <a:moveTo>
                          <a:pt x="13780" y="0"/>
                        </a:moveTo>
                        <a:lnTo>
                          <a:pt x="1" y="825"/>
                        </a:lnTo>
                        <a:cubicBezTo>
                          <a:pt x="79" y="2120"/>
                          <a:pt x="119" y="3455"/>
                          <a:pt x="119" y="4750"/>
                        </a:cubicBezTo>
                        <a:cubicBezTo>
                          <a:pt x="433" y="17116"/>
                          <a:pt x="904" y="34624"/>
                          <a:pt x="904" y="34624"/>
                        </a:cubicBezTo>
                        <a:cubicBezTo>
                          <a:pt x="1764" y="35039"/>
                          <a:pt x="2859" y="35165"/>
                          <a:pt x="3873" y="35165"/>
                        </a:cubicBezTo>
                        <a:cubicBezTo>
                          <a:pt x="5450" y="35165"/>
                          <a:pt x="6831" y="34860"/>
                          <a:pt x="6831" y="34860"/>
                        </a:cubicBezTo>
                        <a:cubicBezTo>
                          <a:pt x="7617" y="26145"/>
                          <a:pt x="9344" y="17587"/>
                          <a:pt x="12013" y="9265"/>
                        </a:cubicBezTo>
                        <a:cubicBezTo>
                          <a:pt x="13230" y="5575"/>
                          <a:pt x="13309" y="3887"/>
                          <a:pt x="1378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0" name="Google Shape;1690;p53">
                    <a:extLst>
                      <a:ext uri="{FF2B5EF4-FFF2-40B4-BE49-F238E27FC236}">
                        <a16:creationId xmlns:a16="http://schemas.microsoft.com/office/drawing/2014/main" id="{DB17CDB3-F45A-37FF-7FAD-61B6953F4D6D}"/>
                      </a:ext>
                    </a:extLst>
                  </p:cNvPr>
                  <p:cNvSpPr/>
                  <p:nvPr/>
                </p:nvSpPr>
                <p:spPr>
                  <a:xfrm>
                    <a:off x="4259824" y="2213475"/>
                    <a:ext cx="495450" cy="20251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0" h="106072" extrusionOk="0">
                        <a:moveTo>
                          <a:pt x="14722" y="1"/>
                        </a:moveTo>
                        <a:lnTo>
                          <a:pt x="1" y="2670"/>
                        </a:lnTo>
                        <a:cubicBezTo>
                          <a:pt x="40" y="3141"/>
                          <a:pt x="79" y="3691"/>
                          <a:pt x="118" y="4201"/>
                        </a:cubicBezTo>
                        <a:cubicBezTo>
                          <a:pt x="943" y="14329"/>
                          <a:pt x="1806" y="24418"/>
                          <a:pt x="2670" y="34546"/>
                        </a:cubicBezTo>
                        <a:cubicBezTo>
                          <a:pt x="2906" y="37726"/>
                          <a:pt x="2670" y="41023"/>
                          <a:pt x="3298" y="44125"/>
                        </a:cubicBezTo>
                        <a:cubicBezTo>
                          <a:pt x="3926" y="47030"/>
                          <a:pt x="5536" y="49699"/>
                          <a:pt x="6556" y="52486"/>
                        </a:cubicBezTo>
                        <a:cubicBezTo>
                          <a:pt x="7538" y="55273"/>
                          <a:pt x="8441" y="58218"/>
                          <a:pt x="9265" y="61162"/>
                        </a:cubicBezTo>
                        <a:cubicBezTo>
                          <a:pt x="10247" y="64891"/>
                          <a:pt x="11071" y="68699"/>
                          <a:pt x="11778" y="72428"/>
                        </a:cubicBezTo>
                        <a:cubicBezTo>
                          <a:pt x="12013" y="73724"/>
                          <a:pt x="12288" y="75019"/>
                          <a:pt x="12484" y="76276"/>
                        </a:cubicBezTo>
                        <a:cubicBezTo>
                          <a:pt x="14643" y="88484"/>
                          <a:pt x="16999" y="93705"/>
                          <a:pt x="17784" y="106071"/>
                        </a:cubicBezTo>
                        <a:lnTo>
                          <a:pt x="23711" y="105718"/>
                        </a:lnTo>
                        <a:cubicBezTo>
                          <a:pt x="23711" y="105718"/>
                          <a:pt x="22769" y="92135"/>
                          <a:pt x="25046" y="78513"/>
                        </a:cubicBezTo>
                        <a:cubicBezTo>
                          <a:pt x="25674" y="74627"/>
                          <a:pt x="25949" y="70740"/>
                          <a:pt x="25792" y="66815"/>
                        </a:cubicBezTo>
                        <a:cubicBezTo>
                          <a:pt x="25439" y="58296"/>
                          <a:pt x="24457" y="57472"/>
                          <a:pt x="20885" y="49778"/>
                        </a:cubicBezTo>
                        <a:cubicBezTo>
                          <a:pt x="19786" y="47422"/>
                          <a:pt x="20885" y="44714"/>
                          <a:pt x="21120" y="42201"/>
                        </a:cubicBezTo>
                        <a:cubicBezTo>
                          <a:pt x="21395" y="39453"/>
                          <a:pt x="21945" y="35135"/>
                          <a:pt x="21906" y="32387"/>
                        </a:cubicBezTo>
                        <a:cubicBezTo>
                          <a:pt x="21788" y="27912"/>
                          <a:pt x="22573" y="12877"/>
                          <a:pt x="20963" y="8637"/>
                        </a:cubicBezTo>
                        <a:lnTo>
                          <a:pt x="1472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1" name="Google Shape;1691;p53">
                    <a:extLst>
                      <a:ext uri="{FF2B5EF4-FFF2-40B4-BE49-F238E27FC236}">
                        <a16:creationId xmlns:a16="http://schemas.microsoft.com/office/drawing/2014/main" id="{5C0F8D84-DCB4-4F85-6313-B7E6603C71F8}"/>
                      </a:ext>
                    </a:extLst>
                  </p:cNvPr>
                  <p:cNvSpPr/>
                  <p:nvPr/>
                </p:nvSpPr>
                <p:spPr>
                  <a:xfrm>
                    <a:off x="4244425" y="727121"/>
                    <a:ext cx="370452" cy="601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03" h="31485" extrusionOk="0">
                        <a:moveTo>
                          <a:pt x="9501" y="1"/>
                        </a:moveTo>
                        <a:lnTo>
                          <a:pt x="4869" y="10521"/>
                        </a:lnTo>
                        <a:cubicBezTo>
                          <a:pt x="5732" y="13034"/>
                          <a:pt x="5340" y="16292"/>
                          <a:pt x="4751" y="19472"/>
                        </a:cubicBezTo>
                        <a:cubicBezTo>
                          <a:pt x="4437" y="20846"/>
                          <a:pt x="3456" y="21945"/>
                          <a:pt x="2121" y="22416"/>
                        </a:cubicBezTo>
                        <a:cubicBezTo>
                          <a:pt x="1" y="23083"/>
                          <a:pt x="511" y="27284"/>
                          <a:pt x="511" y="27284"/>
                        </a:cubicBezTo>
                        <a:cubicBezTo>
                          <a:pt x="1474" y="28937"/>
                          <a:pt x="1589" y="29107"/>
                          <a:pt x="1813" y="29107"/>
                        </a:cubicBezTo>
                        <a:cubicBezTo>
                          <a:pt x="1871" y="29107"/>
                          <a:pt x="1936" y="29095"/>
                          <a:pt x="2025" y="29095"/>
                        </a:cubicBezTo>
                        <a:cubicBezTo>
                          <a:pt x="2238" y="29095"/>
                          <a:pt x="2587" y="29160"/>
                          <a:pt x="3299" y="29600"/>
                        </a:cubicBezTo>
                        <a:lnTo>
                          <a:pt x="3416" y="29678"/>
                        </a:lnTo>
                        <a:cubicBezTo>
                          <a:pt x="5500" y="30962"/>
                          <a:pt x="7396" y="31484"/>
                          <a:pt x="9083" y="31484"/>
                        </a:cubicBezTo>
                        <a:cubicBezTo>
                          <a:pt x="16011" y="31484"/>
                          <a:pt x="19403" y="22680"/>
                          <a:pt x="17666" y="21670"/>
                        </a:cubicBezTo>
                        <a:cubicBezTo>
                          <a:pt x="16685" y="21081"/>
                          <a:pt x="14251" y="20257"/>
                          <a:pt x="13741" y="17391"/>
                        </a:cubicBezTo>
                        <a:cubicBezTo>
                          <a:pt x="12720" y="11503"/>
                          <a:pt x="11307" y="5693"/>
                          <a:pt x="9501" y="1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2" name="Google Shape;1692;p53">
                    <a:extLst>
                      <a:ext uri="{FF2B5EF4-FFF2-40B4-BE49-F238E27FC236}">
                        <a16:creationId xmlns:a16="http://schemas.microsoft.com/office/drawing/2014/main" id="{2CAF1C11-737C-8BFB-7721-3DC711A55613}"/>
                      </a:ext>
                    </a:extLst>
                  </p:cNvPr>
                  <p:cNvSpPr/>
                  <p:nvPr/>
                </p:nvSpPr>
                <p:spPr>
                  <a:xfrm>
                    <a:off x="4082946" y="1121431"/>
                    <a:ext cx="660314" cy="1023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85" h="53615" extrusionOk="0">
                        <a:moveTo>
                          <a:pt x="24496" y="0"/>
                        </a:moveTo>
                        <a:cubicBezTo>
                          <a:pt x="21597" y="339"/>
                          <a:pt x="18697" y="509"/>
                          <a:pt x="15779" y="509"/>
                        </a:cubicBezTo>
                        <a:cubicBezTo>
                          <a:pt x="14983" y="509"/>
                          <a:pt x="14186" y="497"/>
                          <a:pt x="13387" y="471"/>
                        </a:cubicBezTo>
                        <a:cubicBezTo>
                          <a:pt x="11070" y="864"/>
                          <a:pt x="10403" y="1688"/>
                          <a:pt x="10403" y="1688"/>
                        </a:cubicBezTo>
                        <a:lnTo>
                          <a:pt x="9461" y="3808"/>
                        </a:lnTo>
                        <a:lnTo>
                          <a:pt x="6006" y="11267"/>
                        </a:lnTo>
                        <a:cubicBezTo>
                          <a:pt x="5496" y="12444"/>
                          <a:pt x="3965" y="15703"/>
                          <a:pt x="3612" y="16527"/>
                        </a:cubicBezTo>
                        <a:cubicBezTo>
                          <a:pt x="1649" y="21081"/>
                          <a:pt x="0" y="21159"/>
                          <a:pt x="2670" y="30267"/>
                        </a:cubicBezTo>
                        <a:cubicBezTo>
                          <a:pt x="4122" y="35213"/>
                          <a:pt x="4318" y="39021"/>
                          <a:pt x="2709" y="46480"/>
                        </a:cubicBezTo>
                        <a:cubicBezTo>
                          <a:pt x="2709" y="46480"/>
                          <a:pt x="3376" y="50405"/>
                          <a:pt x="5810" y="51976"/>
                        </a:cubicBezTo>
                        <a:cubicBezTo>
                          <a:pt x="7609" y="53147"/>
                          <a:pt x="9680" y="53614"/>
                          <a:pt x="11834" y="53614"/>
                        </a:cubicBezTo>
                        <a:cubicBezTo>
                          <a:pt x="20067" y="53614"/>
                          <a:pt x="29488" y="46791"/>
                          <a:pt x="29364" y="46480"/>
                        </a:cubicBezTo>
                        <a:cubicBezTo>
                          <a:pt x="27362" y="40591"/>
                          <a:pt x="28343" y="29796"/>
                          <a:pt x="28343" y="29796"/>
                        </a:cubicBezTo>
                        <a:cubicBezTo>
                          <a:pt x="29796" y="22573"/>
                          <a:pt x="34585" y="18882"/>
                          <a:pt x="30895" y="7223"/>
                        </a:cubicBezTo>
                        <a:cubicBezTo>
                          <a:pt x="30581" y="6203"/>
                          <a:pt x="27872" y="864"/>
                          <a:pt x="2449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3" name="Google Shape;1693;p53">
                    <a:extLst>
                      <a:ext uri="{FF2B5EF4-FFF2-40B4-BE49-F238E27FC236}">
                        <a16:creationId xmlns:a16="http://schemas.microsoft.com/office/drawing/2014/main" id="{08E718A2-FA79-CD3F-D499-055A5E415129}"/>
                      </a:ext>
                    </a:extLst>
                  </p:cNvPr>
                  <p:cNvSpPr/>
                  <p:nvPr/>
                </p:nvSpPr>
                <p:spPr>
                  <a:xfrm>
                    <a:off x="4193877" y="1153660"/>
                    <a:ext cx="90708" cy="194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1" h="10168" extrusionOk="0">
                        <a:moveTo>
                          <a:pt x="4632" y="0"/>
                        </a:moveTo>
                        <a:cubicBezTo>
                          <a:pt x="746" y="2787"/>
                          <a:pt x="157" y="9814"/>
                          <a:pt x="0" y="10168"/>
                        </a:cubicBezTo>
                        <a:lnTo>
                          <a:pt x="4750" y="275"/>
                        </a:lnTo>
                        <a:lnTo>
                          <a:pt x="4632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4" name="Google Shape;1694;p53">
                    <a:extLst>
                      <a:ext uri="{FF2B5EF4-FFF2-40B4-BE49-F238E27FC236}">
                        <a16:creationId xmlns:a16="http://schemas.microsoft.com/office/drawing/2014/main" id="{D19D1A37-D660-F260-0E08-076E9B2F4AC1}"/>
                      </a:ext>
                    </a:extLst>
                  </p:cNvPr>
                  <p:cNvSpPr/>
                  <p:nvPr/>
                </p:nvSpPr>
                <p:spPr>
                  <a:xfrm>
                    <a:off x="4152502" y="594711"/>
                    <a:ext cx="337441" cy="476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74" h="24944" extrusionOk="0">
                        <a:moveTo>
                          <a:pt x="9431" y="0"/>
                        </a:moveTo>
                        <a:cubicBezTo>
                          <a:pt x="4931" y="0"/>
                          <a:pt x="1" y="3592"/>
                          <a:pt x="715" y="11335"/>
                        </a:cubicBezTo>
                        <a:cubicBezTo>
                          <a:pt x="715" y="11335"/>
                          <a:pt x="1748" y="24944"/>
                          <a:pt x="7513" y="24944"/>
                        </a:cubicBezTo>
                        <a:cubicBezTo>
                          <a:pt x="7800" y="24944"/>
                          <a:pt x="8098" y="24910"/>
                          <a:pt x="8409" y="24839"/>
                        </a:cubicBezTo>
                        <a:cubicBezTo>
                          <a:pt x="16535" y="22955"/>
                          <a:pt x="17673" y="10825"/>
                          <a:pt x="17124" y="4347"/>
                        </a:cubicBezTo>
                        <a:cubicBezTo>
                          <a:pt x="16849" y="1207"/>
                          <a:pt x="13826" y="618"/>
                          <a:pt x="10764" y="108"/>
                        </a:cubicBezTo>
                        <a:cubicBezTo>
                          <a:pt x="10328" y="36"/>
                          <a:pt x="9882" y="0"/>
                          <a:pt x="9431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5" name="Google Shape;1695;p53">
                    <a:extLst>
                      <a:ext uri="{FF2B5EF4-FFF2-40B4-BE49-F238E27FC236}">
                        <a16:creationId xmlns:a16="http://schemas.microsoft.com/office/drawing/2014/main" id="{CCBF3957-8F17-2F52-F5CF-E610CEAAAD71}"/>
                      </a:ext>
                    </a:extLst>
                  </p:cNvPr>
                  <p:cNvSpPr/>
                  <p:nvPr/>
                </p:nvSpPr>
                <p:spPr>
                  <a:xfrm>
                    <a:off x="4128655" y="543542"/>
                    <a:ext cx="441285" cy="299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3" h="15664" extrusionOk="0">
                        <a:moveTo>
                          <a:pt x="13112" y="1"/>
                        </a:moveTo>
                        <a:cubicBezTo>
                          <a:pt x="8284" y="1"/>
                          <a:pt x="2906" y="3455"/>
                          <a:pt x="1453" y="6674"/>
                        </a:cubicBezTo>
                        <a:cubicBezTo>
                          <a:pt x="1" y="9854"/>
                          <a:pt x="2199" y="15625"/>
                          <a:pt x="2199" y="15664"/>
                        </a:cubicBezTo>
                        <a:cubicBezTo>
                          <a:pt x="2592" y="13583"/>
                          <a:pt x="1061" y="11189"/>
                          <a:pt x="2827" y="8284"/>
                        </a:cubicBezTo>
                        <a:cubicBezTo>
                          <a:pt x="5180" y="13972"/>
                          <a:pt x="10974" y="14943"/>
                          <a:pt x="14654" y="14943"/>
                        </a:cubicBezTo>
                        <a:cubicBezTo>
                          <a:pt x="16562" y="14943"/>
                          <a:pt x="17902" y="14682"/>
                          <a:pt x="17902" y="14682"/>
                        </a:cubicBezTo>
                        <a:cubicBezTo>
                          <a:pt x="17902" y="14682"/>
                          <a:pt x="17911" y="14683"/>
                          <a:pt x="17928" y="14683"/>
                        </a:cubicBezTo>
                        <a:cubicBezTo>
                          <a:pt x="18331" y="14683"/>
                          <a:pt x="23113" y="14539"/>
                          <a:pt x="21984" y="7656"/>
                        </a:cubicBezTo>
                        <a:cubicBezTo>
                          <a:pt x="21238" y="3180"/>
                          <a:pt x="17941" y="1"/>
                          <a:pt x="1311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6" name="Google Shape;1696;p53">
                    <a:extLst>
                      <a:ext uri="{FF2B5EF4-FFF2-40B4-BE49-F238E27FC236}">
                        <a16:creationId xmlns:a16="http://schemas.microsoft.com/office/drawing/2014/main" id="{FE0DCE61-7D29-8FC0-073B-A5E7CAB08327}"/>
                      </a:ext>
                    </a:extLst>
                  </p:cNvPr>
                  <p:cNvSpPr/>
                  <p:nvPr/>
                </p:nvSpPr>
                <p:spPr>
                  <a:xfrm>
                    <a:off x="4152808" y="822358"/>
                    <a:ext cx="51569" cy="126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6646" extrusionOk="0">
                        <a:moveTo>
                          <a:pt x="1013" y="1"/>
                        </a:moveTo>
                        <a:cubicBezTo>
                          <a:pt x="1013" y="1"/>
                          <a:pt x="738" y="3456"/>
                          <a:pt x="345" y="4712"/>
                        </a:cubicBezTo>
                        <a:cubicBezTo>
                          <a:pt x="1" y="5815"/>
                          <a:pt x="352" y="6645"/>
                          <a:pt x="1958" y="6645"/>
                        </a:cubicBezTo>
                        <a:cubicBezTo>
                          <a:pt x="2181" y="6645"/>
                          <a:pt x="2428" y="6629"/>
                          <a:pt x="2701" y="6596"/>
                        </a:cubicBezTo>
                        <a:lnTo>
                          <a:pt x="1013" y="1"/>
                        </a:ln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7" name="Google Shape;1697;p53">
                    <a:extLst>
                      <a:ext uri="{FF2B5EF4-FFF2-40B4-BE49-F238E27FC236}">
                        <a16:creationId xmlns:a16="http://schemas.microsoft.com/office/drawing/2014/main" id="{17BE2E07-1306-D4FA-0C31-FA763EB29756}"/>
                      </a:ext>
                    </a:extLst>
                  </p:cNvPr>
                  <p:cNvSpPr/>
                  <p:nvPr/>
                </p:nvSpPr>
                <p:spPr>
                  <a:xfrm>
                    <a:off x="4232101" y="925059"/>
                    <a:ext cx="62222" cy="42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9" h="2238" fill="none" extrusionOk="0">
                        <a:moveTo>
                          <a:pt x="3258" y="0"/>
                        </a:moveTo>
                        <a:cubicBezTo>
                          <a:pt x="3258" y="0"/>
                          <a:pt x="1884" y="2238"/>
                          <a:pt x="0" y="1767"/>
                        </a:cubicBezTo>
                      </a:path>
                    </a:pathLst>
                  </a:custGeom>
                  <a:solidFill>
                    <a:schemeClr val="dk1"/>
                  </a:solidFill>
                  <a:ln w="2950" cap="rnd" cmpd="sng">
                    <a:solidFill>
                      <a:schemeClr val="dk1"/>
                    </a:solidFill>
                    <a:prstDash val="solid"/>
                    <a:miter lim="3925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8" name="Google Shape;1698;p53">
                    <a:extLst>
                      <a:ext uri="{FF2B5EF4-FFF2-40B4-BE49-F238E27FC236}">
                        <a16:creationId xmlns:a16="http://schemas.microsoft.com/office/drawing/2014/main" id="{64FC0573-05F0-B1D6-4855-EC2CA1A0DCB9}"/>
                      </a:ext>
                    </a:extLst>
                  </p:cNvPr>
                  <p:cNvSpPr/>
                  <p:nvPr/>
                </p:nvSpPr>
                <p:spPr>
                  <a:xfrm>
                    <a:off x="4409723" y="808878"/>
                    <a:ext cx="107949" cy="110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4" h="5766" extrusionOk="0">
                        <a:moveTo>
                          <a:pt x="3354" y="0"/>
                        </a:moveTo>
                        <a:cubicBezTo>
                          <a:pt x="2409" y="0"/>
                          <a:pt x="1401" y="654"/>
                          <a:pt x="786" y="1767"/>
                        </a:cubicBezTo>
                        <a:cubicBezTo>
                          <a:pt x="1" y="3219"/>
                          <a:pt x="236" y="4907"/>
                          <a:pt x="1375" y="5535"/>
                        </a:cubicBezTo>
                        <a:cubicBezTo>
                          <a:pt x="1649" y="5692"/>
                          <a:pt x="1951" y="5765"/>
                          <a:pt x="2264" y="5765"/>
                        </a:cubicBezTo>
                        <a:cubicBezTo>
                          <a:pt x="3207" y="5765"/>
                          <a:pt x="4240" y="5095"/>
                          <a:pt x="4829" y="4004"/>
                        </a:cubicBezTo>
                        <a:cubicBezTo>
                          <a:pt x="5654" y="2513"/>
                          <a:pt x="5379" y="825"/>
                          <a:pt x="4280" y="236"/>
                        </a:cubicBezTo>
                        <a:cubicBezTo>
                          <a:pt x="3990" y="76"/>
                          <a:pt x="3676" y="0"/>
                          <a:pt x="3354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9" name="Google Shape;1699;p53">
                    <a:extLst>
                      <a:ext uri="{FF2B5EF4-FFF2-40B4-BE49-F238E27FC236}">
                        <a16:creationId xmlns:a16="http://schemas.microsoft.com/office/drawing/2014/main" id="{36306E1C-2C59-F0C6-BD70-8ECD47768B28}"/>
                      </a:ext>
                    </a:extLst>
                  </p:cNvPr>
                  <p:cNvSpPr/>
                  <p:nvPr/>
                </p:nvSpPr>
                <p:spPr>
                  <a:xfrm>
                    <a:off x="4208101" y="840362"/>
                    <a:ext cx="15026" cy="21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" h="1143" extrusionOk="0">
                        <a:moveTo>
                          <a:pt x="433" y="0"/>
                        </a:moveTo>
                        <a:cubicBezTo>
                          <a:pt x="236" y="0"/>
                          <a:pt x="40" y="236"/>
                          <a:pt x="40" y="550"/>
                        </a:cubicBezTo>
                        <a:cubicBezTo>
                          <a:pt x="1" y="864"/>
                          <a:pt x="158" y="1139"/>
                          <a:pt x="354" y="1139"/>
                        </a:cubicBezTo>
                        <a:cubicBezTo>
                          <a:pt x="367" y="1141"/>
                          <a:pt x="380" y="1142"/>
                          <a:pt x="392" y="1142"/>
                        </a:cubicBezTo>
                        <a:cubicBezTo>
                          <a:pt x="575" y="1142"/>
                          <a:pt x="747" y="883"/>
                          <a:pt x="747" y="589"/>
                        </a:cubicBezTo>
                        <a:cubicBezTo>
                          <a:pt x="786" y="275"/>
                          <a:pt x="629" y="0"/>
                          <a:pt x="43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0" name="Google Shape;1700;p53">
                    <a:extLst>
                      <a:ext uri="{FF2B5EF4-FFF2-40B4-BE49-F238E27FC236}">
                        <a16:creationId xmlns:a16="http://schemas.microsoft.com/office/drawing/2014/main" id="{261A83C8-01CA-E6E5-A8BB-D736CA7BF335}"/>
                      </a:ext>
                    </a:extLst>
                  </p:cNvPr>
                  <p:cNvSpPr/>
                  <p:nvPr/>
                </p:nvSpPr>
                <p:spPr>
                  <a:xfrm>
                    <a:off x="3329727" y="1526852"/>
                    <a:ext cx="239802" cy="1087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60" h="5697" extrusionOk="0">
                        <a:moveTo>
                          <a:pt x="1972" y="0"/>
                        </a:moveTo>
                        <a:cubicBezTo>
                          <a:pt x="1" y="0"/>
                          <a:pt x="7103" y="4558"/>
                          <a:pt x="7103" y="4558"/>
                        </a:cubicBezTo>
                        <a:lnTo>
                          <a:pt x="12560" y="5696"/>
                        </a:lnTo>
                        <a:cubicBezTo>
                          <a:pt x="12560" y="5696"/>
                          <a:pt x="10086" y="3184"/>
                          <a:pt x="8359" y="2281"/>
                        </a:cubicBezTo>
                        <a:cubicBezTo>
                          <a:pt x="6671" y="1378"/>
                          <a:pt x="2078" y="4"/>
                          <a:pt x="2078" y="4"/>
                        </a:cubicBezTo>
                        <a:cubicBezTo>
                          <a:pt x="2040" y="1"/>
                          <a:pt x="2005" y="0"/>
                          <a:pt x="197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1" name="Google Shape;1701;p53">
                    <a:extLst>
                      <a:ext uri="{FF2B5EF4-FFF2-40B4-BE49-F238E27FC236}">
                        <a16:creationId xmlns:a16="http://schemas.microsoft.com/office/drawing/2014/main" id="{41C8EE42-4144-8B21-127F-206544F8010B}"/>
                      </a:ext>
                    </a:extLst>
                  </p:cNvPr>
                  <p:cNvSpPr/>
                  <p:nvPr/>
                </p:nvSpPr>
                <p:spPr>
                  <a:xfrm>
                    <a:off x="3442853" y="1598871"/>
                    <a:ext cx="147661" cy="1394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4" h="7303" extrusionOk="0">
                        <a:moveTo>
                          <a:pt x="785" y="0"/>
                        </a:moveTo>
                        <a:lnTo>
                          <a:pt x="0" y="7302"/>
                        </a:lnTo>
                        <a:lnTo>
                          <a:pt x="7734" y="6281"/>
                        </a:lnTo>
                        <a:lnTo>
                          <a:pt x="7734" y="2003"/>
                        </a:lnTo>
                        <a:lnTo>
                          <a:pt x="785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2" name="Google Shape;1702;p53">
                    <a:extLst>
                      <a:ext uri="{FF2B5EF4-FFF2-40B4-BE49-F238E27FC236}">
                        <a16:creationId xmlns:a16="http://schemas.microsoft.com/office/drawing/2014/main" id="{2435CA1E-C75C-5C0F-3182-D9A3ECBD3626}"/>
                      </a:ext>
                    </a:extLst>
                  </p:cNvPr>
                  <p:cNvSpPr/>
                  <p:nvPr/>
                </p:nvSpPr>
                <p:spPr>
                  <a:xfrm>
                    <a:off x="3301889" y="1535272"/>
                    <a:ext cx="158162" cy="203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4" h="10673" extrusionOk="0">
                        <a:moveTo>
                          <a:pt x="826" y="1"/>
                        </a:moveTo>
                        <a:cubicBezTo>
                          <a:pt x="708" y="1"/>
                          <a:pt x="602" y="24"/>
                          <a:pt x="511" y="73"/>
                        </a:cubicBezTo>
                        <a:cubicBezTo>
                          <a:pt x="0" y="387"/>
                          <a:pt x="3730" y="7022"/>
                          <a:pt x="4515" y="8160"/>
                        </a:cubicBezTo>
                        <a:cubicBezTo>
                          <a:pt x="5221" y="9220"/>
                          <a:pt x="7498" y="10672"/>
                          <a:pt x="7498" y="10672"/>
                        </a:cubicBezTo>
                        <a:lnTo>
                          <a:pt x="8283" y="3371"/>
                        </a:lnTo>
                        <a:lnTo>
                          <a:pt x="8283" y="3371"/>
                        </a:lnTo>
                        <a:cubicBezTo>
                          <a:pt x="7686" y="3604"/>
                          <a:pt x="7210" y="3692"/>
                          <a:pt x="6824" y="3692"/>
                        </a:cubicBezTo>
                        <a:cubicBezTo>
                          <a:pt x="6045" y="3692"/>
                          <a:pt x="5641" y="3332"/>
                          <a:pt x="5378" y="3096"/>
                        </a:cubicBezTo>
                        <a:cubicBezTo>
                          <a:pt x="4102" y="1997"/>
                          <a:pt x="1929" y="1"/>
                          <a:pt x="82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3" name="Google Shape;1703;p53">
                    <a:extLst>
                      <a:ext uri="{FF2B5EF4-FFF2-40B4-BE49-F238E27FC236}">
                        <a16:creationId xmlns:a16="http://schemas.microsoft.com/office/drawing/2014/main" id="{185C6E30-F630-2167-F15A-4AF6C0B87820}"/>
                      </a:ext>
                    </a:extLst>
                  </p:cNvPr>
                  <p:cNvSpPr/>
                  <p:nvPr/>
                </p:nvSpPr>
                <p:spPr>
                  <a:xfrm>
                    <a:off x="3755035" y="4254424"/>
                    <a:ext cx="488577" cy="206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0" h="10791" extrusionOk="0">
                        <a:moveTo>
                          <a:pt x="17463" y="0"/>
                        </a:moveTo>
                        <a:cubicBezTo>
                          <a:pt x="17463" y="0"/>
                          <a:pt x="8395" y="4633"/>
                          <a:pt x="3920" y="6321"/>
                        </a:cubicBezTo>
                        <a:cubicBezTo>
                          <a:pt x="1" y="7833"/>
                          <a:pt x="2253" y="10791"/>
                          <a:pt x="7329" y="10791"/>
                        </a:cubicBezTo>
                        <a:cubicBezTo>
                          <a:pt x="8050" y="10791"/>
                          <a:pt x="8827" y="10731"/>
                          <a:pt x="9651" y="10600"/>
                        </a:cubicBezTo>
                        <a:cubicBezTo>
                          <a:pt x="16286" y="9540"/>
                          <a:pt x="24883" y="9029"/>
                          <a:pt x="24883" y="9029"/>
                        </a:cubicBezTo>
                        <a:cubicBezTo>
                          <a:pt x="25589" y="6046"/>
                          <a:pt x="23548" y="1296"/>
                          <a:pt x="23548" y="1296"/>
                        </a:cubicBezTo>
                        <a:cubicBezTo>
                          <a:pt x="22118" y="2129"/>
                          <a:pt x="21019" y="2437"/>
                          <a:pt x="20177" y="2437"/>
                        </a:cubicBezTo>
                        <a:cubicBezTo>
                          <a:pt x="17805" y="2437"/>
                          <a:pt x="17463" y="0"/>
                          <a:pt x="174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4" name="Google Shape;1704;p53">
                    <a:extLst>
                      <a:ext uri="{FF2B5EF4-FFF2-40B4-BE49-F238E27FC236}">
                        <a16:creationId xmlns:a16="http://schemas.microsoft.com/office/drawing/2014/main" id="{9DD49BBC-302F-024E-2145-16B07B04A7D2}"/>
                      </a:ext>
                    </a:extLst>
                  </p:cNvPr>
                  <p:cNvSpPr/>
                  <p:nvPr/>
                </p:nvSpPr>
                <p:spPr>
                  <a:xfrm>
                    <a:off x="4211862" y="811876"/>
                    <a:ext cx="35989" cy="22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1179" fill="none" extrusionOk="0">
                        <a:moveTo>
                          <a:pt x="0" y="118"/>
                        </a:moveTo>
                        <a:cubicBezTo>
                          <a:pt x="825" y="0"/>
                          <a:pt x="1570" y="432"/>
                          <a:pt x="1885" y="1178"/>
                        </a:cubicBezTo>
                      </a:path>
                    </a:pathLst>
                  </a:custGeom>
                  <a:solidFill>
                    <a:schemeClr val="dk1"/>
                  </a:solidFill>
                  <a:ln w="5900" cap="rnd" cmpd="sng">
                    <a:solidFill>
                      <a:schemeClr val="dk1"/>
                    </a:solidFill>
                    <a:prstDash val="solid"/>
                    <a:miter lim="3925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5" name="Google Shape;1705;p53">
                    <a:extLst>
                      <a:ext uri="{FF2B5EF4-FFF2-40B4-BE49-F238E27FC236}">
                        <a16:creationId xmlns:a16="http://schemas.microsoft.com/office/drawing/2014/main" id="{2FD9AB97-3833-04B0-5A7A-902200F92304}"/>
                      </a:ext>
                    </a:extLst>
                  </p:cNvPr>
                  <p:cNvSpPr/>
                  <p:nvPr/>
                </p:nvSpPr>
                <p:spPr>
                  <a:xfrm>
                    <a:off x="4327280" y="1026233"/>
                    <a:ext cx="230867" cy="197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92" h="10365" extrusionOk="0">
                        <a:moveTo>
                          <a:pt x="9265" y="1"/>
                        </a:moveTo>
                        <a:lnTo>
                          <a:pt x="1" y="5340"/>
                        </a:lnTo>
                        <a:lnTo>
                          <a:pt x="2121" y="10364"/>
                        </a:lnTo>
                        <a:lnTo>
                          <a:pt x="12092" y="5143"/>
                        </a:lnTo>
                        <a:lnTo>
                          <a:pt x="9265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6" name="Google Shape;1706;p53">
                    <a:extLst>
                      <a:ext uri="{FF2B5EF4-FFF2-40B4-BE49-F238E27FC236}">
                        <a16:creationId xmlns:a16="http://schemas.microsoft.com/office/drawing/2014/main" id="{EB5CA42D-FD0C-5746-05C0-00FDD2C625A1}"/>
                      </a:ext>
                    </a:extLst>
                  </p:cNvPr>
                  <p:cNvSpPr/>
                  <p:nvPr/>
                </p:nvSpPr>
                <p:spPr>
                  <a:xfrm>
                    <a:off x="4268817" y="1098939"/>
                    <a:ext cx="65220" cy="98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6" h="5183" extrusionOk="0">
                        <a:moveTo>
                          <a:pt x="2749" y="1"/>
                        </a:moveTo>
                        <a:lnTo>
                          <a:pt x="1" y="3220"/>
                        </a:lnTo>
                        <a:lnTo>
                          <a:pt x="982" y="5182"/>
                        </a:lnTo>
                        <a:lnTo>
                          <a:pt x="3416" y="1767"/>
                        </a:lnTo>
                        <a:lnTo>
                          <a:pt x="2749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7" name="Google Shape;1707;p53">
                    <a:extLst>
                      <a:ext uri="{FF2B5EF4-FFF2-40B4-BE49-F238E27FC236}">
                        <a16:creationId xmlns:a16="http://schemas.microsoft.com/office/drawing/2014/main" id="{5C7E75D6-5B5E-A63B-50F8-A9ED94A540E3}"/>
                      </a:ext>
                    </a:extLst>
                  </p:cNvPr>
                  <p:cNvSpPr/>
                  <p:nvPr/>
                </p:nvSpPr>
                <p:spPr>
                  <a:xfrm>
                    <a:off x="4202106" y="2321408"/>
                    <a:ext cx="115452" cy="689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7" h="36117" fill="none" extrusionOk="0">
                        <a:moveTo>
                          <a:pt x="6046" y="36116"/>
                        </a:moveTo>
                        <a:lnTo>
                          <a:pt x="4201" y="3887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2950" cap="flat" cmpd="sng">
                    <a:solidFill>
                      <a:srgbClr val="29201D"/>
                    </a:solidFill>
                    <a:prstDash val="solid"/>
                    <a:miter lim="3925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8" name="Google Shape;1708;p53">
                    <a:extLst>
                      <a:ext uri="{FF2B5EF4-FFF2-40B4-BE49-F238E27FC236}">
                        <a16:creationId xmlns:a16="http://schemas.microsoft.com/office/drawing/2014/main" id="{D52864F8-9045-2933-BD67-16E0DB7B9414}"/>
                      </a:ext>
                    </a:extLst>
                  </p:cNvPr>
                  <p:cNvSpPr/>
                  <p:nvPr/>
                </p:nvSpPr>
                <p:spPr>
                  <a:xfrm>
                    <a:off x="4091939" y="1126796"/>
                    <a:ext cx="736780" cy="1976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590" h="103511" extrusionOk="0">
                        <a:moveTo>
                          <a:pt x="24145" y="1"/>
                        </a:moveTo>
                        <a:cubicBezTo>
                          <a:pt x="20967" y="1"/>
                          <a:pt x="18333" y="3134"/>
                          <a:pt x="18333" y="3134"/>
                        </a:cubicBezTo>
                        <a:lnTo>
                          <a:pt x="3101" y="25314"/>
                        </a:lnTo>
                        <a:lnTo>
                          <a:pt x="4554" y="38583"/>
                        </a:lnTo>
                        <a:lnTo>
                          <a:pt x="0" y="100883"/>
                        </a:lnTo>
                        <a:cubicBezTo>
                          <a:pt x="5711" y="102829"/>
                          <a:pt x="11474" y="103510"/>
                          <a:pt x="16743" y="103510"/>
                        </a:cubicBezTo>
                        <a:cubicBezTo>
                          <a:pt x="29006" y="103510"/>
                          <a:pt x="38589" y="99823"/>
                          <a:pt x="38589" y="99823"/>
                        </a:cubicBezTo>
                        <a:lnTo>
                          <a:pt x="31759" y="15500"/>
                        </a:lnTo>
                        <a:cubicBezTo>
                          <a:pt x="32033" y="13027"/>
                          <a:pt x="33839" y="1721"/>
                          <a:pt x="24967" y="73"/>
                        </a:cubicBezTo>
                        <a:cubicBezTo>
                          <a:pt x="24690" y="23"/>
                          <a:pt x="24416" y="1"/>
                          <a:pt x="2414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9" name="Google Shape;1709;p53">
                    <a:extLst>
                      <a:ext uri="{FF2B5EF4-FFF2-40B4-BE49-F238E27FC236}">
                        <a16:creationId xmlns:a16="http://schemas.microsoft.com/office/drawing/2014/main" id="{65436CF7-A302-EF74-DA79-F039566D979B}"/>
                      </a:ext>
                    </a:extLst>
                  </p:cNvPr>
                  <p:cNvSpPr/>
                  <p:nvPr/>
                </p:nvSpPr>
                <p:spPr>
                  <a:xfrm>
                    <a:off x="4336273" y="1086949"/>
                    <a:ext cx="19" cy="15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79" extrusionOk="0">
                        <a:moveTo>
                          <a:pt x="1" y="0"/>
                        </a:moveTo>
                        <a:lnTo>
                          <a:pt x="1" y="79"/>
                        </a:lnTo>
                        <a:cubicBezTo>
                          <a:pt x="1" y="40"/>
                          <a:pt x="1" y="4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6677B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0" name="Google Shape;1710;p53">
                    <a:extLst>
                      <a:ext uri="{FF2B5EF4-FFF2-40B4-BE49-F238E27FC236}">
                        <a16:creationId xmlns:a16="http://schemas.microsoft.com/office/drawing/2014/main" id="{AFF48D2E-4E4A-A80E-559F-633C3ABAF6CE}"/>
                      </a:ext>
                    </a:extLst>
                  </p:cNvPr>
                  <p:cNvSpPr/>
                  <p:nvPr/>
                </p:nvSpPr>
                <p:spPr>
                  <a:xfrm>
                    <a:off x="3558271" y="1198987"/>
                    <a:ext cx="1139269" cy="644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671" h="33757" extrusionOk="0">
                        <a:moveTo>
                          <a:pt x="51443" y="0"/>
                        </a:moveTo>
                        <a:cubicBezTo>
                          <a:pt x="42940" y="0"/>
                          <a:pt x="23712" y="26401"/>
                          <a:pt x="23712" y="26401"/>
                        </a:cubicBezTo>
                        <a:cubicBezTo>
                          <a:pt x="20414" y="24281"/>
                          <a:pt x="982" y="22279"/>
                          <a:pt x="982" y="22279"/>
                        </a:cubicBezTo>
                        <a:lnTo>
                          <a:pt x="1" y="27657"/>
                        </a:lnTo>
                        <a:cubicBezTo>
                          <a:pt x="5162" y="30309"/>
                          <a:pt x="18028" y="33756"/>
                          <a:pt x="24034" y="33756"/>
                        </a:cubicBezTo>
                        <a:cubicBezTo>
                          <a:pt x="24697" y="33756"/>
                          <a:pt x="25277" y="33714"/>
                          <a:pt x="25753" y="33624"/>
                        </a:cubicBezTo>
                        <a:cubicBezTo>
                          <a:pt x="29953" y="32800"/>
                          <a:pt x="48718" y="17765"/>
                          <a:pt x="53703" y="14703"/>
                        </a:cubicBezTo>
                        <a:cubicBezTo>
                          <a:pt x="59670" y="11052"/>
                          <a:pt x="55195" y="3083"/>
                          <a:pt x="54214" y="1552"/>
                        </a:cubicBezTo>
                        <a:cubicBezTo>
                          <a:pt x="53531" y="475"/>
                          <a:pt x="52584" y="0"/>
                          <a:pt x="5144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711" name="Google Shape;1711;p53">
              <a:extLst>
                <a:ext uri="{FF2B5EF4-FFF2-40B4-BE49-F238E27FC236}">
                  <a16:creationId xmlns:a16="http://schemas.microsoft.com/office/drawing/2014/main" id="{C5B0474C-F238-7DEC-5FCA-E59AA76B4E54}"/>
                </a:ext>
              </a:extLst>
            </p:cNvPr>
            <p:cNvGrpSpPr/>
            <p:nvPr/>
          </p:nvGrpSpPr>
          <p:grpSpPr>
            <a:xfrm>
              <a:off x="4095325" y="3802225"/>
              <a:ext cx="4812107" cy="802486"/>
              <a:chOff x="4240650" y="3806125"/>
              <a:chExt cx="4812107" cy="802486"/>
            </a:xfrm>
          </p:grpSpPr>
          <p:sp>
            <p:nvSpPr>
              <p:cNvPr id="1712" name="Google Shape;1712;p53">
                <a:extLst>
                  <a:ext uri="{FF2B5EF4-FFF2-40B4-BE49-F238E27FC236}">
                    <a16:creationId xmlns:a16="http://schemas.microsoft.com/office/drawing/2014/main" id="{6FD974E0-C15D-61A0-4BAC-CF8133C1651C}"/>
                  </a:ext>
                </a:extLst>
              </p:cNvPr>
              <p:cNvSpPr/>
              <p:nvPr/>
            </p:nvSpPr>
            <p:spPr>
              <a:xfrm flipH="1">
                <a:off x="4797074" y="3806125"/>
                <a:ext cx="3699276" cy="802486"/>
              </a:xfrm>
              <a:custGeom>
                <a:avLst/>
                <a:gdLst/>
                <a:ahLst/>
                <a:cxnLst/>
                <a:rect l="l" t="t" r="r" b="b"/>
                <a:pathLst>
                  <a:path w="225841" h="28576" extrusionOk="0">
                    <a:moveTo>
                      <a:pt x="6322" y="1"/>
                    </a:moveTo>
                    <a:lnTo>
                      <a:pt x="5806" y="214"/>
                    </a:lnTo>
                    <a:cubicBezTo>
                      <a:pt x="0" y="3284"/>
                      <a:pt x="426" y="12493"/>
                      <a:pt x="5076" y="17114"/>
                    </a:cubicBezTo>
                    <a:cubicBezTo>
                      <a:pt x="9727" y="21734"/>
                      <a:pt x="16718" y="22919"/>
                      <a:pt x="23253" y="23497"/>
                    </a:cubicBezTo>
                    <a:cubicBezTo>
                      <a:pt x="31407" y="24242"/>
                      <a:pt x="39577" y="24464"/>
                      <a:pt x="47756" y="24464"/>
                    </a:cubicBezTo>
                    <a:cubicBezTo>
                      <a:pt x="59877" y="24464"/>
                      <a:pt x="72015" y="23975"/>
                      <a:pt x="84142" y="23975"/>
                    </a:cubicBezTo>
                    <a:cubicBezTo>
                      <a:pt x="88874" y="23975"/>
                      <a:pt x="93603" y="24050"/>
                      <a:pt x="98330" y="24256"/>
                    </a:cubicBezTo>
                    <a:cubicBezTo>
                      <a:pt x="118422" y="25168"/>
                      <a:pt x="138392" y="28481"/>
                      <a:pt x="158514" y="28573"/>
                    </a:cubicBezTo>
                    <a:cubicBezTo>
                      <a:pt x="158947" y="28575"/>
                      <a:pt x="159383" y="28576"/>
                      <a:pt x="159822" y="28576"/>
                    </a:cubicBezTo>
                    <a:cubicBezTo>
                      <a:pt x="179739" y="28576"/>
                      <a:pt x="204709" y="26474"/>
                      <a:pt x="220977" y="15351"/>
                    </a:cubicBezTo>
                    <a:cubicBezTo>
                      <a:pt x="225840" y="12037"/>
                      <a:pt x="220734" y="5563"/>
                      <a:pt x="218819" y="1"/>
                    </a:cubicBezTo>
                    <a:close/>
                  </a:path>
                </a:pathLst>
              </a:custGeom>
              <a:solidFill>
                <a:srgbClr val="BBE6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53">
                <a:extLst>
                  <a:ext uri="{FF2B5EF4-FFF2-40B4-BE49-F238E27FC236}">
                    <a16:creationId xmlns:a16="http://schemas.microsoft.com/office/drawing/2014/main" id="{44C80017-FFAC-2697-B4FE-C22A5B12140C}"/>
                  </a:ext>
                </a:extLst>
              </p:cNvPr>
              <p:cNvSpPr/>
              <p:nvPr/>
            </p:nvSpPr>
            <p:spPr>
              <a:xfrm>
                <a:off x="4240650" y="3806125"/>
                <a:ext cx="4812107" cy="758790"/>
              </a:xfrm>
              <a:custGeom>
                <a:avLst/>
                <a:gdLst/>
                <a:ahLst/>
                <a:cxnLst/>
                <a:rect l="l" t="t" r="r" b="b"/>
                <a:pathLst>
                  <a:path w="258091" h="23740" extrusionOk="0">
                    <a:moveTo>
                      <a:pt x="90975" y="3770"/>
                    </a:moveTo>
                    <a:lnTo>
                      <a:pt x="79911" y="11946"/>
                    </a:lnTo>
                    <a:lnTo>
                      <a:pt x="31977" y="11946"/>
                    </a:lnTo>
                    <a:lnTo>
                      <a:pt x="54105" y="3770"/>
                    </a:lnTo>
                    <a:close/>
                    <a:moveTo>
                      <a:pt x="128848" y="3770"/>
                    </a:moveTo>
                    <a:lnTo>
                      <a:pt x="128848" y="11946"/>
                    </a:lnTo>
                    <a:lnTo>
                      <a:pt x="80550" y="11946"/>
                    </a:lnTo>
                    <a:lnTo>
                      <a:pt x="91614" y="3770"/>
                    </a:lnTo>
                    <a:close/>
                    <a:moveTo>
                      <a:pt x="166478" y="3770"/>
                    </a:moveTo>
                    <a:lnTo>
                      <a:pt x="177542" y="11946"/>
                    </a:lnTo>
                    <a:lnTo>
                      <a:pt x="129243" y="11946"/>
                    </a:lnTo>
                    <a:lnTo>
                      <a:pt x="129243" y="3770"/>
                    </a:lnTo>
                    <a:close/>
                    <a:moveTo>
                      <a:pt x="204017" y="3770"/>
                    </a:moveTo>
                    <a:lnTo>
                      <a:pt x="226115" y="11946"/>
                    </a:lnTo>
                    <a:lnTo>
                      <a:pt x="178181" y="11946"/>
                    </a:lnTo>
                    <a:lnTo>
                      <a:pt x="167116" y="3770"/>
                    </a:lnTo>
                    <a:close/>
                    <a:moveTo>
                      <a:pt x="63254" y="1"/>
                    </a:moveTo>
                    <a:lnTo>
                      <a:pt x="54014" y="3435"/>
                    </a:lnTo>
                    <a:lnTo>
                      <a:pt x="20944" y="3435"/>
                    </a:lnTo>
                    <a:lnTo>
                      <a:pt x="20944" y="3800"/>
                    </a:lnTo>
                    <a:lnTo>
                      <a:pt x="53011" y="3800"/>
                    </a:lnTo>
                    <a:lnTo>
                      <a:pt x="30883" y="11977"/>
                    </a:lnTo>
                    <a:lnTo>
                      <a:pt x="12038" y="11977"/>
                    </a:lnTo>
                    <a:lnTo>
                      <a:pt x="12038" y="12341"/>
                    </a:lnTo>
                    <a:lnTo>
                      <a:pt x="29849" y="12341"/>
                    </a:lnTo>
                    <a:lnTo>
                      <a:pt x="1" y="23375"/>
                    </a:lnTo>
                    <a:lnTo>
                      <a:pt x="122" y="23740"/>
                    </a:lnTo>
                    <a:lnTo>
                      <a:pt x="30944" y="12341"/>
                    </a:lnTo>
                    <a:lnTo>
                      <a:pt x="79394" y="12341"/>
                    </a:lnTo>
                    <a:lnTo>
                      <a:pt x="64470" y="23405"/>
                    </a:lnTo>
                    <a:lnTo>
                      <a:pt x="64683" y="23709"/>
                    </a:lnTo>
                    <a:lnTo>
                      <a:pt x="80033" y="12341"/>
                    </a:lnTo>
                    <a:lnTo>
                      <a:pt x="128848" y="12341"/>
                    </a:lnTo>
                    <a:lnTo>
                      <a:pt x="128848" y="23557"/>
                    </a:lnTo>
                    <a:lnTo>
                      <a:pt x="129243" y="23557"/>
                    </a:lnTo>
                    <a:lnTo>
                      <a:pt x="129243" y="12341"/>
                    </a:lnTo>
                    <a:lnTo>
                      <a:pt x="178059" y="12341"/>
                    </a:lnTo>
                    <a:lnTo>
                      <a:pt x="193439" y="23709"/>
                    </a:lnTo>
                    <a:lnTo>
                      <a:pt x="193652" y="23405"/>
                    </a:lnTo>
                    <a:lnTo>
                      <a:pt x="178697" y="12341"/>
                    </a:lnTo>
                    <a:lnTo>
                      <a:pt x="227148" y="12341"/>
                    </a:lnTo>
                    <a:lnTo>
                      <a:pt x="257969" y="23740"/>
                    </a:lnTo>
                    <a:lnTo>
                      <a:pt x="258091" y="23375"/>
                    </a:lnTo>
                    <a:lnTo>
                      <a:pt x="228242" y="12341"/>
                    </a:lnTo>
                    <a:lnTo>
                      <a:pt x="242832" y="12341"/>
                    </a:lnTo>
                    <a:lnTo>
                      <a:pt x="242832" y="11977"/>
                    </a:lnTo>
                    <a:lnTo>
                      <a:pt x="227209" y="11977"/>
                    </a:lnTo>
                    <a:lnTo>
                      <a:pt x="205111" y="3800"/>
                    </a:lnTo>
                    <a:lnTo>
                      <a:pt x="240188" y="3800"/>
                    </a:lnTo>
                    <a:lnTo>
                      <a:pt x="240188" y="3435"/>
                    </a:lnTo>
                    <a:lnTo>
                      <a:pt x="204078" y="3435"/>
                    </a:lnTo>
                    <a:lnTo>
                      <a:pt x="194837" y="1"/>
                    </a:lnTo>
                    <a:lnTo>
                      <a:pt x="194716" y="365"/>
                    </a:lnTo>
                    <a:lnTo>
                      <a:pt x="202983" y="3405"/>
                    </a:lnTo>
                    <a:lnTo>
                      <a:pt x="166600" y="3405"/>
                    </a:lnTo>
                    <a:lnTo>
                      <a:pt x="162040" y="31"/>
                    </a:lnTo>
                    <a:lnTo>
                      <a:pt x="161797" y="335"/>
                    </a:lnTo>
                    <a:lnTo>
                      <a:pt x="165992" y="3405"/>
                    </a:lnTo>
                    <a:lnTo>
                      <a:pt x="129243" y="3405"/>
                    </a:lnTo>
                    <a:lnTo>
                      <a:pt x="129243" y="183"/>
                    </a:lnTo>
                    <a:lnTo>
                      <a:pt x="128848" y="183"/>
                    </a:lnTo>
                    <a:lnTo>
                      <a:pt x="128848" y="3405"/>
                    </a:lnTo>
                    <a:lnTo>
                      <a:pt x="92130" y="3405"/>
                    </a:lnTo>
                    <a:lnTo>
                      <a:pt x="96294" y="335"/>
                    </a:lnTo>
                    <a:lnTo>
                      <a:pt x="96082" y="31"/>
                    </a:lnTo>
                    <a:lnTo>
                      <a:pt x="91492" y="3405"/>
                    </a:lnTo>
                    <a:lnTo>
                      <a:pt x="55108" y="3405"/>
                    </a:lnTo>
                    <a:lnTo>
                      <a:pt x="63376" y="365"/>
                    </a:lnTo>
                    <a:lnTo>
                      <a:pt x="6325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4" name="Google Shape;1714;p53">
              <a:extLst>
                <a:ext uri="{FF2B5EF4-FFF2-40B4-BE49-F238E27FC236}">
                  <a16:creationId xmlns:a16="http://schemas.microsoft.com/office/drawing/2014/main" id="{81466A8E-D9F6-AC46-7750-13CAF7B676E2}"/>
                </a:ext>
              </a:extLst>
            </p:cNvPr>
            <p:cNvGrpSpPr/>
            <p:nvPr/>
          </p:nvGrpSpPr>
          <p:grpSpPr>
            <a:xfrm>
              <a:off x="7397976" y="884068"/>
              <a:ext cx="740038" cy="3262711"/>
              <a:chOff x="7547887" y="539319"/>
              <a:chExt cx="740038" cy="3262711"/>
            </a:xfrm>
          </p:grpSpPr>
          <p:grpSp>
            <p:nvGrpSpPr>
              <p:cNvPr id="1715" name="Google Shape;1715;p53">
                <a:extLst>
                  <a:ext uri="{FF2B5EF4-FFF2-40B4-BE49-F238E27FC236}">
                    <a16:creationId xmlns:a16="http://schemas.microsoft.com/office/drawing/2014/main" id="{5BDB1907-7C93-3332-EB5F-C34A94292066}"/>
                  </a:ext>
                </a:extLst>
              </p:cNvPr>
              <p:cNvGrpSpPr/>
              <p:nvPr/>
            </p:nvGrpSpPr>
            <p:grpSpPr>
              <a:xfrm>
                <a:off x="7547887" y="539319"/>
                <a:ext cx="678407" cy="1673744"/>
                <a:chOff x="7093817" y="574919"/>
                <a:chExt cx="678407" cy="1673744"/>
              </a:xfrm>
            </p:grpSpPr>
            <p:sp>
              <p:nvSpPr>
                <p:cNvPr id="1716" name="Google Shape;1716;p53">
                  <a:extLst>
                    <a:ext uri="{FF2B5EF4-FFF2-40B4-BE49-F238E27FC236}">
                      <a16:creationId xmlns:a16="http://schemas.microsoft.com/office/drawing/2014/main" id="{EA6B9C0F-A945-41F7-D47F-F8184A19B5FB}"/>
                    </a:ext>
                  </a:extLst>
                </p:cNvPr>
                <p:cNvSpPr/>
                <p:nvPr/>
              </p:nvSpPr>
              <p:spPr>
                <a:xfrm flipH="1">
                  <a:off x="7321152" y="711175"/>
                  <a:ext cx="208071" cy="29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1" h="13411" extrusionOk="0">
                      <a:moveTo>
                        <a:pt x="0" y="1"/>
                      </a:moveTo>
                      <a:lnTo>
                        <a:pt x="0" y="13410"/>
                      </a:lnTo>
                      <a:lnTo>
                        <a:pt x="9340" y="13410"/>
                      </a:lnTo>
                      <a:lnTo>
                        <a:pt x="934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53">
                  <a:extLst>
                    <a:ext uri="{FF2B5EF4-FFF2-40B4-BE49-F238E27FC236}">
                      <a16:creationId xmlns:a16="http://schemas.microsoft.com/office/drawing/2014/main" id="{320EF902-4590-0F48-D072-6994B880017B}"/>
                    </a:ext>
                  </a:extLst>
                </p:cNvPr>
                <p:cNvSpPr/>
                <p:nvPr/>
              </p:nvSpPr>
              <p:spPr>
                <a:xfrm flipH="1">
                  <a:off x="7495766" y="828586"/>
                  <a:ext cx="52034" cy="1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6" h="4804" extrusionOk="0">
                      <a:moveTo>
                        <a:pt x="868" y="0"/>
                      </a:moveTo>
                      <a:cubicBezTo>
                        <a:pt x="567" y="100"/>
                        <a:pt x="567" y="534"/>
                        <a:pt x="367" y="834"/>
                      </a:cubicBezTo>
                      <a:cubicBezTo>
                        <a:pt x="267" y="1001"/>
                        <a:pt x="34" y="1201"/>
                        <a:pt x="100" y="1401"/>
                      </a:cubicBezTo>
                      <a:cubicBezTo>
                        <a:pt x="134" y="1501"/>
                        <a:pt x="134" y="1568"/>
                        <a:pt x="167" y="1635"/>
                      </a:cubicBezTo>
                      <a:cubicBezTo>
                        <a:pt x="200" y="1835"/>
                        <a:pt x="34" y="2002"/>
                        <a:pt x="0" y="2168"/>
                      </a:cubicBezTo>
                      <a:cubicBezTo>
                        <a:pt x="0" y="2435"/>
                        <a:pt x="67" y="2702"/>
                        <a:pt x="200" y="2936"/>
                      </a:cubicBezTo>
                      <a:cubicBezTo>
                        <a:pt x="701" y="4003"/>
                        <a:pt x="434" y="4337"/>
                        <a:pt x="434" y="4804"/>
                      </a:cubicBezTo>
                      <a:lnTo>
                        <a:pt x="2102" y="4704"/>
                      </a:lnTo>
                      <a:cubicBezTo>
                        <a:pt x="2002" y="4370"/>
                        <a:pt x="1968" y="4036"/>
                        <a:pt x="2002" y="3703"/>
                      </a:cubicBezTo>
                      <a:cubicBezTo>
                        <a:pt x="2035" y="3569"/>
                        <a:pt x="2035" y="3436"/>
                        <a:pt x="2068" y="3303"/>
                      </a:cubicBezTo>
                      <a:cubicBezTo>
                        <a:pt x="2102" y="3136"/>
                        <a:pt x="2168" y="3002"/>
                        <a:pt x="2235" y="2836"/>
                      </a:cubicBezTo>
                      <a:cubicBezTo>
                        <a:pt x="2302" y="2435"/>
                        <a:pt x="2335" y="2035"/>
                        <a:pt x="2269" y="1635"/>
                      </a:cubicBezTo>
                      <a:cubicBezTo>
                        <a:pt x="2235" y="1335"/>
                        <a:pt x="2202" y="1068"/>
                        <a:pt x="2135" y="801"/>
                      </a:cubicBezTo>
                      <a:cubicBezTo>
                        <a:pt x="1935" y="901"/>
                        <a:pt x="1802" y="1101"/>
                        <a:pt x="1735" y="1335"/>
                      </a:cubicBezTo>
                      <a:cubicBezTo>
                        <a:pt x="1701" y="1501"/>
                        <a:pt x="1902" y="1802"/>
                        <a:pt x="1802" y="1968"/>
                      </a:cubicBezTo>
                      <a:cubicBezTo>
                        <a:pt x="1668" y="2168"/>
                        <a:pt x="1468" y="2302"/>
                        <a:pt x="1268" y="2335"/>
                      </a:cubicBezTo>
                      <a:cubicBezTo>
                        <a:pt x="1001" y="2102"/>
                        <a:pt x="868" y="1768"/>
                        <a:pt x="868" y="1401"/>
                      </a:cubicBezTo>
                      <a:cubicBezTo>
                        <a:pt x="901" y="968"/>
                        <a:pt x="868" y="434"/>
                        <a:pt x="868" y="0"/>
                      </a:cubicBez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53">
                  <a:extLst>
                    <a:ext uri="{FF2B5EF4-FFF2-40B4-BE49-F238E27FC236}">
                      <a16:creationId xmlns:a16="http://schemas.microsoft.com/office/drawing/2014/main" id="{3753ECA4-56AC-1812-F2E4-DF8933836B0C}"/>
                    </a:ext>
                  </a:extLst>
                </p:cNvPr>
                <p:cNvSpPr/>
                <p:nvPr/>
              </p:nvSpPr>
              <p:spPr>
                <a:xfrm flipH="1">
                  <a:off x="7480174" y="915526"/>
                  <a:ext cx="224421" cy="30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5" h="13666" extrusionOk="0">
                      <a:moveTo>
                        <a:pt x="7339" y="0"/>
                      </a:moveTo>
                      <a:cubicBezTo>
                        <a:pt x="7206" y="3069"/>
                        <a:pt x="6839" y="6071"/>
                        <a:pt x="6239" y="9073"/>
                      </a:cubicBezTo>
                      <a:cubicBezTo>
                        <a:pt x="5407" y="8881"/>
                        <a:pt x="4547" y="8689"/>
                        <a:pt x="3704" y="8689"/>
                      </a:cubicBezTo>
                      <a:cubicBezTo>
                        <a:pt x="3229" y="8689"/>
                        <a:pt x="2759" y="8750"/>
                        <a:pt x="2303" y="8906"/>
                      </a:cubicBezTo>
                      <a:cubicBezTo>
                        <a:pt x="1035" y="9307"/>
                        <a:pt x="1" y="10741"/>
                        <a:pt x="501" y="11975"/>
                      </a:cubicBezTo>
                      <a:cubicBezTo>
                        <a:pt x="935" y="13043"/>
                        <a:pt x="2236" y="13443"/>
                        <a:pt x="3403" y="13576"/>
                      </a:cubicBezTo>
                      <a:cubicBezTo>
                        <a:pt x="3916" y="13636"/>
                        <a:pt x="4432" y="13666"/>
                        <a:pt x="4950" y="13666"/>
                      </a:cubicBezTo>
                      <a:cubicBezTo>
                        <a:pt x="5882" y="13666"/>
                        <a:pt x="6818" y="13569"/>
                        <a:pt x="7740" y="13376"/>
                      </a:cubicBezTo>
                      <a:cubicBezTo>
                        <a:pt x="8440" y="13210"/>
                        <a:pt x="9207" y="12976"/>
                        <a:pt x="9608" y="12376"/>
                      </a:cubicBezTo>
                      <a:cubicBezTo>
                        <a:pt x="9908" y="11842"/>
                        <a:pt x="10041" y="11241"/>
                        <a:pt x="10008" y="10641"/>
                      </a:cubicBezTo>
                      <a:cubicBezTo>
                        <a:pt x="10075" y="7172"/>
                        <a:pt x="9941" y="3669"/>
                        <a:pt x="9541" y="234"/>
                      </a:cubicBezTo>
                      <a:lnTo>
                        <a:pt x="733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19" name="Google Shape;1719;p53">
                  <a:extLst>
                    <a:ext uri="{FF2B5EF4-FFF2-40B4-BE49-F238E27FC236}">
                      <a16:creationId xmlns:a16="http://schemas.microsoft.com/office/drawing/2014/main" id="{D77F9124-E18C-63E6-2F57-46F9EC54F173}"/>
                    </a:ext>
                  </a:extLst>
                </p:cNvPr>
                <p:cNvGrpSpPr/>
                <p:nvPr/>
              </p:nvGrpSpPr>
              <p:grpSpPr>
                <a:xfrm>
                  <a:off x="7400699" y="2105100"/>
                  <a:ext cx="371525" cy="143562"/>
                  <a:chOff x="7400699" y="2105100"/>
                  <a:chExt cx="371525" cy="143562"/>
                </a:xfrm>
              </p:grpSpPr>
              <p:sp>
                <p:nvSpPr>
                  <p:cNvPr id="1720" name="Google Shape;1720;p53">
                    <a:extLst>
                      <a:ext uri="{FF2B5EF4-FFF2-40B4-BE49-F238E27FC236}">
                        <a16:creationId xmlns:a16="http://schemas.microsoft.com/office/drawing/2014/main" id="{13A743A1-5594-EDD5-AA08-584FF8EE1134}"/>
                      </a:ext>
                    </a:extLst>
                  </p:cNvPr>
                  <p:cNvSpPr/>
                  <p:nvPr/>
                </p:nvSpPr>
                <p:spPr>
                  <a:xfrm flipH="1">
                    <a:off x="7431907" y="2105100"/>
                    <a:ext cx="74309" cy="78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6" h="3504" extrusionOk="0">
                        <a:moveTo>
                          <a:pt x="1001" y="1"/>
                        </a:moveTo>
                        <a:cubicBezTo>
                          <a:pt x="667" y="902"/>
                          <a:pt x="334" y="1802"/>
                          <a:pt x="0" y="2670"/>
                        </a:cubicBezTo>
                        <a:cubicBezTo>
                          <a:pt x="500" y="2936"/>
                          <a:pt x="1368" y="3270"/>
                          <a:pt x="1835" y="3503"/>
                        </a:cubicBezTo>
                        <a:cubicBezTo>
                          <a:pt x="2302" y="2536"/>
                          <a:pt x="2869" y="1535"/>
                          <a:pt x="3336" y="568"/>
                        </a:cubicBezTo>
                        <a:cubicBezTo>
                          <a:pt x="2535" y="468"/>
                          <a:pt x="1735" y="301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1" name="Google Shape;1721;p53">
                    <a:extLst>
                      <a:ext uri="{FF2B5EF4-FFF2-40B4-BE49-F238E27FC236}">
                        <a16:creationId xmlns:a16="http://schemas.microsoft.com/office/drawing/2014/main" id="{64C79ED2-E544-4516-BF49-3754976745AC}"/>
                      </a:ext>
                    </a:extLst>
                  </p:cNvPr>
                  <p:cNvSpPr/>
                  <p:nvPr/>
                </p:nvSpPr>
                <p:spPr>
                  <a:xfrm flipH="1">
                    <a:off x="7400699" y="2154639"/>
                    <a:ext cx="125586" cy="697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8" h="3131" extrusionOk="0">
                        <a:moveTo>
                          <a:pt x="1086" y="0"/>
                        </a:moveTo>
                        <a:cubicBezTo>
                          <a:pt x="888" y="0"/>
                          <a:pt x="722" y="202"/>
                          <a:pt x="634" y="379"/>
                        </a:cubicBezTo>
                        <a:cubicBezTo>
                          <a:pt x="234" y="1213"/>
                          <a:pt x="0" y="2147"/>
                          <a:pt x="0" y="3081"/>
                        </a:cubicBezTo>
                        <a:cubicBezTo>
                          <a:pt x="918" y="3114"/>
                          <a:pt x="1827" y="3131"/>
                          <a:pt x="2736" y="3131"/>
                        </a:cubicBezTo>
                        <a:cubicBezTo>
                          <a:pt x="3645" y="3131"/>
                          <a:pt x="4554" y="3114"/>
                          <a:pt x="5471" y="3081"/>
                        </a:cubicBezTo>
                        <a:cubicBezTo>
                          <a:pt x="5638" y="2614"/>
                          <a:pt x="5404" y="2113"/>
                          <a:pt x="4971" y="1913"/>
                        </a:cubicBezTo>
                        <a:cubicBezTo>
                          <a:pt x="4604" y="1713"/>
                          <a:pt x="4237" y="1613"/>
                          <a:pt x="3836" y="1546"/>
                        </a:cubicBezTo>
                        <a:cubicBezTo>
                          <a:pt x="3369" y="1413"/>
                          <a:pt x="3103" y="1279"/>
                          <a:pt x="3003" y="812"/>
                        </a:cubicBezTo>
                        <a:cubicBezTo>
                          <a:pt x="2897" y="883"/>
                          <a:pt x="2754" y="914"/>
                          <a:pt x="2596" y="914"/>
                        </a:cubicBezTo>
                        <a:cubicBezTo>
                          <a:pt x="2156" y="914"/>
                          <a:pt x="1598" y="673"/>
                          <a:pt x="1401" y="379"/>
                        </a:cubicBezTo>
                        <a:cubicBezTo>
                          <a:pt x="1335" y="245"/>
                          <a:pt x="1301" y="79"/>
                          <a:pt x="1168" y="12"/>
                        </a:cubicBezTo>
                        <a:cubicBezTo>
                          <a:pt x="1140" y="4"/>
                          <a:pt x="1113" y="0"/>
                          <a:pt x="108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2" name="Google Shape;1722;p53">
                    <a:extLst>
                      <a:ext uri="{FF2B5EF4-FFF2-40B4-BE49-F238E27FC236}">
                        <a16:creationId xmlns:a16="http://schemas.microsoft.com/office/drawing/2014/main" id="{770BB445-55E7-B67C-D349-49513EC777A4}"/>
                      </a:ext>
                    </a:extLst>
                  </p:cNvPr>
                  <p:cNvSpPr/>
                  <p:nvPr/>
                </p:nvSpPr>
                <p:spPr>
                  <a:xfrm flipH="1">
                    <a:off x="7677845" y="2116995"/>
                    <a:ext cx="73574" cy="78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3" h="3504" extrusionOk="0">
                        <a:moveTo>
                          <a:pt x="968" y="1"/>
                        </a:moveTo>
                        <a:cubicBezTo>
                          <a:pt x="634" y="901"/>
                          <a:pt x="300" y="1802"/>
                          <a:pt x="0" y="2669"/>
                        </a:cubicBezTo>
                        <a:cubicBezTo>
                          <a:pt x="467" y="2936"/>
                          <a:pt x="1334" y="3270"/>
                          <a:pt x="1835" y="3503"/>
                        </a:cubicBezTo>
                        <a:cubicBezTo>
                          <a:pt x="2268" y="2536"/>
                          <a:pt x="2869" y="1535"/>
                          <a:pt x="3303" y="568"/>
                        </a:cubicBezTo>
                        <a:cubicBezTo>
                          <a:pt x="2502" y="468"/>
                          <a:pt x="1701" y="301"/>
                          <a:pt x="96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3" name="Google Shape;1723;p53">
                    <a:extLst>
                      <a:ext uri="{FF2B5EF4-FFF2-40B4-BE49-F238E27FC236}">
                        <a16:creationId xmlns:a16="http://schemas.microsoft.com/office/drawing/2014/main" id="{A6371E3A-5C15-23B1-B827-2C0668C21BD9}"/>
                      </a:ext>
                    </a:extLst>
                  </p:cNvPr>
                  <p:cNvSpPr/>
                  <p:nvPr/>
                </p:nvSpPr>
                <p:spPr>
                  <a:xfrm flipH="1">
                    <a:off x="7627325" y="2166245"/>
                    <a:ext cx="144899" cy="82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5" h="3700" extrusionOk="0">
                        <a:moveTo>
                          <a:pt x="1220" y="1"/>
                        </a:moveTo>
                        <a:cubicBezTo>
                          <a:pt x="1027" y="1"/>
                          <a:pt x="846" y="196"/>
                          <a:pt x="734" y="392"/>
                        </a:cubicBezTo>
                        <a:cubicBezTo>
                          <a:pt x="267" y="1426"/>
                          <a:pt x="34" y="2526"/>
                          <a:pt x="0" y="3694"/>
                        </a:cubicBezTo>
                        <a:cubicBezTo>
                          <a:pt x="110" y="3697"/>
                          <a:pt x="220" y="3699"/>
                          <a:pt x="330" y="3699"/>
                        </a:cubicBezTo>
                        <a:cubicBezTo>
                          <a:pt x="2319" y="3699"/>
                          <a:pt x="4280" y="3155"/>
                          <a:pt x="6271" y="3060"/>
                        </a:cubicBezTo>
                        <a:cubicBezTo>
                          <a:pt x="6505" y="2660"/>
                          <a:pt x="6171" y="2126"/>
                          <a:pt x="5704" y="1893"/>
                        </a:cubicBezTo>
                        <a:cubicBezTo>
                          <a:pt x="5271" y="1726"/>
                          <a:pt x="4837" y="1626"/>
                          <a:pt x="4370" y="1559"/>
                        </a:cubicBezTo>
                        <a:cubicBezTo>
                          <a:pt x="3870" y="1426"/>
                          <a:pt x="3536" y="1292"/>
                          <a:pt x="3436" y="825"/>
                        </a:cubicBezTo>
                        <a:cubicBezTo>
                          <a:pt x="3319" y="906"/>
                          <a:pt x="3152" y="941"/>
                          <a:pt x="2965" y="941"/>
                        </a:cubicBezTo>
                        <a:cubicBezTo>
                          <a:pt x="2457" y="941"/>
                          <a:pt x="1805" y="684"/>
                          <a:pt x="1635" y="392"/>
                        </a:cubicBezTo>
                        <a:cubicBezTo>
                          <a:pt x="1535" y="258"/>
                          <a:pt x="1501" y="91"/>
                          <a:pt x="1334" y="25"/>
                        </a:cubicBezTo>
                        <a:cubicBezTo>
                          <a:pt x="1296" y="8"/>
                          <a:pt x="1258" y="1"/>
                          <a:pt x="122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24" name="Google Shape;1724;p53">
                  <a:extLst>
                    <a:ext uri="{FF2B5EF4-FFF2-40B4-BE49-F238E27FC236}">
                      <a16:creationId xmlns:a16="http://schemas.microsoft.com/office/drawing/2014/main" id="{C15258BF-01B5-A209-1348-0F19B7F4164F}"/>
                    </a:ext>
                  </a:extLst>
                </p:cNvPr>
                <p:cNvSpPr/>
                <p:nvPr/>
              </p:nvSpPr>
              <p:spPr>
                <a:xfrm flipH="1">
                  <a:off x="7331602" y="1469082"/>
                  <a:ext cx="438394" cy="721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1" h="32391" extrusionOk="0">
                      <a:moveTo>
                        <a:pt x="17146" y="0"/>
                      </a:moveTo>
                      <a:lnTo>
                        <a:pt x="5938" y="3269"/>
                      </a:lnTo>
                      <a:cubicBezTo>
                        <a:pt x="6672" y="7973"/>
                        <a:pt x="6472" y="12809"/>
                        <a:pt x="5371" y="17446"/>
                      </a:cubicBezTo>
                      <a:cubicBezTo>
                        <a:pt x="4303" y="21983"/>
                        <a:pt x="1668" y="26986"/>
                        <a:pt x="0" y="31223"/>
                      </a:cubicBezTo>
                      <a:cubicBezTo>
                        <a:pt x="1034" y="31623"/>
                        <a:pt x="2502" y="31956"/>
                        <a:pt x="3569" y="32390"/>
                      </a:cubicBezTo>
                      <a:cubicBezTo>
                        <a:pt x="7906" y="24751"/>
                        <a:pt x="11308" y="18046"/>
                        <a:pt x="12242" y="9207"/>
                      </a:cubicBezTo>
                      <a:cubicBezTo>
                        <a:pt x="13143" y="13243"/>
                        <a:pt x="13510" y="15345"/>
                        <a:pt x="13343" y="19614"/>
                      </a:cubicBezTo>
                      <a:cubicBezTo>
                        <a:pt x="13110" y="23484"/>
                        <a:pt x="12442" y="27286"/>
                        <a:pt x="11308" y="30989"/>
                      </a:cubicBezTo>
                      <a:cubicBezTo>
                        <a:pt x="12276" y="31323"/>
                        <a:pt x="14010" y="31022"/>
                        <a:pt x="15011" y="31423"/>
                      </a:cubicBezTo>
                      <a:cubicBezTo>
                        <a:pt x="15311" y="30989"/>
                        <a:pt x="15078" y="30122"/>
                        <a:pt x="15278" y="29655"/>
                      </a:cubicBezTo>
                      <a:cubicBezTo>
                        <a:pt x="17279" y="25185"/>
                        <a:pt x="18580" y="20415"/>
                        <a:pt x="19147" y="15578"/>
                      </a:cubicBezTo>
                      <a:cubicBezTo>
                        <a:pt x="19681" y="10674"/>
                        <a:pt x="19181" y="5738"/>
                        <a:pt x="17646" y="1068"/>
                      </a:cubicBezTo>
                      <a:cubicBezTo>
                        <a:pt x="17546" y="701"/>
                        <a:pt x="17379" y="334"/>
                        <a:pt x="171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53">
                  <a:extLst>
                    <a:ext uri="{FF2B5EF4-FFF2-40B4-BE49-F238E27FC236}">
                      <a16:creationId xmlns:a16="http://schemas.microsoft.com/office/drawing/2014/main" id="{BB63AEFE-9F96-DFEF-5684-3DB71AADAB59}"/>
                    </a:ext>
                  </a:extLst>
                </p:cNvPr>
                <p:cNvSpPr/>
                <p:nvPr/>
              </p:nvSpPr>
              <p:spPr>
                <a:xfrm flipH="1">
                  <a:off x="7541121" y="991305"/>
                  <a:ext cx="128571" cy="11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205" extrusionOk="0">
                      <a:moveTo>
                        <a:pt x="3203" y="0"/>
                      </a:moveTo>
                      <a:cubicBezTo>
                        <a:pt x="2584" y="42"/>
                        <a:pt x="1953" y="70"/>
                        <a:pt x="1325" y="70"/>
                      </a:cubicBezTo>
                      <a:cubicBezTo>
                        <a:pt x="937" y="70"/>
                        <a:pt x="549" y="59"/>
                        <a:pt x="167" y="34"/>
                      </a:cubicBezTo>
                      <a:lnTo>
                        <a:pt x="0" y="401"/>
                      </a:lnTo>
                      <a:cubicBezTo>
                        <a:pt x="668" y="1935"/>
                        <a:pt x="934" y="3536"/>
                        <a:pt x="868" y="5204"/>
                      </a:cubicBezTo>
                      <a:cubicBezTo>
                        <a:pt x="2502" y="4537"/>
                        <a:pt x="4137" y="3970"/>
                        <a:pt x="5771" y="3470"/>
                      </a:cubicBezTo>
                      <a:cubicBezTo>
                        <a:pt x="4771" y="2436"/>
                        <a:pt x="3903" y="1268"/>
                        <a:pt x="3203" y="0"/>
                      </a:cubicBez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53">
                  <a:extLst>
                    <a:ext uri="{FF2B5EF4-FFF2-40B4-BE49-F238E27FC236}">
                      <a16:creationId xmlns:a16="http://schemas.microsoft.com/office/drawing/2014/main" id="{E2F309AA-ADE7-7BC6-5ACB-942915A149C2}"/>
                    </a:ext>
                  </a:extLst>
                </p:cNvPr>
                <p:cNvSpPr/>
                <p:nvPr/>
              </p:nvSpPr>
              <p:spPr>
                <a:xfrm flipH="1">
                  <a:off x="7546333" y="898708"/>
                  <a:ext cx="167931" cy="119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5365" extrusionOk="0">
                      <a:moveTo>
                        <a:pt x="2823" y="0"/>
                      </a:moveTo>
                      <a:cubicBezTo>
                        <a:pt x="2505" y="0"/>
                        <a:pt x="2182" y="50"/>
                        <a:pt x="1868" y="155"/>
                      </a:cubicBezTo>
                      <a:cubicBezTo>
                        <a:pt x="1234" y="355"/>
                        <a:pt x="667" y="788"/>
                        <a:pt x="367" y="1355"/>
                      </a:cubicBezTo>
                      <a:cubicBezTo>
                        <a:pt x="0" y="2089"/>
                        <a:pt x="67" y="2957"/>
                        <a:pt x="534" y="3657"/>
                      </a:cubicBezTo>
                      <a:cubicBezTo>
                        <a:pt x="1001" y="4324"/>
                        <a:pt x="1668" y="4825"/>
                        <a:pt x="2435" y="5058"/>
                      </a:cubicBezTo>
                      <a:cubicBezTo>
                        <a:pt x="3012" y="5263"/>
                        <a:pt x="3614" y="5365"/>
                        <a:pt x="4216" y="5365"/>
                      </a:cubicBezTo>
                      <a:cubicBezTo>
                        <a:pt x="5179" y="5365"/>
                        <a:pt x="6143" y="5104"/>
                        <a:pt x="7005" y="4591"/>
                      </a:cubicBezTo>
                      <a:cubicBezTo>
                        <a:pt x="7205" y="4491"/>
                        <a:pt x="7539" y="4057"/>
                        <a:pt x="7339" y="3957"/>
                      </a:cubicBezTo>
                      <a:cubicBezTo>
                        <a:pt x="6972" y="3757"/>
                        <a:pt x="7038" y="3490"/>
                        <a:pt x="6938" y="3390"/>
                      </a:cubicBezTo>
                      <a:cubicBezTo>
                        <a:pt x="6838" y="3290"/>
                        <a:pt x="6872" y="3390"/>
                        <a:pt x="6772" y="3257"/>
                      </a:cubicBezTo>
                      <a:cubicBezTo>
                        <a:pt x="6671" y="3123"/>
                        <a:pt x="6772" y="3123"/>
                        <a:pt x="6671" y="2990"/>
                      </a:cubicBezTo>
                      <a:cubicBezTo>
                        <a:pt x="6605" y="2890"/>
                        <a:pt x="6438" y="2756"/>
                        <a:pt x="6371" y="2656"/>
                      </a:cubicBezTo>
                      <a:cubicBezTo>
                        <a:pt x="6538" y="2390"/>
                        <a:pt x="6805" y="2089"/>
                        <a:pt x="6772" y="1889"/>
                      </a:cubicBezTo>
                      <a:cubicBezTo>
                        <a:pt x="6738" y="1689"/>
                        <a:pt x="5604" y="1389"/>
                        <a:pt x="5437" y="1289"/>
                      </a:cubicBezTo>
                      <a:cubicBezTo>
                        <a:pt x="4937" y="922"/>
                        <a:pt x="5170" y="788"/>
                        <a:pt x="4670" y="455"/>
                      </a:cubicBezTo>
                      <a:cubicBezTo>
                        <a:pt x="4336" y="288"/>
                        <a:pt x="4036" y="188"/>
                        <a:pt x="3669" y="121"/>
                      </a:cubicBezTo>
                      <a:cubicBezTo>
                        <a:pt x="3399" y="42"/>
                        <a:pt x="3113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53">
                  <a:extLst>
                    <a:ext uri="{FF2B5EF4-FFF2-40B4-BE49-F238E27FC236}">
                      <a16:creationId xmlns:a16="http://schemas.microsoft.com/office/drawing/2014/main" id="{7F56559C-0A42-8A6A-DDE3-35F3A25F5749}"/>
                    </a:ext>
                  </a:extLst>
                </p:cNvPr>
                <p:cNvSpPr/>
                <p:nvPr/>
              </p:nvSpPr>
              <p:spPr>
                <a:xfrm flipH="1">
                  <a:off x="7599816" y="854581"/>
                  <a:ext cx="124116" cy="16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" h="7440" extrusionOk="0">
                      <a:moveTo>
                        <a:pt x="5304" y="1"/>
                      </a:moveTo>
                      <a:lnTo>
                        <a:pt x="5304" y="1"/>
                      </a:lnTo>
                      <a:cubicBezTo>
                        <a:pt x="5271" y="501"/>
                        <a:pt x="5071" y="935"/>
                        <a:pt x="4704" y="1268"/>
                      </a:cubicBezTo>
                      <a:cubicBezTo>
                        <a:pt x="4837" y="968"/>
                        <a:pt x="4871" y="601"/>
                        <a:pt x="4770" y="301"/>
                      </a:cubicBezTo>
                      <a:lnTo>
                        <a:pt x="4770" y="301"/>
                      </a:lnTo>
                      <a:cubicBezTo>
                        <a:pt x="4737" y="534"/>
                        <a:pt x="4637" y="768"/>
                        <a:pt x="4470" y="901"/>
                      </a:cubicBezTo>
                      <a:cubicBezTo>
                        <a:pt x="4270" y="1068"/>
                        <a:pt x="4070" y="1202"/>
                        <a:pt x="3870" y="1302"/>
                      </a:cubicBezTo>
                      <a:cubicBezTo>
                        <a:pt x="3103" y="1669"/>
                        <a:pt x="2335" y="1969"/>
                        <a:pt x="1568" y="2269"/>
                      </a:cubicBezTo>
                      <a:cubicBezTo>
                        <a:pt x="1168" y="2336"/>
                        <a:pt x="834" y="2569"/>
                        <a:pt x="601" y="2903"/>
                      </a:cubicBezTo>
                      <a:cubicBezTo>
                        <a:pt x="534" y="3070"/>
                        <a:pt x="501" y="3236"/>
                        <a:pt x="401" y="3403"/>
                      </a:cubicBezTo>
                      <a:cubicBezTo>
                        <a:pt x="334" y="3537"/>
                        <a:pt x="167" y="3670"/>
                        <a:pt x="100" y="3803"/>
                      </a:cubicBezTo>
                      <a:cubicBezTo>
                        <a:pt x="0" y="4037"/>
                        <a:pt x="0" y="4304"/>
                        <a:pt x="100" y="4537"/>
                      </a:cubicBezTo>
                      <a:cubicBezTo>
                        <a:pt x="201" y="4771"/>
                        <a:pt x="367" y="4971"/>
                        <a:pt x="534" y="5171"/>
                      </a:cubicBezTo>
                      <a:cubicBezTo>
                        <a:pt x="934" y="5738"/>
                        <a:pt x="934" y="6639"/>
                        <a:pt x="2302" y="7039"/>
                      </a:cubicBezTo>
                      <a:cubicBezTo>
                        <a:pt x="2669" y="7406"/>
                        <a:pt x="2602" y="7339"/>
                        <a:pt x="3136" y="7439"/>
                      </a:cubicBezTo>
                      <a:cubicBezTo>
                        <a:pt x="3603" y="6672"/>
                        <a:pt x="3937" y="5838"/>
                        <a:pt x="4103" y="4971"/>
                      </a:cubicBezTo>
                      <a:cubicBezTo>
                        <a:pt x="4237" y="5038"/>
                        <a:pt x="4370" y="5104"/>
                        <a:pt x="4537" y="5204"/>
                      </a:cubicBezTo>
                      <a:cubicBezTo>
                        <a:pt x="4570" y="5104"/>
                        <a:pt x="4637" y="5038"/>
                        <a:pt x="4737" y="4971"/>
                      </a:cubicBezTo>
                      <a:cubicBezTo>
                        <a:pt x="4604" y="4737"/>
                        <a:pt x="4470" y="4504"/>
                        <a:pt x="4370" y="4270"/>
                      </a:cubicBezTo>
                      <a:cubicBezTo>
                        <a:pt x="4337" y="4204"/>
                        <a:pt x="4337" y="4137"/>
                        <a:pt x="4303" y="4070"/>
                      </a:cubicBezTo>
                      <a:cubicBezTo>
                        <a:pt x="4337" y="3870"/>
                        <a:pt x="4404" y="3703"/>
                        <a:pt x="4470" y="3503"/>
                      </a:cubicBezTo>
                      <a:cubicBezTo>
                        <a:pt x="4770" y="2970"/>
                        <a:pt x="5338" y="2536"/>
                        <a:pt x="5404" y="1935"/>
                      </a:cubicBezTo>
                      <a:lnTo>
                        <a:pt x="5404" y="1935"/>
                      </a:lnTo>
                      <a:cubicBezTo>
                        <a:pt x="5338" y="2002"/>
                        <a:pt x="5271" y="2069"/>
                        <a:pt x="5204" y="2136"/>
                      </a:cubicBezTo>
                      <a:cubicBezTo>
                        <a:pt x="5538" y="1468"/>
                        <a:pt x="5571" y="701"/>
                        <a:pt x="53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53">
                  <a:extLst>
                    <a:ext uri="{FF2B5EF4-FFF2-40B4-BE49-F238E27FC236}">
                      <a16:creationId xmlns:a16="http://schemas.microsoft.com/office/drawing/2014/main" id="{4B2E4DE4-AB7B-CC6C-7ADC-5EA032460D1A}"/>
                    </a:ext>
                  </a:extLst>
                </p:cNvPr>
                <p:cNvSpPr/>
                <p:nvPr/>
              </p:nvSpPr>
              <p:spPr>
                <a:xfrm flipH="1">
                  <a:off x="7622113" y="961034"/>
                  <a:ext cx="37912" cy="35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1593" extrusionOk="0">
                      <a:moveTo>
                        <a:pt x="655" y="0"/>
                      </a:moveTo>
                      <a:cubicBezTo>
                        <a:pt x="473" y="0"/>
                        <a:pt x="292" y="75"/>
                        <a:pt x="167" y="225"/>
                      </a:cubicBezTo>
                      <a:cubicBezTo>
                        <a:pt x="0" y="425"/>
                        <a:pt x="33" y="726"/>
                        <a:pt x="200" y="892"/>
                      </a:cubicBezTo>
                      <a:cubicBezTo>
                        <a:pt x="367" y="1026"/>
                        <a:pt x="634" y="1059"/>
                        <a:pt x="767" y="1193"/>
                      </a:cubicBezTo>
                      <a:cubicBezTo>
                        <a:pt x="834" y="1293"/>
                        <a:pt x="901" y="1393"/>
                        <a:pt x="1001" y="1460"/>
                      </a:cubicBezTo>
                      <a:cubicBezTo>
                        <a:pt x="1101" y="1560"/>
                        <a:pt x="1234" y="1593"/>
                        <a:pt x="1368" y="1593"/>
                      </a:cubicBezTo>
                      <a:cubicBezTo>
                        <a:pt x="1501" y="1526"/>
                        <a:pt x="1601" y="1426"/>
                        <a:pt x="1701" y="1326"/>
                      </a:cubicBezTo>
                      <a:lnTo>
                        <a:pt x="1701" y="425"/>
                      </a:lnTo>
                      <a:lnTo>
                        <a:pt x="834" y="25"/>
                      </a:lnTo>
                      <a:cubicBezTo>
                        <a:pt x="776" y="9"/>
                        <a:pt x="715" y="0"/>
                        <a:pt x="655" y="0"/>
                      </a:cubicBez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53">
                  <a:extLst>
                    <a:ext uri="{FF2B5EF4-FFF2-40B4-BE49-F238E27FC236}">
                      <a16:creationId xmlns:a16="http://schemas.microsoft.com/office/drawing/2014/main" id="{F8F7DBA4-A962-C738-3D6D-AFFDF1A16D4D}"/>
                    </a:ext>
                  </a:extLst>
                </p:cNvPr>
                <p:cNvSpPr/>
                <p:nvPr/>
              </p:nvSpPr>
              <p:spPr>
                <a:xfrm flipH="1">
                  <a:off x="7629686" y="966981"/>
                  <a:ext cx="24413" cy="16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739" extrusionOk="0">
                      <a:moveTo>
                        <a:pt x="335" y="0"/>
                      </a:moveTo>
                      <a:cubicBezTo>
                        <a:pt x="276" y="0"/>
                        <a:pt x="218" y="8"/>
                        <a:pt x="168" y="25"/>
                      </a:cubicBezTo>
                      <a:cubicBezTo>
                        <a:pt x="34" y="92"/>
                        <a:pt x="1" y="259"/>
                        <a:pt x="68" y="359"/>
                      </a:cubicBezTo>
                      <a:lnTo>
                        <a:pt x="368" y="359"/>
                      </a:lnTo>
                      <a:cubicBezTo>
                        <a:pt x="301" y="392"/>
                        <a:pt x="268" y="459"/>
                        <a:pt x="301" y="525"/>
                      </a:cubicBezTo>
                      <a:cubicBezTo>
                        <a:pt x="335" y="592"/>
                        <a:pt x="401" y="625"/>
                        <a:pt x="468" y="659"/>
                      </a:cubicBezTo>
                      <a:cubicBezTo>
                        <a:pt x="541" y="708"/>
                        <a:pt x="632" y="739"/>
                        <a:pt x="715" y="739"/>
                      </a:cubicBezTo>
                      <a:cubicBezTo>
                        <a:pt x="746" y="739"/>
                        <a:pt x="775" y="735"/>
                        <a:pt x="802" y="726"/>
                      </a:cubicBezTo>
                      <a:cubicBezTo>
                        <a:pt x="882" y="726"/>
                        <a:pt x="962" y="683"/>
                        <a:pt x="1025" y="683"/>
                      </a:cubicBezTo>
                      <a:cubicBezTo>
                        <a:pt x="1040" y="683"/>
                        <a:pt x="1055" y="686"/>
                        <a:pt x="1068" y="692"/>
                      </a:cubicBezTo>
                      <a:cubicBezTo>
                        <a:pt x="1096" y="638"/>
                        <a:pt x="1078" y="583"/>
                        <a:pt x="1035" y="583"/>
                      </a:cubicBezTo>
                      <a:cubicBezTo>
                        <a:pt x="1025" y="583"/>
                        <a:pt x="1014" y="586"/>
                        <a:pt x="1002" y="592"/>
                      </a:cubicBezTo>
                      <a:cubicBezTo>
                        <a:pt x="968" y="559"/>
                        <a:pt x="902" y="559"/>
                        <a:pt x="868" y="559"/>
                      </a:cubicBezTo>
                      <a:cubicBezTo>
                        <a:pt x="802" y="525"/>
                        <a:pt x="802" y="459"/>
                        <a:pt x="802" y="392"/>
                      </a:cubicBezTo>
                      <a:cubicBezTo>
                        <a:pt x="802" y="325"/>
                        <a:pt x="802" y="292"/>
                        <a:pt x="835" y="225"/>
                      </a:cubicBezTo>
                      <a:cubicBezTo>
                        <a:pt x="735" y="158"/>
                        <a:pt x="635" y="92"/>
                        <a:pt x="501" y="25"/>
                      </a:cubicBezTo>
                      <a:cubicBezTo>
                        <a:pt x="451" y="8"/>
                        <a:pt x="393" y="0"/>
                        <a:pt x="335" y="0"/>
                      </a:cubicBezTo>
                      <a:close/>
                    </a:path>
                  </a:pathLst>
                </a:custGeom>
                <a:solidFill>
                  <a:srgbClr val="714E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53">
                  <a:extLst>
                    <a:ext uri="{FF2B5EF4-FFF2-40B4-BE49-F238E27FC236}">
                      <a16:creationId xmlns:a16="http://schemas.microsoft.com/office/drawing/2014/main" id="{65C430B7-3F7D-9BB0-0261-0727D6C0B512}"/>
                    </a:ext>
                  </a:extLst>
                </p:cNvPr>
                <p:cNvSpPr/>
                <p:nvPr/>
              </p:nvSpPr>
              <p:spPr>
                <a:xfrm flipH="1">
                  <a:off x="7561926" y="969765"/>
                  <a:ext cx="8197" cy="12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568" extrusionOk="0">
                      <a:moveTo>
                        <a:pt x="167" y="0"/>
                      </a:moveTo>
                      <a:cubicBezTo>
                        <a:pt x="167" y="100"/>
                        <a:pt x="0" y="300"/>
                        <a:pt x="34" y="367"/>
                      </a:cubicBezTo>
                      <a:cubicBezTo>
                        <a:pt x="67" y="467"/>
                        <a:pt x="134" y="567"/>
                        <a:pt x="234" y="567"/>
                      </a:cubicBezTo>
                      <a:cubicBezTo>
                        <a:pt x="301" y="567"/>
                        <a:pt x="334" y="567"/>
                        <a:pt x="367" y="534"/>
                      </a:cubicBezTo>
                      <a:cubicBezTo>
                        <a:pt x="367" y="467"/>
                        <a:pt x="367" y="434"/>
                        <a:pt x="367" y="400"/>
                      </a:cubicBezTo>
                      <a:cubicBezTo>
                        <a:pt x="301" y="234"/>
                        <a:pt x="301" y="33"/>
                        <a:pt x="1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53">
                  <a:extLst>
                    <a:ext uri="{FF2B5EF4-FFF2-40B4-BE49-F238E27FC236}">
                      <a16:creationId xmlns:a16="http://schemas.microsoft.com/office/drawing/2014/main" id="{6B0A9E03-5601-8A14-6DD4-635399E01548}"/>
                    </a:ext>
                  </a:extLst>
                </p:cNvPr>
                <p:cNvSpPr/>
                <p:nvPr/>
              </p:nvSpPr>
              <p:spPr>
                <a:xfrm flipH="1">
                  <a:off x="7596118" y="928156"/>
                  <a:ext cx="8932" cy="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06" extrusionOk="0">
                      <a:moveTo>
                        <a:pt x="34" y="0"/>
                      </a:moveTo>
                      <a:cubicBezTo>
                        <a:pt x="1" y="0"/>
                        <a:pt x="1" y="33"/>
                        <a:pt x="34" y="33"/>
                      </a:cubicBezTo>
                      <a:cubicBezTo>
                        <a:pt x="67" y="134"/>
                        <a:pt x="134" y="234"/>
                        <a:pt x="234" y="267"/>
                      </a:cubicBezTo>
                      <a:cubicBezTo>
                        <a:pt x="253" y="286"/>
                        <a:pt x="284" y="306"/>
                        <a:pt x="312" y="306"/>
                      </a:cubicBezTo>
                      <a:cubicBezTo>
                        <a:pt x="333" y="306"/>
                        <a:pt x="353" y="295"/>
                        <a:pt x="367" y="267"/>
                      </a:cubicBezTo>
                      <a:cubicBezTo>
                        <a:pt x="401" y="234"/>
                        <a:pt x="401" y="200"/>
                        <a:pt x="367" y="167"/>
                      </a:cubicBezTo>
                      <a:cubicBezTo>
                        <a:pt x="367" y="134"/>
                        <a:pt x="334" y="134"/>
                        <a:pt x="301" y="100"/>
                      </a:cubicBezTo>
                      <a:cubicBezTo>
                        <a:pt x="267" y="67"/>
                        <a:pt x="201" y="33"/>
                        <a:pt x="167" y="33"/>
                      </a:cubicBezTo>
                      <a:cubicBezTo>
                        <a:pt x="134" y="0"/>
                        <a:pt x="101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53">
                  <a:extLst>
                    <a:ext uri="{FF2B5EF4-FFF2-40B4-BE49-F238E27FC236}">
                      <a16:creationId xmlns:a16="http://schemas.microsoft.com/office/drawing/2014/main" id="{D0A78576-BADA-F2B6-73EC-175A9B4D6567}"/>
                    </a:ext>
                  </a:extLst>
                </p:cNvPr>
                <p:cNvSpPr/>
                <p:nvPr/>
              </p:nvSpPr>
              <p:spPr>
                <a:xfrm flipH="1">
                  <a:off x="7603536" y="915526"/>
                  <a:ext cx="13410" cy="14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634" extrusionOk="0">
                      <a:moveTo>
                        <a:pt x="334" y="0"/>
                      </a:moveTo>
                      <a:cubicBezTo>
                        <a:pt x="201" y="167"/>
                        <a:pt x="101" y="367"/>
                        <a:pt x="1" y="567"/>
                      </a:cubicBezTo>
                      <a:cubicBezTo>
                        <a:pt x="68" y="567"/>
                        <a:pt x="101" y="600"/>
                        <a:pt x="168" y="634"/>
                      </a:cubicBezTo>
                      <a:cubicBezTo>
                        <a:pt x="301" y="467"/>
                        <a:pt x="468" y="300"/>
                        <a:pt x="601" y="167"/>
                      </a:cubicBezTo>
                      <a:cubicBezTo>
                        <a:pt x="535" y="67"/>
                        <a:pt x="434" y="100"/>
                        <a:pt x="3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53">
                  <a:extLst>
                    <a:ext uri="{FF2B5EF4-FFF2-40B4-BE49-F238E27FC236}">
                      <a16:creationId xmlns:a16="http://schemas.microsoft.com/office/drawing/2014/main" id="{189B8619-5786-1433-E4E1-7E6E320BE4E6}"/>
                    </a:ext>
                  </a:extLst>
                </p:cNvPr>
                <p:cNvSpPr/>
                <p:nvPr/>
              </p:nvSpPr>
              <p:spPr>
                <a:xfrm flipH="1">
                  <a:off x="7527756" y="1051492"/>
                  <a:ext cx="141936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3103" extrusionOk="0">
                      <a:moveTo>
                        <a:pt x="5938" y="0"/>
                      </a:moveTo>
                      <a:cubicBezTo>
                        <a:pt x="3903" y="234"/>
                        <a:pt x="1935" y="734"/>
                        <a:pt x="67" y="1468"/>
                      </a:cubicBezTo>
                      <a:cubicBezTo>
                        <a:pt x="67" y="2002"/>
                        <a:pt x="34" y="2569"/>
                        <a:pt x="0" y="3103"/>
                      </a:cubicBezTo>
                      <a:lnTo>
                        <a:pt x="6372" y="701"/>
                      </a:lnTo>
                      <a:lnTo>
                        <a:pt x="593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53">
                  <a:extLst>
                    <a:ext uri="{FF2B5EF4-FFF2-40B4-BE49-F238E27FC236}">
                      <a16:creationId xmlns:a16="http://schemas.microsoft.com/office/drawing/2014/main" id="{C7329849-54E6-55BF-E19D-50999731EFDD}"/>
                    </a:ext>
                  </a:extLst>
                </p:cNvPr>
                <p:cNvSpPr/>
                <p:nvPr/>
              </p:nvSpPr>
              <p:spPr>
                <a:xfrm flipH="1">
                  <a:off x="7316723" y="1055212"/>
                  <a:ext cx="400527" cy="8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1" h="39329" extrusionOk="0">
                      <a:moveTo>
                        <a:pt x="8673" y="0"/>
                      </a:moveTo>
                      <a:cubicBezTo>
                        <a:pt x="6172" y="834"/>
                        <a:pt x="5638" y="1335"/>
                        <a:pt x="3136" y="2168"/>
                      </a:cubicBezTo>
                      <a:cubicBezTo>
                        <a:pt x="2669" y="2269"/>
                        <a:pt x="2236" y="2502"/>
                        <a:pt x="1835" y="2769"/>
                      </a:cubicBezTo>
                      <a:cubicBezTo>
                        <a:pt x="1235" y="3269"/>
                        <a:pt x="1001" y="4137"/>
                        <a:pt x="835" y="4904"/>
                      </a:cubicBezTo>
                      <a:cubicBezTo>
                        <a:pt x="1" y="9474"/>
                        <a:pt x="734" y="12276"/>
                        <a:pt x="1802" y="18447"/>
                      </a:cubicBezTo>
                      <a:cubicBezTo>
                        <a:pt x="3069" y="25152"/>
                        <a:pt x="3236" y="32190"/>
                        <a:pt x="1368" y="38761"/>
                      </a:cubicBezTo>
                      <a:cubicBezTo>
                        <a:pt x="1635" y="38723"/>
                        <a:pt x="1905" y="38704"/>
                        <a:pt x="2174" y="38704"/>
                      </a:cubicBezTo>
                      <a:cubicBezTo>
                        <a:pt x="2847" y="38704"/>
                        <a:pt x="3517" y="38823"/>
                        <a:pt x="4137" y="39062"/>
                      </a:cubicBezTo>
                      <a:cubicBezTo>
                        <a:pt x="6172" y="34892"/>
                        <a:pt x="6572" y="30655"/>
                        <a:pt x="7139" y="26553"/>
                      </a:cubicBezTo>
                      <a:lnTo>
                        <a:pt x="7139" y="26553"/>
                      </a:lnTo>
                      <a:cubicBezTo>
                        <a:pt x="7573" y="30822"/>
                        <a:pt x="7406" y="35125"/>
                        <a:pt x="6639" y="39328"/>
                      </a:cubicBezTo>
                      <a:cubicBezTo>
                        <a:pt x="10208" y="39095"/>
                        <a:pt x="12309" y="38961"/>
                        <a:pt x="15345" y="37093"/>
                      </a:cubicBezTo>
                      <a:cubicBezTo>
                        <a:pt x="16279" y="36593"/>
                        <a:pt x="17046" y="35826"/>
                        <a:pt x="17480" y="34859"/>
                      </a:cubicBezTo>
                      <a:cubicBezTo>
                        <a:pt x="17747" y="34091"/>
                        <a:pt x="17847" y="33257"/>
                        <a:pt x="17780" y="32423"/>
                      </a:cubicBezTo>
                      <a:cubicBezTo>
                        <a:pt x="17713" y="28387"/>
                        <a:pt x="17980" y="24184"/>
                        <a:pt x="16512" y="20415"/>
                      </a:cubicBezTo>
                      <a:cubicBezTo>
                        <a:pt x="15478" y="17746"/>
                        <a:pt x="13610" y="15311"/>
                        <a:pt x="12443" y="12709"/>
                      </a:cubicBezTo>
                      <a:cubicBezTo>
                        <a:pt x="12209" y="11975"/>
                        <a:pt x="12076" y="11242"/>
                        <a:pt x="12043" y="10508"/>
                      </a:cubicBezTo>
                      <a:cubicBezTo>
                        <a:pt x="11976" y="8740"/>
                        <a:pt x="12543" y="7406"/>
                        <a:pt x="11776" y="3903"/>
                      </a:cubicBezTo>
                      <a:cubicBezTo>
                        <a:pt x="11409" y="2168"/>
                        <a:pt x="9974" y="1201"/>
                        <a:pt x="8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53">
                  <a:extLst>
                    <a:ext uri="{FF2B5EF4-FFF2-40B4-BE49-F238E27FC236}">
                      <a16:creationId xmlns:a16="http://schemas.microsoft.com/office/drawing/2014/main" id="{0333E7F4-50F0-F3A1-0730-942DC5480571}"/>
                    </a:ext>
                  </a:extLst>
                </p:cNvPr>
                <p:cNvSpPr/>
                <p:nvPr/>
              </p:nvSpPr>
              <p:spPr>
                <a:xfrm flipH="1">
                  <a:off x="7093817" y="574919"/>
                  <a:ext cx="190251" cy="32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1" h="14534" extrusionOk="0">
                      <a:moveTo>
                        <a:pt x="4746" y="737"/>
                      </a:moveTo>
                      <a:cubicBezTo>
                        <a:pt x="4810" y="737"/>
                        <a:pt x="4874" y="740"/>
                        <a:pt x="4938" y="747"/>
                      </a:cubicBezTo>
                      <a:cubicBezTo>
                        <a:pt x="6772" y="914"/>
                        <a:pt x="7940" y="3983"/>
                        <a:pt x="7540" y="7519"/>
                      </a:cubicBezTo>
                      <a:cubicBezTo>
                        <a:pt x="7153" y="10963"/>
                        <a:pt x="5462" y="13600"/>
                        <a:pt x="3725" y="13600"/>
                      </a:cubicBezTo>
                      <a:cubicBezTo>
                        <a:pt x="3662" y="13600"/>
                        <a:pt x="3600" y="13597"/>
                        <a:pt x="3537" y="13590"/>
                      </a:cubicBezTo>
                      <a:cubicBezTo>
                        <a:pt x="1702" y="13390"/>
                        <a:pt x="535" y="10354"/>
                        <a:pt x="935" y="6785"/>
                      </a:cubicBezTo>
                      <a:cubicBezTo>
                        <a:pt x="1289" y="3373"/>
                        <a:pt x="2979" y="737"/>
                        <a:pt x="4746" y="737"/>
                      </a:cubicBezTo>
                      <a:close/>
                      <a:moveTo>
                        <a:pt x="4846" y="1"/>
                      </a:moveTo>
                      <a:cubicBezTo>
                        <a:pt x="2824" y="1"/>
                        <a:pt x="885" y="2992"/>
                        <a:pt x="434" y="6852"/>
                      </a:cubicBezTo>
                      <a:cubicBezTo>
                        <a:pt x="1" y="10855"/>
                        <a:pt x="1368" y="14290"/>
                        <a:pt x="3470" y="14524"/>
                      </a:cubicBezTo>
                      <a:cubicBezTo>
                        <a:pt x="3536" y="14530"/>
                        <a:pt x="3601" y="14533"/>
                        <a:pt x="3667" y="14533"/>
                      </a:cubicBezTo>
                      <a:cubicBezTo>
                        <a:pt x="5699" y="14533"/>
                        <a:pt x="7653" y="11563"/>
                        <a:pt x="8073" y="7686"/>
                      </a:cubicBezTo>
                      <a:cubicBezTo>
                        <a:pt x="8540" y="3683"/>
                        <a:pt x="7173" y="247"/>
                        <a:pt x="5071" y="13"/>
                      </a:cubicBezTo>
                      <a:cubicBezTo>
                        <a:pt x="4996" y="5"/>
                        <a:pt x="4921" y="1"/>
                        <a:pt x="48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53">
                  <a:extLst>
                    <a:ext uri="{FF2B5EF4-FFF2-40B4-BE49-F238E27FC236}">
                      <a16:creationId xmlns:a16="http://schemas.microsoft.com/office/drawing/2014/main" id="{D6B92BAC-1CC7-229A-7723-09664CF39667}"/>
                    </a:ext>
                  </a:extLst>
                </p:cNvPr>
                <p:cNvSpPr/>
                <p:nvPr/>
              </p:nvSpPr>
              <p:spPr>
                <a:xfrm flipH="1">
                  <a:off x="7208243" y="885054"/>
                  <a:ext cx="37177" cy="13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6172" extrusionOk="0">
                      <a:moveTo>
                        <a:pt x="634" y="0"/>
                      </a:moveTo>
                      <a:lnTo>
                        <a:pt x="0" y="6071"/>
                      </a:lnTo>
                      <a:lnTo>
                        <a:pt x="1034" y="6172"/>
                      </a:lnTo>
                      <a:lnTo>
                        <a:pt x="1668" y="10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53">
                  <a:extLst>
                    <a:ext uri="{FF2B5EF4-FFF2-40B4-BE49-F238E27FC236}">
                      <a16:creationId xmlns:a16="http://schemas.microsoft.com/office/drawing/2014/main" id="{AA612BF2-294E-D644-5EC6-126AD030DA36}"/>
                    </a:ext>
                  </a:extLst>
                </p:cNvPr>
                <p:cNvSpPr/>
                <p:nvPr/>
              </p:nvSpPr>
              <p:spPr>
                <a:xfrm flipH="1">
                  <a:off x="7206773" y="943748"/>
                  <a:ext cx="63172" cy="23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10342" extrusionOk="0">
                      <a:moveTo>
                        <a:pt x="1068" y="1"/>
                      </a:moveTo>
                      <a:lnTo>
                        <a:pt x="1" y="10175"/>
                      </a:lnTo>
                      <a:lnTo>
                        <a:pt x="1769" y="10341"/>
                      </a:lnTo>
                      <a:lnTo>
                        <a:pt x="2836" y="167"/>
                      </a:lnTo>
                      <a:lnTo>
                        <a:pt x="106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53">
                  <a:extLst>
                    <a:ext uri="{FF2B5EF4-FFF2-40B4-BE49-F238E27FC236}">
                      <a16:creationId xmlns:a16="http://schemas.microsoft.com/office/drawing/2014/main" id="{6D1A3F9E-3064-AE4E-DC02-B30BED1F91BC}"/>
                    </a:ext>
                  </a:extLst>
                </p:cNvPr>
                <p:cNvSpPr/>
                <p:nvPr/>
              </p:nvSpPr>
              <p:spPr>
                <a:xfrm flipH="1">
                  <a:off x="7103484" y="574919"/>
                  <a:ext cx="190229" cy="32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4534" extrusionOk="0">
                      <a:moveTo>
                        <a:pt x="4745" y="737"/>
                      </a:moveTo>
                      <a:cubicBezTo>
                        <a:pt x="4809" y="737"/>
                        <a:pt x="4873" y="740"/>
                        <a:pt x="4937" y="747"/>
                      </a:cubicBezTo>
                      <a:cubicBezTo>
                        <a:pt x="6738" y="914"/>
                        <a:pt x="7939" y="3983"/>
                        <a:pt x="7539" y="7519"/>
                      </a:cubicBezTo>
                      <a:cubicBezTo>
                        <a:pt x="7153" y="10963"/>
                        <a:pt x="5461" y="13600"/>
                        <a:pt x="3695" y="13600"/>
                      </a:cubicBezTo>
                      <a:cubicBezTo>
                        <a:pt x="3631" y="13600"/>
                        <a:pt x="3567" y="13597"/>
                        <a:pt x="3503" y="13590"/>
                      </a:cubicBezTo>
                      <a:cubicBezTo>
                        <a:pt x="1701" y="13390"/>
                        <a:pt x="534" y="10354"/>
                        <a:pt x="901" y="6785"/>
                      </a:cubicBezTo>
                      <a:cubicBezTo>
                        <a:pt x="1287" y="3373"/>
                        <a:pt x="2978" y="737"/>
                        <a:pt x="4745" y="737"/>
                      </a:cubicBezTo>
                      <a:close/>
                      <a:moveTo>
                        <a:pt x="4842" y="1"/>
                      </a:moveTo>
                      <a:cubicBezTo>
                        <a:pt x="2792" y="1"/>
                        <a:pt x="884" y="2992"/>
                        <a:pt x="434" y="6852"/>
                      </a:cubicBezTo>
                      <a:cubicBezTo>
                        <a:pt x="0" y="10855"/>
                        <a:pt x="1368" y="14290"/>
                        <a:pt x="3469" y="14524"/>
                      </a:cubicBezTo>
                      <a:cubicBezTo>
                        <a:pt x="3535" y="14530"/>
                        <a:pt x="3601" y="14533"/>
                        <a:pt x="3666" y="14533"/>
                      </a:cubicBezTo>
                      <a:cubicBezTo>
                        <a:pt x="5699" y="14533"/>
                        <a:pt x="7653" y="11563"/>
                        <a:pt x="8073" y="7686"/>
                      </a:cubicBezTo>
                      <a:cubicBezTo>
                        <a:pt x="8540" y="3683"/>
                        <a:pt x="7172" y="247"/>
                        <a:pt x="5070" y="13"/>
                      </a:cubicBezTo>
                      <a:cubicBezTo>
                        <a:pt x="4994" y="5"/>
                        <a:pt x="4918" y="1"/>
                        <a:pt x="48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53">
                  <a:extLst>
                    <a:ext uri="{FF2B5EF4-FFF2-40B4-BE49-F238E27FC236}">
                      <a16:creationId xmlns:a16="http://schemas.microsoft.com/office/drawing/2014/main" id="{C88A4DA8-96B0-9E34-3010-524D4BA67ABB}"/>
                    </a:ext>
                  </a:extLst>
                </p:cNvPr>
                <p:cNvSpPr/>
                <p:nvPr/>
              </p:nvSpPr>
              <p:spPr>
                <a:xfrm flipH="1">
                  <a:off x="7185968" y="603453"/>
                  <a:ext cx="64664" cy="102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" h="4604" extrusionOk="0">
                      <a:moveTo>
                        <a:pt x="2903" y="0"/>
                      </a:moveTo>
                      <a:lnTo>
                        <a:pt x="2903" y="0"/>
                      </a:lnTo>
                      <a:cubicBezTo>
                        <a:pt x="2169" y="100"/>
                        <a:pt x="1502" y="500"/>
                        <a:pt x="1102" y="1134"/>
                      </a:cubicBezTo>
                      <a:cubicBezTo>
                        <a:pt x="668" y="1768"/>
                        <a:pt x="334" y="2502"/>
                        <a:pt x="134" y="3236"/>
                      </a:cubicBezTo>
                      <a:cubicBezTo>
                        <a:pt x="68" y="3503"/>
                        <a:pt x="1" y="3736"/>
                        <a:pt x="1" y="4003"/>
                      </a:cubicBezTo>
                      <a:cubicBezTo>
                        <a:pt x="234" y="4236"/>
                        <a:pt x="501" y="4437"/>
                        <a:pt x="735" y="4603"/>
                      </a:cubicBezTo>
                      <a:cubicBezTo>
                        <a:pt x="868" y="4003"/>
                        <a:pt x="1168" y="3469"/>
                        <a:pt x="1602" y="3036"/>
                      </a:cubicBezTo>
                      <a:cubicBezTo>
                        <a:pt x="1869" y="2802"/>
                        <a:pt x="2169" y="2602"/>
                        <a:pt x="2503" y="2502"/>
                      </a:cubicBezTo>
                      <a:cubicBezTo>
                        <a:pt x="2636" y="1668"/>
                        <a:pt x="2770" y="834"/>
                        <a:pt x="29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53">
                  <a:extLst>
                    <a:ext uri="{FF2B5EF4-FFF2-40B4-BE49-F238E27FC236}">
                      <a16:creationId xmlns:a16="http://schemas.microsoft.com/office/drawing/2014/main" id="{D5D6ECBC-541E-24F9-6171-705624F4CD0E}"/>
                    </a:ext>
                  </a:extLst>
                </p:cNvPr>
                <p:cNvSpPr/>
                <p:nvPr/>
              </p:nvSpPr>
              <p:spPr>
                <a:xfrm flipH="1">
                  <a:off x="7200826" y="960833"/>
                  <a:ext cx="67627" cy="11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5205" extrusionOk="0">
                      <a:moveTo>
                        <a:pt x="398" y="3521"/>
                      </a:moveTo>
                      <a:cubicBezTo>
                        <a:pt x="389" y="3582"/>
                        <a:pt x="379" y="3643"/>
                        <a:pt x="367" y="3704"/>
                      </a:cubicBezTo>
                      <a:lnTo>
                        <a:pt x="398" y="3521"/>
                      </a:lnTo>
                      <a:close/>
                      <a:moveTo>
                        <a:pt x="934" y="1"/>
                      </a:moveTo>
                      <a:lnTo>
                        <a:pt x="934" y="1"/>
                      </a:lnTo>
                      <a:cubicBezTo>
                        <a:pt x="734" y="268"/>
                        <a:pt x="534" y="501"/>
                        <a:pt x="334" y="701"/>
                      </a:cubicBezTo>
                      <a:cubicBezTo>
                        <a:pt x="100" y="935"/>
                        <a:pt x="0" y="1235"/>
                        <a:pt x="0" y="1535"/>
                      </a:cubicBezTo>
                      <a:cubicBezTo>
                        <a:pt x="67" y="1769"/>
                        <a:pt x="167" y="2002"/>
                        <a:pt x="267" y="2202"/>
                      </a:cubicBezTo>
                      <a:cubicBezTo>
                        <a:pt x="396" y="2563"/>
                        <a:pt x="445" y="2963"/>
                        <a:pt x="415" y="3357"/>
                      </a:cubicBezTo>
                      <a:lnTo>
                        <a:pt x="415" y="3357"/>
                      </a:lnTo>
                      <a:lnTo>
                        <a:pt x="34" y="4437"/>
                      </a:lnTo>
                      <a:cubicBezTo>
                        <a:pt x="0" y="4504"/>
                        <a:pt x="0" y="4537"/>
                        <a:pt x="34" y="4604"/>
                      </a:cubicBezTo>
                      <a:cubicBezTo>
                        <a:pt x="67" y="4671"/>
                        <a:pt x="134" y="4704"/>
                        <a:pt x="200" y="4704"/>
                      </a:cubicBezTo>
                      <a:lnTo>
                        <a:pt x="1768" y="5205"/>
                      </a:lnTo>
                      <a:cubicBezTo>
                        <a:pt x="1902" y="4537"/>
                        <a:pt x="1935" y="3837"/>
                        <a:pt x="1902" y="3170"/>
                      </a:cubicBezTo>
                      <a:lnTo>
                        <a:pt x="2569" y="2636"/>
                      </a:lnTo>
                      <a:cubicBezTo>
                        <a:pt x="2636" y="2569"/>
                        <a:pt x="2669" y="2536"/>
                        <a:pt x="2702" y="2469"/>
                      </a:cubicBezTo>
                      <a:cubicBezTo>
                        <a:pt x="2736" y="2369"/>
                        <a:pt x="2769" y="2269"/>
                        <a:pt x="2769" y="2169"/>
                      </a:cubicBezTo>
                      <a:cubicBezTo>
                        <a:pt x="2736" y="2102"/>
                        <a:pt x="2736" y="2036"/>
                        <a:pt x="2769" y="1969"/>
                      </a:cubicBezTo>
                      <a:cubicBezTo>
                        <a:pt x="2769" y="1902"/>
                        <a:pt x="2836" y="1802"/>
                        <a:pt x="2902" y="1769"/>
                      </a:cubicBezTo>
                      <a:cubicBezTo>
                        <a:pt x="2902" y="1435"/>
                        <a:pt x="2702" y="1502"/>
                        <a:pt x="2736" y="1335"/>
                      </a:cubicBezTo>
                      <a:cubicBezTo>
                        <a:pt x="2769" y="1268"/>
                        <a:pt x="2802" y="1168"/>
                        <a:pt x="2836" y="1102"/>
                      </a:cubicBezTo>
                      <a:cubicBezTo>
                        <a:pt x="2869" y="1002"/>
                        <a:pt x="2802" y="901"/>
                        <a:pt x="2702" y="901"/>
                      </a:cubicBezTo>
                      <a:cubicBezTo>
                        <a:pt x="2902" y="768"/>
                        <a:pt x="3036" y="334"/>
                        <a:pt x="2702" y="168"/>
                      </a:cubicBezTo>
                      <a:cubicBezTo>
                        <a:pt x="2669" y="568"/>
                        <a:pt x="2135" y="768"/>
                        <a:pt x="1601" y="968"/>
                      </a:cubicBezTo>
                      <a:cubicBezTo>
                        <a:pt x="1468" y="1035"/>
                        <a:pt x="1335" y="1068"/>
                        <a:pt x="1201" y="1102"/>
                      </a:cubicBezTo>
                      <a:cubicBezTo>
                        <a:pt x="1068" y="1102"/>
                        <a:pt x="934" y="1035"/>
                        <a:pt x="868" y="901"/>
                      </a:cubicBezTo>
                      <a:cubicBezTo>
                        <a:pt x="868" y="601"/>
                        <a:pt x="901" y="301"/>
                        <a:pt x="934" y="1"/>
                      </a:cubicBez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53">
                  <a:extLst>
                    <a:ext uri="{FF2B5EF4-FFF2-40B4-BE49-F238E27FC236}">
                      <a16:creationId xmlns:a16="http://schemas.microsoft.com/office/drawing/2014/main" id="{084BB394-9AA7-8103-065A-2C6BC365B771}"/>
                    </a:ext>
                  </a:extLst>
                </p:cNvPr>
                <p:cNvSpPr/>
                <p:nvPr/>
              </p:nvSpPr>
              <p:spPr>
                <a:xfrm flipH="1">
                  <a:off x="7215683" y="1038083"/>
                  <a:ext cx="355932" cy="248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9" h="11141" extrusionOk="0">
                      <a:moveTo>
                        <a:pt x="13544" y="1"/>
                      </a:moveTo>
                      <a:cubicBezTo>
                        <a:pt x="13522" y="1"/>
                        <a:pt x="13499" y="1"/>
                        <a:pt x="13477" y="2"/>
                      </a:cubicBezTo>
                      <a:cubicBezTo>
                        <a:pt x="12476" y="2871"/>
                        <a:pt x="11342" y="3571"/>
                        <a:pt x="9708" y="6106"/>
                      </a:cubicBezTo>
                      <a:cubicBezTo>
                        <a:pt x="7573" y="4939"/>
                        <a:pt x="5805" y="3671"/>
                        <a:pt x="3770" y="2304"/>
                      </a:cubicBezTo>
                      <a:cubicBezTo>
                        <a:pt x="3336" y="1970"/>
                        <a:pt x="2836" y="1737"/>
                        <a:pt x="2302" y="1637"/>
                      </a:cubicBezTo>
                      <a:cubicBezTo>
                        <a:pt x="2254" y="1633"/>
                        <a:pt x="2206" y="1631"/>
                        <a:pt x="2158" y="1631"/>
                      </a:cubicBezTo>
                      <a:cubicBezTo>
                        <a:pt x="1314" y="1631"/>
                        <a:pt x="552" y="2181"/>
                        <a:pt x="267" y="2971"/>
                      </a:cubicBezTo>
                      <a:cubicBezTo>
                        <a:pt x="1" y="3805"/>
                        <a:pt x="67" y="4705"/>
                        <a:pt x="534" y="5473"/>
                      </a:cubicBezTo>
                      <a:cubicBezTo>
                        <a:pt x="968" y="6206"/>
                        <a:pt x="1568" y="6874"/>
                        <a:pt x="2269" y="7374"/>
                      </a:cubicBezTo>
                      <a:cubicBezTo>
                        <a:pt x="4137" y="8808"/>
                        <a:pt x="6338" y="9709"/>
                        <a:pt x="8507" y="10610"/>
                      </a:cubicBezTo>
                      <a:cubicBezTo>
                        <a:pt x="9134" y="10875"/>
                        <a:pt x="9797" y="11141"/>
                        <a:pt x="10457" y="11141"/>
                      </a:cubicBezTo>
                      <a:cubicBezTo>
                        <a:pt x="10708" y="11141"/>
                        <a:pt x="10960" y="11102"/>
                        <a:pt x="11209" y="11010"/>
                      </a:cubicBezTo>
                      <a:cubicBezTo>
                        <a:pt x="11742" y="10810"/>
                        <a:pt x="11909" y="10443"/>
                        <a:pt x="12276" y="10009"/>
                      </a:cubicBezTo>
                      <a:cubicBezTo>
                        <a:pt x="14644" y="7040"/>
                        <a:pt x="14978" y="5072"/>
                        <a:pt x="15979" y="1103"/>
                      </a:cubicBezTo>
                      <a:cubicBezTo>
                        <a:pt x="15228" y="744"/>
                        <a:pt x="14573" y="1"/>
                        <a:pt x="13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2" name="Google Shape;1742;p53">
                <a:extLst>
                  <a:ext uri="{FF2B5EF4-FFF2-40B4-BE49-F238E27FC236}">
                    <a16:creationId xmlns:a16="http://schemas.microsoft.com/office/drawing/2014/main" id="{A6BE8299-7212-BD02-E76C-3873D38367DA}"/>
                  </a:ext>
                </a:extLst>
              </p:cNvPr>
              <p:cNvGrpSpPr/>
              <p:nvPr/>
            </p:nvGrpSpPr>
            <p:grpSpPr>
              <a:xfrm>
                <a:off x="7713725" y="2183925"/>
                <a:ext cx="574200" cy="1618105"/>
                <a:chOff x="576301" y="3289993"/>
                <a:chExt cx="574200" cy="1618105"/>
              </a:xfrm>
            </p:grpSpPr>
            <p:sp>
              <p:nvSpPr>
                <p:cNvPr id="1743" name="Google Shape;1743;p53">
                  <a:extLst>
                    <a:ext uri="{FF2B5EF4-FFF2-40B4-BE49-F238E27FC236}">
                      <a16:creationId xmlns:a16="http://schemas.microsoft.com/office/drawing/2014/main" id="{2E192CF0-7421-E05E-B0D7-543DD300B6B2}"/>
                    </a:ext>
                  </a:extLst>
                </p:cNvPr>
                <p:cNvSpPr/>
                <p:nvPr/>
              </p:nvSpPr>
              <p:spPr>
                <a:xfrm>
                  <a:off x="576301" y="3289993"/>
                  <a:ext cx="574200" cy="49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44" name="Google Shape;1744;p53">
                  <a:extLst>
                    <a:ext uri="{FF2B5EF4-FFF2-40B4-BE49-F238E27FC236}">
                      <a16:creationId xmlns:a16="http://schemas.microsoft.com/office/drawing/2014/main" id="{0264AC92-4A77-A136-0EEE-E83637656295}"/>
                    </a:ext>
                  </a:extLst>
                </p:cNvPr>
                <p:cNvGrpSpPr/>
                <p:nvPr/>
              </p:nvGrpSpPr>
              <p:grpSpPr>
                <a:xfrm>
                  <a:off x="687677" y="3319125"/>
                  <a:ext cx="350200" cy="1588973"/>
                  <a:chOff x="688977" y="3332011"/>
                  <a:chExt cx="350200" cy="414000"/>
                </a:xfrm>
              </p:grpSpPr>
              <p:sp>
                <p:nvSpPr>
                  <p:cNvPr id="1745" name="Google Shape;1745;p53">
                    <a:extLst>
                      <a:ext uri="{FF2B5EF4-FFF2-40B4-BE49-F238E27FC236}">
                        <a16:creationId xmlns:a16="http://schemas.microsoft.com/office/drawing/2014/main" id="{2BA50AED-0B3E-BCDE-0857-341F110171E0}"/>
                      </a:ext>
                    </a:extLst>
                  </p:cNvPr>
                  <p:cNvSpPr/>
                  <p:nvPr/>
                </p:nvSpPr>
                <p:spPr>
                  <a:xfrm>
                    <a:off x="688977" y="3332011"/>
                    <a:ext cx="21900" cy="4140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6" name="Google Shape;1746;p53">
                    <a:extLst>
                      <a:ext uri="{FF2B5EF4-FFF2-40B4-BE49-F238E27FC236}">
                        <a16:creationId xmlns:a16="http://schemas.microsoft.com/office/drawing/2014/main" id="{660A0153-1B4E-72D9-BAD8-C710978F4015}"/>
                      </a:ext>
                    </a:extLst>
                  </p:cNvPr>
                  <p:cNvSpPr/>
                  <p:nvPr/>
                </p:nvSpPr>
                <p:spPr>
                  <a:xfrm>
                    <a:off x="1017277" y="3332011"/>
                    <a:ext cx="21900" cy="4140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747" name="Google Shape;1747;p53">
              <a:extLst>
                <a:ext uri="{FF2B5EF4-FFF2-40B4-BE49-F238E27FC236}">
                  <a16:creationId xmlns:a16="http://schemas.microsoft.com/office/drawing/2014/main" id="{8A9A20D2-E1FF-450F-ED92-C028EEB3EE5E}"/>
                </a:ext>
              </a:extLst>
            </p:cNvPr>
            <p:cNvGrpSpPr/>
            <p:nvPr/>
          </p:nvGrpSpPr>
          <p:grpSpPr>
            <a:xfrm>
              <a:off x="5773712" y="539533"/>
              <a:ext cx="1607732" cy="3695942"/>
              <a:chOff x="5697512" y="539533"/>
              <a:chExt cx="1607732" cy="3695942"/>
            </a:xfrm>
          </p:grpSpPr>
          <p:sp>
            <p:nvSpPr>
              <p:cNvPr id="1748" name="Google Shape;1748;p53">
                <a:extLst>
                  <a:ext uri="{FF2B5EF4-FFF2-40B4-BE49-F238E27FC236}">
                    <a16:creationId xmlns:a16="http://schemas.microsoft.com/office/drawing/2014/main" id="{7FF3075D-6FCF-FD25-2EC0-715E4367B9F4}"/>
                  </a:ext>
                </a:extLst>
              </p:cNvPr>
              <p:cNvSpPr/>
              <p:nvPr/>
            </p:nvSpPr>
            <p:spPr>
              <a:xfrm flipH="1">
                <a:off x="6953217" y="1510338"/>
                <a:ext cx="232060" cy="1094437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54802" extrusionOk="0">
                    <a:moveTo>
                      <a:pt x="11620" y="0"/>
                    </a:moveTo>
                    <a:lnTo>
                      <a:pt x="550" y="1688"/>
                    </a:lnTo>
                    <a:cubicBezTo>
                      <a:pt x="550" y="1688"/>
                      <a:pt x="1296" y="20884"/>
                      <a:pt x="1413" y="25360"/>
                    </a:cubicBezTo>
                    <a:cubicBezTo>
                      <a:pt x="1492" y="29796"/>
                      <a:pt x="0" y="30738"/>
                      <a:pt x="275" y="35645"/>
                    </a:cubicBezTo>
                    <a:cubicBezTo>
                      <a:pt x="550" y="40552"/>
                      <a:pt x="3808" y="54802"/>
                      <a:pt x="3808" y="54802"/>
                    </a:cubicBezTo>
                    <a:lnTo>
                      <a:pt x="8440" y="52289"/>
                    </a:lnTo>
                    <a:cubicBezTo>
                      <a:pt x="8440" y="52289"/>
                      <a:pt x="9539" y="34742"/>
                      <a:pt x="8676" y="27754"/>
                    </a:cubicBezTo>
                    <a:cubicBezTo>
                      <a:pt x="7891" y="21159"/>
                      <a:pt x="11620" y="0"/>
                      <a:pt x="11620" y="0"/>
                    </a:cubicBez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53">
                <a:extLst>
                  <a:ext uri="{FF2B5EF4-FFF2-40B4-BE49-F238E27FC236}">
                    <a16:creationId xmlns:a16="http://schemas.microsoft.com/office/drawing/2014/main" id="{4A407A8E-40F8-AD9C-8842-1A3BE3B2D8EB}"/>
                  </a:ext>
                </a:extLst>
              </p:cNvPr>
              <p:cNvSpPr/>
              <p:nvPr/>
            </p:nvSpPr>
            <p:spPr>
              <a:xfrm flipH="1">
                <a:off x="7117835" y="2981903"/>
                <a:ext cx="35308" cy="116421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58296" extrusionOk="0">
                    <a:moveTo>
                      <a:pt x="1" y="0"/>
                    </a:moveTo>
                    <a:lnTo>
                      <a:pt x="1" y="58296"/>
                    </a:lnTo>
                    <a:lnTo>
                      <a:pt x="1767" y="58296"/>
                    </a:lnTo>
                    <a:lnTo>
                      <a:pt x="17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53">
                <a:extLst>
                  <a:ext uri="{FF2B5EF4-FFF2-40B4-BE49-F238E27FC236}">
                    <a16:creationId xmlns:a16="http://schemas.microsoft.com/office/drawing/2014/main" id="{B2C764EF-A081-8A08-644F-E53D2F6832D6}"/>
                  </a:ext>
                </a:extLst>
              </p:cNvPr>
              <p:cNvSpPr/>
              <p:nvPr/>
            </p:nvSpPr>
            <p:spPr>
              <a:xfrm flipH="1">
                <a:off x="6015539" y="2981903"/>
                <a:ext cx="35308" cy="116421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58296" extrusionOk="0">
                    <a:moveTo>
                      <a:pt x="1" y="0"/>
                    </a:moveTo>
                    <a:lnTo>
                      <a:pt x="1" y="58296"/>
                    </a:lnTo>
                    <a:lnTo>
                      <a:pt x="1767" y="58296"/>
                    </a:lnTo>
                    <a:lnTo>
                      <a:pt x="17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53">
                <a:extLst>
                  <a:ext uri="{FF2B5EF4-FFF2-40B4-BE49-F238E27FC236}">
                    <a16:creationId xmlns:a16="http://schemas.microsoft.com/office/drawing/2014/main" id="{B158B2B4-BD84-B4B1-EA30-9606E15A4931}"/>
                  </a:ext>
                </a:extLst>
              </p:cNvPr>
              <p:cNvSpPr/>
              <p:nvPr/>
            </p:nvSpPr>
            <p:spPr>
              <a:xfrm flipH="1">
                <a:off x="5874460" y="2665937"/>
                <a:ext cx="1430785" cy="366923"/>
              </a:xfrm>
              <a:custGeom>
                <a:avLst/>
                <a:gdLst/>
                <a:ahLst/>
                <a:cxnLst/>
                <a:rect l="l" t="t" r="r" b="b"/>
                <a:pathLst>
                  <a:path w="71644" h="18373" extrusionOk="0">
                    <a:moveTo>
                      <a:pt x="2513" y="1"/>
                    </a:moveTo>
                    <a:cubicBezTo>
                      <a:pt x="1139" y="1"/>
                      <a:pt x="1" y="1100"/>
                      <a:pt x="1" y="2474"/>
                    </a:cubicBezTo>
                    <a:lnTo>
                      <a:pt x="1" y="15860"/>
                    </a:lnTo>
                    <a:cubicBezTo>
                      <a:pt x="1" y="17234"/>
                      <a:pt x="1139" y="18373"/>
                      <a:pt x="2513" y="18373"/>
                    </a:cubicBezTo>
                    <a:lnTo>
                      <a:pt x="69131" y="18373"/>
                    </a:lnTo>
                    <a:cubicBezTo>
                      <a:pt x="70505" y="18373"/>
                      <a:pt x="71644" y="17234"/>
                      <a:pt x="71644" y="15860"/>
                    </a:cubicBezTo>
                    <a:lnTo>
                      <a:pt x="71644" y="2474"/>
                    </a:lnTo>
                    <a:cubicBezTo>
                      <a:pt x="71644" y="1100"/>
                      <a:pt x="70505" y="1"/>
                      <a:pt x="69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53">
                <a:extLst>
                  <a:ext uri="{FF2B5EF4-FFF2-40B4-BE49-F238E27FC236}">
                    <a16:creationId xmlns:a16="http://schemas.microsoft.com/office/drawing/2014/main" id="{AAA6A397-5744-3DB0-4A29-DE71768F6D78}"/>
                  </a:ext>
                </a:extLst>
              </p:cNvPr>
              <p:cNvSpPr/>
              <p:nvPr/>
            </p:nvSpPr>
            <p:spPr>
              <a:xfrm flipH="1">
                <a:off x="6217034" y="1504845"/>
                <a:ext cx="206997" cy="849855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42555" extrusionOk="0">
                    <a:moveTo>
                      <a:pt x="1" y="0"/>
                    </a:moveTo>
                    <a:lnTo>
                      <a:pt x="4869" y="42554"/>
                    </a:lnTo>
                    <a:lnTo>
                      <a:pt x="10208" y="40631"/>
                    </a:lnTo>
                    <a:cubicBezTo>
                      <a:pt x="10208" y="40631"/>
                      <a:pt x="10365" y="32740"/>
                      <a:pt x="10247" y="20414"/>
                    </a:cubicBezTo>
                    <a:cubicBezTo>
                      <a:pt x="10090" y="8283"/>
                      <a:pt x="8127" y="903"/>
                      <a:pt x="8127" y="90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53">
                <a:extLst>
                  <a:ext uri="{FF2B5EF4-FFF2-40B4-BE49-F238E27FC236}">
                    <a16:creationId xmlns:a16="http://schemas.microsoft.com/office/drawing/2014/main" id="{EABBDBFF-1B1B-9695-2F5F-8D55AE38C605}"/>
                  </a:ext>
                </a:extLst>
              </p:cNvPr>
              <p:cNvSpPr/>
              <p:nvPr/>
            </p:nvSpPr>
            <p:spPr>
              <a:xfrm flipH="1">
                <a:off x="6126862" y="3826270"/>
                <a:ext cx="148982" cy="241486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12092" extrusionOk="0">
                    <a:moveTo>
                      <a:pt x="314" y="0"/>
                    </a:moveTo>
                    <a:lnTo>
                      <a:pt x="0" y="9029"/>
                    </a:lnTo>
                    <a:lnTo>
                      <a:pt x="6909" y="12091"/>
                    </a:lnTo>
                    <a:lnTo>
                      <a:pt x="7459" y="6556"/>
                    </a:lnTo>
                    <a:lnTo>
                      <a:pt x="7302" y="2238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53">
                <a:extLst>
                  <a:ext uri="{FF2B5EF4-FFF2-40B4-BE49-F238E27FC236}">
                    <a16:creationId xmlns:a16="http://schemas.microsoft.com/office/drawing/2014/main" id="{5E0DA864-5E81-2D1B-F12D-2B0AF331D2E4}"/>
                  </a:ext>
                </a:extLst>
              </p:cNvPr>
              <p:cNvSpPr/>
              <p:nvPr/>
            </p:nvSpPr>
            <p:spPr>
              <a:xfrm flipH="1">
                <a:off x="5697512" y="3957182"/>
                <a:ext cx="627721" cy="264173"/>
              </a:xfrm>
              <a:custGeom>
                <a:avLst/>
                <a:gdLst/>
                <a:ahLst/>
                <a:cxnLst/>
                <a:rect l="l" t="t" r="r" b="b"/>
                <a:pathLst>
                  <a:path w="31432" h="13228" extrusionOk="0">
                    <a:moveTo>
                      <a:pt x="9932" y="1"/>
                    </a:moveTo>
                    <a:cubicBezTo>
                      <a:pt x="9932" y="1"/>
                      <a:pt x="9529" y="2952"/>
                      <a:pt x="6660" y="2952"/>
                    </a:cubicBezTo>
                    <a:cubicBezTo>
                      <a:pt x="5629" y="2952"/>
                      <a:pt x="4278" y="2570"/>
                      <a:pt x="2513" y="1532"/>
                    </a:cubicBezTo>
                    <a:cubicBezTo>
                      <a:pt x="2513" y="1532"/>
                      <a:pt x="0" y="7420"/>
                      <a:pt x="864" y="11071"/>
                    </a:cubicBezTo>
                    <a:cubicBezTo>
                      <a:pt x="864" y="11071"/>
                      <a:pt x="11424" y="11660"/>
                      <a:pt x="19550" y="12995"/>
                    </a:cubicBezTo>
                    <a:cubicBezTo>
                      <a:pt x="20551" y="13155"/>
                      <a:pt x="21496" y="13228"/>
                      <a:pt x="22374" y="13228"/>
                    </a:cubicBezTo>
                    <a:cubicBezTo>
                      <a:pt x="28592" y="13228"/>
                      <a:pt x="31432" y="9592"/>
                      <a:pt x="26616" y="7734"/>
                    </a:cubicBezTo>
                    <a:cubicBezTo>
                      <a:pt x="21120" y="5654"/>
                      <a:pt x="9932" y="1"/>
                      <a:pt x="99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53">
                <a:extLst>
                  <a:ext uri="{FF2B5EF4-FFF2-40B4-BE49-F238E27FC236}">
                    <a16:creationId xmlns:a16="http://schemas.microsoft.com/office/drawing/2014/main" id="{EBDF34BB-F2C8-FE83-950C-ACD1EE79B1C4}"/>
                  </a:ext>
                </a:extLst>
              </p:cNvPr>
              <p:cNvSpPr/>
              <p:nvPr/>
            </p:nvSpPr>
            <p:spPr>
              <a:xfrm flipH="1">
                <a:off x="6438894" y="3840370"/>
                <a:ext cx="148982" cy="241486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12092" extrusionOk="0">
                    <a:moveTo>
                      <a:pt x="314" y="1"/>
                    </a:moveTo>
                    <a:lnTo>
                      <a:pt x="0" y="9030"/>
                    </a:lnTo>
                    <a:lnTo>
                      <a:pt x="6870" y="12092"/>
                    </a:lnTo>
                    <a:lnTo>
                      <a:pt x="7459" y="6557"/>
                    </a:lnTo>
                    <a:lnTo>
                      <a:pt x="7263" y="2199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53">
                <a:extLst>
                  <a:ext uri="{FF2B5EF4-FFF2-40B4-BE49-F238E27FC236}">
                    <a16:creationId xmlns:a16="http://schemas.microsoft.com/office/drawing/2014/main" id="{97865A95-6E55-19F6-AAE1-D94D12B78C83}"/>
                  </a:ext>
                </a:extLst>
              </p:cNvPr>
              <p:cNvSpPr/>
              <p:nvPr/>
            </p:nvSpPr>
            <p:spPr>
              <a:xfrm flipH="1">
                <a:off x="6010323" y="3971301"/>
                <a:ext cx="627741" cy="264173"/>
              </a:xfrm>
              <a:custGeom>
                <a:avLst/>
                <a:gdLst/>
                <a:ahLst/>
                <a:cxnLst/>
                <a:rect l="l" t="t" r="r" b="b"/>
                <a:pathLst>
                  <a:path w="31433" h="13228" extrusionOk="0">
                    <a:moveTo>
                      <a:pt x="9933" y="1"/>
                    </a:moveTo>
                    <a:cubicBezTo>
                      <a:pt x="9933" y="1"/>
                      <a:pt x="9551" y="2952"/>
                      <a:pt x="6678" y="2952"/>
                    </a:cubicBezTo>
                    <a:cubicBezTo>
                      <a:pt x="5645" y="2952"/>
                      <a:pt x="4289" y="2570"/>
                      <a:pt x="2513" y="1532"/>
                    </a:cubicBezTo>
                    <a:cubicBezTo>
                      <a:pt x="2513" y="1532"/>
                      <a:pt x="1" y="7381"/>
                      <a:pt x="904" y="11071"/>
                    </a:cubicBezTo>
                    <a:cubicBezTo>
                      <a:pt x="904" y="11071"/>
                      <a:pt x="11464" y="11660"/>
                      <a:pt x="19551" y="12994"/>
                    </a:cubicBezTo>
                    <a:cubicBezTo>
                      <a:pt x="20556" y="13155"/>
                      <a:pt x="21506" y="13227"/>
                      <a:pt x="22386" y="13227"/>
                    </a:cubicBezTo>
                    <a:cubicBezTo>
                      <a:pt x="28623" y="13227"/>
                      <a:pt x="31432" y="9592"/>
                      <a:pt x="26617" y="7734"/>
                    </a:cubicBezTo>
                    <a:cubicBezTo>
                      <a:pt x="21121" y="5653"/>
                      <a:pt x="9933" y="1"/>
                      <a:pt x="9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53">
                <a:extLst>
                  <a:ext uri="{FF2B5EF4-FFF2-40B4-BE49-F238E27FC236}">
                    <a16:creationId xmlns:a16="http://schemas.microsoft.com/office/drawing/2014/main" id="{7340F06E-6B8E-159B-7FAB-56F42539EB1D}"/>
                  </a:ext>
                </a:extLst>
              </p:cNvPr>
              <p:cNvSpPr/>
              <p:nvPr/>
            </p:nvSpPr>
            <p:spPr>
              <a:xfrm flipH="1">
                <a:off x="6311893" y="2810210"/>
                <a:ext cx="8647" cy="352803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7666" extrusionOk="0">
                    <a:moveTo>
                      <a:pt x="393" y="0"/>
                    </a:moveTo>
                    <a:lnTo>
                      <a:pt x="1" y="17665"/>
                    </a:lnTo>
                    <a:cubicBezTo>
                      <a:pt x="236" y="11502"/>
                      <a:pt x="433" y="5417"/>
                      <a:pt x="393" y="0"/>
                    </a:cubicBezTo>
                    <a:close/>
                  </a:path>
                </a:pathLst>
              </a:custGeom>
              <a:solidFill>
                <a:srgbClr val="66B0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53">
                <a:extLst>
                  <a:ext uri="{FF2B5EF4-FFF2-40B4-BE49-F238E27FC236}">
                    <a16:creationId xmlns:a16="http://schemas.microsoft.com/office/drawing/2014/main" id="{A899F4AA-03B4-B431-B251-3A7DCFF2B5E1}"/>
                  </a:ext>
                </a:extLst>
              </p:cNvPr>
              <p:cNvSpPr/>
              <p:nvPr/>
            </p:nvSpPr>
            <p:spPr>
              <a:xfrm flipH="1">
                <a:off x="6224085" y="1202220"/>
                <a:ext cx="225809" cy="375750"/>
              </a:xfrm>
              <a:custGeom>
                <a:avLst/>
                <a:gdLst/>
                <a:ahLst/>
                <a:cxnLst/>
                <a:rect l="l" t="t" r="r" b="b"/>
                <a:pathLst>
                  <a:path w="11307" h="18815" extrusionOk="0">
                    <a:moveTo>
                      <a:pt x="3651" y="0"/>
                    </a:moveTo>
                    <a:lnTo>
                      <a:pt x="0" y="18137"/>
                    </a:lnTo>
                    <a:cubicBezTo>
                      <a:pt x="1978" y="18637"/>
                      <a:pt x="3758" y="18814"/>
                      <a:pt x="5289" y="18814"/>
                    </a:cubicBezTo>
                    <a:cubicBezTo>
                      <a:pt x="9047" y="18814"/>
                      <a:pt x="11306" y="17744"/>
                      <a:pt x="11306" y="17744"/>
                    </a:cubicBezTo>
                    <a:cubicBezTo>
                      <a:pt x="9383" y="668"/>
                      <a:pt x="3651" y="0"/>
                      <a:pt x="36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53">
                <a:extLst>
                  <a:ext uri="{FF2B5EF4-FFF2-40B4-BE49-F238E27FC236}">
                    <a16:creationId xmlns:a16="http://schemas.microsoft.com/office/drawing/2014/main" id="{0DA67620-D2C5-7F18-FF22-266B8559CF61}"/>
                  </a:ext>
                </a:extLst>
              </p:cNvPr>
              <p:cNvSpPr/>
              <p:nvPr/>
            </p:nvSpPr>
            <p:spPr>
              <a:xfrm flipH="1">
                <a:off x="6798763" y="1215541"/>
                <a:ext cx="404548" cy="512749"/>
              </a:xfrm>
              <a:custGeom>
                <a:avLst/>
                <a:gdLst/>
                <a:ahLst/>
                <a:cxnLst/>
                <a:rect l="l" t="t" r="r" b="b"/>
                <a:pathLst>
                  <a:path w="20257" h="25675" extrusionOk="0">
                    <a:moveTo>
                      <a:pt x="7930" y="1"/>
                    </a:moveTo>
                    <a:cubicBezTo>
                      <a:pt x="7930" y="1"/>
                      <a:pt x="236" y="2709"/>
                      <a:pt x="0" y="23240"/>
                    </a:cubicBezTo>
                    <a:cubicBezTo>
                      <a:pt x="0" y="23240"/>
                      <a:pt x="553" y="25675"/>
                      <a:pt x="6296" y="25675"/>
                    </a:cubicBezTo>
                    <a:cubicBezTo>
                      <a:pt x="8202" y="25675"/>
                      <a:pt x="10679" y="25407"/>
                      <a:pt x="13897" y="24693"/>
                    </a:cubicBezTo>
                    <a:cubicBezTo>
                      <a:pt x="13897" y="24693"/>
                      <a:pt x="20256" y="8559"/>
                      <a:pt x="79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53">
                <a:extLst>
                  <a:ext uri="{FF2B5EF4-FFF2-40B4-BE49-F238E27FC236}">
                    <a16:creationId xmlns:a16="http://schemas.microsoft.com/office/drawing/2014/main" id="{4FB23C62-B576-3955-8B23-79126A7B2103}"/>
                  </a:ext>
                </a:extLst>
              </p:cNvPr>
              <p:cNvSpPr/>
              <p:nvPr/>
            </p:nvSpPr>
            <p:spPr>
              <a:xfrm flipH="1">
                <a:off x="6402060" y="723987"/>
                <a:ext cx="633472" cy="691507"/>
              </a:xfrm>
              <a:custGeom>
                <a:avLst/>
                <a:gdLst/>
                <a:ahLst/>
                <a:cxnLst/>
                <a:rect l="l" t="t" r="r" b="b"/>
                <a:pathLst>
                  <a:path w="31720" h="34626" extrusionOk="0">
                    <a:moveTo>
                      <a:pt x="10913" y="0"/>
                    </a:moveTo>
                    <a:lnTo>
                      <a:pt x="10913" y="0"/>
                    </a:lnTo>
                    <a:cubicBezTo>
                      <a:pt x="11345" y="5810"/>
                      <a:pt x="11502" y="11620"/>
                      <a:pt x="11306" y="17430"/>
                    </a:cubicBezTo>
                    <a:cubicBezTo>
                      <a:pt x="11267" y="21002"/>
                      <a:pt x="6006" y="22494"/>
                      <a:pt x="4789" y="23240"/>
                    </a:cubicBezTo>
                    <a:cubicBezTo>
                      <a:pt x="2238" y="24849"/>
                      <a:pt x="5103" y="24535"/>
                      <a:pt x="0" y="25320"/>
                    </a:cubicBezTo>
                    <a:cubicBezTo>
                      <a:pt x="0" y="25320"/>
                      <a:pt x="7213" y="34625"/>
                      <a:pt x="16465" y="34625"/>
                    </a:cubicBezTo>
                    <a:cubicBezTo>
                      <a:pt x="19034" y="34625"/>
                      <a:pt x="21762" y="33907"/>
                      <a:pt x="24535" y="32072"/>
                    </a:cubicBezTo>
                    <a:cubicBezTo>
                      <a:pt x="24574" y="32033"/>
                      <a:pt x="24653" y="31994"/>
                      <a:pt x="24692" y="31955"/>
                    </a:cubicBezTo>
                    <a:cubicBezTo>
                      <a:pt x="27244" y="30227"/>
                      <a:pt x="29638" y="27558"/>
                      <a:pt x="31719" y="23672"/>
                    </a:cubicBezTo>
                    <a:cubicBezTo>
                      <a:pt x="29599" y="23632"/>
                      <a:pt x="27519" y="23358"/>
                      <a:pt x="25438" y="22886"/>
                    </a:cubicBezTo>
                    <a:cubicBezTo>
                      <a:pt x="23907" y="22415"/>
                      <a:pt x="22729" y="21159"/>
                      <a:pt x="22376" y="19589"/>
                    </a:cubicBezTo>
                    <a:cubicBezTo>
                      <a:pt x="21552" y="15742"/>
                      <a:pt x="20884" y="11777"/>
                      <a:pt x="21866" y="8676"/>
                    </a:cubicBezTo>
                    <a:lnTo>
                      <a:pt x="10913" y="0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53">
                <a:extLst>
                  <a:ext uri="{FF2B5EF4-FFF2-40B4-BE49-F238E27FC236}">
                    <a16:creationId xmlns:a16="http://schemas.microsoft.com/office/drawing/2014/main" id="{91DC3EF8-B4A1-BA54-B46C-BAC912DB5DC4}"/>
                  </a:ext>
                </a:extLst>
              </p:cNvPr>
              <p:cNvSpPr/>
              <p:nvPr/>
            </p:nvSpPr>
            <p:spPr>
              <a:xfrm flipH="1">
                <a:off x="6433432" y="572565"/>
                <a:ext cx="519000" cy="479957"/>
              </a:xfrm>
              <a:custGeom>
                <a:avLst/>
                <a:gdLst/>
                <a:ahLst/>
                <a:cxnLst/>
                <a:rect l="l" t="t" r="r" b="b"/>
                <a:pathLst>
                  <a:path w="25988" h="24033" extrusionOk="0">
                    <a:moveTo>
                      <a:pt x="11095" y="0"/>
                    </a:moveTo>
                    <a:cubicBezTo>
                      <a:pt x="9417" y="0"/>
                      <a:pt x="7449" y="791"/>
                      <a:pt x="4750" y="2557"/>
                    </a:cubicBezTo>
                    <a:cubicBezTo>
                      <a:pt x="2042" y="4363"/>
                      <a:pt x="0" y="7032"/>
                      <a:pt x="1531" y="9937"/>
                    </a:cubicBezTo>
                    <a:cubicBezTo>
                      <a:pt x="4331" y="15295"/>
                      <a:pt x="9597" y="24032"/>
                      <a:pt x="16444" y="24032"/>
                    </a:cubicBezTo>
                    <a:cubicBezTo>
                      <a:pt x="17372" y="24032"/>
                      <a:pt x="18330" y="23872"/>
                      <a:pt x="19314" y="23520"/>
                    </a:cubicBezTo>
                    <a:cubicBezTo>
                      <a:pt x="25988" y="21125"/>
                      <a:pt x="20021" y="6758"/>
                      <a:pt x="20021" y="6758"/>
                    </a:cubicBezTo>
                    <a:cubicBezTo>
                      <a:pt x="16244" y="2626"/>
                      <a:pt x="14153" y="0"/>
                      <a:pt x="11095" y="0"/>
                    </a:cubicBez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53">
                <a:extLst>
                  <a:ext uri="{FF2B5EF4-FFF2-40B4-BE49-F238E27FC236}">
                    <a16:creationId xmlns:a16="http://schemas.microsoft.com/office/drawing/2014/main" id="{CBD8B853-AFDE-8AC5-72F8-F777946B0ABB}"/>
                  </a:ext>
                </a:extLst>
              </p:cNvPr>
              <p:cNvSpPr/>
              <p:nvPr/>
            </p:nvSpPr>
            <p:spPr>
              <a:xfrm flipH="1">
                <a:off x="6547106" y="539533"/>
                <a:ext cx="447664" cy="458828"/>
              </a:xfrm>
              <a:custGeom>
                <a:avLst/>
                <a:gdLst/>
                <a:ahLst/>
                <a:cxnLst/>
                <a:rect l="l" t="t" r="r" b="b"/>
                <a:pathLst>
                  <a:path w="22416" h="22975" extrusionOk="0">
                    <a:moveTo>
                      <a:pt x="12974" y="1"/>
                    </a:moveTo>
                    <a:cubicBezTo>
                      <a:pt x="10986" y="1"/>
                      <a:pt x="8855" y="591"/>
                      <a:pt x="6752" y="1974"/>
                    </a:cubicBezTo>
                    <a:cubicBezTo>
                      <a:pt x="2513" y="4722"/>
                      <a:pt x="0" y="9589"/>
                      <a:pt x="1885" y="13908"/>
                    </a:cubicBezTo>
                    <a:cubicBezTo>
                      <a:pt x="5165" y="21402"/>
                      <a:pt x="7216" y="22974"/>
                      <a:pt x="8359" y="22974"/>
                    </a:cubicBezTo>
                    <a:cubicBezTo>
                      <a:pt x="9187" y="22974"/>
                      <a:pt x="9540" y="22151"/>
                      <a:pt x="9540" y="22151"/>
                    </a:cubicBezTo>
                    <a:cubicBezTo>
                      <a:pt x="9540" y="22151"/>
                      <a:pt x="6281" y="19207"/>
                      <a:pt x="9029" y="17441"/>
                    </a:cubicBezTo>
                    <a:cubicBezTo>
                      <a:pt x="12327" y="15360"/>
                      <a:pt x="9265" y="12926"/>
                      <a:pt x="10403" y="10728"/>
                    </a:cubicBezTo>
                    <a:cubicBezTo>
                      <a:pt x="10403" y="10728"/>
                      <a:pt x="18412" y="6645"/>
                      <a:pt x="16684" y="3191"/>
                    </a:cubicBezTo>
                    <a:lnTo>
                      <a:pt x="16684" y="3191"/>
                    </a:lnTo>
                    <a:cubicBezTo>
                      <a:pt x="19746" y="7077"/>
                      <a:pt x="20728" y="6253"/>
                      <a:pt x="22416" y="9118"/>
                    </a:cubicBezTo>
                    <a:cubicBezTo>
                      <a:pt x="22416" y="9118"/>
                      <a:pt x="21513" y="3622"/>
                      <a:pt x="18412" y="1620"/>
                    </a:cubicBezTo>
                    <a:cubicBezTo>
                      <a:pt x="16868" y="611"/>
                      <a:pt x="14995" y="1"/>
                      <a:pt x="12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53">
                <a:extLst>
                  <a:ext uri="{FF2B5EF4-FFF2-40B4-BE49-F238E27FC236}">
                    <a16:creationId xmlns:a16="http://schemas.microsoft.com/office/drawing/2014/main" id="{5C9CA5DE-4916-A8AD-AB55-625A8BA246E4}"/>
                  </a:ext>
                </a:extLst>
              </p:cNvPr>
              <p:cNvSpPr/>
              <p:nvPr/>
            </p:nvSpPr>
            <p:spPr>
              <a:xfrm flipH="1">
                <a:off x="6551010" y="770241"/>
                <a:ext cx="57256" cy="10898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5457" fill="none" extrusionOk="0">
                    <a:moveTo>
                      <a:pt x="1" y="0"/>
                    </a:moveTo>
                    <a:cubicBezTo>
                      <a:pt x="1" y="0"/>
                      <a:pt x="1061" y="2199"/>
                      <a:pt x="1963" y="2944"/>
                    </a:cubicBezTo>
                    <a:cubicBezTo>
                      <a:pt x="2866" y="3730"/>
                      <a:pt x="2866" y="4593"/>
                      <a:pt x="1139" y="5457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3">
                <a:extLst>
                  <a:ext uri="{FF2B5EF4-FFF2-40B4-BE49-F238E27FC236}">
                    <a16:creationId xmlns:a16="http://schemas.microsoft.com/office/drawing/2014/main" id="{B5140C80-CB8C-5D08-FD49-9178CA9D92AF}"/>
                  </a:ext>
                </a:extLst>
              </p:cNvPr>
              <p:cNvSpPr/>
              <p:nvPr/>
            </p:nvSpPr>
            <p:spPr>
              <a:xfrm flipH="1">
                <a:off x="6678027" y="794546"/>
                <a:ext cx="40780" cy="2979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92" fill="none" extrusionOk="0">
                    <a:moveTo>
                      <a:pt x="1" y="1492"/>
                    </a:moveTo>
                    <a:cubicBezTo>
                      <a:pt x="1" y="1492"/>
                      <a:pt x="589" y="0"/>
                      <a:pt x="2042" y="35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3">
                <a:extLst>
                  <a:ext uri="{FF2B5EF4-FFF2-40B4-BE49-F238E27FC236}">
                    <a16:creationId xmlns:a16="http://schemas.microsoft.com/office/drawing/2014/main" id="{FF429933-8A4D-7766-43E9-CFBB8E2BFFE7}"/>
                  </a:ext>
                </a:extLst>
              </p:cNvPr>
              <p:cNvSpPr/>
              <p:nvPr/>
            </p:nvSpPr>
            <p:spPr>
              <a:xfrm flipH="1">
                <a:off x="6647451" y="827459"/>
                <a:ext cx="40780" cy="3059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532" fill="none" extrusionOk="0">
                    <a:moveTo>
                      <a:pt x="2042" y="1"/>
                    </a:moveTo>
                    <a:cubicBezTo>
                      <a:pt x="2042" y="1"/>
                      <a:pt x="1453" y="1532"/>
                      <a:pt x="1" y="1139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3">
                <a:extLst>
                  <a:ext uri="{FF2B5EF4-FFF2-40B4-BE49-F238E27FC236}">
                    <a16:creationId xmlns:a16="http://schemas.microsoft.com/office/drawing/2014/main" id="{9AFC433E-9AD3-47B3-1E7E-605062F9A8CC}"/>
                  </a:ext>
                </a:extLst>
              </p:cNvPr>
              <p:cNvSpPr/>
              <p:nvPr/>
            </p:nvSpPr>
            <p:spPr>
              <a:xfrm flipH="1">
                <a:off x="6528282" y="770241"/>
                <a:ext cx="40780" cy="3059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532" fill="none" extrusionOk="0">
                    <a:moveTo>
                      <a:pt x="2042" y="0"/>
                    </a:moveTo>
                    <a:cubicBezTo>
                      <a:pt x="2042" y="0"/>
                      <a:pt x="1453" y="1531"/>
                      <a:pt x="0" y="1139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3">
                <a:extLst>
                  <a:ext uri="{FF2B5EF4-FFF2-40B4-BE49-F238E27FC236}">
                    <a16:creationId xmlns:a16="http://schemas.microsoft.com/office/drawing/2014/main" id="{EAA9E4A7-8BF1-B935-A1F1-2E990819B00B}"/>
                  </a:ext>
                </a:extLst>
              </p:cNvPr>
              <p:cNvSpPr/>
              <p:nvPr/>
            </p:nvSpPr>
            <p:spPr>
              <a:xfrm flipH="1">
                <a:off x="6547874" y="734173"/>
                <a:ext cx="40780" cy="3059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532" fill="none" extrusionOk="0">
                    <a:moveTo>
                      <a:pt x="0" y="1531"/>
                    </a:moveTo>
                    <a:cubicBezTo>
                      <a:pt x="0" y="1531"/>
                      <a:pt x="589" y="0"/>
                      <a:pt x="2041" y="39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3">
                <a:extLst>
                  <a:ext uri="{FF2B5EF4-FFF2-40B4-BE49-F238E27FC236}">
                    <a16:creationId xmlns:a16="http://schemas.microsoft.com/office/drawing/2014/main" id="{5AFDE3FD-D58A-85A5-6F7A-DBBB678ECDDF}"/>
                  </a:ext>
                </a:extLst>
              </p:cNvPr>
              <p:cNvSpPr/>
              <p:nvPr/>
            </p:nvSpPr>
            <p:spPr>
              <a:xfrm flipH="1">
                <a:off x="6727419" y="881142"/>
                <a:ext cx="137219" cy="104787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5247" extrusionOk="0">
                    <a:moveTo>
                      <a:pt x="2762" y="1"/>
                    </a:moveTo>
                    <a:cubicBezTo>
                      <a:pt x="1828" y="1"/>
                      <a:pt x="1014" y="398"/>
                      <a:pt x="629" y="1121"/>
                    </a:cubicBezTo>
                    <a:cubicBezTo>
                      <a:pt x="1" y="2298"/>
                      <a:pt x="707" y="3947"/>
                      <a:pt x="2278" y="4772"/>
                    </a:cubicBezTo>
                    <a:cubicBezTo>
                      <a:pt x="2872" y="5092"/>
                      <a:pt x="3503" y="5246"/>
                      <a:pt x="4090" y="5246"/>
                    </a:cubicBezTo>
                    <a:cubicBezTo>
                      <a:pt x="5015" y="5246"/>
                      <a:pt x="5835" y="4864"/>
                      <a:pt x="6243" y="4143"/>
                    </a:cubicBezTo>
                    <a:cubicBezTo>
                      <a:pt x="6871" y="2966"/>
                      <a:pt x="6125" y="1317"/>
                      <a:pt x="4594" y="493"/>
                    </a:cubicBezTo>
                    <a:cubicBezTo>
                      <a:pt x="3987" y="159"/>
                      <a:pt x="3350" y="1"/>
                      <a:pt x="2762" y="1"/>
                    </a:cubicBez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3">
                <a:extLst>
                  <a:ext uri="{FF2B5EF4-FFF2-40B4-BE49-F238E27FC236}">
                    <a16:creationId xmlns:a16="http://schemas.microsoft.com/office/drawing/2014/main" id="{F44FE0B9-44EF-201C-8F4A-CA82C4E37326}"/>
                  </a:ext>
                </a:extLst>
              </p:cNvPr>
              <p:cNvSpPr/>
              <p:nvPr/>
            </p:nvSpPr>
            <p:spPr>
              <a:xfrm flipH="1">
                <a:off x="6787789" y="908223"/>
                <a:ext cx="46272" cy="36087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07" fill="none" extrusionOk="0">
                    <a:moveTo>
                      <a:pt x="1" y="550"/>
                    </a:moveTo>
                    <a:cubicBezTo>
                      <a:pt x="1" y="550"/>
                      <a:pt x="865" y="0"/>
                      <a:pt x="2317" y="1806"/>
                    </a:cubicBezTo>
                  </a:path>
                </a:pathLst>
              </a:custGeom>
              <a:noFill/>
              <a:ln w="5900" cap="flat" cmpd="sng">
                <a:solidFill>
                  <a:srgbClr val="714E3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3">
                <a:extLst>
                  <a:ext uri="{FF2B5EF4-FFF2-40B4-BE49-F238E27FC236}">
                    <a16:creationId xmlns:a16="http://schemas.microsoft.com/office/drawing/2014/main" id="{84135D2A-6126-A754-B3A3-1A4984A6D364}"/>
                  </a:ext>
                </a:extLst>
              </p:cNvPr>
              <p:cNvSpPr/>
              <p:nvPr/>
            </p:nvSpPr>
            <p:spPr>
              <a:xfrm flipH="1">
                <a:off x="6808159" y="926257"/>
                <a:ext cx="9426" cy="2274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139" fill="none" extrusionOk="0">
                    <a:moveTo>
                      <a:pt x="79" y="1139"/>
                    </a:moveTo>
                    <a:cubicBezTo>
                      <a:pt x="0" y="707"/>
                      <a:pt x="157" y="314"/>
                      <a:pt x="471" y="0"/>
                    </a:cubicBezTo>
                  </a:path>
                </a:pathLst>
              </a:custGeom>
              <a:noFill/>
              <a:ln w="5900" cap="flat" cmpd="sng">
                <a:solidFill>
                  <a:srgbClr val="714E3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3">
                <a:extLst>
                  <a:ext uri="{FF2B5EF4-FFF2-40B4-BE49-F238E27FC236}">
                    <a16:creationId xmlns:a16="http://schemas.microsoft.com/office/drawing/2014/main" id="{13A33CD9-8C65-110E-A430-88E2716BF49D}"/>
                  </a:ext>
                </a:extLst>
              </p:cNvPr>
              <p:cNvSpPr/>
              <p:nvPr/>
            </p:nvSpPr>
            <p:spPr>
              <a:xfrm flipH="1">
                <a:off x="7015927" y="2549125"/>
                <a:ext cx="235216" cy="228166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11425" extrusionOk="0">
                    <a:moveTo>
                      <a:pt x="11777" y="1"/>
                    </a:moveTo>
                    <a:lnTo>
                      <a:pt x="6713" y="786"/>
                    </a:lnTo>
                    <a:lnTo>
                      <a:pt x="3337" y="5182"/>
                    </a:lnTo>
                    <a:cubicBezTo>
                      <a:pt x="3337" y="5182"/>
                      <a:pt x="1" y="6949"/>
                      <a:pt x="118" y="8402"/>
                    </a:cubicBezTo>
                    <a:cubicBezTo>
                      <a:pt x="315" y="10678"/>
                      <a:pt x="315" y="11424"/>
                      <a:pt x="943" y="11424"/>
                    </a:cubicBezTo>
                    <a:cubicBezTo>
                      <a:pt x="1571" y="11424"/>
                      <a:pt x="1767" y="8127"/>
                      <a:pt x="1767" y="8127"/>
                    </a:cubicBezTo>
                    <a:lnTo>
                      <a:pt x="5025" y="5457"/>
                    </a:lnTo>
                    <a:lnTo>
                      <a:pt x="11738" y="4751"/>
                    </a:lnTo>
                    <a:lnTo>
                      <a:pt x="11777" y="1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3">
                <a:extLst>
                  <a:ext uri="{FF2B5EF4-FFF2-40B4-BE49-F238E27FC236}">
                    <a16:creationId xmlns:a16="http://schemas.microsoft.com/office/drawing/2014/main" id="{8C01C750-EC1C-7D0F-884E-DCE159CEA066}"/>
                  </a:ext>
                </a:extLst>
              </p:cNvPr>
              <p:cNvSpPr/>
              <p:nvPr/>
            </p:nvSpPr>
            <p:spPr>
              <a:xfrm flipH="1">
                <a:off x="7088061" y="2616548"/>
                <a:ext cx="148183" cy="186647"/>
              </a:xfrm>
              <a:custGeom>
                <a:avLst/>
                <a:gdLst/>
                <a:ahLst/>
                <a:cxnLst/>
                <a:rect l="l" t="t" r="r" b="b"/>
                <a:pathLst>
                  <a:path w="7420" h="9346" extrusionOk="0">
                    <a:moveTo>
                      <a:pt x="4790" y="1"/>
                    </a:moveTo>
                    <a:cubicBezTo>
                      <a:pt x="4240" y="79"/>
                      <a:pt x="0" y="4397"/>
                      <a:pt x="0" y="4397"/>
                    </a:cubicBezTo>
                    <a:cubicBezTo>
                      <a:pt x="0" y="4397"/>
                      <a:pt x="346" y="9346"/>
                      <a:pt x="1529" y="9346"/>
                    </a:cubicBezTo>
                    <a:cubicBezTo>
                      <a:pt x="1543" y="9346"/>
                      <a:pt x="1557" y="9345"/>
                      <a:pt x="1571" y="9344"/>
                    </a:cubicBezTo>
                    <a:cubicBezTo>
                      <a:pt x="2827" y="9265"/>
                      <a:pt x="2002" y="4829"/>
                      <a:pt x="2002" y="4829"/>
                    </a:cubicBezTo>
                    <a:lnTo>
                      <a:pt x="7420" y="275"/>
                    </a:lnTo>
                    <a:lnTo>
                      <a:pt x="4790" y="1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3">
                <a:extLst>
                  <a:ext uri="{FF2B5EF4-FFF2-40B4-BE49-F238E27FC236}">
                    <a16:creationId xmlns:a16="http://schemas.microsoft.com/office/drawing/2014/main" id="{87EA0642-2BE6-5BB5-5869-A98A1CA7E66A}"/>
                  </a:ext>
                </a:extLst>
              </p:cNvPr>
              <p:cNvSpPr/>
              <p:nvPr/>
            </p:nvSpPr>
            <p:spPr>
              <a:xfrm flipH="1">
                <a:off x="7035515" y="2613413"/>
                <a:ext cx="123120" cy="200906"/>
              </a:xfrm>
              <a:custGeom>
                <a:avLst/>
                <a:gdLst/>
                <a:ahLst/>
                <a:cxnLst/>
                <a:rect l="l" t="t" r="r" b="b"/>
                <a:pathLst>
                  <a:path w="6165" h="10060" extrusionOk="0">
                    <a:moveTo>
                      <a:pt x="3966" y="1"/>
                    </a:moveTo>
                    <a:cubicBezTo>
                      <a:pt x="3455" y="158"/>
                      <a:pt x="1" y="4123"/>
                      <a:pt x="1" y="4123"/>
                    </a:cubicBezTo>
                    <a:cubicBezTo>
                      <a:pt x="1" y="4123"/>
                      <a:pt x="452" y="10059"/>
                      <a:pt x="1647" y="10059"/>
                    </a:cubicBezTo>
                    <a:cubicBezTo>
                      <a:pt x="1674" y="10059"/>
                      <a:pt x="1701" y="10056"/>
                      <a:pt x="1728" y="10050"/>
                    </a:cubicBezTo>
                    <a:cubicBezTo>
                      <a:pt x="2945" y="9775"/>
                      <a:pt x="2395" y="4358"/>
                      <a:pt x="2395" y="4358"/>
                    </a:cubicBezTo>
                    <a:lnTo>
                      <a:pt x="6164" y="1649"/>
                    </a:lnTo>
                    <a:lnTo>
                      <a:pt x="3966" y="1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3">
                <a:extLst>
                  <a:ext uri="{FF2B5EF4-FFF2-40B4-BE49-F238E27FC236}">
                    <a16:creationId xmlns:a16="http://schemas.microsoft.com/office/drawing/2014/main" id="{BD7BB250-5372-296E-6443-95B30F90E727}"/>
                  </a:ext>
                </a:extLst>
              </p:cNvPr>
              <p:cNvSpPr/>
              <p:nvPr/>
            </p:nvSpPr>
            <p:spPr>
              <a:xfrm flipH="1">
                <a:off x="7050415" y="2627532"/>
                <a:ext cx="152117" cy="194455"/>
              </a:xfrm>
              <a:custGeom>
                <a:avLst/>
                <a:gdLst/>
                <a:ahLst/>
                <a:cxnLst/>
                <a:rect l="l" t="t" r="r" b="b"/>
                <a:pathLst>
                  <a:path w="7617" h="9737" extrusionOk="0">
                    <a:moveTo>
                      <a:pt x="5025" y="0"/>
                    </a:moveTo>
                    <a:cubicBezTo>
                      <a:pt x="4476" y="118"/>
                      <a:pt x="0" y="4044"/>
                      <a:pt x="0" y="4044"/>
                    </a:cubicBezTo>
                    <a:cubicBezTo>
                      <a:pt x="0" y="4044"/>
                      <a:pt x="310" y="9737"/>
                      <a:pt x="1545" y="9737"/>
                    </a:cubicBezTo>
                    <a:cubicBezTo>
                      <a:pt x="1554" y="9737"/>
                      <a:pt x="1562" y="9736"/>
                      <a:pt x="1571" y="9736"/>
                    </a:cubicBezTo>
                    <a:cubicBezTo>
                      <a:pt x="2827" y="9618"/>
                      <a:pt x="2788" y="4044"/>
                      <a:pt x="2788" y="4044"/>
                    </a:cubicBezTo>
                    <a:lnTo>
                      <a:pt x="7616" y="314"/>
                    </a:lnTo>
                    <a:lnTo>
                      <a:pt x="5025" y="0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3">
                <a:extLst>
                  <a:ext uri="{FF2B5EF4-FFF2-40B4-BE49-F238E27FC236}">
                    <a16:creationId xmlns:a16="http://schemas.microsoft.com/office/drawing/2014/main" id="{3C86A734-8E9E-1570-5670-2C7CA5932DFE}"/>
                  </a:ext>
                </a:extLst>
              </p:cNvPr>
              <p:cNvSpPr/>
              <p:nvPr/>
            </p:nvSpPr>
            <p:spPr>
              <a:xfrm flipH="1">
                <a:off x="6935180" y="2590685"/>
                <a:ext cx="142691" cy="82699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4141" extrusionOk="0">
                    <a:moveTo>
                      <a:pt x="3023" y="0"/>
                    </a:moveTo>
                    <a:lnTo>
                      <a:pt x="0" y="3808"/>
                    </a:lnTo>
                    <a:cubicBezTo>
                      <a:pt x="0" y="3808"/>
                      <a:pt x="2209" y="4141"/>
                      <a:pt x="4003" y="4141"/>
                    </a:cubicBezTo>
                    <a:cubicBezTo>
                      <a:pt x="4516" y="4141"/>
                      <a:pt x="4994" y="4113"/>
                      <a:pt x="5378" y="4044"/>
                    </a:cubicBezTo>
                    <a:cubicBezTo>
                      <a:pt x="7145" y="3769"/>
                      <a:pt x="6163" y="3101"/>
                      <a:pt x="6163" y="3101"/>
                    </a:cubicBezTo>
                    <a:cubicBezTo>
                      <a:pt x="5575" y="2827"/>
                      <a:pt x="4986" y="2591"/>
                      <a:pt x="4397" y="2395"/>
                    </a:cubicBezTo>
                    <a:cubicBezTo>
                      <a:pt x="3023" y="1885"/>
                      <a:pt x="3023" y="0"/>
                      <a:pt x="3023" y="0"/>
                    </a:cubicBez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3">
                <a:extLst>
                  <a:ext uri="{FF2B5EF4-FFF2-40B4-BE49-F238E27FC236}">
                    <a16:creationId xmlns:a16="http://schemas.microsoft.com/office/drawing/2014/main" id="{8080986A-363A-C524-81A1-97F076F14E3C}"/>
                  </a:ext>
                </a:extLst>
              </p:cNvPr>
              <p:cNvSpPr/>
              <p:nvPr/>
            </p:nvSpPr>
            <p:spPr>
              <a:xfrm flipH="1">
                <a:off x="5850148" y="1978545"/>
                <a:ext cx="1171285" cy="2003706"/>
              </a:xfrm>
              <a:custGeom>
                <a:avLst/>
                <a:gdLst/>
                <a:ahLst/>
                <a:cxnLst/>
                <a:rect l="l" t="t" r="r" b="b"/>
                <a:pathLst>
                  <a:path w="58650" h="100332" extrusionOk="0">
                    <a:moveTo>
                      <a:pt x="12723" y="0"/>
                    </a:moveTo>
                    <a:cubicBezTo>
                      <a:pt x="10811" y="0"/>
                      <a:pt x="9141" y="702"/>
                      <a:pt x="8009" y="2504"/>
                    </a:cubicBezTo>
                    <a:cubicBezTo>
                      <a:pt x="7784" y="2474"/>
                      <a:pt x="7562" y="2459"/>
                      <a:pt x="7342" y="2459"/>
                    </a:cubicBezTo>
                    <a:cubicBezTo>
                      <a:pt x="3875" y="2459"/>
                      <a:pt x="1098" y="6314"/>
                      <a:pt x="1689" y="16244"/>
                    </a:cubicBezTo>
                    <a:cubicBezTo>
                      <a:pt x="1728" y="17069"/>
                      <a:pt x="1" y="36304"/>
                      <a:pt x="16763" y="41211"/>
                    </a:cubicBezTo>
                    <a:cubicBezTo>
                      <a:pt x="16645" y="50358"/>
                      <a:pt x="16959" y="62645"/>
                      <a:pt x="18569" y="73715"/>
                    </a:cubicBezTo>
                    <a:cubicBezTo>
                      <a:pt x="21513" y="93972"/>
                      <a:pt x="20689" y="100331"/>
                      <a:pt x="20689" y="100331"/>
                    </a:cubicBezTo>
                    <a:lnTo>
                      <a:pt x="32466" y="98722"/>
                    </a:lnTo>
                    <a:cubicBezTo>
                      <a:pt x="32466" y="98722"/>
                      <a:pt x="35685" y="63509"/>
                      <a:pt x="35528" y="41015"/>
                    </a:cubicBezTo>
                    <a:lnTo>
                      <a:pt x="35528" y="41015"/>
                    </a:lnTo>
                    <a:cubicBezTo>
                      <a:pt x="36705" y="41250"/>
                      <a:pt x="38001" y="41447"/>
                      <a:pt x="39335" y="41643"/>
                    </a:cubicBezTo>
                    <a:cubicBezTo>
                      <a:pt x="37216" y="48984"/>
                      <a:pt x="38275" y="59976"/>
                      <a:pt x="37804" y="69476"/>
                    </a:cubicBezTo>
                    <a:cubicBezTo>
                      <a:pt x="36744" y="90596"/>
                      <a:pt x="34978" y="98682"/>
                      <a:pt x="34978" y="98682"/>
                    </a:cubicBezTo>
                    <a:lnTo>
                      <a:pt x="45891" y="99860"/>
                    </a:lnTo>
                    <a:cubicBezTo>
                      <a:pt x="45891" y="99860"/>
                      <a:pt x="53625" y="59976"/>
                      <a:pt x="56137" y="42310"/>
                    </a:cubicBezTo>
                    <a:cubicBezTo>
                      <a:pt x="56647" y="38974"/>
                      <a:pt x="58649" y="34459"/>
                      <a:pt x="57550" y="31319"/>
                    </a:cubicBezTo>
                    <a:cubicBezTo>
                      <a:pt x="56961" y="29670"/>
                      <a:pt x="52408" y="25116"/>
                      <a:pt x="51505" y="24684"/>
                    </a:cubicBezTo>
                    <a:lnTo>
                      <a:pt x="29129" y="8628"/>
                    </a:lnTo>
                    <a:cubicBezTo>
                      <a:pt x="29129" y="8628"/>
                      <a:pt x="19431" y="0"/>
                      <a:pt x="12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3">
                <a:extLst>
                  <a:ext uri="{FF2B5EF4-FFF2-40B4-BE49-F238E27FC236}">
                    <a16:creationId xmlns:a16="http://schemas.microsoft.com/office/drawing/2014/main" id="{BE1AFD1E-50DC-F149-3BF4-97AD964D011D}"/>
                  </a:ext>
                </a:extLst>
              </p:cNvPr>
              <p:cNvSpPr/>
              <p:nvPr/>
            </p:nvSpPr>
            <p:spPr>
              <a:xfrm flipH="1">
                <a:off x="6253118" y="1165373"/>
                <a:ext cx="802026" cy="1149117"/>
              </a:xfrm>
              <a:custGeom>
                <a:avLst/>
                <a:gdLst/>
                <a:ahLst/>
                <a:cxnLst/>
                <a:rect l="l" t="t" r="r" b="b"/>
                <a:pathLst>
                  <a:path w="40160" h="57540" extrusionOk="0">
                    <a:moveTo>
                      <a:pt x="8087" y="0"/>
                    </a:moveTo>
                    <a:cubicBezTo>
                      <a:pt x="5025" y="1649"/>
                      <a:pt x="1" y="1806"/>
                      <a:pt x="118" y="3141"/>
                    </a:cubicBezTo>
                    <a:cubicBezTo>
                      <a:pt x="2984" y="33447"/>
                      <a:pt x="3023" y="46637"/>
                      <a:pt x="3141" y="52093"/>
                    </a:cubicBezTo>
                    <a:cubicBezTo>
                      <a:pt x="3204" y="55859"/>
                      <a:pt x="6009" y="57540"/>
                      <a:pt x="11783" y="57540"/>
                    </a:cubicBezTo>
                    <a:cubicBezTo>
                      <a:pt x="16844" y="57540"/>
                      <a:pt x="24184" y="56249"/>
                      <a:pt x="33957" y="53938"/>
                    </a:cubicBezTo>
                    <a:cubicBezTo>
                      <a:pt x="40160" y="52486"/>
                      <a:pt x="35449" y="25281"/>
                      <a:pt x="35096" y="14447"/>
                    </a:cubicBezTo>
                    <a:cubicBezTo>
                      <a:pt x="35056" y="13033"/>
                      <a:pt x="33957" y="1845"/>
                      <a:pt x="33957" y="1845"/>
                    </a:cubicBezTo>
                    <a:cubicBezTo>
                      <a:pt x="33054" y="1531"/>
                      <a:pt x="32073" y="1374"/>
                      <a:pt x="31131" y="1374"/>
                    </a:cubicBezTo>
                    <a:cubicBezTo>
                      <a:pt x="29561" y="1217"/>
                      <a:pt x="27951" y="942"/>
                      <a:pt x="26420" y="589"/>
                    </a:cubicBezTo>
                    <a:cubicBezTo>
                      <a:pt x="26386" y="580"/>
                      <a:pt x="26354" y="576"/>
                      <a:pt x="26326" y="576"/>
                    </a:cubicBezTo>
                    <a:cubicBezTo>
                      <a:pt x="25472" y="576"/>
                      <a:pt x="26991" y="4430"/>
                      <a:pt x="19432" y="5418"/>
                    </a:cubicBezTo>
                    <a:cubicBezTo>
                      <a:pt x="19143" y="5436"/>
                      <a:pt x="18858" y="5445"/>
                      <a:pt x="18579" y="5445"/>
                    </a:cubicBezTo>
                    <a:cubicBezTo>
                      <a:pt x="11608" y="5445"/>
                      <a:pt x="8087" y="0"/>
                      <a:pt x="8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8" name="Google Shape;1778;p53">
              <a:extLst>
                <a:ext uri="{FF2B5EF4-FFF2-40B4-BE49-F238E27FC236}">
                  <a16:creationId xmlns:a16="http://schemas.microsoft.com/office/drawing/2014/main" id="{8C37A56A-428E-F1FE-4274-89668E0A976D}"/>
                </a:ext>
              </a:extLst>
            </p:cNvPr>
            <p:cNvGrpSpPr/>
            <p:nvPr/>
          </p:nvGrpSpPr>
          <p:grpSpPr>
            <a:xfrm>
              <a:off x="5181535" y="2382375"/>
              <a:ext cx="820592" cy="1603936"/>
              <a:chOff x="5841071" y="883960"/>
              <a:chExt cx="820592" cy="1603936"/>
            </a:xfrm>
          </p:grpSpPr>
          <p:sp>
            <p:nvSpPr>
              <p:cNvPr id="1779" name="Google Shape;1779;p53">
                <a:extLst>
                  <a:ext uri="{FF2B5EF4-FFF2-40B4-BE49-F238E27FC236}">
                    <a16:creationId xmlns:a16="http://schemas.microsoft.com/office/drawing/2014/main" id="{7E0BB8D9-FC79-BA38-F5AA-A0C724DE671E}"/>
                  </a:ext>
                </a:extLst>
              </p:cNvPr>
              <p:cNvSpPr/>
              <p:nvPr/>
            </p:nvSpPr>
            <p:spPr>
              <a:xfrm flipH="1">
                <a:off x="5954762" y="922386"/>
                <a:ext cx="82484" cy="20566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9233" extrusionOk="0">
                    <a:moveTo>
                      <a:pt x="1398" y="1"/>
                    </a:moveTo>
                    <a:cubicBezTo>
                      <a:pt x="1253" y="1"/>
                      <a:pt x="1108" y="20"/>
                      <a:pt x="967" y="59"/>
                    </a:cubicBezTo>
                    <a:lnTo>
                      <a:pt x="0" y="659"/>
                    </a:lnTo>
                    <a:cubicBezTo>
                      <a:pt x="634" y="960"/>
                      <a:pt x="867" y="1760"/>
                      <a:pt x="934" y="2494"/>
                    </a:cubicBezTo>
                    <a:cubicBezTo>
                      <a:pt x="1001" y="3428"/>
                      <a:pt x="901" y="4395"/>
                      <a:pt x="901" y="5363"/>
                    </a:cubicBezTo>
                    <a:cubicBezTo>
                      <a:pt x="834" y="6330"/>
                      <a:pt x="1068" y="7298"/>
                      <a:pt x="1601" y="8098"/>
                    </a:cubicBezTo>
                    <a:cubicBezTo>
                      <a:pt x="2268" y="9065"/>
                      <a:pt x="2535" y="8832"/>
                      <a:pt x="3636" y="9232"/>
                    </a:cubicBezTo>
                    <a:cubicBezTo>
                      <a:pt x="3002" y="7331"/>
                      <a:pt x="3703" y="6197"/>
                      <a:pt x="3669" y="4229"/>
                    </a:cubicBezTo>
                    <a:cubicBezTo>
                      <a:pt x="3669" y="3628"/>
                      <a:pt x="3636" y="3028"/>
                      <a:pt x="3536" y="2427"/>
                    </a:cubicBezTo>
                    <a:cubicBezTo>
                      <a:pt x="3436" y="1727"/>
                      <a:pt x="3136" y="1093"/>
                      <a:pt x="2669" y="559"/>
                    </a:cubicBezTo>
                    <a:cubicBezTo>
                      <a:pt x="2337" y="202"/>
                      <a:pt x="1868" y="1"/>
                      <a:pt x="1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3">
                <a:extLst>
                  <a:ext uri="{FF2B5EF4-FFF2-40B4-BE49-F238E27FC236}">
                    <a16:creationId xmlns:a16="http://schemas.microsoft.com/office/drawing/2014/main" id="{53CD9430-8534-578F-16DB-AFBD1232E224}"/>
                  </a:ext>
                </a:extLst>
              </p:cNvPr>
              <p:cNvSpPr/>
              <p:nvPr/>
            </p:nvSpPr>
            <p:spPr>
              <a:xfrm flipH="1">
                <a:off x="5988932" y="2357008"/>
                <a:ext cx="116676" cy="122379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5494" extrusionOk="0">
                    <a:moveTo>
                      <a:pt x="3269" y="0"/>
                    </a:moveTo>
                    <a:cubicBezTo>
                      <a:pt x="3469" y="801"/>
                      <a:pt x="3336" y="1635"/>
                      <a:pt x="2836" y="2302"/>
                    </a:cubicBezTo>
                    <a:cubicBezTo>
                      <a:pt x="2335" y="2935"/>
                      <a:pt x="1701" y="3469"/>
                      <a:pt x="968" y="3803"/>
                    </a:cubicBezTo>
                    <a:cubicBezTo>
                      <a:pt x="701" y="3970"/>
                      <a:pt x="401" y="4170"/>
                      <a:pt x="200" y="4403"/>
                    </a:cubicBezTo>
                    <a:cubicBezTo>
                      <a:pt x="0" y="4570"/>
                      <a:pt x="0" y="4837"/>
                      <a:pt x="167" y="5037"/>
                    </a:cubicBezTo>
                    <a:cubicBezTo>
                      <a:pt x="334" y="5304"/>
                      <a:pt x="667" y="5337"/>
                      <a:pt x="1001" y="5337"/>
                    </a:cubicBezTo>
                    <a:cubicBezTo>
                      <a:pt x="1499" y="5359"/>
                      <a:pt x="1913" y="5493"/>
                      <a:pt x="2481" y="5493"/>
                    </a:cubicBezTo>
                    <a:cubicBezTo>
                      <a:pt x="2786" y="5493"/>
                      <a:pt x="3137" y="5454"/>
                      <a:pt x="3569" y="5337"/>
                    </a:cubicBezTo>
                    <a:cubicBezTo>
                      <a:pt x="4036" y="5204"/>
                      <a:pt x="4503" y="5337"/>
                      <a:pt x="4870" y="5004"/>
                    </a:cubicBezTo>
                    <a:cubicBezTo>
                      <a:pt x="5204" y="4670"/>
                      <a:pt x="5237" y="4136"/>
                      <a:pt x="5037" y="3603"/>
                    </a:cubicBezTo>
                    <a:cubicBezTo>
                      <a:pt x="4770" y="2769"/>
                      <a:pt x="4870" y="1601"/>
                      <a:pt x="5037" y="167"/>
                    </a:cubicBezTo>
                    <a:lnTo>
                      <a:pt x="3269" y="0"/>
                    </a:lnTo>
                    <a:close/>
                  </a:path>
                </a:pathLst>
              </a:custGeom>
              <a:solidFill>
                <a:srgbClr val="F0B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3">
                <a:extLst>
                  <a:ext uri="{FF2B5EF4-FFF2-40B4-BE49-F238E27FC236}">
                    <a16:creationId xmlns:a16="http://schemas.microsoft.com/office/drawing/2014/main" id="{91E85893-FE00-1C5B-531E-75E1E0811FB8}"/>
                  </a:ext>
                </a:extLst>
              </p:cNvPr>
              <p:cNvSpPr/>
              <p:nvPr/>
            </p:nvSpPr>
            <p:spPr>
              <a:xfrm flipH="1">
                <a:off x="5988242" y="2434280"/>
                <a:ext cx="130754" cy="53616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407" extrusionOk="0">
                    <a:moveTo>
                      <a:pt x="5638" y="0"/>
                    </a:moveTo>
                    <a:cubicBezTo>
                      <a:pt x="5647" y="8"/>
                      <a:pt x="5655" y="15"/>
                      <a:pt x="5663" y="23"/>
                    </a:cubicBezTo>
                    <a:lnTo>
                      <a:pt x="5663" y="23"/>
                    </a:lnTo>
                    <a:cubicBezTo>
                      <a:pt x="5663" y="8"/>
                      <a:pt x="5655" y="0"/>
                      <a:pt x="5638" y="0"/>
                    </a:cubicBezTo>
                    <a:close/>
                    <a:moveTo>
                      <a:pt x="5663" y="23"/>
                    </a:moveTo>
                    <a:cubicBezTo>
                      <a:pt x="5664" y="122"/>
                      <a:pt x="5304" y="526"/>
                      <a:pt x="5071" y="701"/>
                    </a:cubicBezTo>
                    <a:cubicBezTo>
                      <a:pt x="4604" y="1034"/>
                      <a:pt x="4070" y="1268"/>
                      <a:pt x="3503" y="1368"/>
                    </a:cubicBezTo>
                    <a:cubicBezTo>
                      <a:pt x="3061" y="1478"/>
                      <a:pt x="2596" y="1543"/>
                      <a:pt x="2127" y="1543"/>
                    </a:cubicBezTo>
                    <a:cubicBezTo>
                      <a:pt x="2030" y="1543"/>
                      <a:pt x="1933" y="1540"/>
                      <a:pt x="1835" y="1535"/>
                    </a:cubicBezTo>
                    <a:cubicBezTo>
                      <a:pt x="1435" y="1435"/>
                      <a:pt x="801" y="1001"/>
                      <a:pt x="1202" y="534"/>
                    </a:cubicBezTo>
                    <a:lnTo>
                      <a:pt x="1202" y="534"/>
                    </a:lnTo>
                    <a:cubicBezTo>
                      <a:pt x="868" y="701"/>
                      <a:pt x="568" y="934"/>
                      <a:pt x="301" y="1201"/>
                    </a:cubicBezTo>
                    <a:cubicBezTo>
                      <a:pt x="134" y="1435"/>
                      <a:pt x="1" y="1735"/>
                      <a:pt x="134" y="1968"/>
                    </a:cubicBezTo>
                    <a:cubicBezTo>
                      <a:pt x="268" y="2135"/>
                      <a:pt x="468" y="2268"/>
                      <a:pt x="668" y="2335"/>
                    </a:cubicBezTo>
                    <a:cubicBezTo>
                      <a:pt x="962" y="2382"/>
                      <a:pt x="1263" y="2407"/>
                      <a:pt x="1565" y="2407"/>
                    </a:cubicBezTo>
                    <a:cubicBezTo>
                      <a:pt x="1914" y="2407"/>
                      <a:pt x="2263" y="2373"/>
                      <a:pt x="2603" y="2302"/>
                    </a:cubicBezTo>
                    <a:cubicBezTo>
                      <a:pt x="3370" y="2168"/>
                      <a:pt x="4170" y="2002"/>
                      <a:pt x="4938" y="1768"/>
                    </a:cubicBezTo>
                    <a:cubicBezTo>
                      <a:pt x="5138" y="1735"/>
                      <a:pt x="5371" y="1635"/>
                      <a:pt x="5538" y="1501"/>
                    </a:cubicBezTo>
                    <a:cubicBezTo>
                      <a:pt x="5738" y="1301"/>
                      <a:pt x="5838" y="1001"/>
                      <a:pt x="5838" y="734"/>
                    </a:cubicBezTo>
                    <a:cubicBezTo>
                      <a:pt x="5838" y="477"/>
                      <a:pt x="5869" y="220"/>
                      <a:pt x="5663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3">
                <a:extLst>
                  <a:ext uri="{FF2B5EF4-FFF2-40B4-BE49-F238E27FC236}">
                    <a16:creationId xmlns:a16="http://schemas.microsoft.com/office/drawing/2014/main" id="{3E941B5F-734A-89E2-1E0B-95F1DD5A3C72}"/>
                  </a:ext>
                </a:extLst>
              </p:cNvPr>
              <p:cNvSpPr/>
              <p:nvPr/>
            </p:nvSpPr>
            <p:spPr>
              <a:xfrm flipH="1">
                <a:off x="6216293" y="2303503"/>
                <a:ext cx="131556" cy="91238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096" extrusionOk="0">
                    <a:moveTo>
                      <a:pt x="4704" y="0"/>
                    </a:moveTo>
                    <a:lnTo>
                      <a:pt x="3937" y="167"/>
                    </a:lnTo>
                    <a:cubicBezTo>
                      <a:pt x="3904" y="934"/>
                      <a:pt x="3503" y="1668"/>
                      <a:pt x="2836" y="2068"/>
                    </a:cubicBezTo>
                    <a:cubicBezTo>
                      <a:pt x="2169" y="2469"/>
                      <a:pt x="1435" y="2769"/>
                      <a:pt x="701" y="2969"/>
                    </a:cubicBezTo>
                    <a:cubicBezTo>
                      <a:pt x="368" y="3069"/>
                      <a:pt x="1" y="3269"/>
                      <a:pt x="34" y="3570"/>
                    </a:cubicBezTo>
                    <a:cubicBezTo>
                      <a:pt x="68" y="3770"/>
                      <a:pt x="201" y="3903"/>
                      <a:pt x="368" y="3970"/>
                    </a:cubicBezTo>
                    <a:cubicBezTo>
                      <a:pt x="568" y="4003"/>
                      <a:pt x="735" y="4037"/>
                      <a:pt x="935" y="4037"/>
                    </a:cubicBezTo>
                    <a:cubicBezTo>
                      <a:pt x="1192" y="4078"/>
                      <a:pt x="1425" y="4096"/>
                      <a:pt x="1639" y="4096"/>
                    </a:cubicBezTo>
                    <a:cubicBezTo>
                      <a:pt x="2616" y="4096"/>
                      <a:pt x="3198" y="3736"/>
                      <a:pt x="3937" y="3736"/>
                    </a:cubicBezTo>
                    <a:cubicBezTo>
                      <a:pt x="4237" y="3736"/>
                      <a:pt x="4688" y="3905"/>
                      <a:pt x="5035" y="3905"/>
                    </a:cubicBezTo>
                    <a:cubicBezTo>
                      <a:pt x="5150" y="3905"/>
                      <a:pt x="5255" y="3886"/>
                      <a:pt x="5338" y="3836"/>
                    </a:cubicBezTo>
                    <a:cubicBezTo>
                      <a:pt x="5905" y="3503"/>
                      <a:pt x="5538" y="2702"/>
                      <a:pt x="5538" y="2035"/>
                    </a:cubicBezTo>
                    <a:cubicBezTo>
                      <a:pt x="5538" y="1368"/>
                      <a:pt x="5405" y="701"/>
                      <a:pt x="5638" y="67"/>
                    </a:cubicBezTo>
                    <a:lnTo>
                      <a:pt x="4704" y="0"/>
                    </a:lnTo>
                    <a:close/>
                  </a:path>
                </a:pathLst>
              </a:custGeom>
              <a:solidFill>
                <a:srgbClr val="F0B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53">
                <a:extLst>
                  <a:ext uri="{FF2B5EF4-FFF2-40B4-BE49-F238E27FC236}">
                    <a16:creationId xmlns:a16="http://schemas.microsoft.com/office/drawing/2014/main" id="{11894849-E8A2-8675-7846-DF8A1E295581}"/>
                  </a:ext>
                </a:extLst>
              </p:cNvPr>
              <p:cNvSpPr/>
              <p:nvPr/>
            </p:nvSpPr>
            <p:spPr>
              <a:xfrm flipH="1">
                <a:off x="6217786" y="2369638"/>
                <a:ext cx="139709" cy="29915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343" extrusionOk="0">
                    <a:moveTo>
                      <a:pt x="1168" y="0"/>
                    </a:moveTo>
                    <a:lnTo>
                      <a:pt x="1168" y="0"/>
                    </a:lnTo>
                    <a:cubicBezTo>
                      <a:pt x="834" y="67"/>
                      <a:pt x="534" y="200"/>
                      <a:pt x="267" y="400"/>
                    </a:cubicBezTo>
                    <a:cubicBezTo>
                      <a:pt x="134" y="500"/>
                      <a:pt x="34" y="667"/>
                      <a:pt x="0" y="834"/>
                    </a:cubicBezTo>
                    <a:cubicBezTo>
                      <a:pt x="34" y="967"/>
                      <a:pt x="100" y="1068"/>
                      <a:pt x="200" y="1134"/>
                    </a:cubicBezTo>
                    <a:cubicBezTo>
                      <a:pt x="300" y="1201"/>
                      <a:pt x="434" y="1234"/>
                      <a:pt x="567" y="1268"/>
                    </a:cubicBezTo>
                    <a:cubicBezTo>
                      <a:pt x="884" y="1318"/>
                      <a:pt x="1209" y="1343"/>
                      <a:pt x="1535" y="1343"/>
                    </a:cubicBezTo>
                    <a:cubicBezTo>
                      <a:pt x="1860" y="1343"/>
                      <a:pt x="2185" y="1318"/>
                      <a:pt x="2502" y="1268"/>
                    </a:cubicBezTo>
                    <a:cubicBezTo>
                      <a:pt x="2969" y="1168"/>
                      <a:pt x="3469" y="1101"/>
                      <a:pt x="3970" y="1101"/>
                    </a:cubicBezTo>
                    <a:cubicBezTo>
                      <a:pt x="4303" y="1134"/>
                      <a:pt x="4637" y="1234"/>
                      <a:pt x="4970" y="1234"/>
                    </a:cubicBezTo>
                    <a:cubicBezTo>
                      <a:pt x="5039" y="1248"/>
                      <a:pt x="5108" y="1255"/>
                      <a:pt x="5178" y="1255"/>
                    </a:cubicBezTo>
                    <a:cubicBezTo>
                      <a:pt x="5450" y="1255"/>
                      <a:pt x="5725" y="1153"/>
                      <a:pt x="5938" y="967"/>
                    </a:cubicBezTo>
                    <a:cubicBezTo>
                      <a:pt x="6205" y="701"/>
                      <a:pt x="6271" y="300"/>
                      <a:pt x="6071" y="0"/>
                    </a:cubicBezTo>
                    <a:lnTo>
                      <a:pt x="6071" y="0"/>
                    </a:lnTo>
                    <a:cubicBezTo>
                      <a:pt x="5838" y="134"/>
                      <a:pt x="5571" y="234"/>
                      <a:pt x="5271" y="234"/>
                    </a:cubicBezTo>
                    <a:cubicBezTo>
                      <a:pt x="5004" y="234"/>
                      <a:pt x="4704" y="200"/>
                      <a:pt x="4437" y="200"/>
                    </a:cubicBezTo>
                    <a:cubicBezTo>
                      <a:pt x="3611" y="200"/>
                      <a:pt x="2786" y="509"/>
                      <a:pt x="1960" y="509"/>
                    </a:cubicBezTo>
                    <a:cubicBezTo>
                      <a:pt x="1885" y="509"/>
                      <a:pt x="1810" y="506"/>
                      <a:pt x="1735" y="500"/>
                    </a:cubicBezTo>
                    <a:cubicBezTo>
                      <a:pt x="1601" y="467"/>
                      <a:pt x="1468" y="434"/>
                      <a:pt x="1334" y="367"/>
                    </a:cubicBezTo>
                    <a:cubicBezTo>
                      <a:pt x="1201" y="300"/>
                      <a:pt x="1134" y="134"/>
                      <a:pt x="1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53">
                <a:extLst>
                  <a:ext uri="{FF2B5EF4-FFF2-40B4-BE49-F238E27FC236}">
                    <a16:creationId xmlns:a16="http://schemas.microsoft.com/office/drawing/2014/main" id="{0C284A30-90E8-4AD7-985C-D78EF3706328}"/>
                  </a:ext>
                </a:extLst>
              </p:cNvPr>
              <p:cNvSpPr/>
              <p:nvPr/>
            </p:nvSpPr>
            <p:spPr>
              <a:xfrm flipH="1">
                <a:off x="5841071" y="1465095"/>
                <a:ext cx="408702" cy="428081"/>
              </a:xfrm>
              <a:custGeom>
                <a:avLst/>
                <a:gdLst/>
                <a:ahLst/>
                <a:cxnLst/>
                <a:rect l="l" t="t" r="r" b="b"/>
                <a:pathLst>
                  <a:path w="18348" h="19218" extrusionOk="0">
                    <a:moveTo>
                      <a:pt x="10128" y="1"/>
                    </a:moveTo>
                    <a:cubicBezTo>
                      <a:pt x="10056" y="1"/>
                      <a:pt x="9983" y="5"/>
                      <a:pt x="9908" y="12"/>
                    </a:cubicBezTo>
                    <a:lnTo>
                      <a:pt x="3370" y="279"/>
                    </a:lnTo>
                    <a:cubicBezTo>
                      <a:pt x="1235" y="6117"/>
                      <a:pt x="2136" y="12788"/>
                      <a:pt x="1" y="18626"/>
                    </a:cubicBezTo>
                    <a:cubicBezTo>
                      <a:pt x="1119" y="18547"/>
                      <a:pt x="2238" y="18509"/>
                      <a:pt x="3356" y="18509"/>
                    </a:cubicBezTo>
                    <a:cubicBezTo>
                      <a:pt x="5073" y="18509"/>
                      <a:pt x="6790" y="18598"/>
                      <a:pt x="8507" y="18759"/>
                    </a:cubicBezTo>
                    <a:cubicBezTo>
                      <a:pt x="10275" y="18953"/>
                      <a:pt x="12072" y="19217"/>
                      <a:pt x="13842" y="19217"/>
                    </a:cubicBezTo>
                    <a:cubicBezTo>
                      <a:pt x="14810" y="19217"/>
                      <a:pt x="15770" y="19138"/>
                      <a:pt x="16713" y="18926"/>
                    </a:cubicBezTo>
                    <a:cubicBezTo>
                      <a:pt x="17113" y="18859"/>
                      <a:pt x="17513" y="18659"/>
                      <a:pt x="17814" y="18392"/>
                    </a:cubicBezTo>
                    <a:cubicBezTo>
                      <a:pt x="18347" y="17758"/>
                      <a:pt x="18047" y="16791"/>
                      <a:pt x="17747" y="16024"/>
                    </a:cubicBezTo>
                    <a:lnTo>
                      <a:pt x="11242" y="780"/>
                    </a:lnTo>
                    <a:cubicBezTo>
                      <a:pt x="11142" y="546"/>
                      <a:pt x="11009" y="346"/>
                      <a:pt x="10809" y="179"/>
                    </a:cubicBezTo>
                    <a:cubicBezTo>
                      <a:pt x="10602" y="50"/>
                      <a:pt x="10375" y="1"/>
                      <a:pt x="101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3">
                <a:extLst>
                  <a:ext uri="{FF2B5EF4-FFF2-40B4-BE49-F238E27FC236}">
                    <a16:creationId xmlns:a16="http://schemas.microsoft.com/office/drawing/2014/main" id="{47A0A134-84E9-C168-6C6C-297CA79BAF53}"/>
                  </a:ext>
                </a:extLst>
              </p:cNvPr>
              <p:cNvSpPr/>
              <p:nvPr/>
            </p:nvSpPr>
            <p:spPr>
              <a:xfrm flipH="1">
                <a:off x="6071416" y="1503252"/>
                <a:ext cx="205086" cy="831481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37328" extrusionOk="0">
                    <a:moveTo>
                      <a:pt x="2068" y="1"/>
                    </a:moveTo>
                    <a:cubicBezTo>
                      <a:pt x="0" y="13610"/>
                      <a:pt x="1134" y="22050"/>
                      <a:pt x="200" y="37094"/>
                    </a:cubicBezTo>
                    <a:cubicBezTo>
                      <a:pt x="867" y="37161"/>
                      <a:pt x="2969" y="37261"/>
                      <a:pt x="3669" y="37327"/>
                    </a:cubicBezTo>
                    <a:cubicBezTo>
                      <a:pt x="6438" y="19148"/>
                      <a:pt x="4770" y="21449"/>
                      <a:pt x="6371" y="13477"/>
                    </a:cubicBezTo>
                    <a:cubicBezTo>
                      <a:pt x="7272" y="9040"/>
                      <a:pt x="8973" y="4571"/>
                      <a:pt x="9207" y="167"/>
                    </a:cubicBezTo>
                    <a:lnTo>
                      <a:pt x="20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3">
                <a:extLst>
                  <a:ext uri="{FF2B5EF4-FFF2-40B4-BE49-F238E27FC236}">
                    <a16:creationId xmlns:a16="http://schemas.microsoft.com/office/drawing/2014/main" id="{25E491ED-0C9A-6A78-3A08-0D583DE54EDD}"/>
                  </a:ext>
                </a:extLst>
              </p:cNvPr>
              <p:cNvSpPr/>
              <p:nvPr/>
            </p:nvSpPr>
            <p:spPr>
              <a:xfrm flipH="1">
                <a:off x="6214066" y="1503987"/>
                <a:ext cx="34214" cy="14342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439" extrusionOk="0">
                    <a:moveTo>
                      <a:pt x="801" y="1"/>
                    </a:moveTo>
                    <a:cubicBezTo>
                      <a:pt x="434" y="2269"/>
                      <a:pt x="167" y="4404"/>
                      <a:pt x="1" y="6439"/>
                    </a:cubicBezTo>
                    <a:cubicBezTo>
                      <a:pt x="301" y="4237"/>
                      <a:pt x="801" y="2069"/>
                      <a:pt x="1535" y="1"/>
                    </a:cubicBezTo>
                    <a:close/>
                  </a:path>
                </a:pathLst>
              </a:custGeom>
              <a:solidFill>
                <a:srgbClr val="1F35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3">
                <a:extLst>
                  <a:ext uri="{FF2B5EF4-FFF2-40B4-BE49-F238E27FC236}">
                    <a16:creationId xmlns:a16="http://schemas.microsoft.com/office/drawing/2014/main" id="{DAEF31A0-40F0-F886-3C60-10FF586DC360}"/>
                  </a:ext>
                </a:extLst>
              </p:cNvPr>
              <p:cNvSpPr/>
              <p:nvPr/>
            </p:nvSpPr>
            <p:spPr>
              <a:xfrm flipH="1">
                <a:off x="5954762" y="1514389"/>
                <a:ext cx="189493" cy="87714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39378" extrusionOk="0">
                    <a:moveTo>
                      <a:pt x="1" y="1"/>
                    </a:moveTo>
                    <a:cubicBezTo>
                      <a:pt x="167" y="14445"/>
                      <a:pt x="2869" y="23384"/>
                      <a:pt x="4504" y="39362"/>
                    </a:cubicBezTo>
                    <a:cubicBezTo>
                      <a:pt x="4612" y="39372"/>
                      <a:pt x="4741" y="39378"/>
                      <a:pt x="4886" y="39378"/>
                    </a:cubicBezTo>
                    <a:cubicBezTo>
                      <a:pt x="5729" y="39378"/>
                      <a:pt x="7105" y="39193"/>
                      <a:pt x="7873" y="38595"/>
                    </a:cubicBezTo>
                    <a:cubicBezTo>
                      <a:pt x="8507" y="19382"/>
                      <a:pt x="6605" y="22751"/>
                      <a:pt x="6939" y="14278"/>
                    </a:cubicBezTo>
                    <a:cubicBezTo>
                      <a:pt x="7139" y="9541"/>
                      <a:pt x="8140" y="4838"/>
                      <a:pt x="7606" y="13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3">
                <a:extLst>
                  <a:ext uri="{FF2B5EF4-FFF2-40B4-BE49-F238E27FC236}">
                    <a16:creationId xmlns:a16="http://schemas.microsoft.com/office/drawing/2014/main" id="{38D8AA63-6351-D715-FAB9-511B3E3FF002}"/>
                  </a:ext>
                </a:extLst>
              </p:cNvPr>
              <p:cNvSpPr/>
              <p:nvPr/>
            </p:nvSpPr>
            <p:spPr>
              <a:xfrm rot="-2849018" flipH="1">
                <a:off x="6607824" y="1141655"/>
                <a:ext cx="50539" cy="3118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00" extrusionOk="0">
                    <a:moveTo>
                      <a:pt x="770" y="1"/>
                    </a:moveTo>
                    <a:cubicBezTo>
                      <a:pt x="460" y="1"/>
                      <a:pt x="218" y="118"/>
                      <a:pt x="134" y="328"/>
                    </a:cubicBezTo>
                    <a:cubicBezTo>
                      <a:pt x="0" y="628"/>
                      <a:pt x="367" y="1062"/>
                      <a:pt x="901" y="1295"/>
                    </a:cubicBezTo>
                    <a:cubicBezTo>
                      <a:pt x="1102" y="1366"/>
                      <a:pt x="1303" y="1399"/>
                      <a:pt x="1483" y="1399"/>
                    </a:cubicBezTo>
                    <a:cubicBezTo>
                      <a:pt x="1811" y="1399"/>
                      <a:pt x="2071" y="1289"/>
                      <a:pt x="2135" y="1095"/>
                    </a:cubicBezTo>
                    <a:cubicBezTo>
                      <a:pt x="2269" y="762"/>
                      <a:pt x="1902" y="328"/>
                      <a:pt x="1368" y="128"/>
                    </a:cubicBezTo>
                    <a:cubicBezTo>
                      <a:pt x="1158" y="41"/>
                      <a:pt x="95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53">
                <a:extLst>
                  <a:ext uri="{FF2B5EF4-FFF2-40B4-BE49-F238E27FC236}">
                    <a16:creationId xmlns:a16="http://schemas.microsoft.com/office/drawing/2014/main" id="{A9AB9C2F-21F8-401B-B206-8459F01500FD}"/>
                  </a:ext>
                </a:extLst>
              </p:cNvPr>
              <p:cNvSpPr/>
              <p:nvPr/>
            </p:nvSpPr>
            <p:spPr>
              <a:xfrm rot="-2388828" flipH="1">
                <a:off x="6517648" y="1198011"/>
                <a:ext cx="29002" cy="5129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303" extrusionOk="0">
                    <a:moveTo>
                      <a:pt x="601" y="1"/>
                    </a:moveTo>
                    <a:cubicBezTo>
                      <a:pt x="501" y="1"/>
                      <a:pt x="435" y="34"/>
                      <a:pt x="401" y="68"/>
                    </a:cubicBezTo>
                    <a:cubicBezTo>
                      <a:pt x="234" y="101"/>
                      <a:pt x="101" y="201"/>
                      <a:pt x="34" y="334"/>
                    </a:cubicBezTo>
                    <a:cubicBezTo>
                      <a:pt x="1" y="501"/>
                      <a:pt x="34" y="668"/>
                      <a:pt x="134" y="801"/>
                    </a:cubicBezTo>
                    <a:cubicBezTo>
                      <a:pt x="234" y="1002"/>
                      <a:pt x="301" y="1202"/>
                      <a:pt x="368" y="1402"/>
                    </a:cubicBezTo>
                    <a:cubicBezTo>
                      <a:pt x="368" y="1469"/>
                      <a:pt x="401" y="1569"/>
                      <a:pt x="435" y="1635"/>
                    </a:cubicBezTo>
                    <a:cubicBezTo>
                      <a:pt x="468" y="1702"/>
                      <a:pt x="535" y="1769"/>
                      <a:pt x="601" y="1802"/>
                    </a:cubicBezTo>
                    <a:lnTo>
                      <a:pt x="1235" y="2302"/>
                    </a:lnTo>
                    <a:cubicBezTo>
                      <a:pt x="1302" y="2102"/>
                      <a:pt x="1302" y="1902"/>
                      <a:pt x="1202" y="1735"/>
                    </a:cubicBezTo>
                    <a:cubicBezTo>
                      <a:pt x="1102" y="1602"/>
                      <a:pt x="968" y="1469"/>
                      <a:pt x="802" y="1335"/>
                    </a:cubicBezTo>
                    <a:cubicBezTo>
                      <a:pt x="868" y="968"/>
                      <a:pt x="868" y="601"/>
                      <a:pt x="802" y="234"/>
                    </a:cubicBezTo>
                    <a:cubicBezTo>
                      <a:pt x="802" y="201"/>
                      <a:pt x="802" y="134"/>
                      <a:pt x="768" y="101"/>
                    </a:cubicBezTo>
                    <a:cubicBezTo>
                      <a:pt x="735" y="34"/>
                      <a:pt x="668" y="1"/>
                      <a:pt x="601" y="1"/>
                    </a:cubicBezTo>
                    <a:close/>
                  </a:path>
                </a:pathLst>
              </a:custGeom>
              <a:solidFill>
                <a:srgbClr val="E5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53">
                <a:extLst>
                  <a:ext uri="{FF2B5EF4-FFF2-40B4-BE49-F238E27FC236}">
                    <a16:creationId xmlns:a16="http://schemas.microsoft.com/office/drawing/2014/main" id="{BDD92E7D-650F-18DD-3E68-8A4A4E2651BC}"/>
                  </a:ext>
                </a:extLst>
              </p:cNvPr>
              <p:cNvSpPr/>
              <p:nvPr/>
            </p:nvSpPr>
            <p:spPr>
              <a:xfrm rot="-2388828" flipH="1">
                <a:off x="6330088" y="1149507"/>
                <a:ext cx="214017" cy="179090"/>
              </a:xfrm>
              <a:custGeom>
                <a:avLst/>
                <a:gdLst/>
                <a:ahLst/>
                <a:cxnLst/>
                <a:rect l="l" t="t" r="r" b="b"/>
                <a:pathLst>
                  <a:path w="9608" h="8040" extrusionOk="0">
                    <a:moveTo>
                      <a:pt x="8406" y="1"/>
                    </a:moveTo>
                    <a:cubicBezTo>
                      <a:pt x="6171" y="1135"/>
                      <a:pt x="3936" y="2336"/>
                      <a:pt x="1802" y="3703"/>
                    </a:cubicBezTo>
                    <a:cubicBezTo>
                      <a:pt x="1034" y="4170"/>
                      <a:pt x="267" y="4771"/>
                      <a:pt x="67" y="5605"/>
                    </a:cubicBezTo>
                    <a:cubicBezTo>
                      <a:pt x="0" y="5805"/>
                      <a:pt x="0" y="6005"/>
                      <a:pt x="67" y="6205"/>
                    </a:cubicBezTo>
                    <a:cubicBezTo>
                      <a:pt x="100" y="6338"/>
                      <a:pt x="167" y="6472"/>
                      <a:pt x="234" y="6605"/>
                    </a:cubicBezTo>
                    <a:cubicBezTo>
                      <a:pt x="401" y="6872"/>
                      <a:pt x="501" y="7139"/>
                      <a:pt x="601" y="7473"/>
                    </a:cubicBezTo>
                    <a:lnTo>
                      <a:pt x="1435" y="8040"/>
                    </a:lnTo>
                    <a:cubicBezTo>
                      <a:pt x="1535" y="7706"/>
                      <a:pt x="1435" y="7372"/>
                      <a:pt x="1201" y="7139"/>
                    </a:cubicBezTo>
                    <a:cubicBezTo>
                      <a:pt x="1134" y="7072"/>
                      <a:pt x="1068" y="7006"/>
                      <a:pt x="1034" y="6905"/>
                    </a:cubicBezTo>
                    <a:cubicBezTo>
                      <a:pt x="968" y="6705"/>
                      <a:pt x="901" y="6505"/>
                      <a:pt x="868" y="6305"/>
                    </a:cubicBezTo>
                    <a:cubicBezTo>
                      <a:pt x="868" y="6272"/>
                      <a:pt x="1168" y="6172"/>
                      <a:pt x="1201" y="6138"/>
                    </a:cubicBezTo>
                    <a:cubicBezTo>
                      <a:pt x="1335" y="6105"/>
                      <a:pt x="1435" y="6072"/>
                      <a:pt x="1568" y="6038"/>
                    </a:cubicBezTo>
                    <a:cubicBezTo>
                      <a:pt x="1592" y="6035"/>
                      <a:pt x="1616" y="6033"/>
                      <a:pt x="1640" y="6033"/>
                    </a:cubicBezTo>
                    <a:cubicBezTo>
                      <a:pt x="1852" y="6033"/>
                      <a:pt x="2065" y="6165"/>
                      <a:pt x="2035" y="6405"/>
                    </a:cubicBezTo>
                    <a:cubicBezTo>
                      <a:pt x="1968" y="6672"/>
                      <a:pt x="1935" y="6872"/>
                      <a:pt x="1902" y="7106"/>
                    </a:cubicBezTo>
                    <a:cubicBezTo>
                      <a:pt x="1835" y="7239"/>
                      <a:pt x="1835" y="7372"/>
                      <a:pt x="1902" y="7506"/>
                    </a:cubicBezTo>
                    <a:cubicBezTo>
                      <a:pt x="1929" y="7588"/>
                      <a:pt x="2024" y="7648"/>
                      <a:pt x="2132" y="7648"/>
                    </a:cubicBezTo>
                    <a:cubicBezTo>
                      <a:pt x="2155" y="7648"/>
                      <a:pt x="2178" y="7645"/>
                      <a:pt x="2202" y="7639"/>
                    </a:cubicBezTo>
                    <a:cubicBezTo>
                      <a:pt x="2235" y="7606"/>
                      <a:pt x="2302" y="7539"/>
                      <a:pt x="2335" y="7473"/>
                    </a:cubicBezTo>
                    <a:lnTo>
                      <a:pt x="2702" y="6772"/>
                    </a:lnTo>
                    <a:cubicBezTo>
                      <a:pt x="3169" y="6005"/>
                      <a:pt x="3503" y="5171"/>
                      <a:pt x="3636" y="4304"/>
                    </a:cubicBezTo>
                    <a:cubicBezTo>
                      <a:pt x="5638" y="3837"/>
                      <a:pt x="7606" y="3303"/>
                      <a:pt x="9607" y="2769"/>
                    </a:cubicBezTo>
                    <a:cubicBezTo>
                      <a:pt x="9307" y="1802"/>
                      <a:pt x="8907" y="868"/>
                      <a:pt x="8406" y="1"/>
                    </a:cubicBezTo>
                    <a:close/>
                  </a:path>
                </a:pathLst>
              </a:custGeom>
              <a:solidFill>
                <a:srgbClr val="F0B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3">
                <a:extLst>
                  <a:ext uri="{FF2B5EF4-FFF2-40B4-BE49-F238E27FC236}">
                    <a16:creationId xmlns:a16="http://schemas.microsoft.com/office/drawing/2014/main" id="{1B130668-8739-6299-BC91-61FF689B8209}"/>
                  </a:ext>
                </a:extLst>
              </p:cNvPr>
              <p:cNvSpPr/>
              <p:nvPr/>
            </p:nvSpPr>
            <p:spPr>
              <a:xfrm rot="-2388828" flipH="1">
                <a:off x="6162393" y="1061976"/>
                <a:ext cx="125586" cy="280886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12610" extrusionOk="0">
                    <a:moveTo>
                      <a:pt x="3937" y="0"/>
                    </a:moveTo>
                    <a:lnTo>
                      <a:pt x="3270" y="567"/>
                    </a:lnTo>
                    <a:cubicBezTo>
                      <a:pt x="2502" y="1535"/>
                      <a:pt x="2135" y="2736"/>
                      <a:pt x="2169" y="3970"/>
                    </a:cubicBezTo>
                    <a:cubicBezTo>
                      <a:pt x="2169" y="5104"/>
                      <a:pt x="2336" y="6271"/>
                      <a:pt x="2269" y="7406"/>
                    </a:cubicBezTo>
                    <a:cubicBezTo>
                      <a:pt x="2202" y="8373"/>
                      <a:pt x="1869" y="8940"/>
                      <a:pt x="935" y="9274"/>
                    </a:cubicBezTo>
                    <a:cubicBezTo>
                      <a:pt x="701" y="9374"/>
                      <a:pt x="468" y="9440"/>
                      <a:pt x="234" y="9540"/>
                    </a:cubicBezTo>
                    <a:lnTo>
                      <a:pt x="1" y="9641"/>
                    </a:lnTo>
                    <a:cubicBezTo>
                      <a:pt x="434" y="10575"/>
                      <a:pt x="801" y="11575"/>
                      <a:pt x="1068" y="12609"/>
                    </a:cubicBezTo>
                    <a:cubicBezTo>
                      <a:pt x="1802" y="12409"/>
                      <a:pt x="2569" y="12142"/>
                      <a:pt x="3336" y="11942"/>
                    </a:cubicBezTo>
                    <a:cubicBezTo>
                      <a:pt x="3770" y="11775"/>
                      <a:pt x="4170" y="11542"/>
                      <a:pt x="4504" y="11242"/>
                    </a:cubicBezTo>
                    <a:cubicBezTo>
                      <a:pt x="4804" y="10875"/>
                      <a:pt x="5004" y="10474"/>
                      <a:pt x="5104" y="10041"/>
                    </a:cubicBezTo>
                    <a:cubicBezTo>
                      <a:pt x="5605" y="8006"/>
                      <a:pt x="5605" y="5871"/>
                      <a:pt x="5605" y="3736"/>
                    </a:cubicBezTo>
                    <a:cubicBezTo>
                      <a:pt x="5638" y="3002"/>
                      <a:pt x="5571" y="2269"/>
                      <a:pt x="5371" y="1568"/>
                    </a:cubicBezTo>
                    <a:cubicBezTo>
                      <a:pt x="5171" y="834"/>
                      <a:pt x="4637" y="267"/>
                      <a:pt x="39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3">
                <a:extLst>
                  <a:ext uri="{FF2B5EF4-FFF2-40B4-BE49-F238E27FC236}">
                    <a16:creationId xmlns:a16="http://schemas.microsoft.com/office/drawing/2014/main" id="{B449C418-4734-61BB-8FB8-D0DBA9741E49}"/>
                  </a:ext>
                </a:extLst>
              </p:cNvPr>
              <p:cNvSpPr/>
              <p:nvPr/>
            </p:nvSpPr>
            <p:spPr>
              <a:xfrm flipH="1">
                <a:off x="5959217" y="1087511"/>
                <a:ext cx="292783" cy="481006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21594" extrusionOk="0">
                    <a:moveTo>
                      <a:pt x="10182" y="0"/>
                    </a:moveTo>
                    <a:cubicBezTo>
                      <a:pt x="9771" y="0"/>
                      <a:pt x="9354" y="37"/>
                      <a:pt x="9007" y="51"/>
                    </a:cubicBezTo>
                    <a:cubicBezTo>
                      <a:pt x="7473" y="51"/>
                      <a:pt x="5838" y="652"/>
                      <a:pt x="4504" y="1352"/>
                    </a:cubicBezTo>
                    <a:cubicBezTo>
                      <a:pt x="4037" y="1586"/>
                      <a:pt x="3070" y="2153"/>
                      <a:pt x="2836" y="2620"/>
                    </a:cubicBezTo>
                    <a:cubicBezTo>
                      <a:pt x="2436" y="3320"/>
                      <a:pt x="2736" y="3787"/>
                      <a:pt x="2569" y="4555"/>
                    </a:cubicBezTo>
                    <a:cubicBezTo>
                      <a:pt x="2403" y="5355"/>
                      <a:pt x="2136" y="5589"/>
                      <a:pt x="1769" y="6256"/>
                    </a:cubicBezTo>
                    <a:cubicBezTo>
                      <a:pt x="1235" y="7256"/>
                      <a:pt x="1435" y="7890"/>
                      <a:pt x="1602" y="8624"/>
                    </a:cubicBezTo>
                    <a:cubicBezTo>
                      <a:pt x="1769" y="9291"/>
                      <a:pt x="2069" y="9925"/>
                      <a:pt x="2236" y="10592"/>
                    </a:cubicBezTo>
                    <a:cubicBezTo>
                      <a:pt x="2369" y="11126"/>
                      <a:pt x="2403" y="11693"/>
                      <a:pt x="2303" y="12260"/>
                    </a:cubicBezTo>
                    <a:cubicBezTo>
                      <a:pt x="1936" y="14528"/>
                      <a:pt x="968" y="17797"/>
                      <a:pt x="1" y="19499"/>
                    </a:cubicBezTo>
                    <a:cubicBezTo>
                      <a:pt x="2731" y="21172"/>
                      <a:pt x="4828" y="21593"/>
                      <a:pt x="6559" y="21593"/>
                    </a:cubicBezTo>
                    <a:cubicBezTo>
                      <a:pt x="8317" y="21593"/>
                      <a:pt x="9697" y="21158"/>
                      <a:pt x="10979" y="21158"/>
                    </a:cubicBezTo>
                    <a:cubicBezTo>
                      <a:pt x="11579" y="21158"/>
                      <a:pt x="12158" y="21253"/>
                      <a:pt x="12743" y="21533"/>
                    </a:cubicBezTo>
                    <a:cubicBezTo>
                      <a:pt x="13044" y="19432"/>
                      <a:pt x="12176" y="18298"/>
                      <a:pt x="11743" y="15362"/>
                    </a:cubicBezTo>
                    <a:cubicBezTo>
                      <a:pt x="11509" y="13895"/>
                      <a:pt x="10942" y="12527"/>
                      <a:pt x="11542" y="11193"/>
                    </a:cubicBezTo>
                    <a:cubicBezTo>
                      <a:pt x="12810" y="8291"/>
                      <a:pt x="13144" y="5055"/>
                      <a:pt x="12443" y="1986"/>
                    </a:cubicBezTo>
                    <a:cubicBezTo>
                      <a:pt x="12276" y="1319"/>
                      <a:pt x="12176" y="852"/>
                      <a:pt x="11676" y="385"/>
                    </a:cubicBezTo>
                    <a:cubicBezTo>
                      <a:pt x="11325" y="73"/>
                      <a:pt x="10759" y="0"/>
                      <a:pt x="10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3">
                <a:extLst>
                  <a:ext uri="{FF2B5EF4-FFF2-40B4-BE49-F238E27FC236}">
                    <a16:creationId xmlns:a16="http://schemas.microsoft.com/office/drawing/2014/main" id="{ED272079-CE92-EE9F-E124-02B297E4E287}"/>
                  </a:ext>
                </a:extLst>
              </p:cNvPr>
              <p:cNvSpPr/>
              <p:nvPr/>
            </p:nvSpPr>
            <p:spPr>
              <a:xfrm flipH="1">
                <a:off x="6151651" y="1116870"/>
                <a:ext cx="134519" cy="781697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35093" extrusionOk="0">
                    <a:moveTo>
                      <a:pt x="6038" y="1"/>
                    </a:moveTo>
                    <a:lnTo>
                      <a:pt x="6038" y="1"/>
                    </a:lnTo>
                    <a:cubicBezTo>
                      <a:pt x="5338" y="368"/>
                      <a:pt x="4670" y="835"/>
                      <a:pt x="4070" y="1335"/>
                    </a:cubicBezTo>
                    <a:cubicBezTo>
                      <a:pt x="3470" y="1869"/>
                      <a:pt x="3770" y="2403"/>
                      <a:pt x="3570" y="3203"/>
                    </a:cubicBezTo>
                    <a:cubicBezTo>
                      <a:pt x="3336" y="4070"/>
                      <a:pt x="2802" y="5371"/>
                      <a:pt x="2736" y="6272"/>
                    </a:cubicBezTo>
                    <a:cubicBezTo>
                      <a:pt x="2669" y="7907"/>
                      <a:pt x="3069" y="9541"/>
                      <a:pt x="3069" y="11176"/>
                    </a:cubicBezTo>
                    <a:cubicBezTo>
                      <a:pt x="3069" y="13777"/>
                      <a:pt x="2002" y="16179"/>
                      <a:pt x="1335" y="18681"/>
                    </a:cubicBezTo>
                    <a:cubicBezTo>
                      <a:pt x="0" y="23751"/>
                      <a:pt x="334" y="29055"/>
                      <a:pt x="668" y="34292"/>
                    </a:cubicBezTo>
                    <a:lnTo>
                      <a:pt x="2436" y="35093"/>
                    </a:lnTo>
                    <a:cubicBezTo>
                      <a:pt x="1435" y="26753"/>
                      <a:pt x="5705" y="18648"/>
                      <a:pt x="5604" y="10275"/>
                    </a:cubicBezTo>
                    <a:cubicBezTo>
                      <a:pt x="5571" y="6806"/>
                      <a:pt x="4804" y="3237"/>
                      <a:pt x="60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3">
                <a:extLst>
                  <a:ext uri="{FF2B5EF4-FFF2-40B4-BE49-F238E27FC236}">
                    <a16:creationId xmlns:a16="http://schemas.microsoft.com/office/drawing/2014/main" id="{5641146E-3090-0762-40C1-FBFA759B4241}"/>
                  </a:ext>
                </a:extLst>
              </p:cNvPr>
              <p:cNvSpPr/>
              <p:nvPr/>
            </p:nvSpPr>
            <p:spPr>
              <a:xfrm flipH="1">
                <a:off x="5844791" y="1082054"/>
                <a:ext cx="234823" cy="814285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36556" extrusionOk="0">
                    <a:moveTo>
                      <a:pt x="3006" y="1"/>
                    </a:moveTo>
                    <a:cubicBezTo>
                      <a:pt x="2725" y="1"/>
                      <a:pt x="2441" y="54"/>
                      <a:pt x="2169" y="163"/>
                    </a:cubicBezTo>
                    <a:cubicBezTo>
                      <a:pt x="1602" y="430"/>
                      <a:pt x="2102" y="1130"/>
                      <a:pt x="1769" y="1664"/>
                    </a:cubicBezTo>
                    <a:cubicBezTo>
                      <a:pt x="568" y="3532"/>
                      <a:pt x="1" y="5734"/>
                      <a:pt x="101" y="7935"/>
                    </a:cubicBezTo>
                    <a:cubicBezTo>
                      <a:pt x="668" y="17475"/>
                      <a:pt x="1202" y="27015"/>
                      <a:pt x="1769" y="36556"/>
                    </a:cubicBezTo>
                    <a:cubicBezTo>
                      <a:pt x="4027" y="35952"/>
                      <a:pt x="6327" y="35658"/>
                      <a:pt x="8652" y="35658"/>
                    </a:cubicBezTo>
                    <a:cubicBezTo>
                      <a:pt x="9280" y="35658"/>
                      <a:pt x="9910" y="35679"/>
                      <a:pt x="10542" y="35722"/>
                    </a:cubicBezTo>
                    <a:cubicBezTo>
                      <a:pt x="10308" y="31852"/>
                      <a:pt x="10108" y="27983"/>
                      <a:pt x="9274" y="24180"/>
                    </a:cubicBezTo>
                    <a:cubicBezTo>
                      <a:pt x="8507" y="20678"/>
                      <a:pt x="7239" y="17275"/>
                      <a:pt x="6239" y="13839"/>
                    </a:cubicBezTo>
                    <a:cubicBezTo>
                      <a:pt x="5238" y="10404"/>
                      <a:pt x="4471" y="6801"/>
                      <a:pt x="4804" y="3232"/>
                    </a:cubicBezTo>
                    <a:cubicBezTo>
                      <a:pt x="4904" y="2198"/>
                      <a:pt x="5004" y="963"/>
                      <a:pt x="4170" y="330"/>
                    </a:cubicBezTo>
                    <a:cubicBezTo>
                      <a:pt x="3815" y="113"/>
                      <a:pt x="3413" y="1"/>
                      <a:pt x="3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3">
                <a:extLst>
                  <a:ext uri="{FF2B5EF4-FFF2-40B4-BE49-F238E27FC236}">
                    <a16:creationId xmlns:a16="http://schemas.microsoft.com/office/drawing/2014/main" id="{99549F55-097B-5B83-1528-96168676EACB}"/>
                  </a:ext>
                </a:extLst>
              </p:cNvPr>
              <p:cNvSpPr/>
              <p:nvPr/>
            </p:nvSpPr>
            <p:spPr>
              <a:xfrm flipH="1">
                <a:off x="5906470" y="1244683"/>
                <a:ext cx="72839" cy="66892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00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8" y="367"/>
                      <a:pt x="101" y="734"/>
                      <a:pt x="101" y="1101"/>
                    </a:cubicBezTo>
                    <a:cubicBezTo>
                      <a:pt x="601" y="1235"/>
                      <a:pt x="1068" y="1401"/>
                      <a:pt x="1502" y="1635"/>
                    </a:cubicBezTo>
                    <a:cubicBezTo>
                      <a:pt x="2169" y="1935"/>
                      <a:pt x="2770" y="2402"/>
                      <a:pt x="3203" y="3002"/>
                    </a:cubicBezTo>
                    <a:cubicBezTo>
                      <a:pt x="3270" y="2335"/>
                      <a:pt x="3003" y="1702"/>
                      <a:pt x="2536" y="1235"/>
                    </a:cubicBezTo>
                    <a:cubicBezTo>
                      <a:pt x="2102" y="834"/>
                      <a:pt x="1535" y="701"/>
                      <a:pt x="968" y="4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35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3">
                <a:extLst>
                  <a:ext uri="{FF2B5EF4-FFF2-40B4-BE49-F238E27FC236}">
                    <a16:creationId xmlns:a16="http://schemas.microsoft.com/office/drawing/2014/main" id="{BB287239-2A56-56BB-2565-60C434AFC527}"/>
                  </a:ext>
                </a:extLst>
              </p:cNvPr>
              <p:cNvSpPr/>
              <p:nvPr/>
            </p:nvSpPr>
            <p:spPr>
              <a:xfrm flipH="1">
                <a:off x="6036489" y="990570"/>
                <a:ext cx="109259" cy="147416"/>
              </a:xfrm>
              <a:custGeom>
                <a:avLst/>
                <a:gdLst/>
                <a:ahLst/>
                <a:cxnLst/>
                <a:rect l="l" t="t" r="r" b="b"/>
                <a:pathLst>
                  <a:path w="4905" h="6618" extrusionOk="0">
                    <a:moveTo>
                      <a:pt x="4671" y="0"/>
                    </a:moveTo>
                    <a:cubicBezTo>
                      <a:pt x="3737" y="367"/>
                      <a:pt x="2436" y="767"/>
                      <a:pt x="1502" y="1134"/>
                    </a:cubicBezTo>
                    <a:cubicBezTo>
                      <a:pt x="1469" y="2235"/>
                      <a:pt x="1335" y="3336"/>
                      <a:pt x="1102" y="4437"/>
                    </a:cubicBezTo>
                    <a:cubicBezTo>
                      <a:pt x="1068" y="4770"/>
                      <a:pt x="902" y="5070"/>
                      <a:pt x="701" y="5337"/>
                    </a:cubicBezTo>
                    <a:cubicBezTo>
                      <a:pt x="668" y="5371"/>
                      <a:pt x="635" y="5404"/>
                      <a:pt x="601" y="5437"/>
                    </a:cubicBezTo>
                    <a:cubicBezTo>
                      <a:pt x="435" y="5504"/>
                      <a:pt x="301" y="5604"/>
                      <a:pt x="168" y="5738"/>
                    </a:cubicBezTo>
                    <a:cubicBezTo>
                      <a:pt x="68" y="5838"/>
                      <a:pt x="1" y="6004"/>
                      <a:pt x="1" y="6171"/>
                    </a:cubicBezTo>
                    <a:cubicBezTo>
                      <a:pt x="68" y="6338"/>
                      <a:pt x="201" y="6505"/>
                      <a:pt x="368" y="6538"/>
                    </a:cubicBezTo>
                    <a:cubicBezTo>
                      <a:pt x="490" y="6587"/>
                      <a:pt x="612" y="6618"/>
                      <a:pt x="747" y="6618"/>
                    </a:cubicBezTo>
                    <a:cubicBezTo>
                      <a:pt x="797" y="6618"/>
                      <a:pt x="848" y="6614"/>
                      <a:pt x="902" y="6605"/>
                    </a:cubicBezTo>
                    <a:cubicBezTo>
                      <a:pt x="2203" y="6605"/>
                      <a:pt x="3470" y="6171"/>
                      <a:pt x="4504" y="5371"/>
                    </a:cubicBezTo>
                    <a:cubicBezTo>
                      <a:pt x="4704" y="5204"/>
                      <a:pt x="4904" y="4970"/>
                      <a:pt x="4804" y="4770"/>
                    </a:cubicBezTo>
                    <a:cubicBezTo>
                      <a:pt x="4437" y="3336"/>
                      <a:pt x="4704" y="1468"/>
                      <a:pt x="4671" y="0"/>
                    </a:cubicBezTo>
                    <a:close/>
                  </a:path>
                </a:pathLst>
              </a:custGeom>
              <a:solidFill>
                <a:srgbClr val="F0B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53">
                <a:extLst>
                  <a:ext uri="{FF2B5EF4-FFF2-40B4-BE49-F238E27FC236}">
                    <a16:creationId xmlns:a16="http://schemas.microsoft.com/office/drawing/2014/main" id="{F2B95A86-199F-BD9A-2300-9DB3A19E1523}"/>
                  </a:ext>
                </a:extLst>
              </p:cNvPr>
              <p:cNvSpPr/>
              <p:nvPr/>
            </p:nvSpPr>
            <p:spPr>
              <a:xfrm flipH="1">
                <a:off x="6102624" y="897706"/>
                <a:ext cx="46087" cy="76537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36" extrusionOk="0">
                    <a:moveTo>
                      <a:pt x="1376" y="1"/>
                    </a:moveTo>
                    <a:cubicBezTo>
                      <a:pt x="1188" y="1"/>
                      <a:pt x="1005" y="52"/>
                      <a:pt x="868" y="166"/>
                    </a:cubicBezTo>
                    <a:cubicBezTo>
                      <a:pt x="334" y="533"/>
                      <a:pt x="34" y="1100"/>
                      <a:pt x="34" y="1701"/>
                    </a:cubicBezTo>
                    <a:cubicBezTo>
                      <a:pt x="1" y="2334"/>
                      <a:pt x="201" y="2935"/>
                      <a:pt x="534" y="3435"/>
                    </a:cubicBezTo>
                    <a:cubicBezTo>
                      <a:pt x="734" y="2935"/>
                      <a:pt x="1035" y="2501"/>
                      <a:pt x="1435" y="2168"/>
                    </a:cubicBezTo>
                    <a:cubicBezTo>
                      <a:pt x="1835" y="1801"/>
                      <a:pt x="2069" y="1267"/>
                      <a:pt x="2069" y="733"/>
                    </a:cubicBezTo>
                    <a:cubicBezTo>
                      <a:pt x="2069" y="433"/>
                      <a:pt x="1902" y="166"/>
                      <a:pt x="1635" y="33"/>
                    </a:cubicBezTo>
                    <a:cubicBezTo>
                      <a:pt x="1551" y="12"/>
                      <a:pt x="1463" y="1"/>
                      <a:pt x="1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53">
                <a:extLst>
                  <a:ext uri="{FF2B5EF4-FFF2-40B4-BE49-F238E27FC236}">
                    <a16:creationId xmlns:a16="http://schemas.microsoft.com/office/drawing/2014/main" id="{EA416F64-DCE1-107F-2E91-4D04F871AFF2}"/>
                  </a:ext>
                </a:extLst>
              </p:cNvPr>
              <p:cNvSpPr/>
              <p:nvPr/>
            </p:nvSpPr>
            <p:spPr>
              <a:xfrm flipH="1">
                <a:off x="6021632" y="898419"/>
                <a:ext cx="143429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7211" extrusionOk="0">
                    <a:moveTo>
                      <a:pt x="3070" y="1"/>
                    </a:moveTo>
                    <a:cubicBezTo>
                      <a:pt x="2302" y="101"/>
                      <a:pt x="1602" y="535"/>
                      <a:pt x="1202" y="1202"/>
                    </a:cubicBezTo>
                    <a:cubicBezTo>
                      <a:pt x="968" y="1669"/>
                      <a:pt x="1235" y="1902"/>
                      <a:pt x="1035" y="2403"/>
                    </a:cubicBezTo>
                    <a:cubicBezTo>
                      <a:pt x="901" y="2603"/>
                      <a:pt x="735" y="2803"/>
                      <a:pt x="568" y="3003"/>
                    </a:cubicBezTo>
                    <a:cubicBezTo>
                      <a:pt x="1" y="3804"/>
                      <a:pt x="301" y="5071"/>
                      <a:pt x="501" y="5938"/>
                    </a:cubicBezTo>
                    <a:cubicBezTo>
                      <a:pt x="501" y="6239"/>
                      <a:pt x="568" y="6506"/>
                      <a:pt x="634" y="6772"/>
                    </a:cubicBezTo>
                    <a:cubicBezTo>
                      <a:pt x="848" y="7047"/>
                      <a:pt x="1146" y="7210"/>
                      <a:pt x="1476" y="7210"/>
                    </a:cubicBezTo>
                    <a:cubicBezTo>
                      <a:pt x="1507" y="7210"/>
                      <a:pt x="1537" y="7209"/>
                      <a:pt x="1568" y="7206"/>
                    </a:cubicBezTo>
                    <a:cubicBezTo>
                      <a:pt x="2402" y="7139"/>
                      <a:pt x="3236" y="6906"/>
                      <a:pt x="3970" y="6506"/>
                    </a:cubicBezTo>
                    <a:cubicBezTo>
                      <a:pt x="4904" y="5938"/>
                      <a:pt x="5605" y="5071"/>
                      <a:pt x="6005" y="4070"/>
                    </a:cubicBezTo>
                    <a:cubicBezTo>
                      <a:pt x="6439" y="3070"/>
                      <a:pt x="6305" y="1902"/>
                      <a:pt x="5638" y="1035"/>
                    </a:cubicBezTo>
                    <a:cubicBezTo>
                      <a:pt x="5071" y="334"/>
                      <a:pt x="3970" y="34"/>
                      <a:pt x="3070" y="1"/>
                    </a:cubicBezTo>
                    <a:close/>
                  </a:path>
                </a:pathLst>
              </a:custGeom>
              <a:solidFill>
                <a:srgbClr val="F0B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53">
                <a:extLst>
                  <a:ext uri="{FF2B5EF4-FFF2-40B4-BE49-F238E27FC236}">
                    <a16:creationId xmlns:a16="http://schemas.microsoft.com/office/drawing/2014/main" id="{48B6F1F4-B3ED-59BC-9F65-4C2B2A8F7144}"/>
                  </a:ext>
                </a:extLst>
              </p:cNvPr>
              <p:cNvSpPr/>
              <p:nvPr/>
            </p:nvSpPr>
            <p:spPr>
              <a:xfrm flipH="1">
                <a:off x="6135323" y="953104"/>
                <a:ext cx="8175" cy="1220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48" extrusionOk="0">
                    <a:moveTo>
                      <a:pt x="225" y="0"/>
                    </a:moveTo>
                    <a:cubicBezTo>
                      <a:pt x="206" y="0"/>
                      <a:pt x="186" y="5"/>
                      <a:pt x="167" y="14"/>
                    </a:cubicBezTo>
                    <a:cubicBezTo>
                      <a:pt x="133" y="14"/>
                      <a:pt x="100" y="48"/>
                      <a:pt x="67" y="114"/>
                    </a:cubicBezTo>
                    <a:cubicBezTo>
                      <a:pt x="33" y="214"/>
                      <a:pt x="0" y="348"/>
                      <a:pt x="33" y="448"/>
                    </a:cubicBezTo>
                    <a:cubicBezTo>
                      <a:pt x="33" y="481"/>
                      <a:pt x="67" y="548"/>
                      <a:pt x="100" y="548"/>
                    </a:cubicBezTo>
                    <a:cubicBezTo>
                      <a:pt x="167" y="548"/>
                      <a:pt x="200" y="548"/>
                      <a:pt x="267" y="515"/>
                    </a:cubicBezTo>
                    <a:cubicBezTo>
                      <a:pt x="300" y="481"/>
                      <a:pt x="300" y="448"/>
                      <a:pt x="334" y="415"/>
                    </a:cubicBezTo>
                    <a:cubicBezTo>
                      <a:pt x="367" y="348"/>
                      <a:pt x="367" y="248"/>
                      <a:pt x="367" y="181"/>
                    </a:cubicBezTo>
                    <a:cubicBezTo>
                      <a:pt x="367" y="114"/>
                      <a:pt x="367" y="81"/>
                      <a:pt x="334" y="48"/>
                    </a:cubicBezTo>
                    <a:cubicBezTo>
                      <a:pt x="310" y="24"/>
                      <a:pt x="270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53">
                <a:extLst>
                  <a:ext uri="{FF2B5EF4-FFF2-40B4-BE49-F238E27FC236}">
                    <a16:creationId xmlns:a16="http://schemas.microsoft.com/office/drawing/2014/main" id="{F0F7934A-00FD-8FDE-1A4E-31485786BA5E}"/>
                  </a:ext>
                </a:extLst>
              </p:cNvPr>
              <p:cNvSpPr/>
              <p:nvPr/>
            </p:nvSpPr>
            <p:spPr>
              <a:xfrm flipH="1">
                <a:off x="6127884" y="940786"/>
                <a:ext cx="14145" cy="4477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01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lnTo>
                      <a:pt x="534" y="200"/>
                    </a:lnTo>
                    <a:cubicBezTo>
                      <a:pt x="568" y="200"/>
                      <a:pt x="635" y="167"/>
                      <a:pt x="635" y="100"/>
                    </a:cubicBezTo>
                    <a:cubicBezTo>
                      <a:pt x="635" y="67"/>
                      <a:pt x="568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53">
                <a:extLst>
                  <a:ext uri="{FF2B5EF4-FFF2-40B4-BE49-F238E27FC236}">
                    <a16:creationId xmlns:a16="http://schemas.microsoft.com/office/drawing/2014/main" id="{31B1D8C8-4349-D2E5-86CA-F06576433D45}"/>
                  </a:ext>
                </a:extLst>
              </p:cNvPr>
              <p:cNvSpPr/>
              <p:nvPr/>
            </p:nvSpPr>
            <p:spPr>
              <a:xfrm flipH="1">
                <a:off x="6097411" y="965489"/>
                <a:ext cx="8955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60" extrusionOk="0">
                    <a:moveTo>
                      <a:pt x="223" y="1"/>
                    </a:moveTo>
                    <a:cubicBezTo>
                      <a:pt x="157" y="1"/>
                      <a:pt x="88" y="45"/>
                      <a:pt x="68" y="125"/>
                    </a:cubicBezTo>
                    <a:cubicBezTo>
                      <a:pt x="34" y="225"/>
                      <a:pt x="1" y="359"/>
                      <a:pt x="34" y="459"/>
                    </a:cubicBezTo>
                    <a:cubicBezTo>
                      <a:pt x="34" y="492"/>
                      <a:pt x="68" y="559"/>
                      <a:pt x="101" y="559"/>
                    </a:cubicBezTo>
                    <a:cubicBezTo>
                      <a:pt x="168" y="559"/>
                      <a:pt x="201" y="559"/>
                      <a:pt x="268" y="526"/>
                    </a:cubicBezTo>
                    <a:cubicBezTo>
                      <a:pt x="301" y="526"/>
                      <a:pt x="301" y="459"/>
                      <a:pt x="334" y="426"/>
                    </a:cubicBezTo>
                    <a:cubicBezTo>
                      <a:pt x="368" y="359"/>
                      <a:pt x="401" y="259"/>
                      <a:pt x="368" y="192"/>
                    </a:cubicBezTo>
                    <a:cubicBezTo>
                      <a:pt x="401" y="125"/>
                      <a:pt x="368" y="92"/>
                      <a:pt x="334" y="59"/>
                    </a:cubicBezTo>
                    <a:cubicBezTo>
                      <a:pt x="308" y="19"/>
                      <a:pt x="266" y="1"/>
                      <a:pt x="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53">
                <a:extLst>
                  <a:ext uri="{FF2B5EF4-FFF2-40B4-BE49-F238E27FC236}">
                    <a16:creationId xmlns:a16="http://schemas.microsoft.com/office/drawing/2014/main" id="{CD9095CD-3CFC-3AC4-2BAD-C3742CCDB307}"/>
                  </a:ext>
                </a:extLst>
              </p:cNvPr>
              <p:cNvSpPr/>
              <p:nvPr/>
            </p:nvSpPr>
            <p:spPr>
              <a:xfrm flipH="1">
                <a:off x="6083311" y="947112"/>
                <a:ext cx="25527" cy="14501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651" extrusionOk="0">
                    <a:moveTo>
                      <a:pt x="193" y="1"/>
                    </a:moveTo>
                    <a:cubicBezTo>
                      <a:pt x="99" y="1"/>
                      <a:pt x="0" y="127"/>
                      <a:pt x="112" y="183"/>
                    </a:cubicBezTo>
                    <a:cubicBezTo>
                      <a:pt x="379" y="383"/>
                      <a:pt x="679" y="550"/>
                      <a:pt x="979" y="650"/>
                    </a:cubicBezTo>
                    <a:lnTo>
                      <a:pt x="1046" y="650"/>
                    </a:lnTo>
                    <a:cubicBezTo>
                      <a:pt x="1079" y="650"/>
                      <a:pt x="1113" y="617"/>
                      <a:pt x="1146" y="583"/>
                    </a:cubicBezTo>
                    <a:cubicBezTo>
                      <a:pt x="1146" y="517"/>
                      <a:pt x="1146" y="483"/>
                      <a:pt x="1079" y="450"/>
                    </a:cubicBezTo>
                    <a:cubicBezTo>
                      <a:pt x="779" y="350"/>
                      <a:pt x="512" y="217"/>
                      <a:pt x="245" y="16"/>
                    </a:cubicBezTo>
                    <a:cubicBezTo>
                      <a:pt x="229" y="6"/>
                      <a:pt x="211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53">
                <a:extLst>
                  <a:ext uri="{FF2B5EF4-FFF2-40B4-BE49-F238E27FC236}">
                    <a16:creationId xmlns:a16="http://schemas.microsoft.com/office/drawing/2014/main" id="{EAEA4175-E747-86E8-CDA8-025E948E1410}"/>
                  </a:ext>
                </a:extLst>
              </p:cNvPr>
              <p:cNvSpPr/>
              <p:nvPr/>
            </p:nvSpPr>
            <p:spPr>
              <a:xfrm flipH="1">
                <a:off x="6121201" y="1016565"/>
                <a:ext cx="26017" cy="1445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9" extrusionOk="0">
                    <a:moveTo>
                      <a:pt x="267" y="234"/>
                    </a:moveTo>
                    <a:lnTo>
                      <a:pt x="601" y="301"/>
                    </a:lnTo>
                    <a:cubicBezTo>
                      <a:pt x="701" y="334"/>
                      <a:pt x="834" y="368"/>
                      <a:pt x="901" y="368"/>
                    </a:cubicBezTo>
                    <a:cubicBezTo>
                      <a:pt x="842" y="407"/>
                      <a:pt x="761" y="423"/>
                      <a:pt x="683" y="423"/>
                    </a:cubicBezTo>
                    <a:cubicBezTo>
                      <a:pt x="628" y="423"/>
                      <a:pt x="575" y="415"/>
                      <a:pt x="534" y="401"/>
                    </a:cubicBezTo>
                    <a:cubicBezTo>
                      <a:pt x="401" y="368"/>
                      <a:pt x="334" y="334"/>
                      <a:pt x="267" y="234"/>
                    </a:cubicBezTo>
                    <a:close/>
                    <a:moveTo>
                      <a:pt x="67" y="1"/>
                    </a:moveTo>
                    <a:lnTo>
                      <a:pt x="0" y="134"/>
                    </a:lnTo>
                    <a:lnTo>
                      <a:pt x="34" y="167"/>
                    </a:lnTo>
                    <a:cubicBezTo>
                      <a:pt x="67" y="368"/>
                      <a:pt x="234" y="568"/>
                      <a:pt x="434" y="601"/>
                    </a:cubicBezTo>
                    <a:cubicBezTo>
                      <a:pt x="505" y="625"/>
                      <a:pt x="575" y="648"/>
                      <a:pt x="646" y="648"/>
                    </a:cubicBezTo>
                    <a:cubicBezTo>
                      <a:pt x="676" y="648"/>
                      <a:pt x="705" y="644"/>
                      <a:pt x="734" y="634"/>
                    </a:cubicBezTo>
                    <a:cubicBezTo>
                      <a:pt x="834" y="634"/>
                      <a:pt x="968" y="601"/>
                      <a:pt x="1034" y="534"/>
                    </a:cubicBezTo>
                    <a:cubicBezTo>
                      <a:pt x="1101" y="468"/>
                      <a:pt x="1134" y="401"/>
                      <a:pt x="1134" y="334"/>
                    </a:cubicBezTo>
                    <a:cubicBezTo>
                      <a:pt x="1168" y="301"/>
                      <a:pt x="1134" y="234"/>
                      <a:pt x="1101" y="201"/>
                    </a:cubicBezTo>
                    <a:cubicBezTo>
                      <a:pt x="1068" y="201"/>
                      <a:pt x="1034" y="167"/>
                      <a:pt x="1001" y="167"/>
                    </a:cubicBezTo>
                    <a:lnTo>
                      <a:pt x="634" y="101"/>
                    </a:lnTo>
                    <a:cubicBezTo>
                      <a:pt x="467" y="67"/>
                      <a:pt x="300" y="34"/>
                      <a:pt x="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53">
                <a:extLst>
                  <a:ext uri="{FF2B5EF4-FFF2-40B4-BE49-F238E27FC236}">
                    <a16:creationId xmlns:a16="http://schemas.microsoft.com/office/drawing/2014/main" id="{5678D55C-6726-8AA1-3434-D20A4C4BE295}"/>
                  </a:ext>
                </a:extLst>
              </p:cNvPr>
              <p:cNvSpPr/>
              <p:nvPr/>
            </p:nvSpPr>
            <p:spPr>
              <a:xfrm flipH="1">
                <a:off x="5997842" y="888952"/>
                <a:ext cx="127101" cy="150200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6743" extrusionOk="0">
                    <a:moveTo>
                      <a:pt x="2070" y="1"/>
                    </a:moveTo>
                    <a:cubicBezTo>
                      <a:pt x="1583" y="1"/>
                      <a:pt x="1086" y="45"/>
                      <a:pt x="601" y="126"/>
                    </a:cubicBezTo>
                    <a:cubicBezTo>
                      <a:pt x="501" y="126"/>
                      <a:pt x="368" y="159"/>
                      <a:pt x="268" y="226"/>
                    </a:cubicBezTo>
                    <a:cubicBezTo>
                      <a:pt x="68" y="359"/>
                      <a:pt x="1" y="626"/>
                      <a:pt x="68" y="859"/>
                    </a:cubicBezTo>
                    <a:cubicBezTo>
                      <a:pt x="134" y="1093"/>
                      <a:pt x="301" y="1293"/>
                      <a:pt x="501" y="1427"/>
                    </a:cubicBezTo>
                    <a:cubicBezTo>
                      <a:pt x="1002" y="1894"/>
                      <a:pt x="1736" y="2160"/>
                      <a:pt x="2069" y="2794"/>
                    </a:cubicBezTo>
                    <a:cubicBezTo>
                      <a:pt x="2303" y="3194"/>
                      <a:pt x="2770" y="3862"/>
                      <a:pt x="2836" y="4362"/>
                    </a:cubicBezTo>
                    <a:cubicBezTo>
                      <a:pt x="2836" y="4362"/>
                      <a:pt x="2836" y="4395"/>
                      <a:pt x="2836" y="4429"/>
                    </a:cubicBezTo>
                    <a:lnTo>
                      <a:pt x="2936" y="4329"/>
                    </a:lnTo>
                    <a:cubicBezTo>
                      <a:pt x="3036" y="4195"/>
                      <a:pt x="3103" y="4062"/>
                      <a:pt x="3237" y="3928"/>
                    </a:cubicBezTo>
                    <a:cubicBezTo>
                      <a:pt x="3320" y="3789"/>
                      <a:pt x="3450" y="3720"/>
                      <a:pt x="3606" y="3720"/>
                    </a:cubicBezTo>
                    <a:cubicBezTo>
                      <a:pt x="3638" y="3720"/>
                      <a:pt x="3670" y="3723"/>
                      <a:pt x="3704" y="3728"/>
                    </a:cubicBezTo>
                    <a:cubicBezTo>
                      <a:pt x="3870" y="3762"/>
                      <a:pt x="3970" y="3895"/>
                      <a:pt x="4004" y="4095"/>
                    </a:cubicBezTo>
                    <a:cubicBezTo>
                      <a:pt x="4071" y="4329"/>
                      <a:pt x="4004" y="4562"/>
                      <a:pt x="3904" y="4796"/>
                    </a:cubicBezTo>
                    <a:cubicBezTo>
                      <a:pt x="3804" y="5062"/>
                      <a:pt x="3704" y="5296"/>
                      <a:pt x="3570" y="5563"/>
                    </a:cubicBezTo>
                    <a:cubicBezTo>
                      <a:pt x="3470" y="5663"/>
                      <a:pt x="3270" y="5596"/>
                      <a:pt x="3137" y="5696"/>
                    </a:cubicBezTo>
                    <a:cubicBezTo>
                      <a:pt x="3270" y="5963"/>
                      <a:pt x="3570" y="6030"/>
                      <a:pt x="3637" y="6330"/>
                    </a:cubicBezTo>
                    <a:cubicBezTo>
                      <a:pt x="3688" y="6508"/>
                      <a:pt x="3623" y="6743"/>
                      <a:pt x="3706" y="6743"/>
                    </a:cubicBezTo>
                    <a:cubicBezTo>
                      <a:pt x="3732" y="6743"/>
                      <a:pt x="3773" y="6720"/>
                      <a:pt x="3837" y="6664"/>
                    </a:cubicBezTo>
                    <a:cubicBezTo>
                      <a:pt x="4004" y="6597"/>
                      <a:pt x="4137" y="6464"/>
                      <a:pt x="4237" y="6330"/>
                    </a:cubicBezTo>
                    <a:cubicBezTo>
                      <a:pt x="4671" y="5630"/>
                      <a:pt x="5071" y="5229"/>
                      <a:pt x="5338" y="4595"/>
                    </a:cubicBezTo>
                    <a:cubicBezTo>
                      <a:pt x="5605" y="4028"/>
                      <a:pt x="5705" y="3428"/>
                      <a:pt x="5705" y="2794"/>
                    </a:cubicBezTo>
                    <a:cubicBezTo>
                      <a:pt x="5572" y="1927"/>
                      <a:pt x="5171" y="1093"/>
                      <a:pt x="4538" y="526"/>
                    </a:cubicBezTo>
                    <a:cubicBezTo>
                      <a:pt x="4071" y="226"/>
                      <a:pt x="3537" y="59"/>
                      <a:pt x="3003" y="59"/>
                    </a:cubicBezTo>
                    <a:cubicBezTo>
                      <a:pt x="2700" y="19"/>
                      <a:pt x="2387" y="1"/>
                      <a:pt x="2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53">
                <a:extLst>
                  <a:ext uri="{FF2B5EF4-FFF2-40B4-BE49-F238E27FC236}">
                    <a16:creationId xmlns:a16="http://schemas.microsoft.com/office/drawing/2014/main" id="{83E14782-DC02-5099-B7CD-34C08B6E68FA}"/>
                  </a:ext>
                </a:extLst>
              </p:cNvPr>
              <p:cNvSpPr/>
              <p:nvPr/>
            </p:nvSpPr>
            <p:spPr>
              <a:xfrm flipH="1">
                <a:off x="6037224" y="976448"/>
                <a:ext cx="16372" cy="3272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469" extrusionOk="0">
                    <a:moveTo>
                      <a:pt x="434" y="0"/>
                    </a:moveTo>
                    <a:cubicBezTo>
                      <a:pt x="401" y="0"/>
                      <a:pt x="334" y="34"/>
                      <a:pt x="300" y="67"/>
                    </a:cubicBezTo>
                    <a:cubicBezTo>
                      <a:pt x="267" y="134"/>
                      <a:pt x="234" y="200"/>
                      <a:pt x="200" y="267"/>
                    </a:cubicBezTo>
                    <a:cubicBezTo>
                      <a:pt x="200" y="367"/>
                      <a:pt x="200" y="467"/>
                      <a:pt x="167" y="534"/>
                    </a:cubicBezTo>
                    <a:cubicBezTo>
                      <a:pt x="100" y="634"/>
                      <a:pt x="67" y="634"/>
                      <a:pt x="34" y="667"/>
                    </a:cubicBezTo>
                    <a:cubicBezTo>
                      <a:pt x="0" y="734"/>
                      <a:pt x="34" y="834"/>
                      <a:pt x="100" y="901"/>
                    </a:cubicBezTo>
                    <a:cubicBezTo>
                      <a:pt x="167" y="934"/>
                      <a:pt x="200" y="1001"/>
                      <a:pt x="200" y="1101"/>
                    </a:cubicBezTo>
                    <a:cubicBezTo>
                      <a:pt x="200" y="1168"/>
                      <a:pt x="34" y="1235"/>
                      <a:pt x="34" y="1335"/>
                    </a:cubicBezTo>
                    <a:cubicBezTo>
                      <a:pt x="57" y="1329"/>
                      <a:pt x="80" y="1326"/>
                      <a:pt x="101" y="1326"/>
                    </a:cubicBezTo>
                    <a:cubicBezTo>
                      <a:pt x="200" y="1326"/>
                      <a:pt x="273" y="1386"/>
                      <a:pt x="300" y="1468"/>
                    </a:cubicBezTo>
                    <a:cubicBezTo>
                      <a:pt x="334" y="1435"/>
                      <a:pt x="367" y="1401"/>
                      <a:pt x="401" y="1335"/>
                    </a:cubicBezTo>
                    <a:cubicBezTo>
                      <a:pt x="467" y="1235"/>
                      <a:pt x="467" y="1101"/>
                      <a:pt x="434" y="968"/>
                    </a:cubicBezTo>
                    <a:cubicBezTo>
                      <a:pt x="401" y="934"/>
                      <a:pt x="367" y="868"/>
                      <a:pt x="334" y="834"/>
                    </a:cubicBezTo>
                    <a:cubicBezTo>
                      <a:pt x="300" y="801"/>
                      <a:pt x="300" y="734"/>
                      <a:pt x="334" y="667"/>
                    </a:cubicBezTo>
                    <a:lnTo>
                      <a:pt x="367" y="667"/>
                    </a:lnTo>
                    <a:cubicBezTo>
                      <a:pt x="392" y="716"/>
                      <a:pt x="416" y="747"/>
                      <a:pt x="454" y="747"/>
                    </a:cubicBezTo>
                    <a:cubicBezTo>
                      <a:pt x="467" y="747"/>
                      <a:pt x="483" y="743"/>
                      <a:pt x="501" y="734"/>
                    </a:cubicBezTo>
                    <a:cubicBezTo>
                      <a:pt x="567" y="734"/>
                      <a:pt x="601" y="667"/>
                      <a:pt x="634" y="634"/>
                    </a:cubicBezTo>
                    <a:cubicBezTo>
                      <a:pt x="667" y="501"/>
                      <a:pt x="701" y="401"/>
                      <a:pt x="734" y="267"/>
                    </a:cubicBezTo>
                    <a:cubicBezTo>
                      <a:pt x="734" y="234"/>
                      <a:pt x="701" y="200"/>
                      <a:pt x="701" y="167"/>
                    </a:cubicBezTo>
                    <a:cubicBezTo>
                      <a:pt x="667" y="134"/>
                      <a:pt x="667" y="100"/>
                      <a:pt x="634" y="100"/>
                    </a:cubicBezTo>
                    <a:lnTo>
                      <a:pt x="501" y="34"/>
                    </a:lnTo>
                    <a:cubicBezTo>
                      <a:pt x="501" y="0"/>
                      <a:pt x="467" y="0"/>
                      <a:pt x="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53">
                <a:extLst>
                  <a:ext uri="{FF2B5EF4-FFF2-40B4-BE49-F238E27FC236}">
                    <a16:creationId xmlns:a16="http://schemas.microsoft.com/office/drawing/2014/main" id="{B0559573-6D39-88DB-1161-611F925EA590}"/>
                  </a:ext>
                </a:extLst>
              </p:cNvPr>
              <p:cNvSpPr/>
              <p:nvPr/>
            </p:nvSpPr>
            <p:spPr>
              <a:xfrm flipH="1">
                <a:off x="5996372" y="921629"/>
                <a:ext cx="11160" cy="3922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761" extrusionOk="0">
                    <a:moveTo>
                      <a:pt x="133" y="0"/>
                    </a:moveTo>
                    <a:cubicBezTo>
                      <a:pt x="90" y="0"/>
                      <a:pt x="45" y="8"/>
                      <a:pt x="0" y="26"/>
                    </a:cubicBezTo>
                    <a:cubicBezTo>
                      <a:pt x="267" y="460"/>
                      <a:pt x="334" y="793"/>
                      <a:pt x="100" y="1761"/>
                    </a:cubicBezTo>
                    <a:cubicBezTo>
                      <a:pt x="334" y="1427"/>
                      <a:pt x="467" y="1027"/>
                      <a:pt x="467" y="627"/>
                    </a:cubicBezTo>
                    <a:cubicBezTo>
                      <a:pt x="501" y="460"/>
                      <a:pt x="467" y="326"/>
                      <a:pt x="401" y="160"/>
                    </a:cubicBezTo>
                    <a:cubicBezTo>
                      <a:pt x="352" y="62"/>
                      <a:pt x="249" y="0"/>
                      <a:pt x="1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3">
                <a:extLst>
                  <a:ext uri="{FF2B5EF4-FFF2-40B4-BE49-F238E27FC236}">
                    <a16:creationId xmlns:a16="http://schemas.microsoft.com/office/drawing/2014/main" id="{89D9F936-F7A7-687F-BE20-10C72917FF6F}"/>
                  </a:ext>
                </a:extLst>
              </p:cNvPr>
              <p:cNvSpPr/>
              <p:nvPr/>
            </p:nvSpPr>
            <p:spPr>
              <a:xfrm flipH="1">
                <a:off x="6036489" y="994268"/>
                <a:ext cx="103311" cy="127836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5739" extrusionOk="0">
                    <a:moveTo>
                      <a:pt x="4204" y="1"/>
                    </a:moveTo>
                    <a:lnTo>
                      <a:pt x="4004" y="68"/>
                    </a:lnTo>
                    <a:cubicBezTo>
                      <a:pt x="4437" y="1469"/>
                      <a:pt x="4237" y="2970"/>
                      <a:pt x="3537" y="4237"/>
                    </a:cubicBezTo>
                    <a:cubicBezTo>
                      <a:pt x="3303" y="4704"/>
                      <a:pt x="2903" y="5105"/>
                      <a:pt x="2469" y="5405"/>
                    </a:cubicBezTo>
                    <a:cubicBezTo>
                      <a:pt x="2244" y="5480"/>
                      <a:pt x="1999" y="5523"/>
                      <a:pt x="1755" y="5523"/>
                    </a:cubicBezTo>
                    <a:cubicBezTo>
                      <a:pt x="1566" y="5523"/>
                      <a:pt x="1377" y="5497"/>
                      <a:pt x="1202" y="5438"/>
                    </a:cubicBezTo>
                    <a:lnTo>
                      <a:pt x="935" y="5405"/>
                    </a:lnTo>
                    <a:cubicBezTo>
                      <a:pt x="668" y="5371"/>
                      <a:pt x="434" y="4904"/>
                      <a:pt x="301" y="4271"/>
                    </a:cubicBezTo>
                    <a:cubicBezTo>
                      <a:pt x="234" y="3870"/>
                      <a:pt x="234" y="3437"/>
                      <a:pt x="301" y="3036"/>
                    </a:cubicBezTo>
                    <a:lnTo>
                      <a:pt x="334" y="2870"/>
                    </a:lnTo>
                    <a:lnTo>
                      <a:pt x="134" y="2836"/>
                    </a:lnTo>
                    <a:lnTo>
                      <a:pt x="101" y="3003"/>
                    </a:lnTo>
                    <a:cubicBezTo>
                      <a:pt x="34" y="3437"/>
                      <a:pt x="1" y="3870"/>
                      <a:pt x="101" y="4304"/>
                    </a:cubicBezTo>
                    <a:cubicBezTo>
                      <a:pt x="134" y="4604"/>
                      <a:pt x="368" y="5538"/>
                      <a:pt x="901" y="5605"/>
                    </a:cubicBezTo>
                    <a:lnTo>
                      <a:pt x="1168" y="5638"/>
                    </a:lnTo>
                    <a:cubicBezTo>
                      <a:pt x="1402" y="5705"/>
                      <a:pt x="1635" y="5738"/>
                      <a:pt x="1869" y="5738"/>
                    </a:cubicBezTo>
                    <a:cubicBezTo>
                      <a:pt x="2102" y="5738"/>
                      <a:pt x="2336" y="5705"/>
                      <a:pt x="2569" y="5605"/>
                    </a:cubicBezTo>
                    <a:cubicBezTo>
                      <a:pt x="3036" y="5305"/>
                      <a:pt x="3470" y="4871"/>
                      <a:pt x="3737" y="4337"/>
                    </a:cubicBezTo>
                    <a:cubicBezTo>
                      <a:pt x="4471" y="3003"/>
                      <a:pt x="4637" y="1469"/>
                      <a:pt x="4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3">
                <a:extLst>
                  <a:ext uri="{FF2B5EF4-FFF2-40B4-BE49-F238E27FC236}">
                    <a16:creationId xmlns:a16="http://schemas.microsoft.com/office/drawing/2014/main" id="{A4045966-0B60-DC58-1CDE-5BC0A2B59967}"/>
                  </a:ext>
                </a:extLst>
              </p:cNvPr>
              <p:cNvSpPr/>
              <p:nvPr/>
            </p:nvSpPr>
            <p:spPr>
              <a:xfrm rot="-2849018" flipH="1">
                <a:off x="6218974" y="935475"/>
                <a:ext cx="314302" cy="396781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7814" extrusionOk="0">
                    <a:moveTo>
                      <a:pt x="14077" y="1"/>
                    </a:moveTo>
                    <a:lnTo>
                      <a:pt x="13843" y="34"/>
                    </a:lnTo>
                    <a:cubicBezTo>
                      <a:pt x="13910" y="935"/>
                      <a:pt x="13643" y="1869"/>
                      <a:pt x="13109" y="2636"/>
                    </a:cubicBezTo>
                    <a:cubicBezTo>
                      <a:pt x="12943" y="2870"/>
                      <a:pt x="12776" y="3103"/>
                      <a:pt x="12609" y="3303"/>
                    </a:cubicBezTo>
                    <a:cubicBezTo>
                      <a:pt x="12242" y="3804"/>
                      <a:pt x="11909" y="4304"/>
                      <a:pt x="11642" y="4871"/>
                    </a:cubicBezTo>
                    <a:cubicBezTo>
                      <a:pt x="11041" y="6105"/>
                      <a:pt x="11075" y="7506"/>
                      <a:pt x="11141" y="8607"/>
                    </a:cubicBezTo>
                    <a:cubicBezTo>
                      <a:pt x="11175" y="8974"/>
                      <a:pt x="11208" y="9341"/>
                      <a:pt x="11241" y="9708"/>
                    </a:cubicBezTo>
                    <a:cubicBezTo>
                      <a:pt x="11375" y="10575"/>
                      <a:pt x="11408" y="11476"/>
                      <a:pt x="11375" y="12376"/>
                    </a:cubicBezTo>
                    <a:cubicBezTo>
                      <a:pt x="11342" y="13611"/>
                      <a:pt x="10841" y="14812"/>
                      <a:pt x="9974" y="15712"/>
                    </a:cubicBezTo>
                    <a:cubicBezTo>
                      <a:pt x="9173" y="16346"/>
                      <a:pt x="8206" y="16713"/>
                      <a:pt x="7205" y="16746"/>
                    </a:cubicBezTo>
                    <a:cubicBezTo>
                      <a:pt x="7046" y="16752"/>
                      <a:pt x="6887" y="16755"/>
                      <a:pt x="6730" y="16755"/>
                    </a:cubicBezTo>
                    <a:cubicBezTo>
                      <a:pt x="5997" y="16755"/>
                      <a:pt x="5284" y="16695"/>
                      <a:pt x="4570" y="16613"/>
                    </a:cubicBezTo>
                    <a:lnTo>
                      <a:pt x="4170" y="16546"/>
                    </a:lnTo>
                    <a:lnTo>
                      <a:pt x="3603" y="16479"/>
                    </a:lnTo>
                    <a:cubicBezTo>
                      <a:pt x="3168" y="16428"/>
                      <a:pt x="2743" y="16376"/>
                      <a:pt x="2337" y="16376"/>
                    </a:cubicBezTo>
                    <a:cubicBezTo>
                      <a:pt x="1433" y="16376"/>
                      <a:pt x="621" y="16632"/>
                      <a:pt x="0" y="17714"/>
                    </a:cubicBezTo>
                    <a:lnTo>
                      <a:pt x="200" y="17814"/>
                    </a:lnTo>
                    <a:cubicBezTo>
                      <a:pt x="742" y="16843"/>
                      <a:pt x="1467" y="16590"/>
                      <a:pt x="2303" y="16590"/>
                    </a:cubicBezTo>
                    <a:cubicBezTo>
                      <a:pt x="2702" y="16590"/>
                      <a:pt x="3127" y="16648"/>
                      <a:pt x="3569" y="16713"/>
                    </a:cubicBezTo>
                    <a:lnTo>
                      <a:pt x="4136" y="16780"/>
                    </a:lnTo>
                    <a:lnTo>
                      <a:pt x="4537" y="16813"/>
                    </a:lnTo>
                    <a:cubicBezTo>
                      <a:pt x="5225" y="16915"/>
                      <a:pt x="5913" y="16958"/>
                      <a:pt x="6586" y="16958"/>
                    </a:cubicBezTo>
                    <a:cubicBezTo>
                      <a:pt x="6794" y="16958"/>
                      <a:pt x="7001" y="16954"/>
                      <a:pt x="7205" y="16946"/>
                    </a:cubicBezTo>
                    <a:cubicBezTo>
                      <a:pt x="8273" y="16913"/>
                      <a:pt x="9273" y="16513"/>
                      <a:pt x="10107" y="15879"/>
                    </a:cubicBezTo>
                    <a:cubicBezTo>
                      <a:pt x="11041" y="14945"/>
                      <a:pt x="11542" y="13711"/>
                      <a:pt x="11575" y="12410"/>
                    </a:cubicBezTo>
                    <a:cubicBezTo>
                      <a:pt x="11608" y="11476"/>
                      <a:pt x="11575" y="10575"/>
                      <a:pt x="11442" y="9675"/>
                    </a:cubicBezTo>
                    <a:cubicBezTo>
                      <a:pt x="11408" y="9341"/>
                      <a:pt x="11375" y="8974"/>
                      <a:pt x="11375" y="8607"/>
                    </a:cubicBezTo>
                    <a:cubicBezTo>
                      <a:pt x="11275" y="7540"/>
                      <a:pt x="11275" y="6139"/>
                      <a:pt x="11809" y="4938"/>
                    </a:cubicBezTo>
                    <a:cubicBezTo>
                      <a:pt x="12109" y="4404"/>
                      <a:pt x="12409" y="3904"/>
                      <a:pt x="12776" y="3437"/>
                    </a:cubicBezTo>
                    <a:cubicBezTo>
                      <a:pt x="12943" y="3203"/>
                      <a:pt x="13109" y="2970"/>
                      <a:pt x="13276" y="2736"/>
                    </a:cubicBezTo>
                    <a:cubicBezTo>
                      <a:pt x="13843" y="1936"/>
                      <a:pt x="14110" y="968"/>
                      <a:pt x="140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53">
                <a:extLst>
                  <a:ext uri="{FF2B5EF4-FFF2-40B4-BE49-F238E27FC236}">
                    <a16:creationId xmlns:a16="http://schemas.microsoft.com/office/drawing/2014/main" id="{FA6969BF-C52D-9E35-DDC2-2F8327860A0D}"/>
                  </a:ext>
                </a:extLst>
              </p:cNvPr>
              <p:cNvSpPr/>
              <p:nvPr/>
            </p:nvSpPr>
            <p:spPr>
              <a:xfrm flipH="1">
                <a:off x="6120444" y="950030"/>
                <a:ext cx="29759" cy="6061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721" extrusionOk="0">
                    <a:moveTo>
                      <a:pt x="995" y="1"/>
                    </a:moveTo>
                    <a:cubicBezTo>
                      <a:pt x="938" y="1"/>
                      <a:pt x="883" y="44"/>
                      <a:pt x="901" y="119"/>
                    </a:cubicBezTo>
                    <a:cubicBezTo>
                      <a:pt x="935" y="219"/>
                      <a:pt x="968" y="286"/>
                      <a:pt x="1002" y="352"/>
                    </a:cubicBezTo>
                    <a:cubicBezTo>
                      <a:pt x="1035" y="419"/>
                      <a:pt x="1068" y="519"/>
                      <a:pt x="1068" y="619"/>
                    </a:cubicBezTo>
                    <a:cubicBezTo>
                      <a:pt x="1035" y="719"/>
                      <a:pt x="968" y="819"/>
                      <a:pt x="868" y="919"/>
                    </a:cubicBezTo>
                    <a:lnTo>
                      <a:pt x="168" y="1620"/>
                    </a:lnTo>
                    <a:cubicBezTo>
                      <a:pt x="34" y="1720"/>
                      <a:pt x="1" y="1853"/>
                      <a:pt x="1" y="2020"/>
                    </a:cubicBezTo>
                    <a:cubicBezTo>
                      <a:pt x="34" y="2120"/>
                      <a:pt x="101" y="2187"/>
                      <a:pt x="201" y="2254"/>
                    </a:cubicBezTo>
                    <a:cubicBezTo>
                      <a:pt x="434" y="2421"/>
                      <a:pt x="701" y="2554"/>
                      <a:pt x="935" y="2721"/>
                    </a:cubicBezTo>
                    <a:lnTo>
                      <a:pt x="1002" y="2721"/>
                    </a:lnTo>
                    <a:cubicBezTo>
                      <a:pt x="1135" y="2721"/>
                      <a:pt x="1168" y="2587"/>
                      <a:pt x="1068" y="2521"/>
                    </a:cubicBezTo>
                    <a:cubicBezTo>
                      <a:pt x="835" y="2387"/>
                      <a:pt x="568" y="2220"/>
                      <a:pt x="334" y="2054"/>
                    </a:cubicBezTo>
                    <a:cubicBezTo>
                      <a:pt x="301" y="2020"/>
                      <a:pt x="268" y="1987"/>
                      <a:pt x="234" y="1954"/>
                    </a:cubicBezTo>
                    <a:cubicBezTo>
                      <a:pt x="201" y="1887"/>
                      <a:pt x="268" y="1820"/>
                      <a:pt x="334" y="1753"/>
                    </a:cubicBezTo>
                    <a:lnTo>
                      <a:pt x="1002" y="1053"/>
                    </a:lnTo>
                    <a:cubicBezTo>
                      <a:pt x="1268" y="853"/>
                      <a:pt x="1335" y="519"/>
                      <a:pt x="1168" y="252"/>
                    </a:cubicBezTo>
                    <a:cubicBezTo>
                      <a:pt x="1135" y="186"/>
                      <a:pt x="1135" y="152"/>
                      <a:pt x="1102" y="86"/>
                    </a:cubicBezTo>
                    <a:cubicBezTo>
                      <a:pt x="1087" y="27"/>
                      <a:pt x="1040" y="1"/>
                      <a:pt x="9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53">
                <a:extLst>
                  <a:ext uri="{FF2B5EF4-FFF2-40B4-BE49-F238E27FC236}">
                    <a16:creationId xmlns:a16="http://schemas.microsoft.com/office/drawing/2014/main" id="{DCA893B8-44BF-1B98-F261-39A93AE3E3D4}"/>
                  </a:ext>
                </a:extLst>
              </p:cNvPr>
              <p:cNvSpPr/>
              <p:nvPr/>
            </p:nvSpPr>
            <p:spPr>
              <a:xfrm flipH="1">
                <a:off x="6043172" y="1176321"/>
                <a:ext cx="167218" cy="191721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8607" extrusionOk="0">
                    <a:moveTo>
                      <a:pt x="1" y="0"/>
                    </a:moveTo>
                    <a:lnTo>
                      <a:pt x="2169" y="8607"/>
                    </a:lnTo>
                    <a:lnTo>
                      <a:pt x="7506" y="8607"/>
                    </a:lnTo>
                    <a:lnTo>
                      <a:pt x="53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53">
                <a:extLst>
                  <a:ext uri="{FF2B5EF4-FFF2-40B4-BE49-F238E27FC236}">
                    <a16:creationId xmlns:a16="http://schemas.microsoft.com/office/drawing/2014/main" id="{C0B95374-3FBB-58E4-CA01-7B64351EF109}"/>
                  </a:ext>
                </a:extLst>
              </p:cNvPr>
              <p:cNvSpPr/>
              <p:nvPr/>
            </p:nvSpPr>
            <p:spPr>
              <a:xfrm flipH="1">
                <a:off x="5905713" y="1212697"/>
                <a:ext cx="224421" cy="160670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7213" extrusionOk="0">
                    <a:moveTo>
                      <a:pt x="2420" y="0"/>
                    </a:moveTo>
                    <a:cubicBezTo>
                      <a:pt x="2414" y="0"/>
                      <a:pt x="2408" y="1"/>
                      <a:pt x="2402" y="2"/>
                    </a:cubicBezTo>
                    <a:cubicBezTo>
                      <a:pt x="2302" y="2"/>
                      <a:pt x="2202" y="35"/>
                      <a:pt x="2102" y="69"/>
                    </a:cubicBezTo>
                    <a:lnTo>
                      <a:pt x="2302" y="836"/>
                    </a:lnTo>
                    <a:cubicBezTo>
                      <a:pt x="2302" y="836"/>
                      <a:pt x="2469" y="1370"/>
                      <a:pt x="2469" y="1370"/>
                    </a:cubicBezTo>
                    <a:cubicBezTo>
                      <a:pt x="2169" y="1403"/>
                      <a:pt x="1902" y="1436"/>
                      <a:pt x="1635" y="1470"/>
                    </a:cubicBezTo>
                    <a:cubicBezTo>
                      <a:pt x="1135" y="1470"/>
                      <a:pt x="668" y="1536"/>
                      <a:pt x="234" y="1703"/>
                    </a:cubicBezTo>
                    <a:cubicBezTo>
                      <a:pt x="134" y="1737"/>
                      <a:pt x="0" y="1803"/>
                      <a:pt x="0" y="1903"/>
                    </a:cubicBezTo>
                    <a:cubicBezTo>
                      <a:pt x="0" y="2003"/>
                      <a:pt x="67" y="2237"/>
                      <a:pt x="167" y="2237"/>
                    </a:cubicBezTo>
                    <a:cubicBezTo>
                      <a:pt x="534" y="2304"/>
                      <a:pt x="568" y="2270"/>
                      <a:pt x="968" y="2370"/>
                    </a:cubicBezTo>
                    <a:cubicBezTo>
                      <a:pt x="701" y="2470"/>
                      <a:pt x="668" y="2771"/>
                      <a:pt x="834" y="2971"/>
                    </a:cubicBezTo>
                    <a:cubicBezTo>
                      <a:pt x="968" y="3104"/>
                      <a:pt x="1201" y="3138"/>
                      <a:pt x="1268" y="3304"/>
                    </a:cubicBezTo>
                    <a:cubicBezTo>
                      <a:pt x="1301" y="3471"/>
                      <a:pt x="1201" y="3805"/>
                      <a:pt x="1301" y="3871"/>
                    </a:cubicBezTo>
                    <a:cubicBezTo>
                      <a:pt x="1368" y="3971"/>
                      <a:pt x="1602" y="3938"/>
                      <a:pt x="1702" y="3971"/>
                    </a:cubicBezTo>
                    <a:cubicBezTo>
                      <a:pt x="1802" y="4038"/>
                      <a:pt x="1835" y="4172"/>
                      <a:pt x="1902" y="4238"/>
                    </a:cubicBezTo>
                    <a:cubicBezTo>
                      <a:pt x="1997" y="4349"/>
                      <a:pt x="2143" y="4385"/>
                      <a:pt x="2304" y="4385"/>
                    </a:cubicBezTo>
                    <a:cubicBezTo>
                      <a:pt x="2482" y="4385"/>
                      <a:pt x="2678" y="4340"/>
                      <a:pt x="2836" y="4305"/>
                    </a:cubicBezTo>
                    <a:cubicBezTo>
                      <a:pt x="3236" y="4205"/>
                      <a:pt x="3670" y="4072"/>
                      <a:pt x="4070" y="3938"/>
                    </a:cubicBezTo>
                    <a:lnTo>
                      <a:pt x="4203" y="3905"/>
                    </a:lnTo>
                    <a:cubicBezTo>
                      <a:pt x="4270" y="3938"/>
                      <a:pt x="4670" y="4238"/>
                      <a:pt x="4737" y="4305"/>
                    </a:cubicBezTo>
                    <a:cubicBezTo>
                      <a:pt x="5271" y="4972"/>
                      <a:pt x="5504" y="5539"/>
                      <a:pt x="6138" y="6073"/>
                    </a:cubicBezTo>
                    <a:cubicBezTo>
                      <a:pt x="6862" y="6702"/>
                      <a:pt x="7318" y="7213"/>
                      <a:pt x="8068" y="7213"/>
                    </a:cubicBezTo>
                    <a:cubicBezTo>
                      <a:pt x="8113" y="7213"/>
                      <a:pt x="8159" y="7211"/>
                      <a:pt x="8206" y="7207"/>
                    </a:cubicBezTo>
                    <a:cubicBezTo>
                      <a:pt x="8807" y="7207"/>
                      <a:pt x="8873" y="7074"/>
                      <a:pt x="9307" y="6673"/>
                    </a:cubicBezTo>
                    <a:cubicBezTo>
                      <a:pt x="9841" y="6073"/>
                      <a:pt x="10074" y="5272"/>
                      <a:pt x="9874" y="4505"/>
                    </a:cubicBezTo>
                    <a:cubicBezTo>
                      <a:pt x="9641" y="3871"/>
                      <a:pt x="9140" y="3338"/>
                      <a:pt x="8507" y="3104"/>
                    </a:cubicBezTo>
                    <a:cubicBezTo>
                      <a:pt x="7539" y="2704"/>
                      <a:pt x="6572" y="2237"/>
                      <a:pt x="5638" y="1737"/>
                    </a:cubicBezTo>
                    <a:cubicBezTo>
                      <a:pt x="5171" y="1470"/>
                      <a:pt x="4871" y="1636"/>
                      <a:pt x="3970" y="969"/>
                    </a:cubicBezTo>
                    <a:cubicBezTo>
                      <a:pt x="3670" y="803"/>
                      <a:pt x="3336" y="636"/>
                      <a:pt x="3003" y="502"/>
                    </a:cubicBezTo>
                    <a:cubicBezTo>
                      <a:pt x="2842" y="438"/>
                      <a:pt x="2587" y="0"/>
                      <a:pt x="2420" y="0"/>
                    </a:cubicBezTo>
                    <a:close/>
                  </a:path>
                </a:pathLst>
              </a:custGeom>
              <a:solidFill>
                <a:srgbClr val="F0B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53">
                <a:extLst>
                  <a:ext uri="{FF2B5EF4-FFF2-40B4-BE49-F238E27FC236}">
                    <a16:creationId xmlns:a16="http://schemas.microsoft.com/office/drawing/2014/main" id="{7BE79507-5ED3-8C8B-9C2B-644483A7BACC}"/>
                  </a:ext>
                </a:extLst>
              </p:cNvPr>
              <p:cNvSpPr/>
              <p:nvPr/>
            </p:nvSpPr>
            <p:spPr>
              <a:xfrm flipH="1">
                <a:off x="5885665" y="1087890"/>
                <a:ext cx="134496" cy="285944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12837" extrusionOk="0">
                    <a:moveTo>
                      <a:pt x="793" y="1"/>
                    </a:moveTo>
                    <a:cubicBezTo>
                      <a:pt x="630" y="1"/>
                      <a:pt x="467" y="45"/>
                      <a:pt x="334" y="134"/>
                    </a:cubicBezTo>
                    <a:cubicBezTo>
                      <a:pt x="34" y="301"/>
                      <a:pt x="0" y="968"/>
                      <a:pt x="34" y="1302"/>
                    </a:cubicBezTo>
                    <a:cubicBezTo>
                      <a:pt x="467" y="4538"/>
                      <a:pt x="2169" y="4237"/>
                      <a:pt x="1735" y="10375"/>
                    </a:cubicBezTo>
                    <a:cubicBezTo>
                      <a:pt x="1702" y="10942"/>
                      <a:pt x="1835" y="11509"/>
                      <a:pt x="2102" y="12043"/>
                    </a:cubicBezTo>
                    <a:cubicBezTo>
                      <a:pt x="2362" y="12477"/>
                      <a:pt x="2522" y="12836"/>
                      <a:pt x="2975" y="12836"/>
                    </a:cubicBezTo>
                    <a:cubicBezTo>
                      <a:pt x="3043" y="12836"/>
                      <a:pt x="3119" y="12828"/>
                      <a:pt x="3203" y="12810"/>
                    </a:cubicBezTo>
                    <a:cubicBezTo>
                      <a:pt x="3903" y="12710"/>
                      <a:pt x="4504" y="12410"/>
                      <a:pt x="5004" y="11943"/>
                    </a:cubicBezTo>
                    <a:cubicBezTo>
                      <a:pt x="6038" y="10609"/>
                      <a:pt x="5671" y="8707"/>
                      <a:pt x="5304" y="7173"/>
                    </a:cubicBezTo>
                    <a:cubicBezTo>
                      <a:pt x="5037" y="5972"/>
                      <a:pt x="4670" y="4804"/>
                      <a:pt x="4270" y="3670"/>
                    </a:cubicBezTo>
                    <a:cubicBezTo>
                      <a:pt x="4037" y="2903"/>
                      <a:pt x="3603" y="1569"/>
                      <a:pt x="3036" y="968"/>
                    </a:cubicBezTo>
                    <a:cubicBezTo>
                      <a:pt x="2502" y="401"/>
                      <a:pt x="1802" y="68"/>
                      <a:pt x="1034" y="34"/>
                    </a:cubicBezTo>
                    <a:cubicBezTo>
                      <a:pt x="957" y="12"/>
                      <a:pt x="875" y="1"/>
                      <a:pt x="7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oogle Shape;3114;p69">
            <a:extLst>
              <a:ext uri="{FF2B5EF4-FFF2-40B4-BE49-F238E27FC236}">
                <a16:creationId xmlns:a16="http://schemas.microsoft.com/office/drawing/2014/main" id="{E64CD334-B590-27EE-CADF-C3EEAA021676}"/>
              </a:ext>
            </a:extLst>
          </p:cNvPr>
          <p:cNvGrpSpPr/>
          <p:nvPr/>
        </p:nvGrpSpPr>
        <p:grpSpPr>
          <a:xfrm>
            <a:off x="2279944" y="712051"/>
            <a:ext cx="145405" cy="113794"/>
            <a:chOff x="4768325" y="2163475"/>
            <a:chExt cx="59700" cy="46725"/>
          </a:xfrm>
        </p:grpSpPr>
        <p:sp>
          <p:nvSpPr>
            <p:cNvPr id="3" name="Google Shape;3115;p69">
              <a:extLst>
                <a:ext uri="{FF2B5EF4-FFF2-40B4-BE49-F238E27FC236}">
                  <a16:creationId xmlns:a16="http://schemas.microsoft.com/office/drawing/2014/main" id="{2D5DCE87-3B24-86A1-76D8-6DC755EC06E4}"/>
                </a:ext>
              </a:extLst>
            </p:cNvPr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116;p69">
              <a:extLst>
                <a:ext uri="{FF2B5EF4-FFF2-40B4-BE49-F238E27FC236}">
                  <a16:creationId xmlns:a16="http://schemas.microsoft.com/office/drawing/2014/main" id="{67B545B8-731A-B16E-7ACF-60395B4C3508}"/>
                </a:ext>
              </a:extLst>
            </p:cNvPr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114;p69">
            <a:extLst>
              <a:ext uri="{FF2B5EF4-FFF2-40B4-BE49-F238E27FC236}">
                <a16:creationId xmlns:a16="http://schemas.microsoft.com/office/drawing/2014/main" id="{DA3C7AD2-FB13-A26E-C9C6-A973674AE9A5}"/>
              </a:ext>
            </a:extLst>
          </p:cNvPr>
          <p:cNvGrpSpPr/>
          <p:nvPr/>
        </p:nvGrpSpPr>
        <p:grpSpPr>
          <a:xfrm>
            <a:off x="2382056" y="941544"/>
            <a:ext cx="145405" cy="113794"/>
            <a:chOff x="4768325" y="2163475"/>
            <a:chExt cx="59700" cy="46725"/>
          </a:xfrm>
        </p:grpSpPr>
        <p:sp>
          <p:nvSpPr>
            <p:cNvPr id="6" name="Google Shape;3115;p69">
              <a:extLst>
                <a:ext uri="{FF2B5EF4-FFF2-40B4-BE49-F238E27FC236}">
                  <a16:creationId xmlns:a16="http://schemas.microsoft.com/office/drawing/2014/main" id="{FE6408FA-CF23-01B1-80D3-62DB6424EE58}"/>
                </a:ext>
              </a:extLst>
            </p:cNvPr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16;p69">
              <a:extLst>
                <a:ext uri="{FF2B5EF4-FFF2-40B4-BE49-F238E27FC236}">
                  <a16:creationId xmlns:a16="http://schemas.microsoft.com/office/drawing/2014/main" id="{821E2433-5D12-EDFF-5D2A-C59F93FF0758}"/>
                </a:ext>
              </a:extLst>
            </p:cNvPr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1647;p53">
            <a:extLst>
              <a:ext uri="{FF2B5EF4-FFF2-40B4-BE49-F238E27FC236}">
                <a16:creationId xmlns:a16="http://schemas.microsoft.com/office/drawing/2014/main" id="{CDFF5848-987A-017D-B9F4-B322355A8B97}"/>
              </a:ext>
            </a:extLst>
          </p:cNvPr>
          <p:cNvSpPr txBox="1">
            <a:spLocks/>
          </p:cNvSpPr>
          <p:nvPr/>
        </p:nvSpPr>
        <p:spPr>
          <a:xfrm>
            <a:off x="-45376" y="1532500"/>
            <a:ext cx="7162383" cy="103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Jockey One"/>
              <a:buNone/>
              <a:defRPr sz="8500" b="1" i="0" u="none" strike="noStrike" cap="none">
                <a:solidFill>
                  <a:schemeClr val="dk1"/>
                </a:solidFill>
                <a:latin typeface="Jockey One"/>
                <a:ea typeface="Jockey One"/>
                <a:cs typeface="Jockey One"/>
                <a:sym typeface="Jockey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r>
              <a:rPr lang="en-US" sz="4000" dirty="0"/>
              <a:t>Vascular disease</a:t>
            </a:r>
          </a:p>
          <a:p>
            <a:r>
              <a:rPr lang="en-US" sz="4000" dirty="0"/>
              <a:t> </a:t>
            </a:r>
          </a:p>
          <a:p>
            <a:endParaRPr lang="en-US" sz="4000" dirty="0"/>
          </a:p>
        </p:txBody>
      </p:sp>
      <p:sp>
        <p:nvSpPr>
          <p:cNvPr id="9" name="Google Shape;1648;p53">
            <a:extLst>
              <a:ext uri="{FF2B5EF4-FFF2-40B4-BE49-F238E27FC236}">
                <a16:creationId xmlns:a16="http://schemas.microsoft.com/office/drawing/2014/main" id="{8353FAD9-8C6B-B695-2679-CCFA9F8E698A}"/>
              </a:ext>
            </a:extLst>
          </p:cNvPr>
          <p:cNvSpPr txBox="1">
            <a:spLocks/>
          </p:cNvSpPr>
          <p:nvPr/>
        </p:nvSpPr>
        <p:spPr>
          <a:xfrm flipH="1">
            <a:off x="-47738" y="1097226"/>
            <a:ext cx="6553002" cy="199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en-US" sz="1600" dirty="0"/>
              <a:t>.Raynaud phenomenon </a:t>
            </a:r>
          </a:p>
          <a:p>
            <a:pPr marL="0" indent="0"/>
            <a:r>
              <a:rPr lang="en-US" sz="1600" dirty="0"/>
              <a:t>.thromboembolism </a:t>
            </a:r>
          </a:p>
          <a:p>
            <a:pPr marL="0" indent="0"/>
            <a:r>
              <a:rPr lang="en-US" sz="1600" dirty="0"/>
              <a:t>.erectile dysfunction </a:t>
            </a:r>
          </a:p>
        </p:txBody>
      </p:sp>
      <p:sp>
        <p:nvSpPr>
          <p:cNvPr id="10" name="Google Shape;1647;p53">
            <a:extLst>
              <a:ext uri="{FF2B5EF4-FFF2-40B4-BE49-F238E27FC236}">
                <a16:creationId xmlns:a16="http://schemas.microsoft.com/office/drawing/2014/main" id="{B43BE8CE-A61A-D3E9-594F-DBFBE865BBBA}"/>
              </a:ext>
            </a:extLst>
          </p:cNvPr>
          <p:cNvSpPr txBox="1">
            <a:spLocks/>
          </p:cNvSpPr>
          <p:nvPr/>
        </p:nvSpPr>
        <p:spPr>
          <a:xfrm>
            <a:off x="-42746" y="2991573"/>
            <a:ext cx="7162383" cy="103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Jockey One"/>
              <a:buNone/>
              <a:defRPr sz="8500" b="1" i="0" u="none" strike="noStrike" cap="none">
                <a:solidFill>
                  <a:schemeClr val="dk1"/>
                </a:solidFill>
                <a:latin typeface="Jockey One"/>
                <a:ea typeface="Jockey One"/>
                <a:cs typeface="Jockey One"/>
                <a:sym typeface="Jockey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ecular One"/>
              <a:buNone/>
              <a:defRPr sz="8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r>
              <a:rPr lang="en-US" sz="4000" dirty="0" err="1"/>
              <a:t>Arthalgia</a:t>
            </a:r>
            <a:r>
              <a:rPr lang="en-US" sz="4000" dirty="0"/>
              <a:t> and myalgia</a:t>
            </a:r>
          </a:p>
          <a:p>
            <a:r>
              <a:rPr lang="en-US" sz="4000" dirty="0"/>
              <a:t> </a:t>
            </a:r>
          </a:p>
          <a:p>
            <a:endParaRPr lang="en-US" sz="4000" dirty="0"/>
          </a:p>
        </p:txBody>
      </p:sp>
      <p:sp>
        <p:nvSpPr>
          <p:cNvPr id="11" name="Google Shape;1648;p53">
            <a:extLst>
              <a:ext uri="{FF2B5EF4-FFF2-40B4-BE49-F238E27FC236}">
                <a16:creationId xmlns:a16="http://schemas.microsoft.com/office/drawing/2014/main" id="{1CC764FC-F0F1-5670-425C-83E139696542}"/>
              </a:ext>
            </a:extLst>
          </p:cNvPr>
          <p:cNvSpPr txBox="1">
            <a:spLocks/>
          </p:cNvSpPr>
          <p:nvPr/>
        </p:nvSpPr>
        <p:spPr>
          <a:xfrm flipH="1">
            <a:off x="38537" y="3506368"/>
            <a:ext cx="6581744" cy="199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en-US" sz="1600" dirty="0"/>
              <a:t>May develop into contractures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sz="1600" dirty="0"/>
              <a:t>Others :</a:t>
            </a:r>
          </a:p>
          <a:p>
            <a:pPr marL="0" indent="0"/>
            <a:r>
              <a:rPr lang="en-US" sz="1600" dirty="0"/>
              <a:t>Fatigue , pain ,weakness , wight loss </a:t>
            </a:r>
          </a:p>
          <a:p>
            <a:pPr marL="0" indent="0"/>
            <a:r>
              <a:rPr lang="en-US" sz="1600" dirty="0"/>
              <a:t>Sicca syndrome , hypothyroidism</a:t>
            </a:r>
          </a:p>
          <a:p>
            <a:pPr marL="0" indent="0"/>
            <a:r>
              <a:rPr lang="en-US" sz="1600" dirty="0"/>
              <a:t>Increased risk of cancer  </a:t>
            </a:r>
          </a:p>
          <a:p>
            <a:pPr marL="0" indent="0"/>
            <a:r>
              <a:rPr lang="en-US" sz="1600" dirty="0"/>
              <a:t> </a:t>
            </a:r>
          </a:p>
          <a:p>
            <a:pPr marL="0" indent="0"/>
            <a:endParaRPr lang="en-US" sz="1600" dirty="0"/>
          </a:p>
          <a:p>
            <a:pPr marL="0" indent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3546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p63"/>
          <p:cNvSpPr/>
          <p:nvPr/>
        </p:nvSpPr>
        <p:spPr>
          <a:xfrm>
            <a:off x="830525" y="3757675"/>
            <a:ext cx="4862502" cy="105675"/>
          </a:xfrm>
          <a:custGeom>
            <a:avLst/>
            <a:gdLst/>
            <a:ahLst/>
            <a:cxnLst/>
            <a:rect l="l" t="t" r="r" b="b"/>
            <a:pathLst>
              <a:path w="15817" h="1215" extrusionOk="0">
                <a:moveTo>
                  <a:pt x="1" y="0"/>
                </a:moveTo>
                <a:lnTo>
                  <a:pt x="1" y="1215"/>
                </a:lnTo>
                <a:lnTo>
                  <a:pt x="15816" y="1215"/>
                </a:lnTo>
                <a:lnTo>
                  <a:pt x="158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6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842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Diagnosis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685" name="Google Shape;2685;p63"/>
          <p:cNvSpPr txBox="1"/>
          <p:nvPr/>
        </p:nvSpPr>
        <p:spPr>
          <a:xfrm>
            <a:off x="720000" y="1116872"/>
            <a:ext cx="7701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2686" name="Google Shape;2686;p63"/>
          <p:cNvGrpSpPr/>
          <p:nvPr/>
        </p:nvGrpSpPr>
        <p:grpSpPr>
          <a:xfrm>
            <a:off x="888427" y="1763250"/>
            <a:ext cx="1444074" cy="2058780"/>
            <a:chOff x="928305" y="2006626"/>
            <a:chExt cx="1684641" cy="2401750"/>
          </a:xfrm>
        </p:grpSpPr>
        <p:sp>
          <p:nvSpPr>
            <p:cNvPr id="2687" name="Google Shape;2687;p63"/>
            <p:cNvSpPr/>
            <p:nvPr/>
          </p:nvSpPr>
          <p:spPr>
            <a:xfrm>
              <a:off x="1029844" y="4234875"/>
              <a:ext cx="100063" cy="100063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0" y="0"/>
                  </a:moveTo>
                  <a:cubicBezTo>
                    <a:pt x="1368" y="0"/>
                    <a:pt x="0" y="1398"/>
                    <a:pt x="0" y="3101"/>
                  </a:cubicBezTo>
                  <a:cubicBezTo>
                    <a:pt x="0" y="4803"/>
                    <a:pt x="1368" y="6171"/>
                    <a:pt x="3070" y="6171"/>
                  </a:cubicBezTo>
                  <a:cubicBezTo>
                    <a:pt x="4773" y="6171"/>
                    <a:pt x="6171" y="4803"/>
                    <a:pt x="6171" y="3101"/>
                  </a:cubicBezTo>
                  <a:cubicBezTo>
                    <a:pt x="6171" y="1398"/>
                    <a:pt x="4773" y="0"/>
                    <a:pt x="3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3"/>
            <p:cNvSpPr/>
            <p:nvPr/>
          </p:nvSpPr>
          <p:spPr>
            <a:xfrm>
              <a:off x="1935241" y="4235281"/>
              <a:ext cx="113375" cy="99738"/>
            </a:xfrm>
            <a:custGeom>
              <a:avLst/>
              <a:gdLst/>
              <a:ahLst/>
              <a:cxnLst/>
              <a:rect l="l" t="t" r="r" b="b"/>
              <a:pathLst>
                <a:path w="6992" h="6151" extrusionOk="0">
                  <a:moveTo>
                    <a:pt x="3470" y="1"/>
                  </a:moveTo>
                  <a:cubicBezTo>
                    <a:pt x="2270" y="1"/>
                    <a:pt x="1139" y="707"/>
                    <a:pt x="639" y="1890"/>
                  </a:cubicBezTo>
                  <a:cubicBezTo>
                    <a:pt x="0" y="3471"/>
                    <a:pt x="730" y="5264"/>
                    <a:pt x="2310" y="5902"/>
                  </a:cubicBezTo>
                  <a:cubicBezTo>
                    <a:pt x="2700" y="6071"/>
                    <a:pt x="3108" y="6150"/>
                    <a:pt x="3509" y="6150"/>
                  </a:cubicBezTo>
                  <a:cubicBezTo>
                    <a:pt x="4703" y="6150"/>
                    <a:pt x="5845" y="5444"/>
                    <a:pt x="6323" y="4261"/>
                  </a:cubicBezTo>
                  <a:cubicBezTo>
                    <a:pt x="6991" y="2680"/>
                    <a:pt x="6232" y="887"/>
                    <a:pt x="4681" y="249"/>
                  </a:cubicBezTo>
                  <a:cubicBezTo>
                    <a:pt x="4284" y="81"/>
                    <a:pt x="3873" y="1"/>
                    <a:pt x="3470" y="1"/>
                  </a:cubicBezTo>
                  <a:close/>
                </a:path>
              </a:pathLst>
            </a:custGeom>
            <a:solidFill>
              <a:srgbClr val="3C3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3"/>
            <p:cNvSpPr/>
            <p:nvPr/>
          </p:nvSpPr>
          <p:spPr>
            <a:xfrm>
              <a:off x="1060896" y="3681392"/>
              <a:ext cx="947297" cy="650594"/>
            </a:xfrm>
            <a:custGeom>
              <a:avLst/>
              <a:gdLst/>
              <a:ahLst/>
              <a:cxnLst/>
              <a:rect l="l" t="t" r="r" b="b"/>
              <a:pathLst>
                <a:path w="58421" h="40123" extrusionOk="0">
                  <a:moveTo>
                    <a:pt x="27964" y="0"/>
                  </a:moveTo>
                  <a:lnTo>
                    <a:pt x="27964" y="9787"/>
                  </a:lnTo>
                  <a:lnTo>
                    <a:pt x="27326" y="9787"/>
                  </a:lnTo>
                  <a:lnTo>
                    <a:pt x="27326" y="26809"/>
                  </a:lnTo>
                  <a:lnTo>
                    <a:pt x="26688" y="26809"/>
                  </a:lnTo>
                  <a:cubicBezTo>
                    <a:pt x="26688" y="26809"/>
                    <a:pt x="24621" y="29453"/>
                    <a:pt x="19636" y="30031"/>
                  </a:cubicBezTo>
                  <a:cubicBezTo>
                    <a:pt x="15533" y="30517"/>
                    <a:pt x="4864" y="31399"/>
                    <a:pt x="1216" y="31703"/>
                  </a:cubicBezTo>
                  <a:cubicBezTo>
                    <a:pt x="517" y="31763"/>
                    <a:pt x="0" y="32341"/>
                    <a:pt x="0" y="33040"/>
                  </a:cubicBezTo>
                  <a:lnTo>
                    <a:pt x="0" y="33769"/>
                  </a:lnTo>
                  <a:lnTo>
                    <a:pt x="25594" y="31703"/>
                  </a:lnTo>
                  <a:lnTo>
                    <a:pt x="25594" y="31703"/>
                  </a:lnTo>
                  <a:cubicBezTo>
                    <a:pt x="25138" y="32098"/>
                    <a:pt x="24651" y="32462"/>
                    <a:pt x="24135" y="32797"/>
                  </a:cubicBezTo>
                  <a:cubicBezTo>
                    <a:pt x="23709" y="33070"/>
                    <a:pt x="23314" y="33374"/>
                    <a:pt x="22980" y="33769"/>
                  </a:cubicBezTo>
                  <a:cubicBezTo>
                    <a:pt x="22858" y="33952"/>
                    <a:pt x="22736" y="34195"/>
                    <a:pt x="22645" y="34408"/>
                  </a:cubicBezTo>
                  <a:lnTo>
                    <a:pt x="21125" y="34408"/>
                  </a:lnTo>
                  <a:lnTo>
                    <a:pt x="21125" y="40122"/>
                  </a:lnTo>
                  <a:lnTo>
                    <a:pt x="26202" y="40122"/>
                  </a:lnTo>
                  <a:lnTo>
                    <a:pt x="26202" y="34408"/>
                  </a:lnTo>
                  <a:lnTo>
                    <a:pt x="24621" y="34408"/>
                  </a:lnTo>
                  <a:cubicBezTo>
                    <a:pt x="24621" y="34256"/>
                    <a:pt x="24621" y="34104"/>
                    <a:pt x="24651" y="33952"/>
                  </a:cubicBezTo>
                  <a:cubicBezTo>
                    <a:pt x="26657" y="33678"/>
                    <a:pt x="28542" y="32797"/>
                    <a:pt x="30062" y="31459"/>
                  </a:cubicBezTo>
                  <a:lnTo>
                    <a:pt x="58421" y="33739"/>
                  </a:lnTo>
                  <a:lnTo>
                    <a:pt x="58421" y="33040"/>
                  </a:lnTo>
                  <a:cubicBezTo>
                    <a:pt x="58391" y="32341"/>
                    <a:pt x="57874" y="31763"/>
                    <a:pt x="57175" y="31703"/>
                  </a:cubicBezTo>
                  <a:cubicBezTo>
                    <a:pt x="53558" y="31399"/>
                    <a:pt x="42858" y="30517"/>
                    <a:pt x="38755" y="30031"/>
                  </a:cubicBezTo>
                  <a:cubicBezTo>
                    <a:pt x="33770" y="29453"/>
                    <a:pt x="31734" y="26809"/>
                    <a:pt x="31734" y="26809"/>
                  </a:cubicBezTo>
                  <a:lnTo>
                    <a:pt x="31065" y="26809"/>
                  </a:lnTo>
                  <a:lnTo>
                    <a:pt x="31065" y="9787"/>
                  </a:lnTo>
                  <a:lnTo>
                    <a:pt x="30427" y="9787"/>
                  </a:lnTo>
                  <a:lnTo>
                    <a:pt x="30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3"/>
            <p:cNvSpPr/>
            <p:nvPr/>
          </p:nvSpPr>
          <p:spPr>
            <a:xfrm>
              <a:off x="1840610" y="4102285"/>
              <a:ext cx="320376" cy="237582"/>
            </a:xfrm>
            <a:custGeom>
              <a:avLst/>
              <a:gdLst/>
              <a:ahLst/>
              <a:cxnLst/>
              <a:rect l="l" t="t" r="r" b="b"/>
              <a:pathLst>
                <a:path w="19758" h="14652" extrusionOk="0">
                  <a:moveTo>
                    <a:pt x="7326" y="1"/>
                  </a:moveTo>
                  <a:cubicBezTo>
                    <a:pt x="6282" y="418"/>
                    <a:pt x="5192" y="634"/>
                    <a:pt x="4098" y="634"/>
                  </a:cubicBezTo>
                  <a:cubicBezTo>
                    <a:pt x="3439" y="634"/>
                    <a:pt x="2779" y="556"/>
                    <a:pt x="2128" y="396"/>
                  </a:cubicBezTo>
                  <a:cubicBezTo>
                    <a:pt x="1794" y="2980"/>
                    <a:pt x="791" y="5472"/>
                    <a:pt x="365" y="8025"/>
                  </a:cubicBezTo>
                  <a:cubicBezTo>
                    <a:pt x="0" y="10153"/>
                    <a:pt x="61" y="12341"/>
                    <a:pt x="548" y="14439"/>
                  </a:cubicBezTo>
                  <a:lnTo>
                    <a:pt x="1611" y="14651"/>
                  </a:lnTo>
                  <a:cubicBezTo>
                    <a:pt x="1946" y="14013"/>
                    <a:pt x="1794" y="13314"/>
                    <a:pt x="1824" y="12615"/>
                  </a:cubicBezTo>
                  <a:cubicBezTo>
                    <a:pt x="1824" y="11946"/>
                    <a:pt x="2159" y="11095"/>
                    <a:pt x="2827" y="10974"/>
                  </a:cubicBezTo>
                  <a:cubicBezTo>
                    <a:pt x="2875" y="10966"/>
                    <a:pt x="2922" y="10962"/>
                    <a:pt x="2968" y="10962"/>
                  </a:cubicBezTo>
                  <a:cubicBezTo>
                    <a:pt x="3475" y="10962"/>
                    <a:pt x="3863" y="11404"/>
                    <a:pt x="4225" y="11794"/>
                  </a:cubicBezTo>
                  <a:cubicBezTo>
                    <a:pt x="5897" y="13557"/>
                    <a:pt x="8450" y="14348"/>
                    <a:pt x="10973" y="14439"/>
                  </a:cubicBezTo>
                  <a:cubicBezTo>
                    <a:pt x="11173" y="14446"/>
                    <a:pt x="11372" y="14449"/>
                    <a:pt x="11572" y="14449"/>
                  </a:cubicBezTo>
                  <a:cubicBezTo>
                    <a:pt x="13930" y="14449"/>
                    <a:pt x="16309" y="13973"/>
                    <a:pt x="18663" y="13496"/>
                  </a:cubicBezTo>
                  <a:cubicBezTo>
                    <a:pt x="18998" y="13436"/>
                    <a:pt x="19393" y="13314"/>
                    <a:pt x="19514" y="13010"/>
                  </a:cubicBezTo>
                  <a:cubicBezTo>
                    <a:pt x="19758" y="12463"/>
                    <a:pt x="19059" y="12098"/>
                    <a:pt x="18542" y="11946"/>
                  </a:cubicBezTo>
                  <a:cubicBezTo>
                    <a:pt x="13527" y="10670"/>
                    <a:pt x="9453" y="7053"/>
                    <a:pt x="7630" y="2220"/>
                  </a:cubicBezTo>
                  <a:lnTo>
                    <a:pt x="7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3"/>
            <p:cNvSpPr/>
            <p:nvPr/>
          </p:nvSpPr>
          <p:spPr>
            <a:xfrm>
              <a:off x="1884974" y="4095394"/>
              <a:ext cx="192229" cy="190072"/>
            </a:xfrm>
            <a:custGeom>
              <a:avLst/>
              <a:gdLst/>
              <a:ahLst/>
              <a:cxnLst/>
              <a:rect l="l" t="t" r="r" b="b"/>
              <a:pathLst>
                <a:path w="11855" h="11722" extrusionOk="0">
                  <a:moveTo>
                    <a:pt x="1429" y="0"/>
                  </a:moveTo>
                  <a:cubicBezTo>
                    <a:pt x="243" y="1885"/>
                    <a:pt x="0" y="4195"/>
                    <a:pt x="760" y="6262"/>
                  </a:cubicBezTo>
                  <a:cubicBezTo>
                    <a:pt x="1550" y="8237"/>
                    <a:pt x="2948" y="9848"/>
                    <a:pt x="4772" y="10912"/>
                  </a:cubicBezTo>
                  <a:cubicBezTo>
                    <a:pt x="5684" y="11454"/>
                    <a:pt x="6843" y="11721"/>
                    <a:pt x="8030" y="11721"/>
                  </a:cubicBezTo>
                  <a:cubicBezTo>
                    <a:pt x="9375" y="11721"/>
                    <a:pt x="10756" y="11378"/>
                    <a:pt x="11854" y="10700"/>
                  </a:cubicBezTo>
                  <a:cubicBezTo>
                    <a:pt x="7842" y="8359"/>
                    <a:pt x="4681" y="4772"/>
                    <a:pt x="4103" y="61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rgbClr val="8C6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3"/>
            <p:cNvSpPr/>
            <p:nvPr/>
          </p:nvSpPr>
          <p:spPr>
            <a:xfrm>
              <a:off x="1325070" y="3184078"/>
              <a:ext cx="796481" cy="1017848"/>
            </a:xfrm>
            <a:custGeom>
              <a:avLst/>
              <a:gdLst/>
              <a:ahLst/>
              <a:cxnLst/>
              <a:rect l="l" t="t" r="r" b="b"/>
              <a:pathLst>
                <a:path w="49120" h="62772" extrusionOk="0">
                  <a:moveTo>
                    <a:pt x="18967" y="1"/>
                  </a:moveTo>
                  <a:cubicBezTo>
                    <a:pt x="13253" y="2007"/>
                    <a:pt x="7326" y="3344"/>
                    <a:pt x="1277" y="3922"/>
                  </a:cubicBezTo>
                  <a:cubicBezTo>
                    <a:pt x="639" y="6901"/>
                    <a:pt x="1" y="9940"/>
                    <a:pt x="61" y="12919"/>
                  </a:cubicBezTo>
                  <a:cubicBezTo>
                    <a:pt x="122" y="15928"/>
                    <a:pt x="943" y="18937"/>
                    <a:pt x="2919" y="21035"/>
                  </a:cubicBezTo>
                  <a:cubicBezTo>
                    <a:pt x="4925" y="23162"/>
                    <a:pt x="7995" y="24165"/>
                    <a:pt x="10943" y="24804"/>
                  </a:cubicBezTo>
                  <a:cubicBezTo>
                    <a:pt x="19454" y="26658"/>
                    <a:pt x="27174" y="27144"/>
                    <a:pt x="35655" y="29150"/>
                  </a:cubicBezTo>
                  <a:cubicBezTo>
                    <a:pt x="31035" y="45017"/>
                    <a:pt x="32433" y="51430"/>
                    <a:pt x="31673" y="62403"/>
                  </a:cubicBezTo>
                  <a:cubicBezTo>
                    <a:pt x="32479" y="62667"/>
                    <a:pt x="33289" y="62772"/>
                    <a:pt x="34088" y="62772"/>
                  </a:cubicBezTo>
                  <a:cubicBezTo>
                    <a:pt x="37053" y="62772"/>
                    <a:pt x="39859" y="61333"/>
                    <a:pt x="41703" y="61309"/>
                  </a:cubicBezTo>
                  <a:cubicBezTo>
                    <a:pt x="41916" y="50640"/>
                    <a:pt x="43862" y="40093"/>
                    <a:pt x="47479" y="30032"/>
                  </a:cubicBezTo>
                  <a:cubicBezTo>
                    <a:pt x="47904" y="28785"/>
                    <a:pt x="49120" y="26627"/>
                    <a:pt x="48664" y="25442"/>
                  </a:cubicBezTo>
                  <a:cubicBezTo>
                    <a:pt x="48451" y="24895"/>
                    <a:pt x="48299" y="22281"/>
                    <a:pt x="47935" y="21855"/>
                  </a:cubicBezTo>
                  <a:cubicBezTo>
                    <a:pt x="39576" y="12159"/>
                    <a:pt x="30791" y="8603"/>
                    <a:pt x="19484" y="2949"/>
                  </a:cubicBezTo>
                  <a:cubicBezTo>
                    <a:pt x="19302" y="1977"/>
                    <a:pt x="19119" y="974"/>
                    <a:pt x="189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3"/>
            <p:cNvSpPr/>
            <p:nvPr/>
          </p:nvSpPr>
          <p:spPr>
            <a:xfrm>
              <a:off x="2068317" y="4152065"/>
              <a:ext cx="349449" cy="256311"/>
            </a:xfrm>
            <a:custGeom>
              <a:avLst/>
              <a:gdLst/>
              <a:ahLst/>
              <a:cxnLst/>
              <a:rect l="l" t="t" r="r" b="b"/>
              <a:pathLst>
                <a:path w="21551" h="15807" extrusionOk="0">
                  <a:moveTo>
                    <a:pt x="6991" y="1"/>
                  </a:moveTo>
                  <a:cubicBezTo>
                    <a:pt x="5896" y="454"/>
                    <a:pt x="4730" y="684"/>
                    <a:pt x="3559" y="684"/>
                  </a:cubicBezTo>
                  <a:cubicBezTo>
                    <a:pt x="2846" y="684"/>
                    <a:pt x="2131" y="599"/>
                    <a:pt x="1429" y="426"/>
                  </a:cubicBezTo>
                  <a:cubicBezTo>
                    <a:pt x="1307" y="3192"/>
                    <a:pt x="426" y="5898"/>
                    <a:pt x="213" y="8664"/>
                  </a:cubicBezTo>
                  <a:cubicBezTo>
                    <a:pt x="0" y="11004"/>
                    <a:pt x="274" y="13344"/>
                    <a:pt x="1003" y="15594"/>
                  </a:cubicBezTo>
                  <a:lnTo>
                    <a:pt x="2158" y="15806"/>
                  </a:lnTo>
                  <a:cubicBezTo>
                    <a:pt x="2462" y="15138"/>
                    <a:pt x="2250" y="14347"/>
                    <a:pt x="2189" y="13618"/>
                  </a:cubicBezTo>
                  <a:cubicBezTo>
                    <a:pt x="2128" y="12889"/>
                    <a:pt x="2402" y="11946"/>
                    <a:pt x="3131" y="11855"/>
                  </a:cubicBezTo>
                  <a:cubicBezTo>
                    <a:pt x="3193" y="11843"/>
                    <a:pt x="3253" y="11838"/>
                    <a:pt x="3311" y="11838"/>
                  </a:cubicBezTo>
                  <a:cubicBezTo>
                    <a:pt x="3863" y="11838"/>
                    <a:pt x="4300" y="12322"/>
                    <a:pt x="4712" y="12706"/>
                  </a:cubicBezTo>
                  <a:cubicBezTo>
                    <a:pt x="6687" y="14621"/>
                    <a:pt x="9514" y="15503"/>
                    <a:pt x="12250" y="15594"/>
                  </a:cubicBezTo>
                  <a:cubicBezTo>
                    <a:pt x="12502" y="15605"/>
                    <a:pt x="12755" y="15610"/>
                    <a:pt x="13007" y="15610"/>
                  </a:cubicBezTo>
                  <a:cubicBezTo>
                    <a:pt x="15515" y="15610"/>
                    <a:pt x="17996" y="15088"/>
                    <a:pt x="20426" y="14591"/>
                  </a:cubicBezTo>
                  <a:cubicBezTo>
                    <a:pt x="20791" y="14499"/>
                    <a:pt x="21216" y="14378"/>
                    <a:pt x="21338" y="14044"/>
                  </a:cubicBezTo>
                  <a:cubicBezTo>
                    <a:pt x="21551" y="13466"/>
                    <a:pt x="20761" y="13040"/>
                    <a:pt x="20153" y="12889"/>
                  </a:cubicBezTo>
                  <a:cubicBezTo>
                    <a:pt x="14590" y="11460"/>
                    <a:pt x="9940" y="7600"/>
                    <a:pt x="7508" y="2402"/>
                  </a:cubicBezTo>
                  <a:lnTo>
                    <a:pt x="69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3"/>
            <p:cNvSpPr/>
            <p:nvPr/>
          </p:nvSpPr>
          <p:spPr>
            <a:xfrm>
              <a:off x="2106763" y="4144671"/>
              <a:ext cx="216876" cy="204925"/>
            </a:xfrm>
            <a:custGeom>
              <a:avLst/>
              <a:gdLst/>
              <a:ahLst/>
              <a:cxnLst/>
              <a:rect l="l" t="t" r="r" b="b"/>
              <a:pathLst>
                <a:path w="13375" h="12638" extrusionOk="0">
                  <a:moveTo>
                    <a:pt x="1155" y="1"/>
                  </a:moveTo>
                  <a:cubicBezTo>
                    <a:pt x="0" y="2037"/>
                    <a:pt x="61" y="4621"/>
                    <a:pt x="1034" y="6779"/>
                  </a:cubicBezTo>
                  <a:cubicBezTo>
                    <a:pt x="2037" y="8876"/>
                    <a:pt x="3708" y="10639"/>
                    <a:pt x="5775" y="11764"/>
                  </a:cubicBezTo>
                  <a:cubicBezTo>
                    <a:pt x="6900" y="12348"/>
                    <a:pt x="8132" y="12638"/>
                    <a:pt x="9360" y="12638"/>
                  </a:cubicBezTo>
                  <a:cubicBezTo>
                    <a:pt x="10755" y="12638"/>
                    <a:pt x="12146" y="12264"/>
                    <a:pt x="13374" y="11521"/>
                  </a:cubicBezTo>
                  <a:cubicBezTo>
                    <a:pt x="8845" y="8998"/>
                    <a:pt x="5076" y="5138"/>
                    <a:pt x="4073" y="62"/>
                  </a:cubicBezTo>
                  <a:lnTo>
                    <a:pt x="1155" y="1"/>
                  </a:lnTo>
                  <a:close/>
                </a:path>
              </a:pathLst>
            </a:custGeom>
            <a:solidFill>
              <a:srgbClr val="8C6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3"/>
            <p:cNvSpPr/>
            <p:nvPr/>
          </p:nvSpPr>
          <p:spPr>
            <a:xfrm>
              <a:off x="1428571" y="3160923"/>
              <a:ext cx="884220" cy="1100172"/>
            </a:xfrm>
            <a:custGeom>
              <a:avLst/>
              <a:gdLst/>
              <a:ahLst/>
              <a:cxnLst/>
              <a:rect l="l" t="t" r="r" b="b"/>
              <a:pathLst>
                <a:path w="54531" h="67849" extrusionOk="0">
                  <a:moveTo>
                    <a:pt x="19606" y="0"/>
                  </a:moveTo>
                  <a:cubicBezTo>
                    <a:pt x="13557" y="2189"/>
                    <a:pt x="7265" y="3617"/>
                    <a:pt x="852" y="4256"/>
                  </a:cubicBezTo>
                  <a:cubicBezTo>
                    <a:pt x="426" y="7478"/>
                    <a:pt x="1" y="10730"/>
                    <a:pt x="335" y="13952"/>
                  </a:cubicBezTo>
                  <a:cubicBezTo>
                    <a:pt x="669" y="17204"/>
                    <a:pt x="1855" y="20456"/>
                    <a:pt x="4165" y="22736"/>
                  </a:cubicBezTo>
                  <a:cubicBezTo>
                    <a:pt x="6566" y="25046"/>
                    <a:pt x="9910" y="26110"/>
                    <a:pt x="13192" y="26779"/>
                  </a:cubicBezTo>
                  <a:cubicBezTo>
                    <a:pt x="22524" y="28785"/>
                    <a:pt x="30913" y="29302"/>
                    <a:pt x="40214" y="31490"/>
                  </a:cubicBezTo>
                  <a:cubicBezTo>
                    <a:pt x="36658" y="48572"/>
                    <a:pt x="38725" y="55503"/>
                    <a:pt x="38938" y="67357"/>
                  </a:cubicBezTo>
                  <a:cubicBezTo>
                    <a:pt x="39734" y="67711"/>
                    <a:pt x="40585" y="67848"/>
                    <a:pt x="41454" y="67848"/>
                  </a:cubicBezTo>
                  <a:cubicBezTo>
                    <a:pt x="44469" y="67848"/>
                    <a:pt x="47709" y="66195"/>
                    <a:pt x="49667" y="66171"/>
                  </a:cubicBezTo>
                  <a:cubicBezTo>
                    <a:pt x="48877" y="54834"/>
                    <a:pt x="50062" y="43405"/>
                    <a:pt x="53072" y="32432"/>
                  </a:cubicBezTo>
                  <a:cubicBezTo>
                    <a:pt x="53436" y="31065"/>
                    <a:pt x="54531" y="28724"/>
                    <a:pt x="53953" y="27447"/>
                  </a:cubicBezTo>
                  <a:cubicBezTo>
                    <a:pt x="53679" y="26870"/>
                    <a:pt x="53284" y="24074"/>
                    <a:pt x="52859" y="23587"/>
                  </a:cubicBezTo>
                  <a:cubicBezTo>
                    <a:pt x="42950" y="13101"/>
                    <a:pt x="33132" y="9271"/>
                    <a:pt x="20427" y="3192"/>
                  </a:cubicBezTo>
                  <a:lnTo>
                    <a:pt x="196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3"/>
            <p:cNvSpPr/>
            <p:nvPr/>
          </p:nvSpPr>
          <p:spPr>
            <a:xfrm>
              <a:off x="2247217" y="2066573"/>
              <a:ext cx="144930" cy="165815"/>
            </a:xfrm>
            <a:custGeom>
              <a:avLst/>
              <a:gdLst/>
              <a:ahLst/>
              <a:cxnLst/>
              <a:rect l="l" t="t" r="r" b="b"/>
              <a:pathLst>
                <a:path w="8938" h="10226" extrusionOk="0">
                  <a:moveTo>
                    <a:pt x="7162" y="0"/>
                  </a:moveTo>
                  <a:cubicBezTo>
                    <a:pt x="7094" y="0"/>
                    <a:pt x="7027" y="4"/>
                    <a:pt x="6961" y="12"/>
                  </a:cubicBezTo>
                  <a:cubicBezTo>
                    <a:pt x="6141" y="164"/>
                    <a:pt x="5320" y="407"/>
                    <a:pt x="4560" y="711"/>
                  </a:cubicBezTo>
                  <a:cubicBezTo>
                    <a:pt x="3679" y="1046"/>
                    <a:pt x="2736" y="1441"/>
                    <a:pt x="2220" y="2201"/>
                  </a:cubicBezTo>
                  <a:cubicBezTo>
                    <a:pt x="1673" y="2991"/>
                    <a:pt x="1642" y="3933"/>
                    <a:pt x="1490" y="4815"/>
                  </a:cubicBezTo>
                  <a:cubicBezTo>
                    <a:pt x="1247" y="6030"/>
                    <a:pt x="761" y="7216"/>
                    <a:pt x="1" y="8219"/>
                  </a:cubicBezTo>
                  <a:lnTo>
                    <a:pt x="2220" y="10225"/>
                  </a:lnTo>
                  <a:cubicBezTo>
                    <a:pt x="2585" y="9921"/>
                    <a:pt x="2949" y="9647"/>
                    <a:pt x="3344" y="9435"/>
                  </a:cubicBezTo>
                  <a:cubicBezTo>
                    <a:pt x="4347" y="8827"/>
                    <a:pt x="5442" y="8432"/>
                    <a:pt x="6475" y="7915"/>
                  </a:cubicBezTo>
                  <a:cubicBezTo>
                    <a:pt x="7113" y="7550"/>
                    <a:pt x="7813" y="7033"/>
                    <a:pt x="7843" y="6304"/>
                  </a:cubicBezTo>
                  <a:cubicBezTo>
                    <a:pt x="7813" y="6030"/>
                    <a:pt x="7813" y="5787"/>
                    <a:pt x="7843" y="5514"/>
                  </a:cubicBezTo>
                  <a:cubicBezTo>
                    <a:pt x="7934" y="5179"/>
                    <a:pt x="8238" y="4936"/>
                    <a:pt x="8451" y="4693"/>
                  </a:cubicBezTo>
                  <a:cubicBezTo>
                    <a:pt x="8694" y="4419"/>
                    <a:pt x="8846" y="3994"/>
                    <a:pt x="8633" y="3720"/>
                  </a:cubicBezTo>
                  <a:cubicBezTo>
                    <a:pt x="8481" y="3568"/>
                    <a:pt x="8269" y="3508"/>
                    <a:pt x="8177" y="3356"/>
                  </a:cubicBezTo>
                  <a:cubicBezTo>
                    <a:pt x="7934" y="2869"/>
                    <a:pt x="8937" y="2383"/>
                    <a:pt x="8664" y="1897"/>
                  </a:cubicBezTo>
                  <a:cubicBezTo>
                    <a:pt x="8512" y="1653"/>
                    <a:pt x="8117" y="1653"/>
                    <a:pt x="7995" y="1410"/>
                  </a:cubicBezTo>
                  <a:cubicBezTo>
                    <a:pt x="7904" y="1137"/>
                    <a:pt x="8117" y="924"/>
                    <a:pt x="8147" y="681"/>
                  </a:cubicBezTo>
                  <a:cubicBezTo>
                    <a:pt x="8147" y="407"/>
                    <a:pt x="7965" y="164"/>
                    <a:pt x="7721" y="73"/>
                  </a:cubicBezTo>
                  <a:cubicBezTo>
                    <a:pt x="7543" y="28"/>
                    <a:pt x="7349" y="0"/>
                    <a:pt x="7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3"/>
            <p:cNvSpPr/>
            <p:nvPr/>
          </p:nvSpPr>
          <p:spPr>
            <a:xfrm>
              <a:off x="2268410" y="2085982"/>
              <a:ext cx="88242" cy="123266"/>
            </a:xfrm>
            <a:custGeom>
              <a:avLst/>
              <a:gdLst/>
              <a:ahLst/>
              <a:cxnLst/>
              <a:rect l="l" t="t" r="r" b="b"/>
              <a:pathLst>
                <a:path w="5442" h="7602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64" y="304"/>
                    <a:pt x="4256" y="578"/>
                    <a:pt x="3648" y="791"/>
                  </a:cubicBezTo>
                  <a:cubicBezTo>
                    <a:pt x="3040" y="1034"/>
                    <a:pt x="2493" y="1429"/>
                    <a:pt x="2129" y="1976"/>
                  </a:cubicBezTo>
                  <a:cubicBezTo>
                    <a:pt x="1764" y="2554"/>
                    <a:pt x="1703" y="3253"/>
                    <a:pt x="1521" y="3891"/>
                  </a:cubicBezTo>
                  <a:cubicBezTo>
                    <a:pt x="1308" y="4712"/>
                    <a:pt x="882" y="5472"/>
                    <a:pt x="305" y="6110"/>
                  </a:cubicBezTo>
                  <a:cubicBezTo>
                    <a:pt x="122" y="6262"/>
                    <a:pt x="31" y="6444"/>
                    <a:pt x="1" y="6688"/>
                  </a:cubicBezTo>
                  <a:cubicBezTo>
                    <a:pt x="31" y="6870"/>
                    <a:pt x="122" y="7052"/>
                    <a:pt x="305" y="7174"/>
                  </a:cubicBezTo>
                  <a:cubicBezTo>
                    <a:pt x="744" y="7453"/>
                    <a:pt x="1249" y="7602"/>
                    <a:pt x="1759" y="7602"/>
                  </a:cubicBezTo>
                  <a:cubicBezTo>
                    <a:pt x="2025" y="7602"/>
                    <a:pt x="2293" y="7561"/>
                    <a:pt x="2554" y="7478"/>
                  </a:cubicBezTo>
                  <a:cubicBezTo>
                    <a:pt x="3284" y="7204"/>
                    <a:pt x="3952" y="6840"/>
                    <a:pt x="4591" y="6384"/>
                  </a:cubicBezTo>
                  <a:cubicBezTo>
                    <a:pt x="4682" y="5928"/>
                    <a:pt x="4925" y="5533"/>
                    <a:pt x="5290" y="5259"/>
                  </a:cubicBezTo>
                  <a:lnTo>
                    <a:pt x="5290" y="5259"/>
                  </a:lnTo>
                  <a:cubicBezTo>
                    <a:pt x="5265" y="5262"/>
                    <a:pt x="5241" y="5264"/>
                    <a:pt x="5216" y="5264"/>
                  </a:cubicBezTo>
                  <a:cubicBezTo>
                    <a:pt x="4999" y="5264"/>
                    <a:pt x="4794" y="5143"/>
                    <a:pt x="4712" y="4925"/>
                  </a:cubicBezTo>
                  <a:cubicBezTo>
                    <a:pt x="4651" y="4681"/>
                    <a:pt x="4682" y="4408"/>
                    <a:pt x="4834" y="4226"/>
                  </a:cubicBezTo>
                  <a:cubicBezTo>
                    <a:pt x="4986" y="4013"/>
                    <a:pt x="5168" y="3830"/>
                    <a:pt x="5351" y="3709"/>
                  </a:cubicBezTo>
                  <a:lnTo>
                    <a:pt x="5351" y="3709"/>
                  </a:lnTo>
                  <a:cubicBezTo>
                    <a:pt x="5314" y="3725"/>
                    <a:pt x="5276" y="3733"/>
                    <a:pt x="5239" y="3733"/>
                  </a:cubicBezTo>
                  <a:cubicBezTo>
                    <a:pt x="5001" y="3733"/>
                    <a:pt x="4781" y="3424"/>
                    <a:pt x="4834" y="3162"/>
                  </a:cubicBezTo>
                  <a:cubicBezTo>
                    <a:pt x="4864" y="2918"/>
                    <a:pt x="5016" y="2675"/>
                    <a:pt x="5229" y="2523"/>
                  </a:cubicBezTo>
                  <a:lnTo>
                    <a:pt x="5229" y="2523"/>
                  </a:lnTo>
                  <a:cubicBezTo>
                    <a:pt x="5135" y="2570"/>
                    <a:pt x="5037" y="2594"/>
                    <a:pt x="4941" y="2594"/>
                  </a:cubicBezTo>
                  <a:cubicBezTo>
                    <a:pt x="4789" y="2594"/>
                    <a:pt x="4642" y="2533"/>
                    <a:pt x="4530" y="2402"/>
                  </a:cubicBezTo>
                  <a:cubicBezTo>
                    <a:pt x="4347" y="2159"/>
                    <a:pt x="4287" y="1794"/>
                    <a:pt x="4439" y="1520"/>
                  </a:cubicBezTo>
                  <a:cubicBezTo>
                    <a:pt x="4560" y="1247"/>
                    <a:pt x="4712" y="973"/>
                    <a:pt x="4955" y="760"/>
                  </a:cubicBezTo>
                  <a:cubicBezTo>
                    <a:pt x="5168" y="548"/>
                    <a:pt x="5320" y="274"/>
                    <a:pt x="5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8" name="Google Shape;2698;p63"/>
            <p:cNvGrpSpPr/>
            <p:nvPr/>
          </p:nvGrpSpPr>
          <p:grpSpPr>
            <a:xfrm>
              <a:off x="2322147" y="2031273"/>
              <a:ext cx="39938" cy="318900"/>
              <a:chOff x="2322147" y="2031273"/>
              <a:chExt cx="39938" cy="318900"/>
            </a:xfrm>
          </p:grpSpPr>
          <p:sp>
            <p:nvSpPr>
              <p:cNvPr id="2699" name="Google Shape;2699;p63"/>
              <p:cNvSpPr/>
              <p:nvPr/>
            </p:nvSpPr>
            <p:spPr>
              <a:xfrm>
                <a:off x="2332743" y="2242717"/>
                <a:ext cx="18745" cy="10745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627" extrusionOk="0">
                    <a:moveTo>
                      <a:pt x="0" y="0"/>
                    </a:moveTo>
                    <a:lnTo>
                      <a:pt x="0" y="6627"/>
                    </a:lnTo>
                    <a:lnTo>
                      <a:pt x="1155" y="6627"/>
                    </a:lnTo>
                    <a:lnTo>
                      <a:pt x="115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63"/>
              <p:cNvSpPr/>
              <p:nvPr/>
            </p:nvSpPr>
            <p:spPr>
              <a:xfrm>
                <a:off x="2328560" y="2157442"/>
                <a:ext cx="27111" cy="107473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6628" extrusionOk="0">
                    <a:moveTo>
                      <a:pt x="0" y="1"/>
                    </a:moveTo>
                    <a:lnTo>
                      <a:pt x="0" y="6627"/>
                    </a:lnTo>
                    <a:lnTo>
                      <a:pt x="1672" y="6627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63"/>
              <p:cNvSpPr/>
              <p:nvPr/>
            </p:nvSpPr>
            <p:spPr>
              <a:xfrm>
                <a:off x="2340632" y="2107662"/>
                <a:ext cx="2967" cy="49796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071" extrusionOk="0">
                    <a:moveTo>
                      <a:pt x="0" y="1"/>
                    </a:moveTo>
                    <a:lnTo>
                      <a:pt x="0" y="3071"/>
                    </a:lnTo>
                    <a:lnTo>
                      <a:pt x="183" y="307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63"/>
              <p:cNvSpPr/>
              <p:nvPr/>
            </p:nvSpPr>
            <p:spPr>
              <a:xfrm>
                <a:off x="2332743" y="2115559"/>
                <a:ext cx="18745" cy="6421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396" extrusionOk="0">
                    <a:moveTo>
                      <a:pt x="0" y="0"/>
                    </a:moveTo>
                    <a:lnTo>
                      <a:pt x="0" y="395"/>
                    </a:lnTo>
                    <a:lnTo>
                      <a:pt x="1155" y="395"/>
                    </a:lnTo>
                    <a:lnTo>
                      <a:pt x="11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63"/>
              <p:cNvSpPr/>
              <p:nvPr/>
            </p:nvSpPr>
            <p:spPr>
              <a:xfrm>
                <a:off x="2325593" y="2031273"/>
                <a:ext cx="33046" cy="87253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5381" extrusionOk="0">
                    <a:moveTo>
                      <a:pt x="244" y="1"/>
                    </a:moveTo>
                    <a:cubicBezTo>
                      <a:pt x="92" y="1"/>
                      <a:pt x="1" y="122"/>
                      <a:pt x="1" y="274"/>
                    </a:cubicBezTo>
                    <a:lnTo>
                      <a:pt x="1" y="4834"/>
                    </a:lnTo>
                    <a:cubicBezTo>
                      <a:pt x="1" y="5137"/>
                      <a:pt x="244" y="5381"/>
                      <a:pt x="548" y="5381"/>
                    </a:cubicBezTo>
                    <a:lnTo>
                      <a:pt x="1460" y="5381"/>
                    </a:lnTo>
                    <a:cubicBezTo>
                      <a:pt x="1764" y="5381"/>
                      <a:pt x="2037" y="5137"/>
                      <a:pt x="2037" y="4834"/>
                    </a:cubicBezTo>
                    <a:lnTo>
                      <a:pt x="2037" y="274"/>
                    </a:lnTo>
                    <a:cubicBezTo>
                      <a:pt x="2037" y="122"/>
                      <a:pt x="1916" y="1"/>
                      <a:pt x="17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63"/>
              <p:cNvSpPr/>
              <p:nvPr/>
            </p:nvSpPr>
            <p:spPr>
              <a:xfrm>
                <a:off x="2334714" y="2147583"/>
                <a:ext cx="14804" cy="1037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640" extrusionOk="0">
                    <a:moveTo>
                      <a:pt x="1" y="1"/>
                    </a:moveTo>
                    <a:lnTo>
                      <a:pt x="1" y="639"/>
                    </a:lnTo>
                    <a:lnTo>
                      <a:pt x="913" y="639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63"/>
              <p:cNvSpPr/>
              <p:nvPr/>
            </p:nvSpPr>
            <p:spPr>
              <a:xfrm>
                <a:off x="2322147" y="2264899"/>
                <a:ext cx="39938" cy="4443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74" extrusionOk="0">
                    <a:moveTo>
                      <a:pt x="0" y="0"/>
                    </a:moveTo>
                    <a:lnTo>
                      <a:pt x="0" y="274"/>
                    </a:lnTo>
                    <a:lnTo>
                      <a:pt x="2462" y="274"/>
                    </a:lnTo>
                    <a:lnTo>
                      <a:pt x="24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6" name="Google Shape;2706;p63"/>
            <p:cNvSpPr/>
            <p:nvPr/>
          </p:nvSpPr>
          <p:spPr>
            <a:xfrm>
              <a:off x="2353182" y="2127379"/>
              <a:ext cx="1994" cy="1492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3" y="1"/>
                  </a:moveTo>
                  <a:lnTo>
                    <a:pt x="62" y="46"/>
                  </a:lnTo>
                  <a:cubicBezTo>
                    <a:pt x="85" y="31"/>
                    <a:pt x="107" y="16"/>
                    <a:pt x="123" y="1"/>
                  </a:cubicBezTo>
                  <a:close/>
                  <a:moveTo>
                    <a:pt x="62" y="46"/>
                  </a:moveTo>
                  <a:cubicBezTo>
                    <a:pt x="39" y="62"/>
                    <a:pt x="16" y="77"/>
                    <a:pt x="1" y="92"/>
                  </a:cubicBezTo>
                  <a:lnTo>
                    <a:pt x="62" y="46"/>
                  </a:lnTo>
                  <a:close/>
                </a:path>
              </a:pathLst>
            </a:custGeom>
            <a:solidFill>
              <a:srgbClr val="77A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3"/>
            <p:cNvSpPr/>
            <p:nvPr/>
          </p:nvSpPr>
          <p:spPr>
            <a:xfrm>
              <a:off x="2232932" y="2054931"/>
              <a:ext cx="112386" cy="166609"/>
            </a:xfrm>
            <a:custGeom>
              <a:avLst/>
              <a:gdLst/>
              <a:ahLst/>
              <a:cxnLst/>
              <a:rect l="l" t="t" r="r" b="b"/>
              <a:pathLst>
                <a:path w="6931" h="10275" extrusionOk="0">
                  <a:moveTo>
                    <a:pt x="6900" y="1"/>
                  </a:moveTo>
                  <a:cubicBezTo>
                    <a:pt x="5891" y="505"/>
                    <a:pt x="4789" y="778"/>
                    <a:pt x="3655" y="778"/>
                  </a:cubicBezTo>
                  <a:cubicBezTo>
                    <a:pt x="3491" y="778"/>
                    <a:pt x="3327" y="772"/>
                    <a:pt x="3162" y="760"/>
                  </a:cubicBezTo>
                  <a:cubicBezTo>
                    <a:pt x="2858" y="1642"/>
                    <a:pt x="1885" y="2098"/>
                    <a:pt x="1399" y="2888"/>
                  </a:cubicBezTo>
                  <a:cubicBezTo>
                    <a:pt x="1125" y="3375"/>
                    <a:pt x="973" y="3922"/>
                    <a:pt x="943" y="4469"/>
                  </a:cubicBezTo>
                  <a:cubicBezTo>
                    <a:pt x="730" y="5745"/>
                    <a:pt x="1064" y="7296"/>
                    <a:pt x="0" y="8147"/>
                  </a:cubicBezTo>
                  <a:lnTo>
                    <a:pt x="2371" y="10274"/>
                  </a:lnTo>
                  <a:cubicBezTo>
                    <a:pt x="3192" y="9454"/>
                    <a:pt x="3891" y="8542"/>
                    <a:pt x="4469" y="7539"/>
                  </a:cubicBezTo>
                  <a:cubicBezTo>
                    <a:pt x="4985" y="6688"/>
                    <a:pt x="5411" y="5715"/>
                    <a:pt x="5107" y="4925"/>
                  </a:cubicBezTo>
                  <a:cubicBezTo>
                    <a:pt x="4773" y="4074"/>
                    <a:pt x="4256" y="3131"/>
                    <a:pt x="4560" y="2280"/>
                  </a:cubicBezTo>
                  <a:cubicBezTo>
                    <a:pt x="5107" y="2128"/>
                    <a:pt x="5684" y="1885"/>
                    <a:pt x="6171" y="1551"/>
                  </a:cubicBezTo>
                  <a:cubicBezTo>
                    <a:pt x="6657" y="1186"/>
                    <a:pt x="6931" y="609"/>
                    <a:pt x="6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3"/>
            <p:cNvSpPr/>
            <p:nvPr/>
          </p:nvSpPr>
          <p:spPr>
            <a:xfrm>
              <a:off x="1505949" y="2177159"/>
              <a:ext cx="802902" cy="476413"/>
            </a:xfrm>
            <a:custGeom>
              <a:avLst/>
              <a:gdLst/>
              <a:ahLst/>
              <a:cxnLst/>
              <a:rect l="l" t="t" r="r" b="b"/>
              <a:pathLst>
                <a:path w="49516" h="29381" extrusionOk="0">
                  <a:moveTo>
                    <a:pt x="44530" y="1"/>
                  </a:moveTo>
                  <a:cubicBezTo>
                    <a:pt x="36449" y="7361"/>
                    <a:pt x="29784" y="15027"/>
                    <a:pt x="17506" y="15027"/>
                  </a:cubicBezTo>
                  <a:cubicBezTo>
                    <a:pt x="15283" y="15027"/>
                    <a:pt x="12877" y="14776"/>
                    <a:pt x="10244" y="14226"/>
                  </a:cubicBezTo>
                  <a:cubicBezTo>
                    <a:pt x="9607" y="14093"/>
                    <a:pt x="8944" y="14026"/>
                    <a:pt x="8275" y="14026"/>
                  </a:cubicBezTo>
                  <a:cubicBezTo>
                    <a:pt x="6042" y="14026"/>
                    <a:pt x="3750" y="14772"/>
                    <a:pt x="2159" y="16293"/>
                  </a:cubicBezTo>
                  <a:cubicBezTo>
                    <a:pt x="487" y="17843"/>
                    <a:pt x="1" y="20427"/>
                    <a:pt x="669" y="22585"/>
                  </a:cubicBezTo>
                  <a:cubicBezTo>
                    <a:pt x="1338" y="24773"/>
                    <a:pt x="3040" y="26536"/>
                    <a:pt x="5046" y="27630"/>
                  </a:cubicBezTo>
                  <a:cubicBezTo>
                    <a:pt x="7053" y="28725"/>
                    <a:pt x="9332" y="29180"/>
                    <a:pt x="11612" y="29332"/>
                  </a:cubicBezTo>
                  <a:cubicBezTo>
                    <a:pt x="12138" y="29364"/>
                    <a:pt x="12663" y="29380"/>
                    <a:pt x="13187" y="29380"/>
                  </a:cubicBezTo>
                  <a:cubicBezTo>
                    <a:pt x="20631" y="29380"/>
                    <a:pt x="27864" y="26216"/>
                    <a:pt x="33770" y="21673"/>
                  </a:cubicBezTo>
                  <a:cubicBezTo>
                    <a:pt x="40093" y="16809"/>
                    <a:pt x="44804" y="10791"/>
                    <a:pt x="49515" y="4347"/>
                  </a:cubicBezTo>
                  <a:cubicBezTo>
                    <a:pt x="47844" y="3283"/>
                    <a:pt x="45716" y="1581"/>
                    <a:pt x="44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3"/>
            <p:cNvSpPr/>
            <p:nvPr/>
          </p:nvSpPr>
          <p:spPr>
            <a:xfrm>
              <a:off x="1638036" y="2285589"/>
              <a:ext cx="205055" cy="209482"/>
            </a:xfrm>
            <a:custGeom>
              <a:avLst/>
              <a:gdLst/>
              <a:ahLst/>
              <a:cxnLst/>
              <a:rect l="l" t="t" r="r" b="b"/>
              <a:pathLst>
                <a:path w="12646" h="12919" extrusionOk="0">
                  <a:moveTo>
                    <a:pt x="5806" y="1"/>
                  </a:moveTo>
                  <a:cubicBezTo>
                    <a:pt x="5198" y="1551"/>
                    <a:pt x="4469" y="3040"/>
                    <a:pt x="3587" y="4438"/>
                  </a:cubicBezTo>
                  <a:cubicBezTo>
                    <a:pt x="2706" y="5867"/>
                    <a:pt x="1460" y="7022"/>
                    <a:pt x="1" y="7812"/>
                  </a:cubicBezTo>
                  <a:cubicBezTo>
                    <a:pt x="3466" y="9089"/>
                    <a:pt x="6718" y="10791"/>
                    <a:pt x="9727" y="12919"/>
                  </a:cubicBezTo>
                  <a:cubicBezTo>
                    <a:pt x="10062" y="10062"/>
                    <a:pt x="11065" y="7296"/>
                    <a:pt x="12645" y="4864"/>
                  </a:cubicBezTo>
                  <a:lnTo>
                    <a:pt x="5806" y="1"/>
                  </a:lnTo>
                  <a:close/>
                </a:path>
              </a:pathLst>
            </a:custGeom>
            <a:solidFill>
              <a:srgbClr val="8C6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3"/>
            <p:cNvSpPr/>
            <p:nvPr/>
          </p:nvSpPr>
          <p:spPr>
            <a:xfrm>
              <a:off x="1947062" y="2190893"/>
              <a:ext cx="45370" cy="84367"/>
            </a:xfrm>
            <a:custGeom>
              <a:avLst/>
              <a:gdLst/>
              <a:ahLst/>
              <a:cxnLst/>
              <a:rect l="l" t="t" r="r" b="b"/>
              <a:pathLst>
                <a:path w="2798" h="5203" extrusionOk="0">
                  <a:moveTo>
                    <a:pt x="1673" y="370"/>
                  </a:moveTo>
                  <a:cubicBezTo>
                    <a:pt x="1703" y="370"/>
                    <a:pt x="1733" y="370"/>
                    <a:pt x="1733" y="400"/>
                  </a:cubicBezTo>
                  <a:cubicBezTo>
                    <a:pt x="2098" y="491"/>
                    <a:pt x="2189" y="1008"/>
                    <a:pt x="2220" y="1251"/>
                  </a:cubicBezTo>
                  <a:cubicBezTo>
                    <a:pt x="2402" y="2406"/>
                    <a:pt x="2129" y="3561"/>
                    <a:pt x="1460" y="4503"/>
                  </a:cubicBezTo>
                  <a:cubicBezTo>
                    <a:pt x="1338" y="4655"/>
                    <a:pt x="1186" y="4838"/>
                    <a:pt x="1004" y="4838"/>
                  </a:cubicBezTo>
                  <a:lnTo>
                    <a:pt x="974" y="4838"/>
                  </a:lnTo>
                  <a:cubicBezTo>
                    <a:pt x="700" y="4807"/>
                    <a:pt x="578" y="4351"/>
                    <a:pt x="578" y="4199"/>
                  </a:cubicBezTo>
                  <a:cubicBezTo>
                    <a:pt x="366" y="3166"/>
                    <a:pt x="487" y="2102"/>
                    <a:pt x="882" y="1129"/>
                  </a:cubicBezTo>
                  <a:cubicBezTo>
                    <a:pt x="974" y="917"/>
                    <a:pt x="1095" y="704"/>
                    <a:pt x="1247" y="552"/>
                  </a:cubicBezTo>
                  <a:cubicBezTo>
                    <a:pt x="1369" y="430"/>
                    <a:pt x="1490" y="370"/>
                    <a:pt x="1673" y="370"/>
                  </a:cubicBezTo>
                  <a:close/>
                  <a:moveTo>
                    <a:pt x="1618" y="0"/>
                  </a:moveTo>
                  <a:cubicBezTo>
                    <a:pt x="1386" y="0"/>
                    <a:pt x="1155" y="97"/>
                    <a:pt x="974" y="278"/>
                  </a:cubicBezTo>
                  <a:cubicBezTo>
                    <a:pt x="791" y="461"/>
                    <a:pt x="639" y="704"/>
                    <a:pt x="548" y="977"/>
                  </a:cubicBezTo>
                  <a:cubicBezTo>
                    <a:pt x="122" y="2011"/>
                    <a:pt x="1" y="3166"/>
                    <a:pt x="183" y="4291"/>
                  </a:cubicBezTo>
                  <a:cubicBezTo>
                    <a:pt x="305" y="4838"/>
                    <a:pt x="548" y="5172"/>
                    <a:pt x="943" y="5202"/>
                  </a:cubicBezTo>
                  <a:lnTo>
                    <a:pt x="1004" y="5202"/>
                  </a:lnTo>
                  <a:cubicBezTo>
                    <a:pt x="1308" y="5172"/>
                    <a:pt x="1612" y="4990"/>
                    <a:pt x="1764" y="4746"/>
                  </a:cubicBezTo>
                  <a:cubicBezTo>
                    <a:pt x="2493" y="3713"/>
                    <a:pt x="2797" y="2436"/>
                    <a:pt x="2615" y="1221"/>
                  </a:cubicBezTo>
                  <a:cubicBezTo>
                    <a:pt x="2554" y="552"/>
                    <a:pt x="2281" y="126"/>
                    <a:pt x="1855" y="35"/>
                  </a:cubicBezTo>
                  <a:cubicBezTo>
                    <a:pt x="1777" y="12"/>
                    <a:pt x="1698" y="0"/>
                    <a:pt x="1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3"/>
            <p:cNvSpPr/>
            <p:nvPr/>
          </p:nvSpPr>
          <p:spPr>
            <a:xfrm>
              <a:off x="1760767" y="2124866"/>
              <a:ext cx="213422" cy="281411"/>
            </a:xfrm>
            <a:custGeom>
              <a:avLst/>
              <a:gdLst/>
              <a:ahLst/>
              <a:cxnLst/>
              <a:rect l="l" t="t" r="r" b="b"/>
              <a:pathLst>
                <a:path w="13162" h="17355" extrusionOk="0">
                  <a:moveTo>
                    <a:pt x="7826" y="1"/>
                  </a:moveTo>
                  <a:cubicBezTo>
                    <a:pt x="4906" y="1"/>
                    <a:pt x="2171" y="1709"/>
                    <a:pt x="943" y="4472"/>
                  </a:cubicBezTo>
                  <a:cubicBezTo>
                    <a:pt x="152" y="6326"/>
                    <a:pt x="0" y="8393"/>
                    <a:pt x="547" y="10338"/>
                  </a:cubicBezTo>
                  <a:cubicBezTo>
                    <a:pt x="1125" y="12253"/>
                    <a:pt x="2128" y="14016"/>
                    <a:pt x="3496" y="15475"/>
                  </a:cubicBezTo>
                  <a:cubicBezTo>
                    <a:pt x="3921" y="16022"/>
                    <a:pt x="4468" y="16448"/>
                    <a:pt x="5076" y="16752"/>
                  </a:cubicBezTo>
                  <a:cubicBezTo>
                    <a:pt x="5673" y="17027"/>
                    <a:pt x="6564" y="17354"/>
                    <a:pt x="7305" y="17354"/>
                  </a:cubicBezTo>
                  <a:cubicBezTo>
                    <a:pt x="7546" y="17354"/>
                    <a:pt x="7770" y="17320"/>
                    <a:pt x="7964" y="17238"/>
                  </a:cubicBezTo>
                  <a:cubicBezTo>
                    <a:pt x="8937" y="16873"/>
                    <a:pt x="9545" y="15901"/>
                    <a:pt x="10092" y="15019"/>
                  </a:cubicBezTo>
                  <a:cubicBezTo>
                    <a:pt x="10821" y="13803"/>
                    <a:pt x="11551" y="12800"/>
                    <a:pt x="12280" y="11584"/>
                  </a:cubicBezTo>
                  <a:cubicBezTo>
                    <a:pt x="12706" y="10916"/>
                    <a:pt x="12888" y="10095"/>
                    <a:pt x="12797" y="9305"/>
                  </a:cubicBezTo>
                  <a:cubicBezTo>
                    <a:pt x="12736" y="8606"/>
                    <a:pt x="12493" y="7785"/>
                    <a:pt x="12432" y="7147"/>
                  </a:cubicBezTo>
                  <a:cubicBezTo>
                    <a:pt x="12371" y="6478"/>
                    <a:pt x="12645" y="5870"/>
                    <a:pt x="12797" y="5232"/>
                  </a:cubicBezTo>
                  <a:cubicBezTo>
                    <a:pt x="13162" y="3803"/>
                    <a:pt x="12827" y="2314"/>
                    <a:pt x="11915" y="1159"/>
                  </a:cubicBezTo>
                  <a:lnTo>
                    <a:pt x="9484" y="186"/>
                  </a:lnTo>
                  <a:cubicBezTo>
                    <a:pt x="8931" y="61"/>
                    <a:pt x="8375" y="1"/>
                    <a:pt x="7826" y="1"/>
                  </a:cubicBezTo>
                  <a:close/>
                </a:path>
              </a:pathLst>
            </a:custGeom>
            <a:solidFill>
              <a:srgbClr val="8C6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3"/>
            <p:cNvSpPr/>
            <p:nvPr/>
          </p:nvSpPr>
          <p:spPr>
            <a:xfrm>
              <a:off x="1840124" y="2211162"/>
              <a:ext cx="149340" cy="40927"/>
            </a:xfrm>
            <a:custGeom>
              <a:avLst/>
              <a:gdLst/>
              <a:ahLst/>
              <a:cxnLst/>
              <a:rect l="l" t="t" r="r" b="b"/>
              <a:pathLst>
                <a:path w="9210" h="2524" extrusionOk="0">
                  <a:moveTo>
                    <a:pt x="9088" y="1"/>
                  </a:moveTo>
                  <a:cubicBezTo>
                    <a:pt x="6140" y="974"/>
                    <a:pt x="3100" y="1703"/>
                    <a:pt x="0" y="2159"/>
                  </a:cubicBezTo>
                  <a:lnTo>
                    <a:pt x="61" y="2524"/>
                  </a:lnTo>
                  <a:cubicBezTo>
                    <a:pt x="3161" y="2068"/>
                    <a:pt x="6231" y="1369"/>
                    <a:pt x="9210" y="366"/>
                  </a:cubicBezTo>
                  <a:lnTo>
                    <a:pt x="90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3"/>
            <p:cNvSpPr/>
            <p:nvPr/>
          </p:nvSpPr>
          <p:spPr>
            <a:xfrm>
              <a:off x="1599104" y="2006626"/>
              <a:ext cx="379528" cy="404483"/>
            </a:xfrm>
            <a:custGeom>
              <a:avLst/>
              <a:gdLst/>
              <a:ahLst/>
              <a:cxnLst/>
              <a:rect l="l" t="t" r="r" b="b"/>
              <a:pathLst>
                <a:path w="23406" h="24945" extrusionOk="0">
                  <a:moveTo>
                    <a:pt x="7478" y="1"/>
                  </a:moveTo>
                  <a:cubicBezTo>
                    <a:pt x="5563" y="305"/>
                    <a:pt x="4104" y="1855"/>
                    <a:pt x="3922" y="3800"/>
                  </a:cubicBezTo>
                  <a:cubicBezTo>
                    <a:pt x="3891" y="4499"/>
                    <a:pt x="4013" y="5198"/>
                    <a:pt x="3952" y="5898"/>
                  </a:cubicBezTo>
                  <a:cubicBezTo>
                    <a:pt x="3800" y="7478"/>
                    <a:pt x="2706" y="8785"/>
                    <a:pt x="1733" y="10031"/>
                  </a:cubicBezTo>
                  <a:cubicBezTo>
                    <a:pt x="1095" y="10822"/>
                    <a:pt x="578" y="11703"/>
                    <a:pt x="304" y="12676"/>
                  </a:cubicBezTo>
                  <a:cubicBezTo>
                    <a:pt x="1" y="13648"/>
                    <a:pt x="213" y="14712"/>
                    <a:pt x="912" y="15472"/>
                  </a:cubicBezTo>
                  <a:cubicBezTo>
                    <a:pt x="1399" y="15989"/>
                    <a:pt x="2098" y="16202"/>
                    <a:pt x="2615" y="16658"/>
                  </a:cubicBezTo>
                  <a:cubicBezTo>
                    <a:pt x="4104" y="17904"/>
                    <a:pt x="3861" y="20214"/>
                    <a:pt x="4651" y="21977"/>
                  </a:cubicBezTo>
                  <a:cubicBezTo>
                    <a:pt x="5461" y="23834"/>
                    <a:pt x="7519" y="24945"/>
                    <a:pt x="9572" y="24945"/>
                  </a:cubicBezTo>
                  <a:cubicBezTo>
                    <a:pt x="10139" y="24945"/>
                    <a:pt x="10707" y="24860"/>
                    <a:pt x="11247" y="24682"/>
                  </a:cubicBezTo>
                  <a:cubicBezTo>
                    <a:pt x="13709" y="23892"/>
                    <a:pt x="15472" y="21460"/>
                    <a:pt x="15806" y="18876"/>
                  </a:cubicBezTo>
                  <a:cubicBezTo>
                    <a:pt x="15989" y="17600"/>
                    <a:pt x="15897" y="16202"/>
                    <a:pt x="16627" y="15168"/>
                  </a:cubicBezTo>
                  <a:cubicBezTo>
                    <a:pt x="17448" y="14044"/>
                    <a:pt x="18907" y="13709"/>
                    <a:pt x="20092" y="12949"/>
                  </a:cubicBezTo>
                  <a:cubicBezTo>
                    <a:pt x="22007" y="11673"/>
                    <a:pt x="23405" y="7539"/>
                    <a:pt x="22980" y="5290"/>
                  </a:cubicBezTo>
                  <a:cubicBezTo>
                    <a:pt x="22524" y="3010"/>
                    <a:pt x="20396" y="2676"/>
                    <a:pt x="18420" y="1521"/>
                  </a:cubicBezTo>
                  <a:cubicBezTo>
                    <a:pt x="16601" y="584"/>
                    <a:pt x="14593" y="95"/>
                    <a:pt x="12563" y="95"/>
                  </a:cubicBezTo>
                  <a:cubicBezTo>
                    <a:pt x="12286" y="95"/>
                    <a:pt x="12010" y="104"/>
                    <a:pt x="11733" y="122"/>
                  </a:cubicBezTo>
                  <a:lnTo>
                    <a:pt x="7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3"/>
            <p:cNvSpPr/>
            <p:nvPr/>
          </p:nvSpPr>
          <p:spPr>
            <a:xfrm>
              <a:off x="1264945" y="3083043"/>
              <a:ext cx="715649" cy="955696"/>
            </a:xfrm>
            <a:custGeom>
              <a:avLst/>
              <a:gdLst/>
              <a:ahLst/>
              <a:cxnLst/>
              <a:rect l="l" t="t" r="r" b="b"/>
              <a:pathLst>
                <a:path w="44135" h="58939" extrusionOk="0">
                  <a:moveTo>
                    <a:pt x="61" y="1"/>
                  </a:moveTo>
                  <a:cubicBezTo>
                    <a:pt x="0" y="2554"/>
                    <a:pt x="91" y="5138"/>
                    <a:pt x="365" y="7691"/>
                  </a:cubicBezTo>
                  <a:cubicBezTo>
                    <a:pt x="3344" y="16992"/>
                    <a:pt x="13982" y="26111"/>
                    <a:pt x="25168" y="32828"/>
                  </a:cubicBezTo>
                  <a:cubicBezTo>
                    <a:pt x="27265" y="41400"/>
                    <a:pt x="26992" y="50579"/>
                    <a:pt x="24013" y="58907"/>
                  </a:cubicBezTo>
                  <a:cubicBezTo>
                    <a:pt x="24535" y="58928"/>
                    <a:pt x="25058" y="58939"/>
                    <a:pt x="25579" y="58939"/>
                  </a:cubicBezTo>
                  <a:cubicBezTo>
                    <a:pt x="29577" y="58939"/>
                    <a:pt x="33535" y="58321"/>
                    <a:pt x="37326" y="57084"/>
                  </a:cubicBezTo>
                  <a:cubicBezTo>
                    <a:pt x="42615" y="45503"/>
                    <a:pt x="44135" y="33588"/>
                    <a:pt x="32129" y="24895"/>
                  </a:cubicBezTo>
                  <a:cubicBezTo>
                    <a:pt x="21885" y="17235"/>
                    <a:pt x="3040" y="12767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3"/>
            <p:cNvSpPr/>
            <p:nvPr/>
          </p:nvSpPr>
          <p:spPr>
            <a:xfrm>
              <a:off x="1265934" y="2364459"/>
              <a:ext cx="898992" cy="1644201"/>
            </a:xfrm>
            <a:custGeom>
              <a:avLst/>
              <a:gdLst/>
              <a:ahLst/>
              <a:cxnLst/>
              <a:rect l="l" t="t" r="r" b="b"/>
              <a:pathLst>
                <a:path w="55442" h="101400" extrusionOk="0">
                  <a:moveTo>
                    <a:pt x="19332" y="0"/>
                  </a:moveTo>
                  <a:lnTo>
                    <a:pt x="15867" y="3860"/>
                  </a:lnTo>
                  <a:cubicBezTo>
                    <a:pt x="5988" y="14894"/>
                    <a:pt x="334" y="29545"/>
                    <a:pt x="0" y="44317"/>
                  </a:cubicBezTo>
                  <a:cubicBezTo>
                    <a:pt x="2979" y="57083"/>
                    <a:pt x="21824" y="61551"/>
                    <a:pt x="32068" y="69211"/>
                  </a:cubicBezTo>
                  <a:cubicBezTo>
                    <a:pt x="44074" y="77904"/>
                    <a:pt x="42554" y="89819"/>
                    <a:pt x="37235" y="101400"/>
                  </a:cubicBezTo>
                  <a:cubicBezTo>
                    <a:pt x="40761" y="100275"/>
                    <a:pt x="44104" y="98634"/>
                    <a:pt x="47144" y="96536"/>
                  </a:cubicBezTo>
                  <a:cubicBezTo>
                    <a:pt x="50062" y="94530"/>
                    <a:pt x="52767" y="91977"/>
                    <a:pt x="53922" y="88664"/>
                  </a:cubicBezTo>
                  <a:cubicBezTo>
                    <a:pt x="55442" y="84317"/>
                    <a:pt x="53983" y="79484"/>
                    <a:pt x="51855" y="75411"/>
                  </a:cubicBezTo>
                  <a:cubicBezTo>
                    <a:pt x="48785" y="69484"/>
                    <a:pt x="44378" y="64499"/>
                    <a:pt x="39423" y="59970"/>
                  </a:cubicBezTo>
                  <a:cubicBezTo>
                    <a:pt x="33648" y="54013"/>
                    <a:pt x="28846" y="48116"/>
                    <a:pt x="32159" y="37113"/>
                  </a:cubicBezTo>
                  <a:cubicBezTo>
                    <a:pt x="33678" y="31976"/>
                    <a:pt x="35441" y="26961"/>
                    <a:pt x="37417" y="22006"/>
                  </a:cubicBezTo>
                  <a:cubicBezTo>
                    <a:pt x="38724" y="18693"/>
                    <a:pt x="39940" y="15137"/>
                    <a:pt x="39241" y="11642"/>
                  </a:cubicBezTo>
                  <a:cubicBezTo>
                    <a:pt x="38451" y="7599"/>
                    <a:pt x="35107" y="4438"/>
                    <a:pt x="31368" y="2705"/>
                  </a:cubicBezTo>
                  <a:cubicBezTo>
                    <a:pt x="27599" y="973"/>
                    <a:pt x="23435" y="486"/>
                    <a:pt x="1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3"/>
            <p:cNvSpPr/>
            <p:nvPr/>
          </p:nvSpPr>
          <p:spPr>
            <a:xfrm>
              <a:off x="1624740" y="2323046"/>
              <a:ext cx="233626" cy="172025"/>
            </a:xfrm>
            <a:custGeom>
              <a:avLst/>
              <a:gdLst/>
              <a:ahLst/>
              <a:cxnLst/>
              <a:rect l="l" t="t" r="r" b="b"/>
              <a:pathLst>
                <a:path w="14408" h="10609" extrusionOk="0">
                  <a:moveTo>
                    <a:pt x="1793" y="1"/>
                  </a:moveTo>
                  <a:cubicBezTo>
                    <a:pt x="1216" y="1065"/>
                    <a:pt x="608" y="2128"/>
                    <a:pt x="0" y="3192"/>
                  </a:cubicBezTo>
                  <a:cubicBezTo>
                    <a:pt x="4104" y="4165"/>
                    <a:pt x="8025" y="5776"/>
                    <a:pt x="11642" y="7995"/>
                  </a:cubicBezTo>
                  <a:cubicBezTo>
                    <a:pt x="12736" y="8664"/>
                    <a:pt x="13861" y="9423"/>
                    <a:pt x="14408" y="10609"/>
                  </a:cubicBezTo>
                  <a:cubicBezTo>
                    <a:pt x="12675" y="4894"/>
                    <a:pt x="7721" y="76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3"/>
            <p:cNvSpPr/>
            <p:nvPr/>
          </p:nvSpPr>
          <p:spPr>
            <a:xfrm>
              <a:off x="2295035" y="2223486"/>
              <a:ext cx="173014" cy="272574"/>
            </a:xfrm>
            <a:custGeom>
              <a:avLst/>
              <a:gdLst/>
              <a:ahLst/>
              <a:cxnLst/>
              <a:rect l="l" t="t" r="r" b="b"/>
              <a:pathLst>
                <a:path w="10670" h="16810" extrusionOk="0">
                  <a:moveTo>
                    <a:pt x="7660" y="1"/>
                  </a:moveTo>
                  <a:cubicBezTo>
                    <a:pt x="6262" y="578"/>
                    <a:pt x="6110" y="1095"/>
                    <a:pt x="4742" y="2463"/>
                  </a:cubicBezTo>
                  <a:cubicBezTo>
                    <a:pt x="3982" y="3223"/>
                    <a:pt x="3739" y="4165"/>
                    <a:pt x="2462" y="4743"/>
                  </a:cubicBezTo>
                  <a:cubicBezTo>
                    <a:pt x="2523" y="4165"/>
                    <a:pt x="2462" y="3588"/>
                    <a:pt x="2280" y="3040"/>
                  </a:cubicBezTo>
                  <a:cubicBezTo>
                    <a:pt x="2067" y="2463"/>
                    <a:pt x="1550" y="2098"/>
                    <a:pt x="943" y="2098"/>
                  </a:cubicBezTo>
                  <a:cubicBezTo>
                    <a:pt x="791" y="4195"/>
                    <a:pt x="973" y="6354"/>
                    <a:pt x="456" y="8390"/>
                  </a:cubicBezTo>
                  <a:cubicBezTo>
                    <a:pt x="0" y="10335"/>
                    <a:pt x="578" y="11825"/>
                    <a:pt x="365" y="13983"/>
                  </a:cubicBezTo>
                  <a:lnTo>
                    <a:pt x="456" y="14652"/>
                  </a:lnTo>
                  <a:cubicBezTo>
                    <a:pt x="1520" y="16141"/>
                    <a:pt x="3222" y="16475"/>
                    <a:pt x="4985" y="16810"/>
                  </a:cubicBezTo>
                  <a:cubicBezTo>
                    <a:pt x="5927" y="13922"/>
                    <a:pt x="7022" y="10822"/>
                    <a:pt x="9423" y="8998"/>
                  </a:cubicBezTo>
                  <a:cubicBezTo>
                    <a:pt x="9970" y="8572"/>
                    <a:pt x="10669" y="8025"/>
                    <a:pt x="10487" y="7357"/>
                  </a:cubicBezTo>
                  <a:cubicBezTo>
                    <a:pt x="10396" y="7113"/>
                    <a:pt x="10183" y="6901"/>
                    <a:pt x="10152" y="6597"/>
                  </a:cubicBezTo>
                  <a:cubicBezTo>
                    <a:pt x="10092" y="6202"/>
                    <a:pt x="10456" y="5806"/>
                    <a:pt x="10365" y="5442"/>
                  </a:cubicBezTo>
                  <a:cubicBezTo>
                    <a:pt x="10274" y="5138"/>
                    <a:pt x="9940" y="4955"/>
                    <a:pt x="9788" y="4682"/>
                  </a:cubicBezTo>
                  <a:cubicBezTo>
                    <a:pt x="9575" y="4256"/>
                    <a:pt x="9757" y="3740"/>
                    <a:pt x="9757" y="3284"/>
                  </a:cubicBezTo>
                  <a:cubicBezTo>
                    <a:pt x="9670" y="2472"/>
                    <a:pt x="9030" y="1881"/>
                    <a:pt x="8233" y="1881"/>
                  </a:cubicBezTo>
                  <a:cubicBezTo>
                    <a:pt x="8194" y="1881"/>
                    <a:pt x="8155" y="1883"/>
                    <a:pt x="8116" y="1885"/>
                  </a:cubicBezTo>
                  <a:cubicBezTo>
                    <a:pt x="8572" y="1095"/>
                    <a:pt x="8420" y="214"/>
                    <a:pt x="7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3"/>
            <p:cNvSpPr/>
            <p:nvPr/>
          </p:nvSpPr>
          <p:spPr>
            <a:xfrm>
              <a:off x="2353182" y="2222010"/>
              <a:ext cx="74443" cy="34392"/>
            </a:xfrm>
            <a:custGeom>
              <a:avLst/>
              <a:gdLst/>
              <a:ahLst/>
              <a:cxnLst/>
              <a:rect l="l" t="t" r="r" b="b"/>
              <a:pathLst>
                <a:path w="4591" h="2121" extrusionOk="0">
                  <a:moveTo>
                    <a:pt x="3800" y="1"/>
                  </a:moveTo>
                  <a:cubicBezTo>
                    <a:pt x="3588" y="1"/>
                    <a:pt x="3405" y="1"/>
                    <a:pt x="3223" y="31"/>
                  </a:cubicBezTo>
                  <a:lnTo>
                    <a:pt x="92" y="609"/>
                  </a:lnTo>
                  <a:cubicBezTo>
                    <a:pt x="1" y="1065"/>
                    <a:pt x="214" y="1551"/>
                    <a:pt x="639" y="1794"/>
                  </a:cubicBezTo>
                  <a:cubicBezTo>
                    <a:pt x="994" y="1985"/>
                    <a:pt x="1422" y="2103"/>
                    <a:pt x="1836" y="2103"/>
                  </a:cubicBezTo>
                  <a:cubicBezTo>
                    <a:pt x="1883" y="2103"/>
                    <a:pt x="1930" y="2101"/>
                    <a:pt x="1977" y="2098"/>
                  </a:cubicBezTo>
                  <a:cubicBezTo>
                    <a:pt x="2220" y="2083"/>
                    <a:pt x="2455" y="2075"/>
                    <a:pt x="2691" y="2075"/>
                  </a:cubicBezTo>
                  <a:cubicBezTo>
                    <a:pt x="2927" y="2075"/>
                    <a:pt x="3162" y="2083"/>
                    <a:pt x="3405" y="2098"/>
                  </a:cubicBezTo>
                  <a:cubicBezTo>
                    <a:pt x="3496" y="2113"/>
                    <a:pt x="3588" y="2121"/>
                    <a:pt x="3679" y="2121"/>
                  </a:cubicBezTo>
                  <a:cubicBezTo>
                    <a:pt x="3770" y="2121"/>
                    <a:pt x="3861" y="2113"/>
                    <a:pt x="3952" y="2098"/>
                  </a:cubicBezTo>
                  <a:cubicBezTo>
                    <a:pt x="4256" y="2007"/>
                    <a:pt x="4469" y="1764"/>
                    <a:pt x="4530" y="1460"/>
                  </a:cubicBezTo>
                  <a:cubicBezTo>
                    <a:pt x="4591" y="1156"/>
                    <a:pt x="4591" y="852"/>
                    <a:pt x="4530" y="548"/>
                  </a:cubicBezTo>
                  <a:lnTo>
                    <a:pt x="4287" y="244"/>
                  </a:lnTo>
                  <a:cubicBezTo>
                    <a:pt x="4165" y="92"/>
                    <a:pt x="3983" y="1"/>
                    <a:pt x="3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3"/>
            <p:cNvSpPr/>
            <p:nvPr/>
          </p:nvSpPr>
          <p:spPr>
            <a:xfrm>
              <a:off x="2280734" y="2436907"/>
              <a:ext cx="106484" cy="86750"/>
            </a:xfrm>
            <a:custGeom>
              <a:avLst/>
              <a:gdLst/>
              <a:ahLst/>
              <a:cxnLst/>
              <a:rect l="l" t="t" r="r" b="b"/>
              <a:pathLst>
                <a:path w="6567" h="5350" extrusionOk="0">
                  <a:moveTo>
                    <a:pt x="1338" y="0"/>
                  </a:moveTo>
                  <a:cubicBezTo>
                    <a:pt x="973" y="760"/>
                    <a:pt x="518" y="1490"/>
                    <a:pt x="1" y="2158"/>
                  </a:cubicBezTo>
                  <a:cubicBezTo>
                    <a:pt x="1885" y="2918"/>
                    <a:pt x="3557" y="4134"/>
                    <a:pt x="5198" y="5350"/>
                  </a:cubicBezTo>
                  <a:cubicBezTo>
                    <a:pt x="5776" y="4833"/>
                    <a:pt x="6232" y="4225"/>
                    <a:pt x="6566" y="3556"/>
                  </a:cubicBezTo>
                  <a:cubicBezTo>
                    <a:pt x="5837" y="2766"/>
                    <a:pt x="5046" y="2037"/>
                    <a:pt x="4226" y="1368"/>
                  </a:cubicBezTo>
                  <a:cubicBezTo>
                    <a:pt x="3375" y="699"/>
                    <a:pt x="2402" y="243"/>
                    <a:pt x="1338" y="0"/>
                  </a:cubicBezTo>
                  <a:close/>
                </a:path>
              </a:pathLst>
            </a:custGeom>
            <a:solidFill>
              <a:srgbClr val="92B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3"/>
            <p:cNvSpPr/>
            <p:nvPr/>
          </p:nvSpPr>
          <p:spPr>
            <a:xfrm>
              <a:off x="1514818" y="2393354"/>
              <a:ext cx="876340" cy="489466"/>
            </a:xfrm>
            <a:custGeom>
              <a:avLst/>
              <a:gdLst/>
              <a:ahLst/>
              <a:cxnLst/>
              <a:rect l="l" t="t" r="r" b="b"/>
              <a:pathLst>
                <a:path w="54045" h="30186" extrusionOk="0">
                  <a:moveTo>
                    <a:pt x="8002" y="0"/>
                  </a:moveTo>
                  <a:cubicBezTo>
                    <a:pt x="5924" y="0"/>
                    <a:pt x="3896" y="943"/>
                    <a:pt x="2554" y="2656"/>
                  </a:cubicBezTo>
                  <a:cubicBezTo>
                    <a:pt x="487" y="5209"/>
                    <a:pt x="1" y="8765"/>
                    <a:pt x="700" y="11987"/>
                  </a:cubicBezTo>
                  <a:cubicBezTo>
                    <a:pt x="1399" y="15179"/>
                    <a:pt x="3162" y="18066"/>
                    <a:pt x="5259" y="20589"/>
                  </a:cubicBezTo>
                  <a:cubicBezTo>
                    <a:pt x="10091" y="26388"/>
                    <a:pt x="18966" y="30186"/>
                    <a:pt x="26899" y="30186"/>
                  </a:cubicBezTo>
                  <a:cubicBezTo>
                    <a:pt x="28447" y="30186"/>
                    <a:pt x="29960" y="30041"/>
                    <a:pt x="31400" y="29738"/>
                  </a:cubicBezTo>
                  <a:cubicBezTo>
                    <a:pt x="37053" y="28522"/>
                    <a:pt x="40610" y="25756"/>
                    <a:pt x="44470" y="21501"/>
                  </a:cubicBezTo>
                  <a:cubicBezTo>
                    <a:pt x="48360" y="17246"/>
                    <a:pt x="50427" y="12078"/>
                    <a:pt x="54044" y="7610"/>
                  </a:cubicBezTo>
                  <a:cubicBezTo>
                    <a:pt x="52829" y="6090"/>
                    <a:pt x="48786" y="4935"/>
                    <a:pt x="47570" y="3416"/>
                  </a:cubicBezTo>
                  <a:cubicBezTo>
                    <a:pt x="43619" y="8036"/>
                    <a:pt x="40488" y="13598"/>
                    <a:pt x="34622" y="15300"/>
                  </a:cubicBezTo>
                  <a:cubicBezTo>
                    <a:pt x="33492" y="15628"/>
                    <a:pt x="32359" y="15781"/>
                    <a:pt x="31240" y="15781"/>
                  </a:cubicBezTo>
                  <a:cubicBezTo>
                    <a:pt x="26546" y="15781"/>
                    <a:pt x="22073" y="13092"/>
                    <a:pt x="18907" y="9312"/>
                  </a:cubicBezTo>
                  <a:cubicBezTo>
                    <a:pt x="16323" y="6242"/>
                    <a:pt x="14560" y="2261"/>
                    <a:pt x="10913" y="650"/>
                  </a:cubicBezTo>
                  <a:cubicBezTo>
                    <a:pt x="9976" y="211"/>
                    <a:pt x="8984" y="0"/>
                    <a:pt x="8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3"/>
            <p:cNvSpPr/>
            <p:nvPr/>
          </p:nvSpPr>
          <p:spPr>
            <a:xfrm>
              <a:off x="1191507" y="3627656"/>
              <a:ext cx="674252" cy="83313"/>
            </a:xfrm>
            <a:custGeom>
              <a:avLst/>
              <a:gdLst/>
              <a:ahLst/>
              <a:cxnLst/>
              <a:rect l="l" t="t" r="r" b="b"/>
              <a:pathLst>
                <a:path w="41582" h="5138" extrusionOk="0">
                  <a:moveTo>
                    <a:pt x="243" y="1"/>
                  </a:moveTo>
                  <a:cubicBezTo>
                    <a:pt x="91" y="244"/>
                    <a:pt x="0" y="3284"/>
                    <a:pt x="0" y="3588"/>
                  </a:cubicBezTo>
                  <a:cubicBezTo>
                    <a:pt x="0" y="4439"/>
                    <a:pt x="699" y="5138"/>
                    <a:pt x="1550" y="5138"/>
                  </a:cubicBezTo>
                  <a:lnTo>
                    <a:pt x="40062" y="5138"/>
                  </a:lnTo>
                  <a:cubicBezTo>
                    <a:pt x="40913" y="5138"/>
                    <a:pt x="41582" y="4439"/>
                    <a:pt x="41582" y="3588"/>
                  </a:cubicBezTo>
                  <a:cubicBezTo>
                    <a:pt x="41582" y="3284"/>
                    <a:pt x="41490" y="244"/>
                    <a:pt x="41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3"/>
            <p:cNvSpPr/>
            <p:nvPr/>
          </p:nvSpPr>
          <p:spPr>
            <a:xfrm>
              <a:off x="928305" y="2773109"/>
              <a:ext cx="1006449" cy="903403"/>
            </a:xfrm>
            <a:custGeom>
              <a:avLst/>
              <a:gdLst/>
              <a:ahLst/>
              <a:cxnLst/>
              <a:rect l="l" t="t" r="r" b="b"/>
              <a:pathLst>
                <a:path w="62069" h="55714" extrusionOk="0">
                  <a:moveTo>
                    <a:pt x="3989" y="0"/>
                  </a:moveTo>
                  <a:cubicBezTo>
                    <a:pt x="3452" y="0"/>
                    <a:pt x="2912" y="48"/>
                    <a:pt x="2372" y="148"/>
                  </a:cubicBezTo>
                  <a:cubicBezTo>
                    <a:pt x="2919" y="7960"/>
                    <a:pt x="913" y="15741"/>
                    <a:pt x="457" y="23613"/>
                  </a:cubicBezTo>
                  <a:cubicBezTo>
                    <a:pt x="1" y="31455"/>
                    <a:pt x="4074" y="43370"/>
                    <a:pt x="10305" y="49024"/>
                  </a:cubicBezTo>
                  <a:cubicBezTo>
                    <a:pt x="16163" y="54347"/>
                    <a:pt x="21293" y="55713"/>
                    <a:pt x="29595" y="55713"/>
                  </a:cubicBezTo>
                  <a:cubicBezTo>
                    <a:pt x="29780" y="55713"/>
                    <a:pt x="29966" y="55712"/>
                    <a:pt x="30154" y="55711"/>
                  </a:cubicBezTo>
                  <a:cubicBezTo>
                    <a:pt x="36757" y="55688"/>
                    <a:pt x="45139" y="55309"/>
                    <a:pt x="52578" y="55309"/>
                  </a:cubicBezTo>
                  <a:cubicBezTo>
                    <a:pt x="54864" y="55309"/>
                    <a:pt x="57061" y="55345"/>
                    <a:pt x="59090" y="55437"/>
                  </a:cubicBezTo>
                  <a:cubicBezTo>
                    <a:pt x="62069" y="48568"/>
                    <a:pt x="48361" y="45893"/>
                    <a:pt x="43315" y="43705"/>
                  </a:cubicBezTo>
                  <a:cubicBezTo>
                    <a:pt x="31309" y="38568"/>
                    <a:pt x="21947" y="28841"/>
                    <a:pt x="18147" y="17565"/>
                  </a:cubicBezTo>
                  <a:cubicBezTo>
                    <a:pt x="16840" y="13613"/>
                    <a:pt x="16141" y="9419"/>
                    <a:pt x="13831" y="5832"/>
                  </a:cubicBezTo>
                  <a:cubicBezTo>
                    <a:pt x="11793" y="2668"/>
                    <a:pt x="8004" y="0"/>
                    <a:pt x="39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3"/>
            <p:cNvSpPr/>
            <p:nvPr/>
          </p:nvSpPr>
          <p:spPr>
            <a:xfrm>
              <a:off x="2257671" y="3353136"/>
              <a:ext cx="242512" cy="71476"/>
            </a:xfrm>
            <a:custGeom>
              <a:avLst/>
              <a:gdLst/>
              <a:ahLst/>
              <a:cxnLst/>
              <a:rect l="l" t="t" r="r" b="b"/>
              <a:pathLst>
                <a:path w="14956" h="4408" extrusionOk="0">
                  <a:moveTo>
                    <a:pt x="1" y="1"/>
                  </a:moveTo>
                  <a:lnTo>
                    <a:pt x="1" y="4408"/>
                  </a:lnTo>
                  <a:lnTo>
                    <a:pt x="14956" y="4408"/>
                  </a:lnTo>
                  <a:lnTo>
                    <a:pt x="14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3"/>
            <p:cNvSpPr/>
            <p:nvPr/>
          </p:nvSpPr>
          <p:spPr>
            <a:xfrm>
              <a:off x="2268519" y="3241755"/>
              <a:ext cx="27128" cy="195180"/>
            </a:xfrm>
            <a:custGeom>
              <a:avLst/>
              <a:gdLst/>
              <a:ahLst/>
              <a:cxnLst/>
              <a:rect l="l" t="t" r="r" b="b"/>
              <a:pathLst>
                <a:path w="1673" h="12037" extrusionOk="0">
                  <a:moveTo>
                    <a:pt x="821" y="0"/>
                  </a:moveTo>
                  <a:cubicBezTo>
                    <a:pt x="730" y="0"/>
                    <a:pt x="639" y="61"/>
                    <a:pt x="609" y="152"/>
                  </a:cubicBezTo>
                  <a:cubicBezTo>
                    <a:pt x="609" y="213"/>
                    <a:pt x="609" y="243"/>
                    <a:pt x="578" y="304"/>
                  </a:cubicBezTo>
                  <a:cubicBezTo>
                    <a:pt x="578" y="517"/>
                    <a:pt x="578" y="699"/>
                    <a:pt x="578" y="912"/>
                  </a:cubicBezTo>
                  <a:cubicBezTo>
                    <a:pt x="578" y="1368"/>
                    <a:pt x="517" y="4225"/>
                    <a:pt x="305" y="4620"/>
                  </a:cubicBezTo>
                  <a:cubicBezTo>
                    <a:pt x="213" y="4803"/>
                    <a:pt x="122" y="4985"/>
                    <a:pt x="61" y="5167"/>
                  </a:cubicBezTo>
                  <a:cubicBezTo>
                    <a:pt x="1" y="5380"/>
                    <a:pt x="31" y="5593"/>
                    <a:pt x="153" y="5775"/>
                  </a:cubicBezTo>
                  <a:cubicBezTo>
                    <a:pt x="244" y="5836"/>
                    <a:pt x="305" y="5897"/>
                    <a:pt x="365" y="5988"/>
                  </a:cubicBezTo>
                  <a:cubicBezTo>
                    <a:pt x="396" y="6140"/>
                    <a:pt x="274" y="6292"/>
                    <a:pt x="213" y="6414"/>
                  </a:cubicBezTo>
                  <a:cubicBezTo>
                    <a:pt x="31" y="6839"/>
                    <a:pt x="1" y="7295"/>
                    <a:pt x="122" y="7751"/>
                  </a:cubicBezTo>
                  <a:lnTo>
                    <a:pt x="122" y="7781"/>
                  </a:lnTo>
                  <a:lnTo>
                    <a:pt x="122" y="11915"/>
                  </a:lnTo>
                  <a:cubicBezTo>
                    <a:pt x="122" y="11946"/>
                    <a:pt x="122" y="12006"/>
                    <a:pt x="122" y="12037"/>
                  </a:cubicBezTo>
                  <a:lnTo>
                    <a:pt x="1551" y="12037"/>
                  </a:lnTo>
                  <a:cubicBezTo>
                    <a:pt x="1551" y="12006"/>
                    <a:pt x="1551" y="11976"/>
                    <a:pt x="1581" y="11915"/>
                  </a:cubicBezTo>
                  <a:lnTo>
                    <a:pt x="1551" y="7781"/>
                  </a:lnTo>
                  <a:cubicBezTo>
                    <a:pt x="1551" y="7781"/>
                    <a:pt x="1551" y="7751"/>
                    <a:pt x="1551" y="7751"/>
                  </a:cubicBezTo>
                  <a:cubicBezTo>
                    <a:pt x="1672" y="7295"/>
                    <a:pt x="1642" y="6839"/>
                    <a:pt x="1460" y="6414"/>
                  </a:cubicBezTo>
                  <a:cubicBezTo>
                    <a:pt x="1399" y="6292"/>
                    <a:pt x="1277" y="6140"/>
                    <a:pt x="1338" y="5988"/>
                  </a:cubicBezTo>
                  <a:cubicBezTo>
                    <a:pt x="1368" y="5897"/>
                    <a:pt x="1460" y="5836"/>
                    <a:pt x="1520" y="5775"/>
                  </a:cubicBezTo>
                  <a:cubicBezTo>
                    <a:pt x="1642" y="5593"/>
                    <a:pt x="1672" y="5380"/>
                    <a:pt x="1612" y="5167"/>
                  </a:cubicBezTo>
                  <a:cubicBezTo>
                    <a:pt x="1520" y="4985"/>
                    <a:pt x="1460" y="4803"/>
                    <a:pt x="1338" y="4620"/>
                  </a:cubicBezTo>
                  <a:cubicBezTo>
                    <a:pt x="1156" y="4256"/>
                    <a:pt x="1064" y="1368"/>
                    <a:pt x="1064" y="912"/>
                  </a:cubicBezTo>
                  <a:cubicBezTo>
                    <a:pt x="1095" y="699"/>
                    <a:pt x="1095" y="517"/>
                    <a:pt x="1064" y="304"/>
                  </a:cubicBezTo>
                  <a:cubicBezTo>
                    <a:pt x="1064" y="243"/>
                    <a:pt x="1064" y="213"/>
                    <a:pt x="1034" y="152"/>
                  </a:cubicBezTo>
                  <a:cubicBezTo>
                    <a:pt x="1004" y="61"/>
                    <a:pt x="943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3"/>
            <p:cNvSpPr/>
            <p:nvPr/>
          </p:nvSpPr>
          <p:spPr>
            <a:xfrm>
              <a:off x="2306965" y="3241755"/>
              <a:ext cx="27128" cy="195180"/>
            </a:xfrm>
            <a:custGeom>
              <a:avLst/>
              <a:gdLst/>
              <a:ahLst/>
              <a:cxnLst/>
              <a:rect l="l" t="t" r="r" b="b"/>
              <a:pathLst>
                <a:path w="1673" h="12037" extrusionOk="0">
                  <a:moveTo>
                    <a:pt x="852" y="0"/>
                  </a:moveTo>
                  <a:cubicBezTo>
                    <a:pt x="730" y="0"/>
                    <a:pt x="639" y="61"/>
                    <a:pt x="608" y="152"/>
                  </a:cubicBezTo>
                  <a:cubicBezTo>
                    <a:pt x="608" y="213"/>
                    <a:pt x="608" y="243"/>
                    <a:pt x="608" y="304"/>
                  </a:cubicBezTo>
                  <a:cubicBezTo>
                    <a:pt x="578" y="517"/>
                    <a:pt x="578" y="699"/>
                    <a:pt x="608" y="912"/>
                  </a:cubicBezTo>
                  <a:cubicBezTo>
                    <a:pt x="608" y="1368"/>
                    <a:pt x="517" y="4225"/>
                    <a:pt x="335" y="4620"/>
                  </a:cubicBezTo>
                  <a:cubicBezTo>
                    <a:pt x="213" y="4803"/>
                    <a:pt x="122" y="4985"/>
                    <a:pt x="61" y="5167"/>
                  </a:cubicBezTo>
                  <a:cubicBezTo>
                    <a:pt x="0" y="5380"/>
                    <a:pt x="31" y="5593"/>
                    <a:pt x="152" y="5775"/>
                  </a:cubicBezTo>
                  <a:cubicBezTo>
                    <a:pt x="244" y="5836"/>
                    <a:pt x="335" y="5897"/>
                    <a:pt x="365" y="5988"/>
                  </a:cubicBezTo>
                  <a:cubicBezTo>
                    <a:pt x="426" y="6140"/>
                    <a:pt x="304" y="6292"/>
                    <a:pt x="213" y="6414"/>
                  </a:cubicBezTo>
                  <a:cubicBezTo>
                    <a:pt x="61" y="6839"/>
                    <a:pt x="31" y="7295"/>
                    <a:pt x="152" y="7751"/>
                  </a:cubicBezTo>
                  <a:cubicBezTo>
                    <a:pt x="152" y="7751"/>
                    <a:pt x="152" y="7781"/>
                    <a:pt x="152" y="7781"/>
                  </a:cubicBezTo>
                  <a:lnTo>
                    <a:pt x="122" y="11915"/>
                  </a:lnTo>
                  <a:cubicBezTo>
                    <a:pt x="122" y="11946"/>
                    <a:pt x="122" y="12006"/>
                    <a:pt x="152" y="12037"/>
                  </a:cubicBezTo>
                  <a:lnTo>
                    <a:pt x="1551" y="12037"/>
                  </a:lnTo>
                  <a:cubicBezTo>
                    <a:pt x="1581" y="12006"/>
                    <a:pt x="1581" y="11946"/>
                    <a:pt x="1581" y="11915"/>
                  </a:cubicBezTo>
                  <a:lnTo>
                    <a:pt x="1551" y="7781"/>
                  </a:lnTo>
                  <a:cubicBezTo>
                    <a:pt x="1551" y="7781"/>
                    <a:pt x="1551" y="7751"/>
                    <a:pt x="1551" y="7751"/>
                  </a:cubicBezTo>
                  <a:cubicBezTo>
                    <a:pt x="1672" y="7295"/>
                    <a:pt x="1642" y="6839"/>
                    <a:pt x="1490" y="6414"/>
                  </a:cubicBezTo>
                  <a:cubicBezTo>
                    <a:pt x="1399" y="6292"/>
                    <a:pt x="1277" y="6140"/>
                    <a:pt x="1338" y="5988"/>
                  </a:cubicBezTo>
                  <a:cubicBezTo>
                    <a:pt x="1368" y="5897"/>
                    <a:pt x="1459" y="5836"/>
                    <a:pt x="1520" y="5775"/>
                  </a:cubicBezTo>
                  <a:cubicBezTo>
                    <a:pt x="1642" y="5593"/>
                    <a:pt x="1672" y="5380"/>
                    <a:pt x="1611" y="5167"/>
                  </a:cubicBezTo>
                  <a:cubicBezTo>
                    <a:pt x="1551" y="4985"/>
                    <a:pt x="1459" y="4803"/>
                    <a:pt x="1368" y="4620"/>
                  </a:cubicBezTo>
                  <a:cubicBezTo>
                    <a:pt x="1156" y="4256"/>
                    <a:pt x="1064" y="1368"/>
                    <a:pt x="1095" y="912"/>
                  </a:cubicBezTo>
                  <a:cubicBezTo>
                    <a:pt x="1095" y="699"/>
                    <a:pt x="1095" y="517"/>
                    <a:pt x="1095" y="304"/>
                  </a:cubicBezTo>
                  <a:cubicBezTo>
                    <a:pt x="1064" y="243"/>
                    <a:pt x="1064" y="213"/>
                    <a:pt x="1064" y="152"/>
                  </a:cubicBezTo>
                  <a:cubicBezTo>
                    <a:pt x="1034" y="61"/>
                    <a:pt x="943" y="0"/>
                    <a:pt x="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3"/>
            <p:cNvSpPr/>
            <p:nvPr/>
          </p:nvSpPr>
          <p:spPr>
            <a:xfrm>
              <a:off x="2345411" y="3241755"/>
              <a:ext cx="27128" cy="195180"/>
            </a:xfrm>
            <a:custGeom>
              <a:avLst/>
              <a:gdLst/>
              <a:ahLst/>
              <a:cxnLst/>
              <a:rect l="l" t="t" r="r" b="b"/>
              <a:pathLst>
                <a:path w="1673" h="12037" extrusionOk="0">
                  <a:moveTo>
                    <a:pt x="851" y="0"/>
                  </a:moveTo>
                  <a:cubicBezTo>
                    <a:pt x="760" y="0"/>
                    <a:pt x="669" y="61"/>
                    <a:pt x="639" y="152"/>
                  </a:cubicBezTo>
                  <a:cubicBezTo>
                    <a:pt x="639" y="213"/>
                    <a:pt x="608" y="243"/>
                    <a:pt x="608" y="304"/>
                  </a:cubicBezTo>
                  <a:cubicBezTo>
                    <a:pt x="578" y="517"/>
                    <a:pt x="578" y="699"/>
                    <a:pt x="608" y="912"/>
                  </a:cubicBezTo>
                  <a:cubicBezTo>
                    <a:pt x="608" y="1368"/>
                    <a:pt x="517" y="4225"/>
                    <a:pt x="335" y="4620"/>
                  </a:cubicBezTo>
                  <a:cubicBezTo>
                    <a:pt x="244" y="4803"/>
                    <a:pt x="152" y="4985"/>
                    <a:pt x="92" y="5167"/>
                  </a:cubicBezTo>
                  <a:cubicBezTo>
                    <a:pt x="0" y="5380"/>
                    <a:pt x="61" y="5593"/>
                    <a:pt x="183" y="5775"/>
                  </a:cubicBezTo>
                  <a:cubicBezTo>
                    <a:pt x="244" y="5836"/>
                    <a:pt x="365" y="5897"/>
                    <a:pt x="365" y="5988"/>
                  </a:cubicBezTo>
                  <a:cubicBezTo>
                    <a:pt x="426" y="6140"/>
                    <a:pt x="304" y="6292"/>
                    <a:pt x="244" y="6414"/>
                  </a:cubicBezTo>
                  <a:cubicBezTo>
                    <a:pt x="61" y="6839"/>
                    <a:pt x="31" y="7295"/>
                    <a:pt x="152" y="7751"/>
                  </a:cubicBezTo>
                  <a:cubicBezTo>
                    <a:pt x="152" y="7751"/>
                    <a:pt x="152" y="7781"/>
                    <a:pt x="152" y="7781"/>
                  </a:cubicBezTo>
                  <a:lnTo>
                    <a:pt x="122" y="11915"/>
                  </a:lnTo>
                  <a:cubicBezTo>
                    <a:pt x="122" y="11976"/>
                    <a:pt x="152" y="12006"/>
                    <a:pt x="152" y="12037"/>
                  </a:cubicBezTo>
                  <a:lnTo>
                    <a:pt x="1551" y="12037"/>
                  </a:lnTo>
                  <a:cubicBezTo>
                    <a:pt x="1581" y="12006"/>
                    <a:pt x="1581" y="11946"/>
                    <a:pt x="1581" y="11915"/>
                  </a:cubicBezTo>
                  <a:lnTo>
                    <a:pt x="1551" y="7781"/>
                  </a:lnTo>
                  <a:cubicBezTo>
                    <a:pt x="1551" y="7781"/>
                    <a:pt x="1551" y="7751"/>
                    <a:pt x="1551" y="7751"/>
                  </a:cubicBezTo>
                  <a:cubicBezTo>
                    <a:pt x="1672" y="7295"/>
                    <a:pt x="1642" y="6839"/>
                    <a:pt x="1490" y="6414"/>
                  </a:cubicBezTo>
                  <a:cubicBezTo>
                    <a:pt x="1399" y="6292"/>
                    <a:pt x="1277" y="6140"/>
                    <a:pt x="1338" y="5988"/>
                  </a:cubicBezTo>
                  <a:cubicBezTo>
                    <a:pt x="1368" y="5897"/>
                    <a:pt x="1459" y="5836"/>
                    <a:pt x="1520" y="5775"/>
                  </a:cubicBezTo>
                  <a:cubicBezTo>
                    <a:pt x="1642" y="5593"/>
                    <a:pt x="1672" y="5380"/>
                    <a:pt x="1611" y="5167"/>
                  </a:cubicBezTo>
                  <a:cubicBezTo>
                    <a:pt x="1551" y="4985"/>
                    <a:pt x="1459" y="4803"/>
                    <a:pt x="1368" y="4620"/>
                  </a:cubicBezTo>
                  <a:cubicBezTo>
                    <a:pt x="1186" y="4256"/>
                    <a:pt x="1095" y="1368"/>
                    <a:pt x="1095" y="912"/>
                  </a:cubicBezTo>
                  <a:cubicBezTo>
                    <a:pt x="1095" y="699"/>
                    <a:pt x="1095" y="517"/>
                    <a:pt x="1095" y="304"/>
                  </a:cubicBezTo>
                  <a:cubicBezTo>
                    <a:pt x="1095" y="243"/>
                    <a:pt x="1064" y="213"/>
                    <a:pt x="1064" y="152"/>
                  </a:cubicBezTo>
                  <a:cubicBezTo>
                    <a:pt x="1034" y="61"/>
                    <a:pt x="943" y="0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3"/>
            <p:cNvSpPr/>
            <p:nvPr/>
          </p:nvSpPr>
          <p:spPr>
            <a:xfrm>
              <a:off x="2384343" y="3241755"/>
              <a:ext cx="26625" cy="195180"/>
            </a:xfrm>
            <a:custGeom>
              <a:avLst/>
              <a:gdLst/>
              <a:ahLst/>
              <a:cxnLst/>
              <a:rect l="l" t="t" r="r" b="b"/>
              <a:pathLst>
                <a:path w="1642" h="12037" extrusionOk="0">
                  <a:moveTo>
                    <a:pt x="821" y="0"/>
                  </a:moveTo>
                  <a:cubicBezTo>
                    <a:pt x="730" y="0"/>
                    <a:pt x="639" y="61"/>
                    <a:pt x="609" y="152"/>
                  </a:cubicBezTo>
                  <a:cubicBezTo>
                    <a:pt x="609" y="213"/>
                    <a:pt x="578" y="243"/>
                    <a:pt x="578" y="304"/>
                  </a:cubicBezTo>
                  <a:cubicBezTo>
                    <a:pt x="578" y="517"/>
                    <a:pt x="578" y="699"/>
                    <a:pt x="578" y="912"/>
                  </a:cubicBezTo>
                  <a:cubicBezTo>
                    <a:pt x="578" y="1368"/>
                    <a:pt x="487" y="4225"/>
                    <a:pt x="305" y="4620"/>
                  </a:cubicBezTo>
                  <a:cubicBezTo>
                    <a:pt x="213" y="4803"/>
                    <a:pt x="122" y="4985"/>
                    <a:pt x="61" y="5167"/>
                  </a:cubicBezTo>
                  <a:cubicBezTo>
                    <a:pt x="1" y="5380"/>
                    <a:pt x="31" y="5593"/>
                    <a:pt x="153" y="5775"/>
                  </a:cubicBezTo>
                  <a:cubicBezTo>
                    <a:pt x="244" y="5836"/>
                    <a:pt x="305" y="5897"/>
                    <a:pt x="335" y="5988"/>
                  </a:cubicBezTo>
                  <a:cubicBezTo>
                    <a:pt x="396" y="6140"/>
                    <a:pt x="274" y="6292"/>
                    <a:pt x="213" y="6414"/>
                  </a:cubicBezTo>
                  <a:cubicBezTo>
                    <a:pt x="31" y="6839"/>
                    <a:pt x="1" y="7295"/>
                    <a:pt x="122" y="7751"/>
                  </a:cubicBezTo>
                  <a:cubicBezTo>
                    <a:pt x="122" y="7751"/>
                    <a:pt x="122" y="7781"/>
                    <a:pt x="122" y="7781"/>
                  </a:cubicBezTo>
                  <a:lnTo>
                    <a:pt x="92" y="11915"/>
                  </a:lnTo>
                  <a:cubicBezTo>
                    <a:pt x="92" y="11976"/>
                    <a:pt x="122" y="12006"/>
                    <a:pt x="122" y="12037"/>
                  </a:cubicBezTo>
                  <a:lnTo>
                    <a:pt x="1520" y="12037"/>
                  </a:lnTo>
                  <a:cubicBezTo>
                    <a:pt x="1551" y="12006"/>
                    <a:pt x="1551" y="11946"/>
                    <a:pt x="1551" y="11915"/>
                  </a:cubicBezTo>
                  <a:lnTo>
                    <a:pt x="1520" y="7781"/>
                  </a:lnTo>
                  <a:cubicBezTo>
                    <a:pt x="1520" y="7781"/>
                    <a:pt x="1520" y="7751"/>
                    <a:pt x="1520" y="7751"/>
                  </a:cubicBezTo>
                  <a:cubicBezTo>
                    <a:pt x="1642" y="7295"/>
                    <a:pt x="1612" y="6839"/>
                    <a:pt x="1460" y="6414"/>
                  </a:cubicBezTo>
                  <a:cubicBezTo>
                    <a:pt x="1368" y="6292"/>
                    <a:pt x="1247" y="6140"/>
                    <a:pt x="1308" y="5988"/>
                  </a:cubicBezTo>
                  <a:cubicBezTo>
                    <a:pt x="1338" y="5897"/>
                    <a:pt x="1429" y="5836"/>
                    <a:pt x="1490" y="5775"/>
                  </a:cubicBezTo>
                  <a:cubicBezTo>
                    <a:pt x="1612" y="5593"/>
                    <a:pt x="1642" y="5380"/>
                    <a:pt x="1581" y="5167"/>
                  </a:cubicBezTo>
                  <a:cubicBezTo>
                    <a:pt x="1520" y="4985"/>
                    <a:pt x="1429" y="4803"/>
                    <a:pt x="1338" y="4620"/>
                  </a:cubicBezTo>
                  <a:cubicBezTo>
                    <a:pt x="1156" y="4256"/>
                    <a:pt x="1064" y="1368"/>
                    <a:pt x="1064" y="912"/>
                  </a:cubicBezTo>
                  <a:cubicBezTo>
                    <a:pt x="1064" y="699"/>
                    <a:pt x="1064" y="517"/>
                    <a:pt x="1064" y="304"/>
                  </a:cubicBezTo>
                  <a:cubicBezTo>
                    <a:pt x="1064" y="243"/>
                    <a:pt x="1034" y="213"/>
                    <a:pt x="1034" y="152"/>
                  </a:cubicBezTo>
                  <a:cubicBezTo>
                    <a:pt x="1004" y="61"/>
                    <a:pt x="912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3"/>
            <p:cNvSpPr/>
            <p:nvPr/>
          </p:nvSpPr>
          <p:spPr>
            <a:xfrm>
              <a:off x="2423275" y="3241755"/>
              <a:ext cx="27128" cy="195180"/>
            </a:xfrm>
            <a:custGeom>
              <a:avLst/>
              <a:gdLst/>
              <a:ahLst/>
              <a:cxnLst/>
              <a:rect l="l" t="t" r="r" b="b"/>
              <a:pathLst>
                <a:path w="1673" h="12037" extrusionOk="0">
                  <a:moveTo>
                    <a:pt x="822" y="0"/>
                  </a:moveTo>
                  <a:cubicBezTo>
                    <a:pt x="730" y="0"/>
                    <a:pt x="639" y="61"/>
                    <a:pt x="609" y="152"/>
                  </a:cubicBezTo>
                  <a:cubicBezTo>
                    <a:pt x="609" y="213"/>
                    <a:pt x="578" y="243"/>
                    <a:pt x="578" y="304"/>
                  </a:cubicBezTo>
                  <a:cubicBezTo>
                    <a:pt x="578" y="517"/>
                    <a:pt x="578" y="699"/>
                    <a:pt x="578" y="912"/>
                  </a:cubicBezTo>
                  <a:cubicBezTo>
                    <a:pt x="578" y="1368"/>
                    <a:pt x="487" y="4225"/>
                    <a:pt x="305" y="4620"/>
                  </a:cubicBezTo>
                  <a:cubicBezTo>
                    <a:pt x="214" y="4803"/>
                    <a:pt x="122" y="4985"/>
                    <a:pt x="62" y="5167"/>
                  </a:cubicBezTo>
                  <a:cubicBezTo>
                    <a:pt x="1" y="5380"/>
                    <a:pt x="31" y="5593"/>
                    <a:pt x="153" y="5775"/>
                  </a:cubicBezTo>
                  <a:cubicBezTo>
                    <a:pt x="214" y="5836"/>
                    <a:pt x="305" y="5897"/>
                    <a:pt x="335" y="5988"/>
                  </a:cubicBezTo>
                  <a:cubicBezTo>
                    <a:pt x="396" y="6140"/>
                    <a:pt x="274" y="6292"/>
                    <a:pt x="183" y="6414"/>
                  </a:cubicBezTo>
                  <a:cubicBezTo>
                    <a:pt x="31" y="6839"/>
                    <a:pt x="1" y="7295"/>
                    <a:pt x="122" y="7751"/>
                  </a:cubicBezTo>
                  <a:cubicBezTo>
                    <a:pt x="122" y="7751"/>
                    <a:pt x="122" y="7781"/>
                    <a:pt x="122" y="7781"/>
                  </a:cubicBezTo>
                  <a:lnTo>
                    <a:pt x="122" y="11915"/>
                  </a:lnTo>
                  <a:cubicBezTo>
                    <a:pt x="92" y="11946"/>
                    <a:pt x="122" y="12006"/>
                    <a:pt x="122" y="12037"/>
                  </a:cubicBezTo>
                  <a:lnTo>
                    <a:pt x="1521" y="12037"/>
                  </a:lnTo>
                  <a:cubicBezTo>
                    <a:pt x="1551" y="12006"/>
                    <a:pt x="1551" y="11976"/>
                    <a:pt x="1551" y="11915"/>
                  </a:cubicBezTo>
                  <a:lnTo>
                    <a:pt x="1551" y="7781"/>
                  </a:lnTo>
                  <a:cubicBezTo>
                    <a:pt x="1521" y="7781"/>
                    <a:pt x="1521" y="7751"/>
                    <a:pt x="1551" y="7751"/>
                  </a:cubicBezTo>
                  <a:cubicBezTo>
                    <a:pt x="1642" y="7295"/>
                    <a:pt x="1642" y="6839"/>
                    <a:pt x="1460" y="6414"/>
                  </a:cubicBezTo>
                  <a:cubicBezTo>
                    <a:pt x="1369" y="6292"/>
                    <a:pt x="1277" y="6140"/>
                    <a:pt x="1308" y="5988"/>
                  </a:cubicBezTo>
                  <a:cubicBezTo>
                    <a:pt x="1369" y="5897"/>
                    <a:pt x="1429" y="5836"/>
                    <a:pt x="1490" y="5775"/>
                  </a:cubicBezTo>
                  <a:cubicBezTo>
                    <a:pt x="1612" y="5593"/>
                    <a:pt x="1673" y="5380"/>
                    <a:pt x="1581" y="5167"/>
                  </a:cubicBezTo>
                  <a:cubicBezTo>
                    <a:pt x="1521" y="4985"/>
                    <a:pt x="1429" y="4803"/>
                    <a:pt x="1338" y="4620"/>
                  </a:cubicBezTo>
                  <a:cubicBezTo>
                    <a:pt x="1156" y="4256"/>
                    <a:pt x="1065" y="1368"/>
                    <a:pt x="1065" y="912"/>
                  </a:cubicBezTo>
                  <a:cubicBezTo>
                    <a:pt x="1095" y="699"/>
                    <a:pt x="1095" y="517"/>
                    <a:pt x="1065" y="304"/>
                  </a:cubicBezTo>
                  <a:cubicBezTo>
                    <a:pt x="1065" y="243"/>
                    <a:pt x="1034" y="213"/>
                    <a:pt x="1034" y="152"/>
                  </a:cubicBezTo>
                  <a:cubicBezTo>
                    <a:pt x="1004" y="61"/>
                    <a:pt x="913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3"/>
            <p:cNvSpPr/>
            <p:nvPr/>
          </p:nvSpPr>
          <p:spPr>
            <a:xfrm>
              <a:off x="2461721" y="3241755"/>
              <a:ext cx="27128" cy="195180"/>
            </a:xfrm>
            <a:custGeom>
              <a:avLst/>
              <a:gdLst/>
              <a:ahLst/>
              <a:cxnLst/>
              <a:rect l="l" t="t" r="r" b="b"/>
              <a:pathLst>
                <a:path w="1673" h="12037" extrusionOk="0">
                  <a:moveTo>
                    <a:pt x="821" y="0"/>
                  </a:moveTo>
                  <a:cubicBezTo>
                    <a:pt x="730" y="0"/>
                    <a:pt x="639" y="61"/>
                    <a:pt x="609" y="152"/>
                  </a:cubicBezTo>
                  <a:cubicBezTo>
                    <a:pt x="609" y="213"/>
                    <a:pt x="578" y="243"/>
                    <a:pt x="578" y="304"/>
                  </a:cubicBezTo>
                  <a:cubicBezTo>
                    <a:pt x="578" y="517"/>
                    <a:pt x="578" y="699"/>
                    <a:pt x="578" y="912"/>
                  </a:cubicBezTo>
                  <a:cubicBezTo>
                    <a:pt x="578" y="1368"/>
                    <a:pt x="487" y="4225"/>
                    <a:pt x="305" y="4620"/>
                  </a:cubicBezTo>
                  <a:cubicBezTo>
                    <a:pt x="214" y="4803"/>
                    <a:pt x="122" y="4985"/>
                    <a:pt x="62" y="5167"/>
                  </a:cubicBezTo>
                  <a:cubicBezTo>
                    <a:pt x="1" y="5380"/>
                    <a:pt x="31" y="5593"/>
                    <a:pt x="153" y="5775"/>
                  </a:cubicBezTo>
                  <a:cubicBezTo>
                    <a:pt x="214" y="5836"/>
                    <a:pt x="305" y="5897"/>
                    <a:pt x="335" y="5988"/>
                  </a:cubicBezTo>
                  <a:cubicBezTo>
                    <a:pt x="396" y="6140"/>
                    <a:pt x="274" y="6292"/>
                    <a:pt x="183" y="6414"/>
                  </a:cubicBezTo>
                  <a:cubicBezTo>
                    <a:pt x="31" y="6839"/>
                    <a:pt x="1" y="7295"/>
                    <a:pt x="122" y="7751"/>
                  </a:cubicBezTo>
                  <a:cubicBezTo>
                    <a:pt x="122" y="7751"/>
                    <a:pt x="122" y="7781"/>
                    <a:pt x="122" y="7781"/>
                  </a:cubicBezTo>
                  <a:lnTo>
                    <a:pt x="92" y="11915"/>
                  </a:lnTo>
                  <a:cubicBezTo>
                    <a:pt x="92" y="11946"/>
                    <a:pt x="92" y="12006"/>
                    <a:pt x="122" y="12037"/>
                  </a:cubicBezTo>
                  <a:lnTo>
                    <a:pt x="1551" y="12037"/>
                  </a:lnTo>
                  <a:cubicBezTo>
                    <a:pt x="1551" y="12006"/>
                    <a:pt x="1551" y="11946"/>
                    <a:pt x="1551" y="11915"/>
                  </a:cubicBezTo>
                  <a:lnTo>
                    <a:pt x="1551" y="7781"/>
                  </a:lnTo>
                  <a:cubicBezTo>
                    <a:pt x="1521" y="7781"/>
                    <a:pt x="1521" y="7751"/>
                    <a:pt x="1551" y="7751"/>
                  </a:cubicBezTo>
                  <a:cubicBezTo>
                    <a:pt x="1642" y="7295"/>
                    <a:pt x="1642" y="6839"/>
                    <a:pt x="1460" y="6414"/>
                  </a:cubicBezTo>
                  <a:cubicBezTo>
                    <a:pt x="1369" y="6292"/>
                    <a:pt x="1277" y="6140"/>
                    <a:pt x="1308" y="5988"/>
                  </a:cubicBezTo>
                  <a:cubicBezTo>
                    <a:pt x="1369" y="5897"/>
                    <a:pt x="1429" y="5836"/>
                    <a:pt x="1521" y="5775"/>
                  </a:cubicBezTo>
                  <a:cubicBezTo>
                    <a:pt x="1642" y="5593"/>
                    <a:pt x="1673" y="5380"/>
                    <a:pt x="1581" y="5167"/>
                  </a:cubicBezTo>
                  <a:cubicBezTo>
                    <a:pt x="1521" y="4985"/>
                    <a:pt x="1429" y="4803"/>
                    <a:pt x="1338" y="4620"/>
                  </a:cubicBezTo>
                  <a:cubicBezTo>
                    <a:pt x="1156" y="4256"/>
                    <a:pt x="1065" y="1368"/>
                    <a:pt x="1065" y="912"/>
                  </a:cubicBezTo>
                  <a:cubicBezTo>
                    <a:pt x="1095" y="699"/>
                    <a:pt x="1095" y="517"/>
                    <a:pt x="1065" y="304"/>
                  </a:cubicBezTo>
                  <a:cubicBezTo>
                    <a:pt x="1065" y="243"/>
                    <a:pt x="1065" y="213"/>
                    <a:pt x="1034" y="152"/>
                  </a:cubicBezTo>
                  <a:cubicBezTo>
                    <a:pt x="1004" y="61"/>
                    <a:pt x="943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3"/>
            <p:cNvSpPr/>
            <p:nvPr/>
          </p:nvSpPr>
          <p:spPr>
            <a:xfrm>
              <a:off x="2257671" y="3368411"/>
              <a:ext cx="242512" cy="71978"/>
            </a:xfrm>
            <a:custGeom>
              <a:avLst/>
              <a:gdLst/>
              <a:ahLst/>
              <a:cxnLst/>
              <a:rect l="l" t="t" r="r" b="b"/>
              <a:pathLst>
                <a:path w="14956" h="4439" extrusionOk="0">
                  <a:moveTo>
                    <a:pt x="1" y="1"/>
                  </a:moveTo>
                  <a:lnTo>
                    <a:pt x="1" y="4439"/>
                  </a:lnTo>
                  <a:lnTo>
                    <a:pt x="14956" y="4439"/>
                  </a:lnTo>
                  <a:lnTo>
                    <a:pt x="149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3"/>
            <p:cNvSpPr/>
            <p:nvPr/>
          </p:nvSpPr>
          <p:spPr>
            <a:xfrm>
              <a:off x="1698270" y="3351660"/>
              <a:ext cx="442118" cy="85275"/>
            </a:xfrm>
            <a:custGeom>
              <a:avLst/>
              <a:gdLst/>
              <a:ahLst/>
              <a:cxnLst/>
              <a:rect l="l" t="t" r="r" b="b"/>
              <a:pathLst>
                <a:path w="27266" h="5259" extrusionOk="0">
                  <a:moveTo>
                    <a:pt x="1612" y="0"/>
                  </a:moveTo>
                  <a:cubicBezTo>
                    <a:pt x="730" y="0"/>
                    <a:pt x="1" y="760"/>
                    <a:pt x="1" y="1642"/>
                  </a:cubicBezTo>
                  <a:lnTo>
                    <a:pt x="1" y="5259"/>
                  </a:lnTo>
                  <a:lnTo>
                    <a:pt x="27266" y="5259"/>
                  </a:lnTo>
                  <a:lnTo>
                    <a:pt x="27266" y="1642"/>
                  </a:lnTo>
                  <a:cubicBezTo>
                    <a:pt x="27266" y="760"/>
                    <a:pt x="26536" y="0"/>
                    <a:pt x="25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3"/>
            <p:cNvSpPr/>
            <p:nvPr/>
          </p:nvSpPr>
          <p:spPr>
            <a:xfrm>
              <a:off x="2497593" y="3465020"/>
              <a:ext cx="31068" cy="940405"/>
            </a:xfrm>
            <a:custGeom>
              <a:avLst/>
              <a:gdLst/>
              <a:ahLst/>
              <a:cxnLst/>
              <a:rect l="l" t="t" r="r" b="b"/>
              <a:pathLst>
                <a:path w="1916" h="57996" extrusionOk="0">
                  <a:moveTo>
                    <a:pt x="1" y="0"/>
                  </a:moveTo>
                  <a:lnTo>
                    <a:pt x="1" y="57995"/>
                  </a:lnTo>
                  <a:lnTo>
                    <a:pt x="1916" y="57995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3"/>
            <p:cNvSpPr/>
            <p:nvPr/>
          </p:nvSpPr>
          <p:spPr>
            <a:xfrm>
              <a:off x="1342323" y="3465020"/>
              <a:ext cx="27614" cy="940405"/>
            </a:xfrm>
            <a:custGeom>
              <a:avLst/>
              <a:gdLst/>
              <a:ahLst/>
              <a:cxnLst/>
              <a:rect l="l" t="t" r="r" b="b"/>
              <a:pathLst>
                <a:path w="1703" h="57996" extrusionOk="0">
                  <a:moveTo>
                    <a:pt x="0" y="0"/>
                  </a:moveTo>
                  <a:lnTo>
                    <a:pt x="0" y="57995"/>
                  </a:lnTo>
                  <a:lnTo>
                    <a:pt x="1703" y="57995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3"/>
            <p:cNvSpPr/>
            <p:nvPr/>
          </p:nvSpPr>
          <p:spPr>
            <a:xfrm>
              <a:off x="2428598" y="3465020"/>
              <a:ext cx="26625" cy="921677"/>
            </a:xfrm>
            <a:custGeom>
              <a:avLst/>
              <a:gdLst/>
              <a:ahLst/>
              <a:cxnLst/>
              <a:rect l="l" t="t" r="r" b="b"/>
              <a:pathLst>
                <a:path w="1642" h="56841" extrusionOk="0">
                  <a:moveTo>
                    <a:pt x="1" y="0"/>
                  </a:moveTo>
                  <a:lnTo>
                    <a:pt x="1" y="56840"/>
                  </a:lnTo>
                  <a:lnTo>
                    <a:pt x="1642" y="56840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3"/>
            <p:cNvSpPr/>
            <p:nvPr/>
          </p:nvSpPr>
          <p:spPr>
            <a:xfrm>
              <a:off x="1415258" y="3465020"/>
              <a:ext cx="24177" cy="921677"/>
            </a:xfrm>
            <a:custGeom>
              <a:avLst/>
              <a:gdLst/>
              <a:ahLst/>
              <a:cxnLst/>
              <a:rect l="l" t="t" r="r" b="b"/>
              <a:pathLst>
                <a:path w="1491" h="56841" extrusionOk="0">
                  <a:moveTo>
                    <a:pt x="1" y="0"/>
                  </a:moveTo>
                  <a:lnTo>
                    <a:pt x="1" y="56840"/>
                  </a:lnTo>
                  <a:lnTo>
                    <a:pt x="1490" y="56840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3"/>
            <p:cNvSpPr/>
            <p:nvPr/>
          </p:nvSpPr>
          <p:spPr>
            <a:xfrm>
              <a:off x="1263470" y="3435946"/>
              <a:ext cx="1349477" cy="34019"/>
            </a:xfrm>
            <a:custGeom>
              <a:avLst/>
              <a:gdLst/>
              <a:ahLst/>
              <a:cxnLst/>
              <a:rect l="l" t="t" r="r" b="b"/>
              <a:pathLst>
                <a:path w="83224" h="2098" extrusionOk="0">
                  <a:moveTo>
                    <a:pt x="0" y="0"/>
                  </a:moveTo>
                  <a:lnTo>
                    <a:pt x="0" y="2097"/>
                  </a:lnTo>
                  <a:lnTo>
                    <a:pt x="83223" y="2097"/>
                  </a:lnTo>
                  <a:lnTo>
                    <a:pt x="83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3"/>
            <p:cNvSpPr/>
            <p:nvPr/>
          </p:nvSpPr>
          <p:spPr>
            <a:xfrm>
              <a:off x="1263470" y="3446291"/>
              <a:ext cx="1349477" cy="34019"/>
            </a:xfrm>
            <a:custGeom>
              <a:avLst/>
              <a:gdLst/>
              <a:ahLst/>
              <a:cxnLst/>
              <a:rect l="l" t="t" r="r" b="b"/>
              <a:pathLst>
                <a:path w="83224" h="2098" extrusionOk="0">
                  <a:moveTo>
                    <a:pt x="0" y="0"/>
                  </a:moveTo>
                  <a:lnTo>
                    <a:pt x="0" y="2098"/>
                  </a:lnTo>
                  <a:lnTo>
                    <a:pt x="83223" y="2098"/>
                  </a:lnTo>
                  <a:lnTo>
                    <a:pt x="83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8" name="Google Shape;2738;p63"/>
          <p:cNvGrpSpPr/>
          <p:nvPr/>
        </p:nvGrpSpPr>
        <p:grpSpPr>
          <a:xfrm>
            <a:off x="5896809" y="2483064"/>
            <a:ext cx="1088815" cy="660130"/>
            <a:chOff x="6410375" y="2846520"/>
            <a:chExt cx="1270200" cy="770100"/>
          </a:xfrm>
        </p:grpSpPr>
        <p:sp>
          <p:nvSpPr>
            <p:cNvPr id="2739" name="Google Shape;2739;p63"/>
            <p:cNvSpPr/>
            <p:nvPr/>
          </p:nvSpPr>
          <p:spPr>
            <a:xfrm>
              <a:off x="6410375" y="2846520"/>
              <a:ext cx="1270200" cy="77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0" name="Google Shape;2740;p63"/>
            <p:cNvGrpSpPr/>
            <p:nvPr/>
          </p:nvGrpSpPr>
          <p:grpSpPr>
            <a:xfrm>
              <a:off x="6678171" y="2932125"/>
              <a:ext cx="734609" cy="598891"/>
              <a:chOff x="2922421" y="484823"/>
              <a:chExt cx="1304348" cy="1063372"/>
            </a:xfrm>
          </p:grpSpPr>
          <p:sp>
            <p:nvSpPr>
              <p:cNvPr id="2741" name="Google Shape;2741;p63"/>
              <p:cNvSpPr/>
              <p:nvPr/>
            </p:nvSpPr>
            <p:spPr>
              <a:xfrm>
                <a:off x="3663571" y="550363"/>
                <a:ext cx="563197" cy="187577"/>
              </a:xfrm>
              <a:custGeom>
                <a:avLst/>
                <a:gdLst/>
                <a:ahLst/>
                <a:cxnLst/>
                <a:rect l="l" t="t" r="r" b="b"/>
                <a:pathLst>
                  <a:path w="25281" h="8420" extrusionOk="0">
                    <a:moveTo>
                      <a:pt x="24" y="0"/>
                    </a:moveTo>
                    <a:lnTo>
                      <a:pt x="1" y="4866"/>
                    </a:lnTo>
                    <a:cubicBezTo>
                      <a:pt x="1" y="4866"/>
                      <a:pt x="2762" y="8419"/>
                      <a:pt x="11317" y="8419"/>
                    </a:cubicBezTo>
                    <a:cubicBezTo>
                      <a:pt x="19872" y="8419"/>
                      <a:pt x="25281" y="2150"/>
                      <a:pt x="24443" y="679"/>
                    </a:cubicBezTo>
                    <a:cubicBezTo>
                      <a:pt x="24315" y="459"/>
                      <a:pt x="24098" y="364"/>
                      <a:pt x="23802" y="364"/>
                    </a:cubicBezTo>
                    <a:cubicBezTo>
                      <a:pt x="21967" y="364"/>
                      <a:pt x="17104" y="4006"/>
                      <a:pt x="11453" y="4006"/>
                    </a:cubicBezTo>
                    <a:cubicBezTo>
                      <a:pt x="4889" y="4006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63"/>
              <p:cNvSpPr/>
              <p:nvPr/>
            </p:nvSpPr>
            <p:spPr>
              <a:xfrm>
                <a:off x="3664083" y="740948"/>
                <a:ext cx="562685" cy="187577"/>
              </a:xfrm>
              <a:custGeom>
                <a:avLst/>
                <a:gdLst/>
                <a:ahLst/>
                <a:cxnLst/>
                <a:rect l="l" t="t" r="r" b="b"/>
                <a:pathLst>
                  <a:path w="25258" h="8420" extrusionOk="0">
                    <a:moveTo>
                      <a:pt x="1" y="0"/>
                    </a:moveTo>
                    <a:lnTo>
                      <a:pt x="1" y="4866"/>
                    </a:lnTo>
                    <a:cubicBezTo>
                      <a:pt x="1" y="4866"/>
                      <a:pt x="2739" y="8419"/>
                      <a:pt x="11294" y="8419"/>
                    </a:cubicBezTo>
                    <a:cubicBezTo>
                      <a:pt x="19849" y="8419"/>
                      <a:pt x="25258" y="2150"/>
                      <a:pt x="24420" y="679"/>
                    </a:cubicBezTo>
                    <a:cubicBezTo>
                      <a:pt x="24292" y="459"/>
                      <a:pt x="24075" y="364"/>
                      <a:pt x="23779" y="364"/>
                    </a:cubicBezTo>
                    <a:cubicBezTo>
                      <a:pt x="21944" y="364"/>
                      <a:pt x="17081" y="4006"/>
                      <a:pt x="11430" y="4006"/>
                    </a:cubicBezTo>
                    <a:cubicBezTo>
                      <a:pt x="4866" y="400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63"/>
              <p:cNvSpPr/>
              <p:nvPr/>
            </p:nvSpPr>
            <p:spPr>
              <a:xfrm>
                <a:off x="3664083" y="932022"/>
                <a:ext cx="524880" cy="187086"/>
              </a:xfrm>
              <a:custGeom>
                <a:avLst/>
                <a:gdLst/>
                <a:ahLst/>
                <a:cxnLst/>
                <a:rect l="l" t="t" r="r" b="b"/>
                <a:pathLst>
                  <a:path w="23561" h="8398" extrusionOk="0">
                    <a:moveTo>
                      <a:pt x="1" y="1"/>
                    </a:moveTo>
                    <a:lnTo>
                      <a:pt x="1" y="4844"/>
                    </a:lnTo>
                    <a:cubicBezTo>
                      <a:pt x="1" y="4844"/>
                      <a:pt x="2400" y="8397"/>
                      <a:pt x="9574" y="8397"/>
                    </a:cubicBezTo>
                    <a:cubicBezTo>
                      <a:pt x="18129" y="8397"/>
                      <a:pt x="23560" y="2128"/>
                      <a:pt x="22700" y="657"/>
                    </a:cubicBezTo>
                    <a:cubicBezTo>
                      <a:pt x="22575" y="437"/>
                      <a:pt x="22360" y="342"/>
                      <a:pt x="22067" y="342"/>
                    </a:cubicBezTo>
                    <a:cubicBezTo>
                      <a:pt x="20247" y="342"/>
                      <a:pt x="15384" y="3984"/>
                      <a:pt x="9732" y="3984"/>
                    </a:cubicBezTo>
                    <a:cubicBezTo>
                      <a:pt x="6089" y="3961"/>
                      <a:pt x="2581" y="2535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63"/>
              <p:cNvSpPr/>
              <p:nvPr/>
            </p:nvSpPr>
            <p:spPr>
              <a:xfrm>
                <a:off x="3664083" y="1122606"/>
                <a:ext cx="485560" cy="187577"/>
              </a:xfrm>
              <a:custGeom>
                <a:avLst/>
                <a:gdLst/>
                <a:ahLst/>
                <a:cxnLst/>
                <a:rect l="l" t="t" r="r" b="b"/>
                <a:pathLst>
                  <a:path w="21796" h="8420" extrusionOk="0">
                    <a:moveTo>
                      <a:pt x="1" y="1"/>
                    </a:moveTo>
                    <a:lnTo>
                      <a:pt x="1" y="4844"/>
                    </a:lnTo>
                    <a:cubicBezTo>
                      <a:pt x="1" y="4844"/>
                      <a:pt x="2875" y="8420"/>
                      <a:pt x="9574" y="8420"/>
                    </a:cubicBezTo>
                    <a:cubicBezTo>
                      <a:pt x="18129" y="8420"/>
                      <a:pt x="21795" y="2898"/>
                      <a:pt x="20935" y="1426"/>
                    </a:cubicBezTo>
                    <a:cubicBezTo>
                      <a:pt x="20790" y="1172"/>
                      <a:pt x="20571" y="1065"/>
                      <a:pt x="20279" y="1065"/>
                    </a:cubicBezTo>
                    <a:cubicBezTo>
                      <a:pt x="18752" y="1065"/>
                      <a:pt x="15223" y="3984"/>
                      <a:pt x="9732" y="3984"/>
                    </a:cubicBezTo>
                    <a:cubicBezTo>
                      <a:pt x="3169" y="398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63"/>
              <p:cNvSpPr/>
              <p:nvPr/>
            </p:nvSpPr>
            <p:spPr>
              <a:xfrm>
                <a:off x="3663571" y="1313190"/>
                <a:ext cx="450273" cy="187577"/>
              </a:xfrm>
              <a:custGeom>
                <a:avLst/>
                <a:gdLst/>
                <a:ahLst/>
                <a:cxnLst/>
                <a:rect l="l" t="t" r="r" b="b"/>
                <a:pathLst>
                  <a:path w="20212" h="8420" extrusionOk="0">
                    <a:moveTo>
                      <a:pt x="24" y="1"/>
                    </a:moveTo>
                    <a:lnTo>
                      <a:pt x="1" y="4844"/>
                    </a:lnTo>
                    <a:cubicBezTo>
                      <a:pt x="1" y="4844"/>
                      <a:pt x="1834" y="8420"/>
                      <a:pt x="7877" y="8420"/>
                    </a:cubicBezTo>
                    <a:cubicBezTo>
                      <a:pt x="16432" y="8420"/>
                      <a:pt x="20211" y="3418"/>
                      <a:pt x="19374" y="1947"/>
                    </a:cubicBezTo>
                    <a:cubicBezTo>
                      <a:pt x="19207" y="1663"/>
                      <a:pt x="18947" y="1546"/>
                      <a:pt x="18593" y="1546"/>
                    </a:cubicBezTo>
                    <a:cubicBezTo>
                      <a:pt x="16977" y="1546"/>
                      <a:pt x="13421" y="3984"/>
                      <a:pt x="8035" y="3984"/>
                    </a:cubicBezTo>
                    <a:cubicBezTo>
                      <a:pt x="7989" y="3984"/>
                      <a:pt x="7942" y="3985"/>
                      <a:pt x="7895" y="3985"/>
                    </a:cubicBezTo>
                    <a:cubicBezTo>
                      <a:pt x="4780" y="3985"/>
                      <a:pt x="1874" y="2498"/>
                      <a:pt x="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63"/>
              <p:cNvSpPr/>
              <p:nvPr/>
            </p:nvSpPr>
            <p:spPr>
              <a:xfrm>
                <a:off x="2922421" y="550363"/>
                <a:ext cx="562707" cy="187577"/>
              </a:xfrm>
              <a:custGeom>
                <a:avLst/>
                <a:gdLst/>
                <a:ahLst/>
                <a:cxnLst/>
                <a:rect l="l" t="t" r="r" b="b"/>
                <a:pathLst>
                  <a:path w="25259" h="8420" extrusionOk="0">
                    <a:moveTo>
                      <a:pt x="25258" y="0"/>
                    </a:moveTo>
                    <a:cubicBezTo>
                      <a:pt x="25258" y="0"/>
                      <a:pt x="20392" y="4006"/>
                      <a:pt x="13829" y="4006"/>
                    </a:cubicBezTo>
                    <a:cubicBezTo>
                      <a:pt x="8177" y="4006"/>
                      <a:pt x="3298" y="364"/>
                      <a:pt x="1473" y="364"/>
                    </a:cubicBezTo>
                    <a:cubicBezTo>
                      <a:pt x="1179" y="364"/>
                      <a:pt x="964" y="459"/>
                      <a:pt x="838" y="679"/>
                    </a:cubicBezTo>
                    <a:cubicBezTo>
                      <a:pt x="1" y="2150"/>
                      <a:pt x="5410" y="8419"/>
                      <a:pt x="13965" y="8419"/>
                    </a:cubicBezTo>
                    <a:cubicBezTo>
                      <a:pt x="22520" y="8419"/>
                      <a:pt x="25258" y="4866"/>
                      <a:pt x="25258" y="4866"/>
                    </a:cubicBezTo>
                    <a:lnTo>
                      <a:pt x="252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63"/>
              <p:cNvSpPr/>
              <p:nvPr/>
            </p:nvSpPr>
            <p:spPr>
              <a:xfrm>
                <a:off x="2922421" y="740948"/>
                <a:ext cx="562707" cy="187577"/>
              </a:xfrm>
              <a:custGeom>
                <a:avLst/>
                <a:gdLst/>
                <a:ahLst/>
                <a:cxnLst/>
                <a:rect l="l" t="t" r="r" b="b"/>
                <a:pathLst>
                  <a:path w="25259" h="8420" extrusionOk="0">
                    <a:moveTo>
                      <a:pt x="25258" y="0"/>
                    </a:moveTo>
                    <a:cubicBezTo>
                      <a:pt x="25258" y="0"/>
                      <a:pt x="20392" y="4006"/>
                      <a:pt x="13829" y="4006"/>
                    </a:cubicBezTo>
                    <a:cubicBezTo>
                      <a:pt x="8177" y="4006"/>
                      <a:pt x="3298" y="364"/>
                      <a:pt x="1473" y="364"/>
                    </a:cubicBezTo>
                    <a:cubicBezTo>
                      <a:pt x="1179" y="364"/>
                      <a:pt x="964" y="459"/>
                      <a:pt x="838" y="679"/>
                    </a:cubicBezTo>
                    <a:cubicBezTo>
                      <a:pt x="1" y="2150"/>
                      <a:pt x="5410" y="8419"/>
                      <a:pt x="13965" y="8419"/>
                    </a:cubicBezTo>
                    <a:cubicBezTo>
                      <a:pt x="22520" y="8419"/>
                      <a:pt x="25258" y="4866"/>
                      <a:pt x="25258" y="4866"/>
                    </a:cubicBezTo>
                    <a:lnTo>
                      <a:pt x="252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63"/>
              <p:cNvSpPr/>
              <p:nvPr/>
            </p:nvSpPr>
            <p:spPr>
              <a:xfrm>
                <a:off x="2960248" y="932022"/>
                <a:ext cx="524880" cy="187086"/>
              </a:xfrm>
              <a:custGeom>
                <a:avLst/>
                <a:gdLst/>
                <a:ahLst/>
                <a:cxnLst/>
                <a:rect l="l" t="t" r="r" b="b"/>
                <a:pathLst>
                  <a:path w="23561" h="8398" extrusionOk="0">
                    <a:moveTo>
                      <a:pt x="23560" y="1"/>
                    </a:moveTo>
                    <a:cubicBezTo>
                      <a:pt x="20958" y="2535"/>
                      <a:pt x="17472" y="3961"/>
                      <a:pt x="13828" y="3984"/>
                    </a:cubicBezTo>
                    <a:cubicBezTo>
                      <a:pt x="8177" y="3984"/>
                      <a:pt x="3314" y="342"/>
                      <a:pt x="1494" y="342"/>
                    </a:cubicBezTo>
                    <a:cubicBezTo>
                      <a:pt x="1200" y="342"/>
                      <a:pt x="986" y="437"/>
                      <a:pt x="860" y="657"/>
                    </a:cubicBezTo>
                    <a:cubicBezTo>
                      <a:pt x="0" y="2128"/>
                      <a:pt x="5409" y="8397"/>
                      <a:pt x="13987" y="8397"/>
                    </a:cubicBezTo>
                    <a:cubicBezTo>
                      <a:pt x="21161" y="8397"/>
                      <a:pt x="23560" y="4844"/>
                      <a:pt x="23560" y="4844"/>
                    </a:cubicBezTo>
                    <a:lnTo>
                      <a:pt x="235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63"/>
              <p:cNvSpPr/>
              <p:nvPr/>
            </p:nvSpPr>
            <p:spPr>
              <a:xfrm>
                <a:off x="2999568" y="1122606"/>
                <a:ext cx="485560" cy="187577"/>
              </a:xfrm>
              <a:custGeom>
                <a:avLst/>
                <a:gdLst/>
                <a:ahLst/>
                <a:cxnLst/>
                <a:rect l="l" t="t" r="r" b="b"/>
                <a:pathLst>
                  <a:path w="21796" h="8420" extrusionOk="0">
                    <a:moveTo>
                      <a:pt x="21795" y="1"/>
                    </a:moveTo>
                    <a:cubicBezTo>
                      <a:pt x="21795" y="1"/>
                      <a:pt x="18627" y="3984"/>
                      <a:pt x="12063" y="3984"/>
                    </a:cubicBezTo>
                    <a:cubicBezTo>
                      <a:pt x="6554" y="3984"/>
                      <a:pt x="3038" y="1065"/>
                      <a:pt x="1502" y="1065"/>
                    </a:cubicBezTo>
                    <a:cubicBezTo>
                      <a:pt x="1208" y="1065"/>
                      <a:pt x="987" y="1172"/>
                      <a:pt x="838" y="1426"/>
                    </a:cubicBezTo>
                    <a:cubicBezTo>
                      <a:pt x="1" y="2898"/>
                      <a:pt x="3644" y="8420"/>
                      <a:pt x="12222" y="8420"/>
                    </a:cubicBezTo>
                    <a:cubicBezTo>
                      <a:pt x="18921" y="8420"/>
                      <a:pt x="21795" y="4844"/>
                      <a:pt x="21795" y="4844"/>
                    </a:cubicBezTo>
                    <a:lnTo>
                      <a:pt x="217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63"/>
              <p:cNvSpPr/>
              <p:nvPr/>
            </p:nvSpPr>
            <p:spPr>
              <a:xfrm>
                <a:off x="3034855" y="1313190"/>
                <a:ext cx="450273" cy="187577"/>
              </a:xfrm>
              <a:custGeom>
                <a:avLst/>
                <a:gdLst/>
                <a:ahLst/>
                <a:cxnLst/>
                <a:rect l="l" t="t" r="r" b="b"/>
                <a:pathLst>
                  <a:path w="20212" h="8420" extrusionOk="0">
                    <a:moveTo>
                      <a:pt x="20211" y="1"/>
                    </a:moveTo>
                    <a:cubicBezTo>
                      <a:pt x="18360" y="2498"/>
                      <a:pt x="15433" y="3985"/>
                      <a:pt x="12338" y="3985"/>
                    </a:cubicBezTo>
                    <a:cubicBezTo>
                      <a:pt x="12292" y="3985"/>
                      <a:pt x="12246" y="3984"/>
                      <a:pt x="12199" y="3984"/>
                    </a:cubicBezTo>
                    <a:cubicBezTo>
                      <a:pt x="6814" y="3984"/>
                      <a:pt x="3242" y="1546"/>
                      <a:pt x="1633" y="1546"/>
                    </a:cubicBezTo>
                    <a:cubicBezTo>
                      <a:pt x="1281" y="1546"/>
                      <a:pt x="1023" y="1663"/>
                      <a:pt x="861" y="1947"/>
                    </a:cubicBezTo>
                    <a:cubicBezTo>
                      <a:pt x="1" y="3418"/>
                      <a:pt x="3780" y="8420"/>
                      <a:pt x="12335" y="8420"/>
                    </a:cubicBezTo>
                    <a:cubicBezTo>
                      <a:pt x="18378" y="8420"/>
                      <a:pt x="20211" y="4844"/>
                      <a:pt x="20211" y="4844"/>
                    </a:cubicBezTo>
                    <a:lnTo>
                      <a:pt x="202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63"/>
              <p:cNvSpPr/>
              <p:nvPr/>
            </p:nvSpPr>
            <p:spPr>
              <a:xfrm>
                <a:off x="3487111" y="565490"/>
                <a:ext cx="176995" cy="93298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188" extrusionOk="0">
                    <a:moveTo>
                      <a:pt x="2106" y="0"/>
                    </a:moveTo>
                    <a:cubicBezTo>
                      <a:pt x="951" y="0"/>
                      <a:pt x="1" y="928"/>
                      <a:pt x="1" y="2082"/>
                    </a:cubicBezTo>
                    <a:cubicBezTo>
                      <a:pt x="1" y="3237"/>
                      <a:pt x="951" y="4187"/>
                      <a:pt x="2106" y="4187"/>
                    </a:cubicBezTo>
                    <a:lnTo>
                      <a:pt x="5840" y="4187"/>
                    </a:lnTo>
                    <a:cubicBezTo>
                      <a:pt x="6994" y="4187"/>
                      <a:pt x="7945" y="3237"/>
                      <a:pt x="7945" y="2082"/>
                    </a:cubicBezTo>
                    <a:cubicBezTo>
                      <a:pt x="7945" y="928"/>
                      <a:pt x="6994" y="0"/>
                      <a:pt x="58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63"/>
              <p:cNvSpPr/>
              <p:nvPr/>
            </p:nvSpPr>
            <p:spPr>
              <a:xfrm>
                <a:off x="3485596" y="565445"/>
                <a:ext cx="90268" cy="9336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4191" extrusionOk="0">
                    <a:moveTo>
                      <a:pt x="2091" y="1"/>
                    </a:moveTo>
                    <a:cubicBezTo>
                      <a:pt x="930" y="1"/>
                      <a:pt x="1" y="934"/>
                      <a:pt x="1" y="2084"/>
                    </a:cubicBezTo>
                    <a:cubicBezTo>
                      <a:pt x="1" y="3256"/>
                      <a:pt x="930" y="4191"/>
                      <a:pt x="2091" y="4191"/>
                    </a:cubicBezTo>
                    <a:cubicBezTo>
                      <a:pt x="2119" y="4191"/>
                      <a:pt x="2146" y="4190"/>
                      <a:pt x="2174" y="4189"/>
                    </a:cubicBezTo>
                    <a:lnTo>
                      <a:pt x="4052" y="4189"/>
                    </a:lnTo>
                    <a:lnTo>
                      <a:pt x="4052" y="2"/>
                    </a:lnTo>
                    <a:lnTo>
                      <a:pt x="2174" y="2"/>
                    </a:lnTo>
                    <a:cubicBezTo>
                      <a:pt x="2146" y="1"/>
                      <a:pt x="2119" y="1"/>
                      <a:pt x="20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63"/>
              <p:cNvSpPr/>
              <p:nvPr/>
            </p:nvSpPr>
            <p:spPr>
              <a:xfrm>
                <a:off x="3487111" y="692539"/>
                <a:ext cx="176995" cy="93298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188" extrusionOk="0">
                    <a:moveTo>
                      <a:pt x="2106" y="0"/>
                    </a:moveTo>
                    <a:cubicBezTo>
                      <a:pt x="951" y="0"/>
                      <a:pt x="1" y="928"/>
                      <a:pt x="1" y="2083"/>
                    </a:cubicBezTo>
                    <a:cubicBezTo>
                      <a:pt x="1" y="3237"/>
                      <a:pt x="951" y="4187"/>
                      <a:pt x="2106" y="4187"/>
                    </a:cubicBezTo>
                    <a:lnTo>
                      <a:pt x="5840" y="4187"/>
                    </a:lnTo>
                    <a:cubicBezTo>
                      <a:pt x="6994" y="4187"/>
                      <a:pt x="7945" y="3237"/>
                      <a:pt x="7945" y="2083"/>
                    </a:cubicBezTo>
                    <a:cubicBezTo>
                      <a:pt x="7945" y="928"/>
                      <a:pt x="6994" y="0"/>
                      <a:pt x="58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63"/>
              <p:cNvSpPr/>
              <p:nvPr/>
            </p:nvSpPr>
            <p:spPr>
              <a:xfrm>
                <a:off x="3485596" y="692494"/>
                <a:ext cx="90268" cy="9336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4191" extrusionOk="0">
                    <a:moveTo>
                      <a:pt x="2091" y="1"/>
                    </a:moveTo>
                    <a:cubicBezTo>
                      <a:pt x="930" y="1"/>
                      <a:pt x="1" y="935"/>
                      <a:pt x="1" y="2085"/>
                    </a:cubicBezTo>
                    <a:cubicBezTo>
                      <a:pt x="1" y="3257"/>
                      <a:pt x="930" y="4191"/>
                      <a:pt x="2091" y="4191"/>
                    </a:cubicBezTo>
                    <a:cubicBezTo>
                      <a:pt x="2119" y="4191"/>
                      <a:pt x="2146" y="4190"/>
                      <a:pt x="2174" y="4189"/>
                    </a:cubicBezTo>
                    <a:lnTo>
                      <a:pt x="4052" y="4189"/>
                    </a:lnTo>
                    <a:lnTo>
                      <a:pt x="4052" y="2"/>
                    </a:lnTo>
                    <a:lnTo>
                      <a:pt x="2174" y="2"/>
                    </a:lnTo>
                    <a:cubicBezTo>
                      <a:pt x="2146" y="1"/>
                      <a:pt x="2119" y="1"/>
                      <a:pt x="20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63"/>
              <p:cNvSpPr/>
              <p:nvPr/>
            </p:nvSpPr>
            <p:spPr>
              <a:xfrm>
                <a:off x="3487111" y="819587"/>
                <a:ext cx="176995" cy="93298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188" extrusionOk="0">
                    <a:moveTo>
                      <a:pt x="2106" y="1"/>
                    </a:moveTo>
                    <a:cubicBezTo>
                      <a:pt x="951" y="1"/>
                      <a:pt x="1" y="929"/>
                      <a:pt x="1" y="2083"/>
                    </a:cubicBezTo>
                    <a:cubicBezTo>
                      <a:pt x="1" y="3237"/>
                      <a:pt x="951" y="4188"/>
                      <a:pt x="2106" y="4188"/>
                    </a:cubicBezTo>
                    <a:lnTo>
                      <a:pt x="5840" y="4188"/>
                    </a:lnTo>
                    <a:cubicBezTo>
                      <a:pt x="6994" y="4188"/>
                      <a:pt x="7945" y="3237"/>
                      <a:pt x="7945" y="2083"/>
                    </a:cubicBezTo>
                    <a:cubicBezTo>
                      <a:pt x="7945" y="929"/>
                      <a:pt x="6994" y="1"/>
                      <a:pt x="5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63"/>
              <p:cNvSpPr/>
              <p:nvPr/>
            </p:nvSpPr>
            <p:spPr>
              <a:xfrm>
                <a:off x="3485596" y="819565"/>
                <a:ext cx="90268" cy="9336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4191" extrusionOk="0">
                    <a:moveTo>
                      <a:pt x="2091" y="0"/>
                    </a:moveTo>
                    <a:cubicBezTo>
                      <a:pt x="930" y="0"/>
                      <a:pt x="1" y="934"/>
                      <a:pt x="1" y="2084"/>
                    </a:cubicBezTo>
                    <a:cubicBezTo>
                      <a:pt x="1" y="3256"/>
                      <a:pt x="930" y="4190"/>
                      <a:pt x="2091" y="4190"/>
                    </a:cubicBezTo>
                    <a:cubicBezTo>
                      <a:pt x="2119" y="4190"/>
                      <a:pt x="2146" y="4190"/>
                      <a:pt x="2174" y="4189"/>
                    </a:cubicBezTo>
                    <a:lnTo>
                      <a:pt x="4052" y="4189"/>
                    </a:lnTo>
                    <a:lnTo>
                      <a:pt x="4052" y="2"/>
                    </a:lnTo>
                    <a:lnTo>
                      <a:pt x="2174" y="2"/>
                    </a:lnTo>
                    <a:cubicBezTo>
                      <a:pt x="2146" y="1"/>
                      <a:pt x="2119" y="0"/>
                      <a:pt x="2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63"/>
              <p:cNvSpPr/>
              <p:nvPr/>
            </p:nvSpPr>
            <p:spPr>
              <a:xfrm>
                <a:off x="3487111" y="946658"/>
                <a:ext cx="176995" cy="93276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187" extrusionOk="0">
                    <a:moveTo>
                      <a:pt x="2106" y="0"/>
                    </a:moveTo>
                    <a:cubicBezTo>
                      <a:pt x="951" y="0"/>
                      <a:pt x="1" y="928"/>
                      <a:pt x="1" y="2082"/>
                    </a:cubicBezTo>
                    <a:cubicBezTo>
                      <a:pt x="1" y="3236"/>
                      <a:pt x="951" y="4187"/>
                      <a:pt x="2106" y="4187"/>
                    </a:cubicBezTo>
                    <a:lnTo>
                      <a:pt x="5840" y="4187"/>
                    </a:lnTo>
                    <a:cubicBezTo>
                      <a:pt x="6994" y="4187"/>
                      <a:pt x="7945" y="3236"/>
                      <a:pt x="7945" y="2082"/>
                    </a:cubicBezTo>
                    <a:cubicBezTo>
                      <a:pt x="7945" y="928"/>
                      <a:pt x="6994" y="0"/>
                      <a:pt x="58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63"/>
              <p:cNvSpPr/>
              <p:nvPr/>
            </p:nvSpPr>
            <p:spPr>
              <a:xfrm>
                <a:off x="3485596" y="946613"/>
                <a:ext cx="90268" cy="9336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4191" extrusionOk="0">
                    <a:moveTo>
                      <a:pt x="2091" y="0"/>
                    </a:moveTo>
                    <a:cubicBezTo>
                      <a:pt x="930" y="0"/>
                      <a:pt x="1" y="934"/>
                      <a:pt x="1" y="2084"/>
                    </a:cubicBezTo>
                    <a:cubicBezTo>
                      <a:pt x="1" y="3256"/>
                      <a:pt x="930" y="4191"/>
                      <a:pt x="2091" y="4191"/>
                    </a:cubicBezTo>
                    <a:cubicBezTo>
                      <a:pt x="2119" y="4191"/>
                      <a:pt x="2146" y="4190"/>
                      <a:pt x="2174" y="4189"/>
                    </a:cubicBezTo>
                    <a:lnTo>
                      <a:pt x="4052" y="4189"/>
                    </a:lnTo>
                    <a:lnTo>
                      <a:pt x="4052" y="2"/>
                    </a:lnTo>
                    <a:lnTo>
                      <a:pt x="2174" y="2"/>
                    </a:lnTo>
                    <a:cubicBezTo>
                      <a:pt x="2146" y="1"/>
                      <a:pt x="2119" y="0"/>
                      <a:pt x="2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63"/>
              <p:cNvSpPr/>
              <p:nvPr/>
            </p:nvSpPr>
            <p:spPr>
              <a:xfrm>
                <a:off x="3487111" y="1073707"/>
                <a:ext cx="176995" cy="93298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188" extrusionOk="0">
                    <a:moveTo>
                      <a:pt x="2106" y="0"/>
                    </a:moveTo>
                    <a:cubicBezTo>
                      <a:pt x="951" y="0"/>
                      <a:pt x="1" y="928"/>
                      <a:pt x="1" y="2082"/>
                    </a:cubicBezTo>
                    <a:cubicBezTo>
                      <a:pt x="1" y="3237"/>
                      <a:pt x="951" y="4187"/>
                      <a:pt x="2106" y="4187"/>
                    </a:cubicBezTo>
                    <a:lnTo>
                      <a:pt x="5840" y="4187"/>
                    </a:lnTo>
                    <a:cubicBezTo>
                      <a:pt x="6994" y="4187"/>
                      <a:pt x="7945" y="3237"/>
                      <a:pt x="7945" y="2082"/>
                    </a:cubicBezTo>
                    <a:cubicBezTo>
                      <a:pt x="7945" y="928"/>
                      <a:pt x="6994" y="0"/>
                      <a:pt x="58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63"/>
              <p:cNvSpPr/>
              <p:nvPr/>
            </p:nvSpPr>
            <p:spPr>
              <a:xfrm>
                <a:off x="3485596" y="1073662"/>
                <a:ext cx="90268" cy="9336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4191" extrusionOk="0">
                    <a:moveTo>
                      <a:pt x="2091" y="1"/>
                    </a:moveTo>
                    <a:cubicBezTo>
                      <a:pt x="930" y="1"/>
                      <a:pt x="1" y="935"/>
                      <a:pt x="1" y="2107"/>
                    </a:cubicBezTo>
                    <a:cubicBezTo>
                      <a:pt x="1" y="3257"/>
                      <a:pt x="930" y="4191"/>
                      <a:pt x="2091" y="4191"/>
                    </a:cubicBezTo>
                    <a:cubicBezTo>
                      <a:pt x="2119" y="4191"/>
                      <a:pt x="2146" y="4190"/>
                      <a:pt x="2174" y="4189"/>
                    </a:cubicBezTo>
                    <a:lnTo>
                      <a:pt x="4052" y="4189"/>
                    </a:lnTo>
                    <a:lnTo>
                      <a:pt x="4052" y="2"/>
                    </a:lnTo>
                    <a:lnTo>
                      <a:pt x="2174" y="2"/>
                    </a:lnTo>
                    <a:cubicBezTo>
                      <a:pt x="2146" y="1"/>
                      <a:pt x="2119" y="1"/>
                      <a:pt x="20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63"/>
              <p:cNvSpPr/>
              <p:nvPr/>
            </p:nvSpPr>
            <p:spPr>
              <a:xfrm>
                <a:off x="3487111" y="1200755"/>
                <a:ext cx="176995" cy="93298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188" extrusionOk="0">
                    <a:moveTo>
                      <a:pt x="2106" y="1"/>
                    </a:moveTo>
                    <a:cubicBezTo>
                      <a:pt x="951" y="1"/>
                      <a:pt x="1" y="951"/>
                      <a:pt x="1" y="2105"/>
                    </a:cubicBezTo>
                    <a:cubicBezTo>
                      <a:pt x="1" y="3260"/>
                      <a:pt x="951" y="4188"/>
                      <a:pt x="2106" y="4188"/>
                    </a:cubicBezTo>
                    <a:lnTo>
                      <a:pt x="5840" y="4188"/>
                    </a:lnTo>
                    <a:cubicBezTo>
                      <a:pt x="6994" y="4188"/>
                      <a:pt x="7945" y="3260"/>
                      <a:pt x="7945" y="2105"/>
                    </a:cubicBezTo>
                    <a:cubicBezTo>
                      <a:pt x="7945" y="951"/>
                      <a:pt x="6994" y="1"/>
                      <a:pt x="5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63"/>
              <p:cNvSpPr/>
              <p:nvPr/>
            </p:nvSpPr>
            <p:spPr>
              <a:xfrm>
                <a:off x="3485596" y="1200733"/>
                <a:ext cx="90268" cy="9336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4191" extrusionOk="0">
                    <a:moveTo>
                      <a:pt x="2091" y="0"/>
                    </a:moveTo>
                    <a:cubicBezTo>
                      <a:pt x="930" y="0"/>
                      <a:pt x="1" y="934"/>
                      <a:pt x="1" y="2106"/>
                    </a:cubicBezTo>
                    <a:cubicBezTo>
                      <a:pt x="1" y="3256"/>
                      <a:pt x="930" y="4190"/>
                      <a:pt x="2091" y="4190"/>
                    </a:cubicBezTo>
                    <a:cubicBezTo>
                      <a:pt x="2119" y="4190"/>
                      <a:pt x="2146" y="4190"/>
                      <a:pt x="2174" y="4189"/>
                    </a:cubicBezTo>
                    <a:lnTo>
                      <a:pt x="4052" y="4189"/>
                    </a:lnTo>
                    <a:lnTo>
                      <a:pt x="4052" y="2"/>
                    </a:lnTo>
                    <a:lnTo>
                      <a:pt x="2174" y="2"/>
                    </a:lnTo>
                    <a:cubicBezTo>
                      <a:pt x="2146" y="1"/>
                      <a:pt x="2119" y="0"/>
                      <a:pt x="2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63"/>
              <p:cNvSpPr/>
              <p:nvPr/>
            </p:nvSpPr>
            <p:spPr>
              <a:xfrm>
                <a:off x="3487111" y="1327804"/>
                <a:ext cx="176995" cy="93298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188" extrusionOk="0">
                    <a:moveTo>
                      <a:pt x="2106" y="1"/>
                    </a:moveTo>
                    <a:cubicBezTo>
                      <a:pt x="951" y="1"/>
                      <a:pt x="1" y="951"/>
                      <a:pt x="1" y="2106"/>
                    </a:cubicBezTo>
                    <a:cubicBezTo>
                      <a:pt x="1" y="3260"/>
                      <a:pt x="951" y="4188"/>
                      <a:pt x="2106" y="4188"/>
                    </a:cubicBezTo>
                    <a:lnTo>
                      <a:pt x="5840" y="4188"/>
                    </a:lnTo>
                    <a:cubicBezTo>
                      <a:pt x="6994" y="4188"/>
                      <a:pt x="7945" y="3260"/>
                      <a:pt x="7945" y="2106"/>
                    </a:cubicBezTo>
                    <a:cubicBezTo>
                      <a:pt x="7945" y="951"/>
                      <a:pt x="6994" y="1"/>
                      <a:pt x="5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63"/>
              <p:cNvSpPr/>
              <p:nvPr/>
            </p:nvSpPr>
            <p:spPr>
              <a:xfrm>
                <a:off x="3485596" y="1328272"/>
                <a:ext cx="90268" cy="928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4169" extrusionOk="0">
                    <a:moveTo>
                      <a:pt x="2091" y="1"/>
                    </a:moveTo>
                    <a:cubicBezTo>
                      <a:pt x="930" y="1"/>
                      <a:pt x="1" y="935"/>
                      <a:pt x="1" y="2085"/>
                    </a:cubicBezTo>
                    <a:cubicBezTo>
                      <a:pt x="1" y="3235"/>
                      <a:pt x="930" y="4168"/>
                      <a:pt x="2091" y="4168"/>
                    </a:cubicBezTo>
                    <a:cubicBezTo>
                      <a:pt x="2119" y="4168"/>
                      <a:pt x="2146" y="4168"/>
                      <a:pt x="2174" y="4167"/>
                    </a:cubicBezTo>
                    <a:lnTo>
                      <a:pt x="4052" y="4167"/>
                    </a:lnTo>
                    <a:lnTo>
                      <a:pt x="4052" y="2"/>
                    </a:lnTo>
                    <a:lnTo>
                      <a:pt x="2174" y="2"/>
                    </a:lnTo>
                    <a:cubicBezTo>
                      <a:pt x="2146" y="1"/>
                      <a:pt x="2119" y="1"/>
                      <a:pt x="20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63"/>
              <p:cNvSpPr/>
              <p:nvPr/>
            </p:nvSpPr>
            <p:spPr>
              <a:xfrm>
                <a:off x="3487111" y="1455365"/>
                <a:ext cx="176995" cy="92808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166" extrusionOk="0">
                    <a:moveTo>
                      <a:pt x="2065" y="0"/>
                    </a:moveTo>
                    <a:cubicBezTo>
                      <a:pt x="929" y="0"/>
                      <a:pt x="1" y="942"/>
                      <a:pt x="1" y="2083"/>
                    </a:cubicBezTo>
                    <a:cubicBezTo>
                      <a:pt x="1" y="3237"/>
                      <a:pt x="951" y="4165"/>
                      <a:pt x="2106" y="4165"/>
                    </a:cubicBezTo>
                    <a:lnTo>
                      <a:pt x="5840" y="4165"/>
                    </a:lnTo>
                    <a:cubicBezTo>
                      <a:pt x="6994" y="4165"/>
                      <a:pt x="7945" y="3237"/>
                      <a:pt x="7945" y="2083"/>
                    </a:cubicBezTo>
                    <a:cubicBezTo>
                      <a:pt x="7945" y="942"/>
                      <a:pt x="7016" y="0"/>
                      <a:pt x="5880" y="0"/>
                    </a:cubicBezTo>
                    <a:cubicBezTo>
                      <a:pt x="5867" y="0"/>
                      <a:pt x="5853" y="0"/>
                      <a:pt x="5840" y="1"/>
                    </a:cubicBezTo>
                    <a:lnTo>
                      <a:pt x="2106" y="1"/>
                    </a:lnTo>
                    <a:cubicBezTo>
                      <a:pt x="2092" y="0"/>
                      <a:pt x="2079" y="0"/>
                      <a:pt x="20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63"/>
              <p:cNvSpPr/>
              <p:nvPr/>
            </p:nvSpPr>
            <p:spPr>
              <a:xfrm>
                <a:off x="3485596" y="1455342"/>
                <a:ext cx="90268" cy="9285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4168" extrusionOk="0">
                    <a:moveTo>
                      <a:pt x="2091" y="0"/>
                    </a:moveTo>
                    <a:cubicBezTo>
                      <a:pt x="930" y="0"/>
                      <a:pt x="1" y="934"/>
                      <a:pt x="1" y="2084"/>
                    </a:cubicBezTo>
                    <a:cubicBezTo>
                      <a:pt x="1" y="3234"/>
                      <a:pt x="930" y="4168"/>
                      <a:pt x="2091" y="4168"/>
                    </a:cubicBezTo>
                    <a:cubicBezTo>
                      <a:pt x="2119" y="4168"/>
                      <a:pt x="2146" y="4167"/>
                      <a:pt x="2174" y="4166"/>
                    </a:cubicBezTo>
                    <a:lnTo>
                      <a:pt x="4052" y="4166"/>
                    </a:lnTo>
                    <a:lnTo>
                      <a:pt x="4052" y="2"/>
                    </a:lnTo>
                    <a:lnTo>
                      <a:pt x="2174" y="2"/>
                    </a:lnTo>
                    <a:cubicBezTo>
                      <a:pt x="2146" y="1"/>
                      <a:pt x="2119" y="0"/>
                      <a:pt x="2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63"/>
              <p:cNvSpPr/>
              <p:nvPr/>
            </p:nvSpPr>
            <p:spPr>
              <a:xfrm>
                <a:off x="3487623" y="484823"/>
                <a:ext cx="176482" cy="1016946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45649" extrusionOk="0">
                    <a:moveTo>
                      <a:pt x="0" y="0"/>
                    </a:moveTo>
                    <a:lnTo>
                      <a:pt x="0" y="45649"/>
                    </a:lnTo>
                    <a:lnTo>
                      <a:pt x="7922" y="45649"/>
                    </a:lnTo>
                    <a:lnTo>
                      <a:pt x="7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63"/>
              <p:cNvSpPr/>
              <p:nvPr/>
            </p:nvSpPr>
            <p:spPr>
              <a:xfrm>
                <a:off x="3487623" y="484823"/>
                <a:ext cx="88241" cy="1016946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45649" extrusionOk="0">
                    <a:moveTo>
                      <a:pt x="0" y="0"/>
                    </a:moveTo>
                    <a:lnTo>
                      <a:pt x="0" y="45649"/>
                    </a:lnTo>
                    <a:lnTo>
                      <a:pt x="3961" y="45649"/>
                    </a:ln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69" name="Google Shape;2769;p63"/>
          <p:cNvGrpSpPr/>
          <p:nvPr/>
        </p:nvGrpSpPr>
        <p:grpSpPr>
          <a:xfrm>
            <a:off x="5896809" y="3203220"/>
            <a:ext cx="1088815" cy="660130"/>
            <a:chOff x="6410375" y="3686425"/>
            <a:chExt cx="1270200" cy="770100"/>
          </a:xfrm>
        </p:grpSpPr>
        <p:sp>
          <p:nvSpPr>
            <p:cNvPr id="2770" name="Google Shape;2770;p63"/>
            <p:cNvSpPr/>
            <p:nvPr/>
          </p:nvSpPr>
          <p:spPr>
            <a:xfrm>
              <a:off x="6410375" y="3686425"/>
              <a:ext cx="1270200" cy="77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1" name="Google Shape;2771;p63"/>
            <p:cNvGrpSpPr/>
            <p:nvPr/>
          </p:nvGrpSpPr>
          <p:grpSpPr>
            <a:xfrm>
              <a:off x="6529151" y="3772033"/>
              <a:ext cx="1032648" cy="598884"/>
              <a:chOff x="4631105" y="550854"/>
              <a:chExt cx="1247763" cy="723640"/>
            </a:xfrm>
          </p:grpSpPr>
          <p:sp>
            <p:nvSpPr>
              <p:cNvPr id="2772" name="Google Shape;2772;p63"/>
              <p:cNvSpPr/>
              <p:nvPr/>
            </p:nvSpPr>
            <p:spPr>
              <a:xfrm>
                <a:off x="4781345" y="550854"/>
                <a:ext cx="200186" cy="239840"/>
              </a:xfrm>
              <a:custGeom>
                <a:avLst/>
                <a:gdLst/>
                <a:ahLst/>
                <a:cxnLst/>
                <a:rect l="l" t="t" r="r" b="b"/>
                <a:pathLst>
                  <a:path w="8986" h="10766" extrusionOk="0">
                    <a:moveTo>
                      <a:pt x="5523" y="1"/>
                    </a:moveTo>
                    <a:lnTo>
                      <a:pt x="1" y="680"/>
                    </a:lnTo>
                    <a:cubicBezTo>
                      <a:pt x="1" y="680"/>
                      <a:pt x="159" y="10117"/>
                      <a:pt x="1133" y="10683"/>
                    </a:cubicBezTo>
                    <a:cubicBezTo>
                      <a:pt x="1230" y="10740"/>
                      <a:pt x="1344" y="10765"/>
                      <a:pt x="1473" y="10765"/>
                    </a:cubicBezTo>
                    <a:cubicBezTo>
                      <a:pt x="2642" y="10765"/>
                      <a:pt x="5038" y="8660"/>
                      <a:pt x="6994" y="7967"/>
                    </a:cubicBezTo>
                    <a:cubicBezTo>
                      <a:pt x="8986" y="7243"/>
                      <a:pt x="5523" y="1"/>
                      <a:pt x="55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63"/>
              <p:cNvSpPr/>
              <p:nvPr/>
            </p:nvSpPr>
            <p:spPr>
              <a:xfrm>
                <a:off x="4818659" y="755116"/>
                <a:ext cx="264724" cy="249397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195" extrusionOk="0">
                    <a:moveTo>
                      <a:pt x="6718" y="1"/>
                    </a:moveTo>
                    <a:cubicBezTo>
                      <a:pt x="6059" y="1"/>
                      <a:pt x="4904" y="143"/>
                      <a:pt x="3645" y="948"/>
                    </a:cubicBezTo>
                    <a:cubicBezTo>
                      <a:pt x="1721" y="2193"/>
                      <a:pt x="1" y="3212"/>
                      <a:pt x="1" y="6041"/>
                    </a:cubicBezTo>
                    <a:cubicBezTo>
                      <a:pt x="1" y="8870"/>
                      <a:pt x="974" y="10024"/>
                      <a:pt x="2015" y="10499"/>
                    </a:cubicBezTo>
                    <a:cubicBezTo>
                      <a:pt x="2975" y="10940"/>
                      <a:pt x="4581" y="11194"/>
                      <a:pt x="5912" y="11194"/>
                    </a:cubicBezTo>
                    <a:cubicBezTo>
                      <a:pt x="6495" y="11194"/>
                      <a:pt x="7024" y="11146"/>
                      <a:pt x="7424" y="11042"/>
                    </a:cubicBezTo>
                    <a:cubicBezTo>
                      <a:pt x="8737" y="10703"/>
                      <a:pt x="10751" y="8326"/>
                      <a:pt x="11136" y="7874"/>
                    </a:cubicBezTo>
                    <a:cubicBezTo>
                      <a:pt x="11543" y="7421"/>
                      <a:pt x="11883" y="3913"/>
                      <a:pt x="11453" y="2917"/>
                    </a:cubicBezTo>
                    <a:cubicBezTo>
                      <a:pt x="10909" y="1673"/>
                      <a:pt x="8895" y="360"/>
                      <a:pt x="7288" y="43"/>
                    </a:cubicBezTo>
                    <a:cubicBezTo>
                      <a:pt x="7288" y="43"/>
                      <a:pt x="7077" y="1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63"/>
              <p:cNvSpPr/>
              <p:nvPr/>
            </p:nvSpPr>
            <p:spPr>
              <a:xfrm>
                <a:off x="4631105" y="870513"/>
                <a:ext cx="434634" cy="318591"/>
              </a:xfrm>
              <a:custGeom>
                <a:avLst/>
                <a:gdLst/>
                <a:ahLst/>
                <a:cxnLst/>
                <a:rect l="l" t="t" r="r" b="b"/>
                <a:pathLst>
                  <a:path w="19510" h="14301" extrusionOk="0">
                    <a:moveTo>
                      <a:pt x="7696" y="1"/>
                    </a:moveTo>
                    <a:cubicBezTo>
                      <a:pt x="7695" y="1"/>
                      <a:pt x="5115" y="2943"/>
                      <a:pt x="3441" y="4301"/>
                    </a:cubicBezTo>
                    <a:cubicBezTo>
                      <a:pt x="612" y="6609"/>
                      <a:pt x="1" y="9891"/>
                      <a:pt x="1789" y="12493"/>
                    </a:cubicBezTo>
                    <a:cubicBezTo>
                      <a:pt x="2571" y="13623"/>
                      <a:pt x="4439" y="14301"/>
                      <a:pt x="6206" y="14301"/>
                    </a:cubicBezTo>
                    <a:cubicBezTo>
                      <a:pt x="7555" y="14301"/>
                      <a:pt x="8846" y="13906"/>
                      <a:pt x="9551" y="13014"/>
                    </a:cubicBezTo>
                    <a:cubicBezTo>
                      <a:pt x="10987" y="11210"/>
                      <a:pt x="12505" y="10450"/>
                      <a:pt x="13883" y="10450"/>
                    </a:cubicBezTo>
                    <a:cubicBezTo>
                      <a:pt x="14286" y="10450"/>
                      <a:pt x="14677" y="10515"/>
                      <a:pt x="15051" y="10638"/>
                    </a:cubicBezTo>
                    <a:cubicBezTo>
                      <a:pt x="15341" y="10730"/>
                      <a:pt x="15720" y="10764"/>
                      <a:pt x="16119" y="10764"/>
                    </a:cubicBezTo>
                    <a:cubicBezTo>
                      <a:pt x="17181" y="10764"/>
                      <a:pt x="18378" y="10524"/>
                      <a:pt x="18378" y="10524"/>
                    </a:cubicBezTo>
                    <a:cubicBezTo>
                      <a:pt x="18378" y="10524"/>
                      <a:pt x="18853" y="5749"/>
                      <a:pt x="19509" y="3939"/>
                    </a:cubicBezTo>
                    <a:lnTo>
                      <a:pt x="19509" y="3939"/>
                    </a:lnTo>
                    <a:cubicBezTo>
                      <a:pt x="19509" y="3939"/>
                      <a:pt x="16389" y="6885"/>
                      <a:pt x="14283" y="6885"/>
                    </a:cubicBezTo>
                    <a:cubicBezTo>
                      <a:pt x="14237" y="6885"/>
                      <a:pt x="14191" y="6884"/>
                      <a:pt x="14146" y="6881"/>
                    </a:cubicBezTo>
                    <a:cubicBezTo>
                      <a:pt x="11136" y="6700"/>
                      <a:pt x="7311" y="6541"/>
                      <a:pt x="7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63"/>
              <p:cNvSpPr/>
              <p:nvPr/>
            </p:nvSpPr>
            <p:spPr>
              <a:xfrm>
                <a:off x="5046558" y="844293"/>
                <a:ext cx="142197" cy="298518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13400" extrusionOk="0">
                    <a:moveTo>
                      <a:pt x="2445" y="1"/>
                    </a:moveTo>
                    <a:cubicBezTo>
                      <a:pt x="2445" y="1"/>
                      <a:pt x="0" y="9574"/>
                      <a:pt x="883" y="12154"/>
                    </a:cubicBezTo>
                    <a:cubicBezTo>
                      <a:pt x="1198" y="13067"/>
                      <a:pt x="1835" y="13400"/>
                      <a:pt x="2552" y="13400"/>
                    </a:cubicBezTo>
                    <a:cubicBezTo>
                      <a:pt x="3844" y="13400"/>
                      <a:pt x="5393" y="12316"/>
                      <a:pt x="5772" y="11588"/>
                    </a:cubicBezTo>
                    <a:cubicBezTo>
                      <a:pt x="6383" y="10457"/>
                      <a:pt x="3395" y="9778"/>
                      <a:pt x="3803" y="7107"/>
                    </a:cubicBezTo>
                    <a:cubicBezTo>
                      <a:pt x="4187" y="4437"/>
                      <a:pt x="5409" y="2513"/>
                      <a:pt x="5160" y="1517"/>
                    </a:cubicBezTo>
                    <a:cubicBezTo>
                      <a:pt x="4889" y="521"/>
                      <a:pt x="3146" y="114"/>
                      <a:pt x="2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63"/>
              <p:cNvSpPr/>
              <p:nvPr/>
            </p:nvSpPr>
            <p:spPr>
              <a:xfrm>
                <a:off x="5131280" y="901836"/>
                <a:ext cx="117469" cy="165566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7432" extrusionOk="0">
                    <a:moveTo>
                      <a:pt x="2498" y="0"/>
                    </a:moveTo>
                    <a:cubicBezTo>
                      <a:pt x="2292" y="0"/>
                      <a:pt x="2128" y="82"/>
                      <a:pt x="2036" y="269"/>
                    </a:cubicBezTo>
                    <a:cubicBezTo>
                      <a:pt x="0" y="4538"/>
                      <a:pt x="1268" y="7431"/>
                      <a:pt x="2541" y="7431"/>
                    </a:cubicBezTo>
                    <a:cubicBezTo>
                      <a:pt x="2584" y="7431"/>
                      <a:pt x="2627" y="7428"/>
                      <a:pt x="2670" y="7421"/>
                    </a:cubicBezTo>
                    <a:cubicBezTo>
                      <a:pt x="3960" y="7217"/>
                      <a:pt x="5273" y="3890"/>
                      <a:pt x="5114" y="2533"/>
                    </a:cubicBezTo>
                    <a:cubicBezTo>
                      <a:pt x="4968" y="1436"/>
                      <a:pt x="3361" y="0"/>
                      <a:pt x="2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63"/>
              <p:cNvSpPr/>
              <p:nvPr/>
            </p:nvSpPr>
            <p:spPr>
              <a:xfrm>
                <a:off x="5207357" y="983861"/>
                <a:ext cx="92318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5727" extrusionOk="0">
                    <a:moveTo>
                      <a:pt x="2858" y="1"/>
                    </a:moveTo>
                    <a:cubicBezTo>
                      <a:pt x="2417" y="1"/>
                      <a:pt x="1298" y="3123"/>
                      <a:pt x="545" y="4305"/>
                    </a:cubicBezTo>
                    <a:cubicBezTo>
                      <a:pt x="0" y="5186"/>
                      <a:pt x="499" y="5727"/>
                      <a:pt x="1070" y="5727"/>
                    </a:cubicBezTo>
                    <a:cubicBezTo>
                      <a:pt x="1305" y="5727"/>
                      <a:pt x="1553" y="5635"/>
                      <a:pt x="1745" y="5436"/>
                    </a:cubicBezTo>
                    <a:cubicBezTo>
                      <a:pt x="2401" y="4735"/>
                      <a:pt x="4144" y="1227"/>
                      <a:pt x="2922" y="27"/>
                    </a:cubicBezTo>
                    <a:cubicBezTo>
                      <a:pt x="2902" y="9"/>
                      <a:pt x="2881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63"/>
              <p:cNvSpPr/>
              <p:nvPr/>
            </p:nvSpPr>
            <p:spPr>
              <a:xfrm>
                <a:off x="5115284" y="1108682"/>
                <a:ext cx="406230" cy="150774"/>
              </a:xfrm>
              <a:custGeom>
                <a:avLst/>
                <a:gdLst/>
                <a:ahLst/>
                <a:cxnLst/>
                <a:rect l="l" t="t" r="r" b="b"/>
                <a:pathLst>
                  <a:path w="18235" h="6768" extrusionOk="0">
                    <a:moveTo>
                      <a:pt x="3452" y="0"/>
                    </a:moveTo>
                    <a:cubicBezTo>
                      <a:pt x="2640" y="0"/>
                      <a:pt x="1111" y="1622"/>
                      <a:pt x="582" y="2210"/>
                    </a:cubicBezTo>
                    <a:cubicBezTo>
                      <a:pt x="0" y="2856"/>
                      <a:pt x="2227" y="4691"/>
                      <a:pt x="4160" y="4691"/>
                    </a:cubicBezTo>
                    <a:cubicBezTo>
                      <a:pt x="4258" y="4691"/>
                      <a:pt x="4356" y="4687"/>
                      <a:pt x="4452" y="4677"/>
                    </a:cubicBezTo>
                    <a:cubicBezTo>
                      <a:pt x="5550" y="4564"/>
                      <a:pt x="6656" y="4239"/>
                      <a:pt x="7893" y="4239"/>
                    </a:cubicBezTo>
                    <a:cubicBezTo>
                      <a:pt x="8899" y="4239"/>
                      <a:pt x="9993" y="4454"/>
                      <a:pt x="11241" y="5175"/>
                    </a:cubicBezTo>
                    <a:cubicBezTo>
                      <a:pt x="13070" y="6215"/>
                      <a:pt x="15357" y="6768"/>
                      <a:pt x="16763" y="6768"/>
                    </a:cubicBezTo>
                    <a:cubicBezTo>
                      <a:pt x="17498" y="6768"/>
                      <a:pt x="17992" y="6617"/>
                      <a:pt x="18054" y="6306"/>
                    </a:cubicBezTo>
                    <a:cubicBezTo>
                      <a:pt x="18235" y="5378"/>
                      <a:pt x="17782" y="3975"/>
                      <a:pt x="15519" y="3953"/>
                    </a:cubicBezTo>
                    <a:cubicBezTo>
                      <a:pt x="13233" y="3907"/>
                      <a:pt x="11920" y="1531"/>
                      <a:pt x="10517" y="1531"/>
                    </a:cubicBezTo>
                    <a:cubicBezTo>
                      <a:pt x="10124" y="1531"/>
                      <a:pt x="9551" y="1558"/>
                      <a:pt x="8893" y="1558"/>
                    </a:cubicBezTo>
                    <a:cubicBezTo>
                      <a:pt x="7206" y="1558"/>
                      <a:pt x="4962" y="1382"/>
                      <a:pt x="3773" y="128"/>
                    </a:cubicBezTo>
                    <a:cubicBezTo>
                      <a:pt x="3688" y="39"/>
                      <a:pt x="3579" y="0"/>
                      <a:pt x="3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63"/>
              <p:cNvSpPr/>
              <p:nvPr/>
            </p:nvSpPr>
            <p:spPr>
              <a:xfrm>
                <a:off x="5529557" y="1212852"/>
                <a:ext cx="176995" cy="46404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2083" extrusionOk="0">
                    <a:moveTo>
                      <a:pt x="770" y="1"/>
                    </a:moveTo>
                    <a:cubicBezTo>
                      <a:pt x="1" y="1"/>
                      <a:pt x="521" y="1291"/>
                      <a:pt x="159" y="2083"/>
                    </a:cubicBezTo>
                    <a:lnTo>
                      <a:pt x="6541" y="2083"/>
                    </a:lnTo>
                    <a:cubicBezTo>
                      <a:pt x="7945" y="2083"/>
                      <a:pt x="7243" y="1"/>
                      <a:pt x="6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63"/>
              <p:cNvSpPr/>
              <p:nvPr/>
            </p:nvSpPr>
            <p:spPr>
              <a:xfrm>
                <a:off x="5704524" y="1219245"/>
                <a:ext cx="139078" cy="55248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2480" extrusionOk="0">
                    <a:moveTo>
                      <a:pt x="3011" y="0"/>
                    </a:moveTo>
                    <a:cubicBezTo>
                      <a:pt x="1690" y="0"/>
                      <a:pt x="91" y="212"/>
                      <a:pt x="91" y="212"/>
                    </a:cubicBezTo>
                    <a:cubicBezTo>
                      <a:pt x="0" y="732"/>
                      <a:pt x="0" y="1275"/>
                      <a:pt x="91" y="1796"/>
                    </a:cubicBezTo>
                    <a:cubicBezTo>
                      <a:pt x="124" y="1940"/>
                      <a:pt x="257" y="1998"/>
                      <a:pt x="457" y="1998"/>
                    </a:cubicBezTo>
                    <a:cubicBezTo>
                      <a:pt x="1292" y="1998"/>
                      <a:pt x="3283" y="984"/>
                      <a:pt x="3908" y="984"/>
                    </a:cubicBezTo>
                    <a:cubicBezTo>
                      <a:pt x="3957" y="984"/>
                      <a:pt x="3998" y="990"/>
                      <a:pt x="4029" y="1004"/>
                    </a:cubicBezTo>
                    <a:cubicBezTo>
                      <a:pt x="4549" y="1230"/>
                      <a:pt x="5432" y="2362"/>
                      <a:pt x="5862" y="2475"/>
                    </a:cubicBezTo>
                    <a:cubicBezTo>
                      <a:pt x="5874" y="2478"/>
                      <a:pt x="5886" y="2480"/>
                      <a:pt x="5896" y="2480"/>
                    </a:cubicBezTo>
                    <a:cubicBezTo>
                      <a:pt x="6242" y="2480"/>
                      <a:pt x="5406" y="673"/>
                      <a:pt x="4549" y="212"/>
                    </a:cubicBezTo>
                    <a:cubicBezTo>
                      <a:pt x="4262" y="53"/>
                      <a:pt x="3672" y="0"/>
                      <a:pt x="30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63"/>
              <p:cNvSpPr/>
              <p:nvPr/>
            </p:nvSpPr>
            <p:spPr>
              <a:xfrm>
                <a:off x="5282009" y="1056107"/>
                <a:ext cx="272276" cy="128029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5747" extrusionOk="0">
                    <a:moveTo>
                      <a:pt x="2802" y="1"/>
                    </a:moveTo>
                    <a:cubicBezTo>
                      <a:pt x="1881" y="1"/>
                      <a:pt x="1015" y="182"/>
                      <a:pt x="702" y="519"/>
                    </a:cubicBezTo>
                    <a:cubicBezTo>
                      <a:pt x="91" y="1175"/>
                      <a:pt x="1" y="2352"/>
                      <a:pt x="1" y="2352"/>
                    </a:cubicBezTo>
                    <a:cubicBezTo>
                      <a:pt x="20" y="2356"/>
                      <a:pt x="50" y="2358"/>
                      <a:pt x="89" y="2358"/>
                    </a:cubicBezTo>
                    <a:cubicBezTo>
                      <a:pt x="469" y="2358"/>
                      <a:pt x="1703" y="2184"/>
                      <a:pt x="2719" y="2184"/>
                    </a:cubicBezTo>
                    <a:cubicBezTo>
                      <a:pt x="3368" y="2184"/>
                      <a:pt x="3928" y="2255"/>
                      <a:pt x="4120" y="2488"/>
                    </a:cubicBezTo>
                    <a:cubicBezTo>
                      <a:pt x="4638" y="3096"/>
                      <a:pt x="7580" y="5747"/>
                      <a:pt x="8901" y="5747"/>
                    </a:cubicBezTo>
                    <a:cubicBezTo>
                      <a:pt x="8906" y="5747"/>
                      <a:pt x="8912" y="5747"/>
                      <a:pt x="8918" y="5747"/>
                    </a:cubicBezTo>
                    <a:cubicBezTo>
                      <a:pt x="10230" y="5701"/>
                      <a:pt x="12222" y="4117"/>
                      <a:pt x="10615" y="3325"/>
                    </a:cubicBezTo>
                    <a:cubicBezTo>
                      <a:pt x="9008" y="2533"/>
                      <a:pt x="6292" y="1220"/>
                      <a:pt x="5161" y="519"/>
                    </a:cubicBezTo>
                    <a:cubicBezTo>
                      <a:pt x="4609" y="165"/>
                      <a:pt x="3680" y="1"/>
                      <a:pt x="28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63"/>
              <p:cNvSpPr/>
              <p:nvPr/>
            </p:nvSpPr>
            <p:spPr>
              <a:xfrm>
                <a:off x="5550431" y="1142232"/>
                <a:ext cx="152088" cy="6186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777" extrusionOk="0">
                    <a:moveTo>
                      <a:pt x="3223" y="0"/>
                    </a:moveTo>
                    <a:cubicBezTo>
                      <a:pt x="1702" y="0"/>
                      <a:pt x="69" y="261"/>
                      <a:pt x="14" y="1881"/>
                    </a:cubicBezTo>
                    <a:cubicBezTo>
                      <a:pt x="0" y="2474"/>
                      <a:pt x="2343" y="2777"/>
                      <a:pt x="4204" y="2777"/>
                    </a:cubicBezTo>
                    <a:cubicBezTo>
                      <a:pt x="5322" y="2777"/>
                      <a:pt x="6266" y="2667"/>
                      <a:pt x="6419" y="2447"/>
                    </a:cubicBezTo>
                    <a:cubicBezTo>
                      <a:pt x="6827" y="1867"/>
                      <a:pt x="6685" y="7"/>
                      <a:pt x="5764" y="7"/>
                    </a:cubicBezTo>
                    <a:cubicBezTo>
                      <a:pt x="5713" y="7"/>
                      <a:pt x="5660" y="13"/>
                      <a:pt x="5604" y="25"/>
                    </a:cubicBezTo>
                    <a:cubicBezTo>
                      <a:pt x="5487" y="50"/>
                      <a:pt x="5327" y="59"/>
                      <a:pt x="5135" y="59"/>
                    </a:cubicBezTo>
                    <a:cubicBezTo>
                      <a:pt x="4645" y="59"/>
                      <a:pt x="3946" y="0"/>
                      <a:pt x="3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63"/>
              <p:cNvSpPr/>
              <p:nvPr/>
            </p:nvSpPr>
            <p:spPr>
              <a:xfrm>
                <a:off x="5715730" y="1142277"/>
                <a:ext cx="146608" cy="70597"/>
              </a:xfrm>
              <a:custGeom>
                <a:avLst/>
                <a:gdLst/>
                <a:ahLst/>
                <a:cxnLst/>
                <a:rect l="l" t="t" r="r" b="b"/>
                <a:pathLst>
                  <a:path w="6581" h="3169" extrusionOk="0">
                    <a:moveTo>
                      <a:pt x="40" y="0"/>
                    </a:moveTo>
                    <a:lnTo>
                      <a:pt x="40" y="0"/>
                    </a:lnTo>
                    <a:cubicBezTo>
                      <a:pt x="40" y="0"/>
                      <a:pt x="470" y="1879"/>
                      <a:pt x="40" y="2761"/>
                    </a:cubicBezTo>
                    <a:cubicBezTo>
                      <a:pt x="0" y="2841"/>
                      <a:pt x="72" y="2873"/>
                      <a:pt x="223" y="2873"/>
                    </a:cubicBezTo>
                    <a:cubicBezTo>
                      <a:pt x="853" y="2873"/>
                      <a:pt x="2866" y="2314"/>
                      <a:pt x="3952" y="2314"/>
                    </a:cubicBezTo>
                    <a:cubicBezTo>
                      <a:pt x="4232" y="2314"/>
                      <a:pt x="4450" y="2351"/>
                      <a:pt x="4567" y="2445"/>
                    </a:cubicBezTo>
                    <a:cubicBezTo>
                      <a:pt x="5268" y="2988"/>
                      <a:pt x="6581" y="3169"/>
                      <a:pt x="6581" y="3169"/>
                    </a:cubicBezTo>
                    <a:cubicBezTo>
                      <a:pt x="6581" y="3169"/>
                      <a:pt x="5721" y="1154"/>
                      <a:pt x="4499" y="702"/>
                    </a:cubicBezTo>
                    <a:cubicBezTo>
                      <a:pt x="3254" y="249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63"/>
              <p:cNvSpPr/>
              <p:nvPr/>
            </p:nvSpPr>
            <p:spPr>
              <a:xfrm>
                <a:off x="5234268" y="912818"/>
                <a:ext cx="324049" cy="199161"/>
              </a:xfrm>
              <a:custGeom>
                <a:avLst/>
                <a:gdLst/>
                <a:ahLst/>
                <a:cxnLst/>
                <a:rect l="l" t="t" r="r" b="b"/>
                <a:pathLst>
                  <a:path w="14546" h="8940" extrusionOk="0">
                    <a:moveTo>
                      <a:pt x="458" y="1"/>
                    </a:moveTo>
                    <a:cubicBezTo>
                      <a:pt x="1" y="1"/>
                      <a:pt x="1701" y="1488"/>
                      <a:pt x="2144" y="2153"/>
                    </a:cubicBezTo>
                    <a:cubicBezTo>
                      <a:pt x="2574" y="2832"/>
                      <a:pt x="2755" y="3963"/>
                      <a:pt x="3275" y="4755"/>
                    </a:cubicBezTo>
                    <a:cubicBezTo>
                      <a:pt x="3796" y="5548"/>
                      <a:pt x="6263" y="4869"/>
                      <a:pt x="7734" y="6430"/>
                    </a:cubicBezTo>
                    <a:cubicBezTo>
                      <a:pt x="9120" y="7880"/>
                      <a:pt x="12456" y="8939"/>
                      <a:pt x="13272" y="8939"/>
                    </a:cubicBezTo>
                    <a:cubicBezTo>
                      <a:pt x="13335" y="8939"/>
                      <a:pt x="13383" y="8933"/>
                      <a:pt x="13414" y="8920"/>
                    </a:cubicBezTo>
                    <a:cubicBezTo>
                      <a:pt x="13867" y="8739"/>
                      <a:pt x="14546" y="6860"/>
                      <a:pt x="12758" y="6430"/>
                    </a:cubicBezTo>
                    <a:cubicBezTo>
                      <a:pt x="10970" y="6023"/>
                      <a:pt x="7213" y="4076"/>
                      <a:pt x="5900" y="3216"/>
                    </a:cubicBezTo>
                    <a:cubicBezTo>
                      <a:pt x="4588" y="2379"/>
                      <a:pt x="2189" y="138"/>
                      <a:pt x="491" y="3"/>
                    </a:cubicBezTo>
                    <a:cubicBezTo>
                      <a:pt x="479" y="1"/>
                      <a:pt x="468" y="1"/>
                      <a:pt x="4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63"/>
              <p:cNvSpPr/>
              <p:nvPr/>
            </p:nvSpPr>
            <p:spPr>
              <a:xfrm>
                <a:off x="5559810" y="1077739"/>
                <a:ext cx="177507" cy="46404"/>
              </a:xfrm>
              <a:custGeom>
                <a:avLst/>
                <a:gdLst/>
                <a:ahLst/>
                <a:cxnLst/>
                <a:rect l="l" t="t" r="r" b="b"/>
                <a:pathLst>
                  <a:path w="7968" h="2083" extrusionOk="0">
                    <a:moveTo>
                      <a:pt x="793" y="0"/>
                    </a:moveTo>
                    <a:cubicBezTo>
                      <a:pt x="1" y="0"/>
                      <a:pt x="544" y="1313"/>
                      <a:pt x="182" y="2083"/>
                    </a:cubicBezTo>
                    <a:lnTo>
                      <a:pt x="6564" y="2083"/>
                    </a:lnTo>
                    <a:cubicBezTo>
                      <a:pt x="7967" y="2083"/>
                      <a:pt x="7266" y="0"/>
                      <a:pt x="65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63"/>
              <p:cNvSpPr/>
              <p:nvPr/>
            </p:nvSpPr>
            <p:spPr>
              <a:xfrm>
                <a:off x="5734777" y="1084132"/>
                <a:ext cx="144091" cy="55248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2480" extrusionOk="0">
                    <a:moveTo>
                      <a:pt x="3131" y="0"/>
                    </a:moveTo>
                    <a:cubicBezTo>
                      <a:pt x="1763" y="0"/>
                      <a:pt x="113" y="211"/>
                      <a:pt x="113" y="211"/>
                    </a:cubicBezTo>
                    <a:cubicBezTo>
                      <a:pt x="0" y="732"/>
                      <a:pt x="0" y="1275"/>
                      <a:pt x="113" y="1796"/>
                    </a:cubicBezTo>
                    <a:cubicBezTo>
                      <a:pt x="146" y="1939"/>
                      <a:pt x="283" y="1997"/>
                      <a:pt x="489" y="1997"/>
                    </a:cubicBezTo>
                    <a:cubicBezTo>
                      <a:pt x="1350" y="1997"/>
                      <a:pt x="3411" y="984"/>
                      <a:pt x="4061" y="984"/>
                    </a:cubicBezTo>
                    <a:cubicBezTo>
                      <a:pt x="4112" y="984"/>
                      <a:pt x="4155" y="990"/>
                      <a:pt x="4187" y="1003"/>
                    </a:cubicBezTo>
                    <a:cubicBezTo>
                      <a:pt x="4730" y="1230"/>
                      <a:pt x="5635" y="2361"/>
                      <a:pt x="6065" y="2474"/>
                    </a:cubicBezTo>
                    <a:cubicBezTo>
                      <a:pt x="6078" y="2478"/>
                      <a:pt x="6090" y="2479"/>
                      <a:pt x="6101" y="2479"/>
                    </a:cubicBezTo>
                    <a:cubicBezTo>
                      <a:pt x="6467" y="2479"/>
                      <a:pt x="5609" y="673"/>
                      <a:pt x="4730" y="211"/>
                    </a:cubicBezTo>
                    <a:cubicBezTo>
                      <a:pt x="4428" y="53"/>
                      <a:pt x="3815" y="0"/>
                      <a:pt x="31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87" name="Google Shape;2787;p63"/>
          <p:cNvGrpSpPr/>
          <p:nvPr/>
        </p:nvGrpSpPr>
        <p:grpSpPr>
          <a:xfrm>
            <a:off x="7041299" y="3203030"/>
            <a:ext cx="489633" cy="660130"/>
            <a:chOff x="7745525" y="3686425"/>
            <a:chExt cx="571200" cy="770100"/>
          </a:xfrm>
        </p:grpSpPr>
        <p:sp>
          <p:nvSpPr>
            <p:cNvPr id="2788" name="Google Shape;2788;p63"/>
            <p:cNvSpPr/>
            <p:nvPr/>
          </p:nvSpPr>
          <p:spPr>
            <a:xfrm>
              <a:off x="7745525" y="3686425"/>
              <a:ext cx="571200" cy="77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9" name="Google Shape;2789;p63"/>
            <p:cNvGrpSpPr/>
            <p:nvPr/>
          </p:nvGrpSpPr>
          <p:grpSpPr>
            <a:xfrm>
              <a:off x="7854843" y="3775372"/>
              <a:ext cx="352564" cy="592207"/>
              <a:chOff x="4823716" y="2039592"/>
              <a:chExt cx="745695" cy="1252552"/>
            </a:xfrm>
          </p:grpSpPr>
          <p:sp>
            <p:nvSpPr>
              <p:cNvPr id="2790" name="Google Shape;2790;p63"/>
              <p:cNvSpPr/>
              <p:nvPr/>
            </p:nvSpPr>
            <p:spPr>
              <a:xfrm>
                <a:off x="5349064" y="3082290"/>
                <a:ext cx="93454" cy="209854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9420" extrusionOk="0">
                    <a:moveTo>
                      <a:pt x="2955" y="0"/>
                    </a:moveTo>
                    <a:cubicBezTo>
                      <a:pt x="2915" y="0"/>
                      <a:pt x="2873" y="1"/>
                      <a:pt x="2830" y="4"/>
                    </a:cubicBezTo>
                    <a:cubicBezTo>
                      <a:pt x="1449" y="95"/>
                      <a:pt x="159" y="661"/>
                      <a:pt x="68" y="1860"/>
                    </a:cubicBezTo>
                    <a:cubicBezTo>
                      <a:pt x="1" y="3082"/>
                      <a:pt x="634" y="6341"/>
                      <a:pt x="634" y="9419"/>
                    </a:cubicBezTo>
                    <a:lnTo>
                      <a:pt x="3803" y="9419"/>
                    </a:lnTo>
                    <a:cubicBezTo>
                      <a:pt x="3803" y="9419"/>
                      <a:pt x="3644" y="3422"/>
                      <a:pt x="3803" y="2358"/>
                    </a:cubicBezTo>
                    <a:cubicBezTo>
                      <a:pt x="3956" y="1328"/>
                      <a:pt x="4195" y="0"/>
                      <a:pt x="2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63"/>
              <p:cNvSpPr/>
              <p:nvPr/>
            </p:nvSpPr>
            <p:spPr>
              <a:xfrm>
                <a:off x="5113614" y="3025149"/>
                <a:ext cx="249597" cy="266996"/>
              </a:xfrm>
              <a:custGeom>
                <a:avLst/>
                <a:gdLst/>
                <a:ahLst/>
                <a:cxnLst/>
                <a:rect l="l" t="t" r="r" b="b"/>
                <a:pathLst>
                  <a:path w="11204" h="11985" extrusionOk="0">
                    <a:moveTo>
                      <a:pt x="2227" y="0"/>
                    </a:moveTo>
                    <a:cubicBezTo>
                      <a:pt x="1793" y="0"/>
                      <a:pt x="1394" y="214"/>
                      <a:pt x="1064" y="781"/>
                    </a:cubicBezTo>
                    <a:cubicBezTo>
                      <a:pt x="0" y="2569"/>
                      <a:pt x="2852" y="8997"/>
                      <a:pt x="2762" y="11600"/>
                    </a:cubicBezTo>
                    <a:lnTo>
                      <a:pt x="7876" y="11984"/>
                    </a:lnTo>
                    <a:cubicBezTo>
                      <a:pt x="7876" y="11984"/>
                      <a:pt x="8623" y="8250"/>
                      <a:pt x="9189" y="7277"/>
                    </a:cubicBezTo>
                    <a:cubicBezTo>
                      <a:pt x="9755" y="6304"/>
                      <a:pt x="11203" y="3135"/>
                      <a:pt x="9755" y="2569"/>
                    </a:cubicBezTo>
                    <a:cubicBezTo>
                      <a:pt x="8284" y="2004"/>
                      <a:pt x="6586" y="2501"/>
                      <a:pt x="5206" y="1596"/>
                    </a:cubicBezTo>
                    <a:cubicBezTo>
                      <a:pt x="4263" y="993"/>
                      <a:pt x="3162" y="0"/>
                      <a:pt x="2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63"/>
              <p:cNvSpPr/>
              <p:nvPr/>
            </p:nvSpPr>
            <p:spPr>
              <a:xfrm>
                <a:off x="5327567" y="2960744"/>
                <a:ext cx="121858" cy="122103"/>
              </a:xfrm>
              <a:custGeom>
                <a:avLst/>
                <a:gdLst/>
                <a:ahLst/>
                <a:cxnLst/>
                <a:rect l="l" t="t" r="r" b="b"/>
                <a:pathLst>
                  <a:path w="5470" h="5481" extrusionOk="0">
                    <a:moveTo>
                      <a:pt x="4729" y="1"/>
                    </a:moveTo>
                    <a:cubicBezTo>
                      <a:pt x="4293" y="1"/>
                      <a:pt x="3557" y="1006"/>
                      <a:pt x="2670" y="1006"/>
                    </a:cubicBezTo>
                    <a:cubicBezTo>
                      <a:pt x="2638" y="1006"/>
                      <a:pt x="2605" y="1005"/>
                      <a:pt x="2572" y="1002"/>
                    </a:cubicBezTo>
                    <a:cubicBezTo>
                      <a:pt x="2524" y="999"/>
                      <a:pt x="2475" y="997"/>
                      <a:pt x="2425" y="997"/>
                    </a:cubicBezTo>
                    <a:cubicBezTo>
                      <a:pt x="1392" y="997"/>
                      <a:pt x="1" y="1651"/>
                      <a:pt x="173" y="2428"/>
                    </a:cubicBezTo>
                    <a:cubicBezTo>
                      <a:pt x="367" y="3179"/>
                      <a:pt x="642" y="5481"/>
                      <a:pt x="1540" y="5481"/>
                    </a:cubicBezTo>
                    <a:cubicBezTo>
                      <a:pt x="1588" y="5481"/>
                      <a:pt x="1638" y="5474"/>
                      <a:pt x="1690" y="5460"/>
                    </a:cubicBezTo>
                    <a:cubicBezTo>
                      <a:pt x="1832" y="5420"/>
                      <a:pt x="3536" y="4871"/>
                      <a:pt x="4442" y="4871"/>
                    </a:cubicBezTo>
                    <a:cubicBezTo>
                      <a:pt x="4548" y="4871"/>
                      <a:pt x="4642" y="4878"/>
                      <a:pt x="4722" y="4895"/>
                    </a:cubicBezTo>
                    <a:cubicBezTo>
                      <a:pt x="4722" y="4895"/>
                      <a:pt x="5469" y="4216"/>
                      <a:pt x="4904" y="3491"/>
                    </a:cubicBezTo>
                    <a:cubicBezTo>
                      <a:pt x="4315" y="2767"/>
                      <a:pt x="5311" y="481"/>
                      <a:pt x="4904" y="74"/>
                    </a:cubicBezTo>
                    <a:cubicBezTo>
                      <a:pt x="4852" y="23"/>
                      <a:pt x="4794" y="1"/>
                      <a:pt x="47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63"/>
              <p:cNvSpPr/>
              <p:nvPr/>
            </p:nvSpPr>
            <p:spPr>
              <a:xfrm>
                <a:off x="5157990" y="2979992"/>
                <a:ext cx="177485" cy="88798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3986" extrusionOk="0">
                    <a:moveTo>
                      <a:pt x="2653" y="1"/>
                    </a:moveTo>
                    <a:cubicBezTo>
                      <a:pt x="2122" y="1"/>
                      <a:pt x="1555" y="139"/>
                      <a:pt x="1064" y="545"/>
                    </a:cubicBezTo>
                    <a:cubicBezTo>
                      <a:pt x="0" y="1405"/>
                      <a:pt x="1879" y="1813"/>
                      <a:pt x="2467" y="2514"/>
                    </a:cubicBezTo>
                    <a:cubicBezTo>
                      <a:pt x="3078" y="3238"/>
                      <a:pt x="6858" y="3374"/>
                      <a:pt x="7967" y="3985"/>
                    </a:cubicBezTo>
                    <a:cubicBezTo>
                      <a:pt x="7967" y="3985"/>
                      <a:pt x="7107" y="1405"/>
                      <a:pt x="7061" y="817"/>
                    </a:cubicBezTo>
                    <a:cubicBezTo>
                      <a:pt x="7016" y="251"/>
                      <a:pt x="4775" y="658"/>
                      <a:pt x="4142" y="342"/>
                    </a:cubicBezTo>
                    <a:cubicBezTo>
                      <a:pt x="3795" y="174"/>
                      <a:pt x="3247" y="1"/>
                      <a:pt x="2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63"/>
              <p:cNvSpPr/>
              <p:nvPr/>
            </p:nvSpPr>
            <p:spPr>
              <a:xfrm>
                <a:off x="5099000" y="2897788"/>
                <a:ext cx="118004" cy="98890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439" extrusionOk="0">
                    <a:moveTo>
                      <a:pt x="3033" y="0"/>
                    </a:moveTo>
                    <a:cubicBezTo>
                      <a:pt x="2722" y="0"/>
                      <a:pt x="2427" y="90"/>
                      <a:pt x="2241" y="342"/>
                    </a:cubicBezTo>
                    <a:cubicBezTo>
                      <a:pt x="1788" y="954"/>
                      <a:pt x="566" y="1746"/>
                      <a:pt x="294" y="2447"/>
                    </a:cubicBezTo>
                    <a:cubicBezTo>
                      <a:pt x="0" y="3171"/>
                      <a:pt x="2444" y="4439"/>
                      <a:pt x="2444" y="4439"/>
                    </a:cubicBezTo>
                    <a:cubicBezTo>
                      <a:pt x="3259" y="2968"/>
                      <a:pt x="5296" y="3692"/>
                      <a:pt x="5296" y="2832"/>
                    </a:cubicBezTo>
                    <a:cubicBezTo>
                      <a:pt x="5296" y="1972"/>
                      <a:pt x="4594" y="637"/>
                      <a:pt x="4187" y="342"/>
                    </a:cubicBezTo>
                    <a:cubicBezTo>
                      <a:pt x="3948" y="183"/>
                      <a:pt x="3474" y="0"/>
                      <a:pt x="30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63"/>
              <p:cNvSpPr/>
              <p:nvPr/>
            </p:nvSpPr>
            <p:spPr>
              <a:xfrm>
                <a:off x="5226048" y="2887942"/>
                <a:ext cx="104882" cy="92518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4153" extrusionOk="0">
                    <a:moveTo>
                      <a:pt x="2784" y="1"/>
                    </a:moveTo>
                    <a:cubicBezTo>
                      <a:pt x="2049" y="1"/>
                      <a:pt x="1319" y="219"/>
                      <a:pt x="1290" y="830"/>
                    </a:cubicBezTo>
                    <a:cubicBezTo>
                      <a:pt x="1245" y="1758"/>
                      <a:pt x="272" y="3613"/>
                      <a:pt x="0" y="3613"/>
                    </a:cubicBezTo>
                    <a:cubicBezTo>
                      <a:pt x="0" y="3613"/>
                      <a:pt x="1933" y="4153"/>
                      <a:pt x="3408" y="4153"/>
                    </a:cubicBezTo>
                    <a:cubicBezTo>
                      <a:pt x="3560" y="4153"/>
                      <a:pt x="3708" y="4147"/>
                      <a:pt x="3848" y="4134"/>
                    </a:cubicBezTo>
                    <a:cubicBezTo>
                      <a:pt x="3848" y="4134"/>
                      <a:pt x="3961" y="2686"/>
                      <a:pt x="4300" y="2369"/>
                    </a:cubicBezTo>
                    <a:cubicBezTo>
                      <a:pt x="4617" y="2029"/>
                      <a:pt x="4708" y="445"/>
                      <a:pt x="3893" y="173"/>
                    </a:cubicBezTo>
                    <a:cubicBezTo>
                      <a:pt x="3602" y="68"/>
                      <a:pt x="3192" y="1"/>
                      <a:pt x="27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63"/>
              <p:cNvSpPr/>
              <p:nvPr/>
            </p:nvSpPr>
            <p:spPr>
              <a:xfrm>
                <a:off x="5326876" y="2905118"/>
                <a:ext cx="117001" cy="82494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3703" extrusionOk="0">
                    <a:moveTo>
                      <a:pt x="1400" y="0"/>
                    </a:moveTo>
                    <a:cubicBezTo>
                      <a:pt x="1254" y="0"/>
                      <a:pt x="1138" y="20"/>
                      <a:pt x="1064" y="59"/>
                    </a:cubicBezTo>
                    <a:cubicBezTo>
                      <a:pt x="725" y="217"/>
                      <a:pt x="612" y="987"/>
                      <a:pt x="386" y="1620"/>
                    </a:cubicBezTo>
                    <a:cubicBezTo>
                      <a:pt x="182" y="2299"/>
                      <a:pt x="69" y="3001"/>
                      <a:pt x="1" y="3703"/>
                    </a:cubicBezTo>
                    <a:cubicBezTo>
                      <a:pt x="227" y="3612"/>
                      <a:pt x="1019" y="2888"/>
                      <a:pt x="2196" y="2797"/>
                    </a:cubicBezTo>
                    <a:cubicBezTo>
                      <a:pt x="3373" y="2729"/>
                      <a:pt x="4572" y="2164"/>
                      <a:pt x="4912" y="1847"/>
                    </a:cubicBezTo>
                    <a:cubicBezTo>
                      <a:pt x="5251" y="1552"/>
                      <a:pt x="4346" y="1258"/>
                      <a:pt x="3509" y="692"/>
                    </a:cubicBezTo>
                    <a:cubicBezTo>
                      <a:pt x="2835" y="249"/>
                      <a:pt x="1925" y="0"/>
                      <a:pt x="1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63"/>
              <p:cNvSpPr/>
              <p:nvPr/>
            </p:nvSpPr>
            <p:spPr>
              <a:xfrm>
                <a:off x="5188733" y="2885647"/>
                <a:ext cx="58523" cy="62555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2808" extrusionOk="0">
                    <a:moveTo>
                      <a:pt x="851" y="1"/>
                    </a:moveTo>
                    <a:cubicBezTo>
                      <a:pt x="710" y="1"/>
                      <a:pt x="587" y="28"/>
                      <a:pt x="499" y="95"/>
                    </a:cubicBezTo>
                    <a:cubicBezTo>
                      <a:pt x="1" y="457"/>
                      <a:pt x="1698" y="2155"/>
                      <a:pt x="1675" y="2721"/>
                    </a:cubicBezTo>
                    <a:cubicBezTo>
                      <a:pt x="1670" y="2780"/>
                      <a:pt x="1678" y="2807"/>
                      <a:pt x="1696" y="2807"/>
                    </a:cubicBezTo>
                    <a:cubicBezTo>
                      <a:pt x="1839" y="2807"/>
                      <a:pt x="2626" y="1029"/>
                      <a:pt x="2445" y="525"/>
                    </a:cubicBezTo>
                    <a:cubicBezTo>
                      <a:pt x="2445" y="525"/>
                      <a:pt x="1470" y="1"/>
                      <a:pt x="8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63"/>
              <p:cNvSpPr/>
              <p:nvPr/>
            </p:nvSpPr>
            <p:spPr>
              <a:xfrm>
                <a:off x="4972441" y="2765950"/>
                <a:ext cx="175480" cy="182653"/>
              </a:xfrm>
              <a:custGeom>
                <a:avLst/>
                <a:gdLst/>
                <a:ahLst/>
                <a:cxnLst/>
                <a:rect l="l" t="t" r="r" b="b"/>
                <a:pathLst>
                  <a:path w="7877" h="8199" extrusionOk="0">
                    <a:moveTo>
                      <a:pt x="2471" y="0"/>
                    </a:moveTo>
                    <a:cubicBezTo>
                      <a:pt x="1595" y="0"/>
                      <a:pt x="1" y="846"/>
                      <a:pt x="1" y="1711"/>
                    </a:cubicBezTo>
                    <a:cubicBezTo>
                      <a:pt x="1" y="2639"/>
                      <a:pt x="1313" y="3454"/>
                      <a:pt x="1743" y="4699"/>
                    </a:cubicBezTo>
                    <a:cubicBezTo>
                      <a:pt x="2176" y="5911"/>
                      <a:pt x="4471" y="8199"/>
                      <a:pt x="5344" y="8199"/>
                    </a:cubicBezTo>
                    <a:cubicBezTo>
                      <a:pt x="5384" y="8199"/>
                      <a:pt x="5421" y="8194"/>
                      <a:pt x="5455" y="8184"/>
                    </a:cubicBezTo>
                    <a:cubicBezTo>
                      <a:pt x="6202" y="7958"/>
                      <a:pt x="7876" y="6012"/>
                      <a:pt x="7718" y="5695"/>
                    </a:cubicBezTo>
                    <a:cubicBezTo>
                      <a:pt x="6835" y="5582"/>
                      <a:pt x="5998" y="5174"/>
                      <a:pt x="5364" y="4563"/>
                    </a:cubicBezTo>
                    <a:cubicBezTo>
                      <a:pt x="4278" y="3499"/>
                      <a:pt x="3463" y="127"/>
                      <a:pt x="2648" y="14"/>
                    </a:cubicBezTo>
                    <a:cubicBezTo>
                      <a:pt x="2594" y="5"/>
                      <a:pt x="2534" y="0"/>
                      <a:pt x="2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63"/>
              <p:cNvSpPr/>
              <p:nvPr/>
            </p:nvSpPr>
            <p:spPr>
              <a:xfrm>
                <a:off x="4876648" y="2633399"/>
                <a:ext cx="146742" cy="162804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7308" extrusionOk="0">
                    <a:moveTo>
                      <a:pt x="2395" y="0"/>
                    </a:moveTo>
                    <a:cubicBezTo>
                      <a:pt x="2319" y="0"/>
                      <a:pt x="2238" y="11"/>
                      <a:pt x="2150" y="34"/>
                    </a:cubicBezTo>
                    <a:cubicBezTo>
                      <a:pt x="1381" y="216"/>
                      <a:pt x="0" y="1279"/>
                      <a:pt x="566" y="2139"/>
                    </a:cubicBezTo>
                    <a:cubicBezTo>
                      <a:pt x="1132" y="2977"/>
                      <a:pt x="2513" y="3678"/>
                      <a:pt x="2716" y="5217"/>
                    </a:cubicBezTo>
                    <a:cubicBezTo>
                      <a:pt x="2907" y="6661"/>
                      <a:pt x="3377" y="7308"/>
                      <a:pt x="3846" y="7308"/>
                    </a:cubicBezTo>
                    <a:cubicBezTo>
                      <a:pt x="3877" y="7308"/>
                      <a:pt x="3908" y="7305"/>
                      <a:pt x="3938" y="7299"/>
                    </a:cubicBezTo>
                    <a:cubicBezTo>
                      <a:pt x="4436" y="7209"/>
                      <a:pt x="6383" y="5670"/>
                      <a:pt x="6383" y="5670"/>
                    </a:cubicBezTo>
                    <a:cubicBezTo>
                      <a:pt x="6383" y="5670"/>
                      <a:pt x="6586" y="4606"/>
                      <a:pt x="5772" y="4289"/>
                    </a:cubicBezTo>
                    <a:cubicBezTo>
                      <a:pt x="4957" y="3972"/>
                      <a:pt x="3463" y="2750"/>
                      <a:pt x="3327" y="1641"/>
                    </a:cubicBezTo>
                    <a:cubicBezTo>
                      <a:pt x="3227" y="679"/>
                      <a:pt x="2985" y="0"/>
                      <a:pt x="2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63"/>
              <p:cNvSpPr/>
              <p:nvPr/>
            </p:nvSpPr>
            <p:spPr>
              <a:xfrm>
                <a:off x="4823716" y="2521722"/>
                <a:ext cx="99848" cy="125556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5636" extrusionOk="0">
                    <a:moveTo>
                      <a:pt x="566" y="1"/>
                    </a:moveTo>
                    <a:cubicBezTo>
                      <a:pt x="113" y="1"/>
                      <a:pt x="0" y="1494"/>
                      <a:pt x="566" y="1992"/>
                    </a:cubicBezTo>
                    <a:cubicBezTo>
                      <a:pt x="1132" y="2467"/>
                      <a:pt x="2150" y="2762"/>
                      <a:pt x="2263" y="3848"/>
                    </a:cubicBezTo>
                    <a:cubicBezTo>
                      <a:pt x="2354" y="4957"/>
                      <a:pt x="2444" y="5387"/>
                      <a:pt x="2829" y="5636"/>
                    </a:cubicBezTo>
                    <a:lnTo>
                      <a:pt x="2829" y="5636"/>
                    </a:lnTo>
                    <a:cubicBezTo>
                      <a:pt x="2824" y="5618"/>
                      <a:pt x="3651" y="4797"/>
                      <a:pt x="4300" y="4663"/>
                    </a:cubicBezTo>
                    <a:cubicBezTo>
                      <a:pt x="4300" y="4663"/>
                      <a:pt x="4481" y="3871"/>
                      <a:pt x="3870" y="3622"/>
                    </a:cubicBezTo>
                    <a:cubicBezTo>
                      <a:pt x="3282" y="3373"/>
                      <a:pt x="2331" y="2558"/>
                      <a:pt x="2263" y="1788"/>
                    </a:cubicBezTo>
                    <a:cubicBezTo>
                      <a:pt x="2173" y="1019"/>
                      <a:pt x="996" y="1"/>
                      <a:pt x="566" y="1"/>
                    </a:cubicBezTo>
                    <a:close/>
                    <a:moveTo>
                      <a:pt x="2829" y="5636"/>
                    </a:moveTo>
                    <a:cubicBezTo>
                      <a:pt x="2829" y="5636"/>
                      <a:pt x="2829" y="5636"/>
                      <a:pt x="2829" y="5636"/>
                    </a:cubicBezTo>
                    <a:cubicBezTo>
                      <a:pt x="2829" y="5636"/>
                      <a:pt x="2829" y="5636"/>
                      <a:pt x="2829" y="56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63"/>
              <p:cNvSpPr/>
              <p:nvPr/>
            </p:nvSpPr>
            <p:spPr>
              <a:xfrm>
                <a:off x="5072267" y="2548410"/>
                <a:ext cx="189091" cy="339375"/>
              </a:xfrm>
              <a:custGeom>
                <a:avLst/>
                <a:gdLst/>
                <a:ahLst/>
                <a:cxnLst/>
                <a:rect l="l" t="t" r="r" b="b"/>
                <a:pathLst>
                  <a:path w="8488" h="15234" extrusionOk="0">
                    <a:moveTo>
                      <a:pt x="2649" y="1"/>
                    </a:moveTo>
                    <a:cubicBezTo>
                      <a:pt x="2360" y="1"/>
                      <a:pt x="2041" y="104"/>
                      <a:pt x="1698" y="341"/>
                    </a:cubicBezTo>
                    <a:cubicBezTo>
                      <a:pt x="1" y="1518"/>
                      <a:pt x="1404" y="4121"/>
                      <a:pt x="2105" y="5298"/>
                    </a:cubicBezTo>
                    <a:cubicBezTo>
                      <a:pt x="2784" y="6475"/>
                      <a:pt x="3441" y="8874"/>
                      <a:pt x="3576" y="11635"/>
                    </a:cubicBezTo>
                    <a:cubicBezTo>
                      <a:pt x="3690" y="14396"/>
                      <a:pt x="3984" y="15233"/>
                      <a:pt x="3984" y="15233"/>
                    </a:cubicBezTo>
                    <a:cubicBezTo>
                      <a:pt x="4074" y="15072"/>
                      <a:pt x="4371" y="15019"/>
                      <a:pt x="4766" y="15019"/>
                    </a:cubicBezTo>
                    <a:cubicBezTo>
                      <a:pt x="5520" y="15019"/>
                      <a:pt x="6628" y="15212"/>
                      <a:pt x="7322" y="15212"/>
                    </a:cubicBezTo>
                    <a:cubicBezTo>
                      <a:pt x="7541" y="15212"/>
                      <a:pt x="7719" y="15193"/>
                      <a:pt x="7831" y="15143"/>
                    </a:cubicBezTo>
                    <a:cubicBezTo>
                      <a:pt x="8488" y="14849"/>
                      <a:pt x="7130" y="13106"/>
                      <a:pt x="6292" y="11839"/>
                    </a:cubicBezTo>
                    <a:cubicBezTo>
                      <a:pt x="5432" y="10571"/>
                      <a:pt x="3939" y="4370"/>
                      <a:pt x="4210" y="2831"/>
                    </a:cubicBezTo>
                    <a:cubicBezTo>
                      <a:pt x="4445" y="1603"/>
                      <a:pt x="3786" y="1"/>
                      <a:pt x="2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63"/>
              <p:cNvSpPr/>
              <p:nvPr/>
            </p:nvSpPr>
            <p:spPr>
              <a:xfrm>
                <a:off x="5033949" y="2352324"/>
                <a:ext cx="112457" cy="2082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9348" extrusionOk="0">
                    <a:moveTo>
                      <a:pt x="2326" y="73"/>
                    </a:moveTo>
                    <a:cubicBezTo>
                      <a:pt x="2266" y="73"/>
                      <a:pt x="2200" y="79"/>
                      <a:pt x="2128" y="91"/>
                    </a:cubicBezTo>
                    <a:cubicBezTo>
                      <a:pt x="1268" y="204"/>
                      <a:pt x="1" y="0"/>
                      <a:pt x="136" y="815"/>
                    </a:cubicBezTo>
                    <a:cubicBezTo>
                      <a:pt x="272" y="1630"/>
                      <a:pt x="1449" y="2807"/>
                      <a:pt x="1562" y="4436"/>
                    </a:cubicBezTo>
                    <a:cubicBezTo>
                      <a:pt x="1675" y="6043"/>
                      <a:pt x="1811" y="8622"/>
                      <a:pt x="2626" y="9347"/>
                    </a:cubicBezTo>
                    <a:lnTo>
                      <a:pt x="2626" y="9347"/>
                    </a:lnTo>
                    <a:cubicBezTo>
                      <a:pt x="2627" y="9332"/>
                      <a:pt x="3441" y="8686"/>
                      <a:pt x="4348" y="8686"/>
                    </a:cubicBezTo>
                    <a:cubicBezTo>
                      <a:pt x="4557" y="8686"/>
                      <a:pt x="4770" y="8720"/>
                      <a:pt x="4980" y="8804"/>
                    </a:cubicBezTo>
                    <a:cubicBezTo>
                      <a:pt x="4980" y="8804"/>
                      <a:pt x="5048" y="7333"/>
                      <a:pt x="4346" y="6541"/>
                    </a:cubicBezTo>
                    <a:cubicBezTo>
                      <a:pt x="3667" y="5771"/>
                      <a:pt x="2943" y="3372"/>
                      <a:pt x="2943" y="1992"/>
                    </a:cubicBezTo>
                    <a:cubicBezTo>
                      <a:pt x="2943" y="730"/>
                      <a:pt x="2962" y="73"/>
                      <a:pt x="2326" y="73"/>
                    </a:cubicBezTo>
                    <a:close/>
                    <a:moveTo>
                      <a:pt x="2626" y="9347"/>
                    </a:moveTo>
                    <a:cubicBezTo>
                      <a:pt x="2626" y="9347"/>
                      <a:pt x="2626" y="9347"/>
                      <a:pt x="2626" y="9347"/>
                    </a:cubicBezTo>
                    <a:cubicBezTo>
                      <a:pt x="2626" y="9347"/>
                      <a:pt x="2626" y="9347"/>
                      <a:pt x="2626" y="93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63"/>
              <p:cNvSpPr/>
              <p:nvPr/>
            </p:nvSpPr>
            <p:spPr>
              <a:xfrm>
                <a:off x="5006860" y="2135987"/>
                <a:ext cx="86615" cy="216470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9717" extrusionOk="0">
                    <a:moveTo>
                      <a:pt x="613" y="1"/>
                    </a:moveTo>
                    <a:cubicBezTo>
                      <a:pt x="147" y="1"/>
                      <a:pt x="1" y="1027"/>
                      <a:pt x="334" y="1880"/>
                    </a:cubicBezTo>
                    <a:cubicBezTo>
                      <a:pt x="696" y="2831"/>
                      <a:pt x="289" y="3849"/>
                      <a:pt x="900" y="5026"/>
                    </a:cubicBezTo>
                    <a:cubicBezTo>
                      <a:pt x="1511" y="6203"/>
                      <a:pt x="1036" y="8964"/>
                      <a:pt x="1330" y="9485"/>
                    </a:cubicBezTo>
                    <a:cubicBezTo>
                      <a:pt x="1428" y="9658"/>
                      <a:pt x="1707" y="9716"/>
                      <a:pt x="2036" y="9716"/>
                    </a:cubicBezTo>
                    <a:cubicBezTo>
                      <a:pt x="2693" y="9716"/>
                      <a:pt x="3548" y="9485"/>
                      <a:pt x="3548" y="9485"/>
                    </a:cubicBezTo>
                    <a:cubicBezTo>
                      <a:pt x="3887" y="9032"/>
                      <a:pt x="3887" y="8398"/>
                      <a:pt x="3548" y="7946"/>
                    </a:cubicBezTo>
                    <a:cubicBezTo>
                      <a:pt x="2937" y="7176"/>
                      <a:pt x="2597" y="5796"/>
                      <a:pt x="2597" y="4823"/>
                    </a:cubicBezTo>
                    <a:cubicBezTo>
                      <a:pt x="2597" y="3827"/>
                      <a:pt x="2031" y="2989"/>
                      <a:pt x="1782" y="2469"/>
                    </a:cubicBezTo>
                    <a:cubicBezTo>
                      <a:pt x="1556" y="1926"/>
                      <a:pt x="1307" y="228"/>
                      <a:pt x="741" y="25"/>
                    </a:cubicBezTo>
                    <a:cubicBezTo>
                      <a:pt x="696" y="8"/>
                      <a:pt x="653" y="1"/>
                      <a:pt x="6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63"/>
              <p:cNvSpPr/>
              <p:nvPr/>
            </p:nvSpPr>
            <p:spPr>
              <a:xfrm>
                <a:off x="5208894" y="2539856"/>
                <a:ext cx="122036" cy="344121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15447" extrusionOk="0">
                    <a:moveTo>
                      <a:pt x="2025" y="1"/>
                    </a:moveTo>
                    <a:cubicBezTo>
                      <a:pt x="1887" y="1"/>
                      <a:pt x="1734" y="15"/>
                      <a:pt x="1563" y="47"/>
                    </a:cubicBezTo>
                    <a:cubicBezTo>
                      <a:pt x="205" y="295"/>
                      <a:pt x="1" y="1540"/>
                      <a:pt x="363" y="2559"/>
                    </a:cubicBezTo>
                    <a:cubicBezTo>
                      <a:pt x="725" y="3577"/>
                      <a:pt x="1449" y="7062"/>
                      <a:pt x="1381" y="9575"/>
                    </a:cubicBezTo>
                    <a:cubicBezTo>
                      <a:pt x="1291" y="12109"/>
                      <a:pt x="1834" y="14848"/>
                      <a:pt x="2377" y="15255"/>
                    </a:cubicBezTo>
                    <a:cubicBezTo>
                      <a:pt x="2566" y="15399"/>
                      <a:pt x="2890" y="15446"/>
                      <a:pt x="3239" y="15446"/>
                    </a:cubicBezTo>
                    <a:cubicBezTo>
                      <a:pt x="3936" y="15446"/>
                      <a:pt x="4731" y="15255"/>
                      <a:pt x="4731" y="15255"/>
                    </a:cubicBezTo>
                    <a:cubicBezTo>
                      <a:pt x="4731" y="15255"/>
                      <a:pt x="5478" y="14259"/>
                      <a:pt x="4731" y="13399"/>
                    </a:cubicBezTo>
                    <a:cubicBezTo>
                      <a:pt x="4007" y="12539"/>
                      <a:pt x="3554" y="9778"/>
                      <a:pt x="3554" y="8330"/>
                    </a:cubicBezTo>
                    <a:cubicBezTo>
                      <a:pt x="3554" y="6859"/>
                      <a:pt x="3961" y="1993"/>
                      <a:pt x="3554" y="1291"/>
                    </a:cubicBezTo>
                    <a:cubicBezTo>
                      <a:pt x="3218" y="698"/>
                      <a:pt x="2985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63"/>
              <p:cNvSpPr/>
              <p:nvPr/>
            </p:nvSpPr>
            <p:spPr>
              <a:xfrm>
                <a:off x="5190159" y="2303580"/>
                <a:ext cx="101964" cy="238057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10686" extrusionOk="0">
                    <a:moveTo>
                      <a:pt x="1427" y="0"/>
                    </a:moveTo>
                    <a:cubicBezTo>
                      <a:pt x="709" y="0"/>
                      <a:pt x="1" y="153"/>
                      <a:pt x="27" y="627"/>
                    </a:cubicBezTo>
                    <a:cubicBezTo>
                      <a:pt x="50" y="1441"/>
                      <a:pt x="1249" y="3139"/>
                      <a:pt x="1046" y="4723"/>
                    </a:cubicBezTo>
                    <a:cubicBezTo>
                      <a:pt x="842" y="6307"/>
                      <a:pt x="253" y="9453"/>
                      <a:pt x="797" y="10381"/>
                    </a:cubicBezTo>
                    <a:cubicBezTo>
                      <a:pt x="922" y="10604"/>
                      <a:pt x="1150" y="10686"/>
                      <a:pt x="1428" y="10686"/>
                    </a:cubicBezTo>
                    <a:cubicBezTo>
                      <a:pt x="2195" y="10686"/>
                      <a:pt x="3340" y="10065"/>
                      <a:pt x="3747" y="10065"/>
                    </a:cubicBezTo>
                    <a:cubicBezTo>
                      <a:pt x="3806" y="10065"/>
                      <a:pt x="3850" y="10078"/>
                      <a:pt x="3875" y="10109"/>
                    </a:cubicBezTo>
                    <a:cubicBezTo>
                      <a:pt x="3875" y="10109"/>
                      <a:pt x="4576" y="8299"/>
                      <a:pt x="3875" y="7575"/>
                    </a:cubicBezTo>
                    <a:cubicBezTo>
                      <a:pt x="3173" y="6850"/>
                      <a:pt x="2901" y="3999"/>
                      <a:pt x="3015" y="2550"/>
                    </a:cubicBezTo>
                    <a:cubicBezTo>
                      <a:pt x="3150" y="1079"/>
                      <a:pt x="3309" y="423"/>
                      <a:pt x="2720" y="174"/>
                    </a:cubicBezTo>
                    <a:cubicBezTo>
                      <a:pt x="2465" y="79"/>
                      <a:pt x="1944" y="0"/>
                      <a:pt x="1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63"/>
              <p:cNvSpPr/>
              <p:nvPr/>
            </p:nvSpPr>
            <p:spPr>
              <a:xfrm>
                <a:off x="5188733" y="2039592"/>
                <a:ext cx="88754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11662" extrusionOk="0">
                    <a:moveTo>
                      <a:pt x="1580" y="1"/>
                    </a:moveTo>
                    <a:cubicBezTo>
                      <a:pt x="1168" y="1"/>
                      <a:pt x="528" y="1025"/>
                      <a:pt x="702" y="2111"/>
                    </a:cubicBezTo>
                    <a:cubicBezTo>
                      <a:pt x="861" y="3265"/>
                      <a:pt x="250" y="4623"/>
                      <a:pt x="680" y="6185"/>
                    </a:cubicBezTo>
                    <a:cubicBezTo>
                      <a:pt x="1110" y="7724"/>
                      <a:pt x="1" y="10145"/>
                      <a:pt x="521" y="11503"/>
                    </a:cubicBezTo>
                    <a:cubicBezTo>
                      <a:pt x="521" y="11503"/>
                      <a:pt x="1176" y="11253"/>
                      <a:pt x="1917" y="11253"/>
                    </a:cubicBezTo>
                    <a:cubicBezTo>
                      <a:pt x="2377" y="11253"/>
                      <a:pt x="2870" y="11350"/>
                      <a:pt x="3260" y="11662"/>
                    </a:cubicBezTo>
                    <a:cubicBezTo>
                      <a:pt x="3260" y="11662"/>
                      <a:pt x="3984" y="10960"/>
                      <a:pt x="3260" y="9715"/>
                    </a:cubicBezTo>
                    <a:cubicBezTo>
                      <a:pt x="2513" y="8448"/>
                      <a:pt x="2807" y="5845"/>
                      <a:pt x="2762" y="5008"/>
                    </a:cubicBezTo>
                    <a:cubicBezTo>
                      <a:pt x="2716" y="4148"/>
                      <a:pt x="2241" y="2971"/>
                      <a:pt x="1992" y="2473"/>
                    </a:cubicBezTo>
                    <a:cubicBezTo>
                      <a:pt x="1743" y="1998"/>
                      <a:pt x="2038" y="97"/>
                      <a:pt x="1630" y="6"/>
                    </a:cubicBezTo>
                    <a:cubicBezTo>
                      <a:pt x="1614" y="3"/>
                      <a:pt x="1597" y="1"/>
                      <a:pt x="1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63"/>
              <p:cNvSpPr/>
              <p:nvPr/>
            </p:nvSpPr>
            <p:spPr>
              <a:xfrm>
                <a:off x="5322287" y="2571601"/>
                <a:ext cx="87818" cy="327412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4697" extrusionOk="0">
                    <a:moveTo>
                      <a:pt x="1390" y="1"/>
                    </a:moveTo>
                    <a:cubicBezTo>
                      <a:pt x="602" y="1"/>
                      <a:pt x="0" y="471"/>
                      <a:pt x="207" y="1518"/>
                    </a:cubicBezTo>
                    <a:cubicBezTo>
                      <a:pt x="524" y="3148"/>
                      <a:pt x="456" y="7855"/>
                      <a:pt x="410" y="9394"/>
                    </a:cubicBezTo>
                    <a:cubicBezTo>
                      <a:pt x="343" y="10933"/>
                      <a:pt x="116" y="13423"/>
                      <a:pt x="795" y="14192"/>
                    </a:cubicBezTo>
                    <a:cubicBezTo>
                      <a:pt x="1144" y="14601"/>
                      <a:pt x="1710" y="14697"/>
                      <a:pt x="2164" y="14697"/>
                    </a:cubicBezTo>
                    <a:cubicBezTo>
                      <a:pt x="2564" y="14697"/>
                      <a:pt x="2877" y="14622"/>
                      <a:pt x="2877" y="14622"/>
                    </a:cubicBezTo>
                    <a:cubicBezTo>
                      <a:pt x="2877" y="14622"/>
                      <a:pt x="3669" y="13830"/>
                      <a:pt x="3149" y="12540"/>
                    </a:cubicBezTo>
                    <a:cubicBezTo>
                      <a:pt x="2606" y="11228"/>
                      <a:pt x="2515" y="7720"/>
                      <a:pt x="2719" y="6407"/>
                    </a:cubicBezTo>
                    <a:cubicBezTo>
                      <a:pt x="2900" y="5094"/>
                      <a:pt x="3941" y="1134"/>
                      <a:pt x="2719" y="387"/>
                    </a:cubicBezTo>
                    <a:cubicBezTo>
                      <a:pt x="2286" y="135"/>
                      <a:pt x="1811" y="1"/>
                      <a:pt x="13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63"/>
              <p:cNvSpPr/>
              <p:nvPr/>
            </p:nvSpPr>
            <p:spPr>
              <a:xfrm>
                <a:off x="5322844" y="2343123"/>
                <a:ext cx="91293" cy="219678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9861" extrusionOk="0">
                    <a:moveTo>
                      <a:pt x="1610" y="0"/>
                    </a:moveTo>
                    <a:cubicBezTo>
                      <a:pt x="781" y="0"/>
                      <a:pt x="1042" y="863"/>
                      <a:pt x="1042" y="1929"/>
                    </a:cubicBezTo>
                    <a:cubicBezTo>
                      <a:pt x="1042" y="3106"/>
                      <a:pt x="1132" y="6320"/>
                      <a:pt x="567" y="7769"/>
                    </a:cubicBezTo>
                    <a:cubicBezTo>
                      <a:pt x="1" y="9240"/>
                      <a:pt x="318" y="9511"/>
                      <a:pt x="815" y="9760"/>
                    </a:cubicBezTo>
                    <a:cubicBezTo>
                      <a:pt x="974" y="9836"/>
                      <a:pt x="1243" y="9861"/>
                      <a:pt x="1531" y="9861"/>
                    </a:cubicBezTo>
                    <a:cubicBezTo>
                      <a:pt x="2108" y="9861"/>
                      <a:pt x="2762" y="9760"/>
                      <a:pt x="2762" y="9760"/>
                    </a:cubicBezTo>
                    <a:cubicBezTo>
                      <a:pt x="2762" y="9760"/>
                      <a:pt x="4097" y="8991"/>
                      <a:pt x="3305" y="7452"/>
                    </a:cubicBezTo>
                    <a:cubicBezTo>
                      <a:pt x="2513" y="5913"/>
                      <a:pt x="3033" y="2405"/>
                      <a:pt x="3305" y="1477"/>
                    </a:cubicBezTo>
                    <a:cubicBezTo>
                      <a:pt x="3554" y="549"/>
                      <a:pt x="3079" y="232"/>
                      <a:pt x="1902" y="28"/>
                    </a:cubicBezTo>
                    <a:cubicBezTo>
                      <a:pt x="1792" y="9"/>
                      <a:pt x="1695" y="0"/>
                      <a:pt x="16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63"/>
              <p:cNvSpPr/>
              <p:nvPr/>
            </p:nvSpPr>
            <p:spPr>
              <a:xfrm>
                <a:off x="5333938" y="2084080"/>
                <a:ext cx="77659" cy="261694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11747" extrusionOk="0">
                    <a:moveTo>
                      <a:pt x="1404" y="1"/>
                    </a:moveTo>
                    <a:cubicBezTo>
                      <a:pt x="1404" y="1"/>
                      <a:pt x="566" y="906"/>
                      <a:pt x="793" y="1902"/>
                    </a:cubicBezTo>
                    <a:cubicBezTo>
                      <a:pt x="1042" y="2920"/>
                      <a:pt x="69" y="3418"/>
                      <a:pt x="521" y="4708"/>
                    </a:cubicBezTo>
                    <a:cubicBezTo>
                      <a:pt x="951" y="6021"/>
                      <a:pt x="793" y="7967"/>
                      <a:pt x="385" y="9846"/>
                    </a:cubicBezTo>
                    <a:cubicBezTo>
                      <a:pt x="1" y="11747"/>
                      <a:pt x="906" y="11362"/>
                      <a:pt x="2807" y="11453"/>
                    </a:cubicBezTo>
                    <a:cubicBezTo>
                      <a:pt x="3373" y="10955"/>
                      <a:pt x="3486" y="10095"/>
                      <a:pt x="3056" y="9461"/>
                    </a:cubicBezTo>
                    <a:cubicBezTo>
                      <a:pt x="2286" y="8329"/>
                      <a:pt x="2943" y="6542"/>
                      <a:pt x="2807" y="5478"/>
                    </a:cubicBezTo>
                    <a:cubicBezTo>
                      <a:pt x="2649" y="4437"/>
                      <a:pt x="1766" y="2853"/>
                      <a:pt x="1811" y="2128"/>
                    </a:cubicBezTo>
                    <a:cubicBezTo>
                      <a:pt x="1856" y="1381"/>
                      <a:pt x="1766" y="521"/>
                      <a:pt x="14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63"/>
              <p:cNvSpPr/>
              <p:nvPr/>
            </p:nvSpPr>
            <p:spPr>
              <a:xfrm>
                <a:off x="5392416" y="2605507"/>
                <a:ext cx="133643" cy="324115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14549" extrusionOk="0">
                    <a:moveTo>
                      <a:pt x="3406" y="0"/>
                    </a:moveTo>
                    <a:cubicBezTo>
                      <a:pt x="2587" y="0"/>
                      <a:pt x="2377" y="909"/>
                      <a:pt x="2377" y="2735"/>
                    </a:cubicBezTo>
                    <a:cubicBezTo>
                      <a:pt x="2377" y="5134"/>
                      <a:pt x="1993" y="9140"/>
                      <a:pt x="1495" y="9932"/>
                    </a:cubicBezTo>
                    <a:cubicBezTo>
                      <a:pt x="997" y="10701"/>
                      <a:pt x="1" y="12580"/>
                      <a:pt x="431" y="13440"/>
                    </a:cubicBezTo>
                    <a:cubicBezTo>
                      <a:pt x="838" y="14323"/>
                      <a:pt x="2060" y="14549"/>
                      <a:pt x="2060" y="14549"/>
                    </a:cubicBezTo>
                    <a:cubicBezTo>
                      <a:pt x="2060" y="14549"/>
                      <a:pt x="3599" y="14390"/>
                      <a:pt x="3464" y="12150"/>
                    </a:cubicBezTo>
                    <a:cubicBezTo>
                      <a:pt x="3328" y="9932"/>
                      <a:pt x="3916" y="4727"/>
                      <a:pt x="4369" y="3708"/>
                    </a:cubicBezTo>
                    <a:cubicBezTo>
                      <a:pt x="4822" y="2690"/>
                      <a:pt x="5998" y="992"/>
                      <a:pt x="4369" y="268"/>
                    </a:cubicBezTo>
                    <a:cubicBezTo>
                      <a:pt x="3980" y="90"/>
                      <a:pt x="3663" y="0"/>
                      <a:pt x="3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63"/>
              <p:cNvSpPr/>
              <p:nvPr/>
            </p:nvSpPr>
            <p:spPr>
              <a:xfrm>
                <a:off x="5455440" y="2432055"/>
                <a:ext cx="89778" cy="181963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8168" extrusionOk="0">
                    <a:moveTo>
                      <a:pt x="1898" y="1"/>
                    </a:moveTo>
                    <a:cubicBezTo>
                      <a:pt x="1758" y="1"/>
                      <a:pt x="1665" y="91"/>
                      <a:pt x="1653" y="314"/>
                    </a:cubicBezTo>
                    <a:cubicBezTo>
                      <a:pt x="1630" y="1174"/>
                      <a:pt x="1834" y="2260"/>
                      <a:pt x="1019" y="3414"/>
                    </a:cubicBezTo>
                    <a:cubicBezTo>
                      <a:pt x="205" y="4546"/>
                      <a:pt x="1" y="6990"/>
                      <a:pt x="318" y="7375"/>
                    </a:cubicBezTo>
                    <a:cubicBezTo>
                      <a:pt x="657" y="7782"/>
                      <a:pt x="2558" y="8167"/>
                      <a:pt x="2558" y="8167"/>
                    </a:cubicBezTo>
                    <a:cubicBezTo>
                      <a:pt x="2558" y="8167"/>
                      <a:pt x="3124" y="7149"/>
                      <a:pt x="2807" y="5225"/>
                    </a:cubicBezTo>
                    <a:cubicBezTo>
                      <a:pt x="2490" y="3279"/>
                      <a:pt x="4029" y="1740"/>
                      <a:pt x="3464" y="1129"/>
                    </a:cubicBezTo>
                    <a:cubicBezTo>
                      <a:pt x="3032" y="680"/>
                      <a:pt x="2284" y="1"/>
                      <a:pt x="18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63"/>
              <p:cNvSpPr/>
              <p:nvPr/>
            </p:nvSpPr>
            <p:spPr>
              <a:xfrm>
                <a:off x="5495272" y="2244077"/>
                <a:ext cx="74140" cy="198002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8888" extrusionOk="0">
                    <a:moveTo>
                      <a:pt x="2077" y="0"/>
                    </a:moveTo>
                    <a:cubicBezTo>
                      <a:pt x="1694" y="0"/>
                      <a:pt x="1592" y="1123"/>
                      <a:pt x="1472" y="1804"/>
                    </a:cubicBezTo>
                    <a:cubicBezTo>
                      <a:pt x="1359" y="2596"/>
                      <a:pt x="1042" y="2868"/>
                      <a:pt x="1155" y="3275"/>
                    </a:cubicBezTo>
                    <a:cubicBezTo>
                      <a:pt x="1223" y="3433"/>
                      <a:pt x="1336" y="3546"/>
                      <a:pt x="1495" y="3637"/>
                    </a:cubicBezTo>
                    <a:cubicBezTo>
                      <a:pt x="1155" y="3637"/>
                      <a:pt x="884" y="3931"/>
                      <a:pt x="929" y="4271"/>
                    </a:cubicBezTo>
                    <a:cubicBezTo>
                      <a:pt x="974" y="5244"/>
                      <a:pt x="1178" y="6081"/>
                      <a:pt x="589" y="6987"/>
                    </a:cubicBezTo>
                    <a:cubicBezTo>
                      <a:pt x="1" y="7869"/>
                      <a:pt x="816" y="8571"/>
                      <a:pt x="1789" y="8888"/>
                    </a:cubicBezTo>
                    <a:cubicBezTo>
                      <a:pt x="1789" y="8888"/>
                      <a:pt x="2604" y="8571"/>
                      <a:pt x="2355" y="7077"/>
                    </a:cubicBezTo>
                    <a:cubicBezTo>
                      <a:pt x="2106" y="5561"/>
                      <a:pt x="3328" y="4316"/>
                      <a:pt x="2807" y="3976"/>
                    </a:cubicBezTo>
                    <a:cubicBezTo>
                      <a:pt x="2739" y="3954"/>
                      <a:pt x="2671" y="3909"/>
                      <a:pt x="2604" y="3863"/>
                    </a:cubicBezTo>
                    <a:cubicBezTo>
                      <a:pt x="2739" y="3818"/>
                      <a:pt x="2875" y="3705"/>
                      <a:pt x="2943" y="3569"/>
                    </a:cubicBezTo>
                    <a:cubicBezTo>
                      <a:pt x="2943" y="3094"/>
                      <a:pt x="2875" y="2664"/>
                      <a:pt x="2739" y="2211"/>
                    </a:cubicBezTo>
                    <a:cubicBezTo>
                      <a:pt x="2536" y="1374"/>
                      <a:pt x="2785" y="423"/>
                      <a:pt x="2241" y="61"/>
                    </a:cubicBezTo>
                    <a:cubicBezTo>
                      <a:pt x="2181" y="19"/>
                      <a:pt x="2127" y="0"/>
                      <a:pt x="2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13" name="Google Shape;2813;p63"/>
          <p:cNvGrpSpPr/>
          <p:nvPr/>
        </p:nvGrpSpPr>
        <p:grpSpPr>
          <a:xfrm>
            <a:off x="5896809" y="1763106"/>
            <a:ext cx="1088815" cy="660130"/>
            <a:chOff x="6410375" y="2006625"/>
            <a:chExt cx="1270200" cy="770100"/>
          </a:xfrm>
        </p:grpSpPr>
        <p:sp>
          <p:nvSpPr>
            <p:cNvPr id="2814" name="Google Shape;2814;p63"/>
            <p:cNvSpPr/>
            <p:nvPr/>
          </p:nvSpPr>
          <p:spPr>
            <a:xfrm>
              <a:off x="6410375" y="2006625"/>
              <a:ext cx="1270200" cy="77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3"/>
            <p:cNvSpPr/>
            <p:nvPr/>
          </p:nvSpPr>
          <p:spPr>
            <a:xfrm>
              <a:off x="6674615" y="2160945"/>
              <a:ext cx="741720" cy="461459"/>
            </a:xfrm>
            <a:custGeom>
              <a:avLst/>
              <a:gdLst/>
              <a:ahLst/>
              <a:cxnLst/>
              <a:rect l="l" t="t" r="r" b="b"/>
              <a:pathLst>
                <a:path w="59113" h="36777" extrusionOk="0">
                  <a:moveTo>
                    <a:pt x="37261" y="15225"/>
                  </a:moveTo>
                  <a:cubicBezTo>
                    <a:pt x="37395" y="15225"/>
                    <a:pt x="37538" y="15261"/>
                    <a:pt x="37691" y="15338"/>
                  </a:cubicBezTo>
                  <a:cubicBezTo>
                    <a:pt x="40180" y="16583"/>
                    <a:pt x="38211" y="21517"/>
                    <a:pt x="35722" y="24731"/>
                  </a:cubicBezTo>
                  <a:cubicBezTo>
                    <a:pt x="34183" y="26677"/>
                    <a:pt x="31988" y="27990"/>
                    <a:pt x="29566" y="28442"/>
                  </a:cubicBezTo>
                  <a:cubicBezTo>
                    <a:pt x="27122" y="27990"/>
                    <a:pt x="24927" y="26677"/>
                    <a:pt x="23388" y="24731"/>
                  </a:cubicBezTo>
                  <a:cubicBezTo>
                    <a:pt x="20898" y="21517"/>
                    <a:pt x="18929" y="16583"/>
                    <a:pt x="21396" y="15338"/>
                  </a:cubicBezTo>
                  <a:cubicBezTo>
                    <a:pt x="21550" y="15261"/>
                    <a:pt x="21694" y="15225"/>
                    <a:pt x="21830" y="15225"/>
                  </a:cubicBezTo>
                  <a:cubicBezTo>
                    <a:pt x="23878" y="15225"/>
                    <a:pt x="24003" y="23517"/>
                    <a:pt x="29543" y="23984"/>
                  </a:cubicBezTo>
                  <a:cubicBezTo>
                    <a:pt x="35105" y="23517"/>
                    <a:pt x="35231" y="15225"/>
                    <a:pt x="37261" y="15225"/>
                  </a:cubicBezTo>
                  <a:close/>
                  <a:moveTo>
                    <a:pt x="23583" y="29565"/>
                  </a:moveTo>
                  <a:cubicBezTo>
                    <a:pt x="24081" y="29565"/>
                    <a:pt x="24635" y="29676"/>
                    <a:pt x="25243" y="29936"/>
                  </a:cubicBezTo>
                  <a:cubicBezTo>
                    <a:pt x="26284" y="30389"/>
                    <a:pt x="27235" y="32720"/>
                    <a:pt x="24768" y="33738"/>
                  </a:cubicBezTo>
                  <a:cubicBezTo>
                    <a:pt x="24223" y="33965"/>
                    <a:pt x="23678" y="34063"/>
                    <a:pt x="23164" y="34063"/>
                  </a:cubicBezTo>
                  <a:cubicBezTo>
                    <a:pt x="21375" y="34063"/>
                    <a:pt x="19983" y="32875"/>
                    <a:pt x="20423" y="31837"/>
                  </a:cubicBezTo>
                  <a:cubicBezTo>
                    <a:pt x="20859" y="30809"/>
                    <a:pt x="21912" y="29565"/>
                    <a:pt x="23583" y="29565"/>
                  </a:cubicBezTo>
                  <a:close/>
                  <a:moveTo>
                    <a:pt x="35527" y="29565"/>
                  </a:moveTo>
                  <a:cubicBezTo>
                    <a:pt x="37198" y="29565"/>
                    <a:pt x="38251" y="30809"/>
                    <a:pt x="38687" y="31837"/>
                  </a:cubicBezTo>
                  <a:cubicBezTo>
                    <a:pt x="39126" y="32875"/>
                    <a:pt x="37748" y="34063"/>
                    <a:pt x="35954" y="34063"/>
                  </a:cubicBezTo>
                  <a:cubicBezTo>
                    <a:pt x="35440" y="34063"/>
                    <a:pt x="34891" y="33965"/>
                    <a:pt x="34341" y="33738"/>
                  </a:cubicBezTo>
                  <a:cubicBezTo>
                    <a:pt x="31897" y="32720"/>
                    <a:pt x="32825" y="30389"/>
                    <a:pt x="33866" y="29936"/>
                  </a:cubicBezTo>
                  <a:cubicBezTo>
                    <a:pt x="34475" y="29676"/>
                    <a:pt x="35028" y="29565"/>
                    <a:pt x="35527" y="29565"/>
                  </a:cubicBezTo>
                  <a:close/>
                  <a:moveTo>
                    <a:pt x="12445" y="0"/>
                  </a:moveTo>
                  <a:cubicBezTo>
                    <a:pt x="10787" y="0"/>
                    <a:pt x="9097" y="561"/>
                    <a:pt x="7545" y="1985"/>
                  </a:cubicBezTo>
                  <a:cubicBezTo>
                    <a:pt x="2295" y="6806"/>
                    <a:pt x="4558" y="12487"/>
                    <a:pt x="8360" y="15157"/>
                  </a:cubicBezTo>
                  <a:cubicBezTo>
                    <a:pt x="12615" y="18122"/>
                    <a:pt x="11506" y="22762"/>
                    <a:pt x="9039" y="23509"/>
                  </a:cubicBezTo>
                  <a:cubicBezTo>
                    <a:pt x="9039" y="23509"/>
                    <a:pt x="8906" y="23539"/>
                    <a:pt x="8684" y="23539"/>
                  </a:cubicBezTo>
                  <a:cubicBezTo>
                    <a:pt x="8269" y="23539"/>
                    <a:pt x="7542" y="23433"/>
                    <a:pt x="6776" y="22830"/>
                  </a:cubicBezTo>
                  <a:cubicBezTo>
                    <a:pt x="6402" y="22541"/>
                    <a:pt x="5781" y="22363"/>
                    <a:pt x="5081" y="22363"/>
                  </a:cubicBezTo>
                  <a:cubicBezTo>
                    <a:pt x="3749" y="22363"/>
                    <a:pt x="2131" y="23010"/>
                    <a:pt x="1389" y="24776"/>
                  </a:cubicBezTo>
                  <a:cubicBezTo>
                    <a:pt x="0" y="28160"/>
                    <a:pt x="1672" y="32608"/>
                    <a:pt x="6121" y="32608"/>
                  </a:cubicBezTo>
                  <a:cubicBezTo>
                    <a:pt x="6165" y="32608"/>
                    <a:pt x="6210" y="32608"/>
                    <a:pt x="6255" y="32607"/>
                  </a:cubicBezTo>
                  <a:cubicBezTo>
                    <a:pt x="10804" y="32516"/>
                    <a:pt x="10917" y="27560"/>
                    <a:pt x="10917" y="27560"/>
                  </a:cubicBezTo>
                  <a:cubicBezTo>
                    <a:pt x="10917" y="27560"/>
                    <a:pt x="11443" y="27456"/>
                    <a:pt x="12149" y="27456"/>
                  </a:cubicBezTo>
                  <a:cubicBezTo>
                    <a:pt x="13477" y="27456"/>
                    <a:pt x="15442" y="27823"/>
                    <a:pt x="15738" y="29936"/>
                  </a:cubicBezTo>
                  <a:cubicBezTo>
                    <a:pt x="16213" y="33150"/>
                    <a:pt x="17435" y="35368"/>
                    <a:pt x="20672" y="36364"/>
                  </a:cubicBezTo>
                  <a:cubicBezTo>
                    <a:pt x="21545" y="36634"/>
                    <a:pt x="22594" y="36776"/>
                    <a:pt x="23661" y="36776"/>
                  </a:cubicBezTo>
                  <a:cubicBezTo>
                    <a:pt x="26518" y="36776"/>
                    <a:pt x="29500" y="35757"/>
                    <a:pt x="29566" y="33467"/>
                  </a:cubicBezTo>
                  <a:cubicBezTo>
                    <a:pt x="29616" y="35760"/>
                    <a:pt x="32624" y="36766"/>
                    <a:pt x="35487" y="36766"/>
                  </a:cubicBezTo>
                  <a:cubicBezTo>
                    <a:pt x="36551" y="36766"/>
                    <a:pt x="37596" y="36627"/>
                    <a:pt x="38460" y="36364"/>
                  </a:cubicBezTo>
                  <a:cubicBezTo>
                    <a:pt x="41652" y="35390"/>
                    <a:pt x="42919" y="33150"/>
                    <a:pt x="43372" y="29936"/>
                  </a:cubicBezTo>
                  <a:cubicBezTo>
                    <a:pt x="43684" y="27823"/>
                    <a:pt x="45679" y="27461"/>
                    <a:pt x="47009" y="27461"/>
                  </a:cubicBezTo>
                  <a:cubicBezTo>
                    <a:pt x="47702" y="27461"/>
                    <a:pt x="48215" y="27560"/>
                    <a:pt x="48215" y="27560"/>
                  </a:cubicBezTo>
                  <a:cubicBezTo>
                    <a:pt x="48215" y="27560"/>
                    <a:pt x="48305" y="32516"/>
                    <a:pt x="52854" y="32607"/>
                  </a:cubicBezTo>
                  <a:cubicBezTo>
                    <a:pt x="52888" y="32607"/>
                    <a:pt x="52922" y="32607"/>
                    <a:pt x="52956" y="32607"/>
                  </a:cubicBezTo>
                  <a:cubicBezTo>
                    <a:pt x="57429" y="32607"/>
                    <a:pt x="59113" y="28168"/>
                    <a:pt x="57720" y="24776"/>
                  </a:cubicBezTo>
                  <a:cubicBezTo>
                    <a:pt x="56993" y="23010"/>
                    <a:pt x="55380" y="22363"/>
                    <a:pt x="54050" y="22363"/>
                  </a:cubicBezTo>
                  <a:cubicBezTo>
                    <a:pt x="53351" y="22363"/>
                    <a:pt x="52730" y="22541"/>
                    <a:pt x="52356" y="22830"/>
                  </a:cubicBezTo>
                  <a:cubicBezTo>
                    <a:pt x="51823" y="23287"/>
                    <a:pt x="51146" y="23535"/>
                    <a:pt x="50459" y="23535"/>
                  </a:cubicBezTo>
                  <a:cubicBezTo>
                    <a:pt x="50330" y="23535"/>
                    <a:pt x="50200" y="23527"/>
                    <a:pt x="50071" y="23509"/>
                  </a:cubicBezTo>
                  <a:cubicBezTo>
                    <a:pt x="47604" y="22762"/>
                    <a:pt x="46495" y="18122"/>
                    <a:pt x="50750" y="15157"/>
                  </a:cubicBezTo>
                  <a:cubicBezTo>
                    <a:pt x="54552" y="12487"/>
                    <a:pt x="56815" y="6806"/>
                    <a:pt x="51542" y="1985"/>
                  </a:cubicBezTo>
                  <a:cubicBezTo>
                    <a:pt x="49998" y="568"/>
                    <a:pt x="48313" y="10"/>
                    <a:pt x="46658" y="10"/>
                  </a:cubicBezTo>
                  <a:cubicBezTo>
                    <a:pt x="42999" y="10"/>
                    <a:pt x="39483" y="2738"/>
                    <a:pt x="37940" y="4950"/>
                  </a:cubicBezTo>
                  <a:cubicBezTo>
                    <a:pt x="36571" y="6934"/>
                    <a:pt x="34347" y="7314"/>
                    <a:pt x="32846" y="7314"/>
                  </a:cubicBezTo>
                  <a:cubicBezTo>
                    <a:pt x="31916" y="7314"/>
                    <a:pt x="31263" y="7168"/>
                    <a:pt x="31263" y="7168"/>
                  </a:cubicBezTo>
                  <a:lnTo>
                    <a:pt x="27823" y="7168"/>
                  </a:lnTo>
                  <a:cubicBezTo>
                    <a:pt x="27823" y="7168"/>
                    <a:pt x="27174" y="7314"/>
                    <a:pt x="26247" y="7314"/>
                  </a:cubicBezTo>
                  <a:cubicBezTo>
                    <a:pt x="24750" y="7314"/>
                    <a:pt x="22530" y="6934"/>
                    <a:pt x="21147" y="4950"/>
                  </a:cubicBezTo>
                  <a:cubicBezTo>
                    <a:pt x="19620" y="2738"/>
                    <a:pt x="16109" y="0"/>
                    <a:pt x="12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6" name="Google Shape;2816;p63"/>
          <p:cNvGrpSpPr/>
          <p:nvPr/>
        </p:nvGrpSpPr>
        <p:grpSpPr>
          <a:xfrm>
            <a:off x="7041299" y="1763106"/>
            <a:ext cx="489633" cy="1380178"/>
            <a:chOff x="7745525" y="2006625"/>
            <a:chExt cx="571200" cy="1610100"/>
          </a:xfrm>
        </p:grpSpPr>
        <p:sp>
          <p:nvSpPr>
            <p:cNvPr id="2817" name="Google Shape;2817;p63"/>
            <p:cNvSpPr/>
            <p:nvPr/>
          </p:nvSpPr>
          <p:spPr>
            <a:xfrm>
              <a:off x="7745525" y="2006625"/>
              <a:ext cx="571200" cy="161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8" name="Google Shape;2818;p63"/>
            <p:cNvGrpSpPr/>
            <p:nvPr/>
          </p:nvGrpSpPr>
          <p:grpSpPr>
            <a:xfrm>
              <a:off x="7854853" y="2133364"/>
              <a:ext cx="352543" cy="1356622"/>
              <a:chOff x="5101004" y="3671263"/>
              <a:chExt cx="354457" cy="1363851"/>
            </a:xfrm>
          </p:grpSpPr>
          <p:sp>
            <p:nvSpPr>
              <p:cNvPr id="2819" name="Google Shape;2819;p63"/>
              <p:cNvSpPr/>
              <p:nvPr/>
            </p:nvSpPr>
            <p:spPr>
              <a:xfrm>
                <a:off x="5101004" y="3671263"/>
                <a:ext cx="354457" cy="368203"/>
              </a:xfrm>
              <a:custGeom>
                <a:avLst/>
                <a:gdLst/>
                <a:ahLst/>
                <a:cxnLst/>
                <a:rect l="l" t="t" r="r" b="b"/>
                <a:pathLst>
                  <a:path w="15911" h="16528" extrusionOk="0">
                    <a:moveTo>
                      <a:pt x="3780" y="1"/>
                    </a:moveTo>
                    <a:cubicBezTo>
                      <a:pt x="3780" y="1"/>
                      <a:pt x="2852" y="3192"/>
                      <a:pt x="2286" y="5296"/>
                    </a:cubicBezTo>
                    <a:cubicBezTo>
                      <a:pt x="1721" y="7401"/>
                      <a:pt x="2513" y="7786"/>
                      <a:pt x="2490" y="9664"/>
                    </a:cubicBezTo>
                    <a:cubicBezTo>
                      <a:pt x="2468" y="11543"/>
                      <a:pt x="1" y="13150"/>
                      <a:pt x="453" y="15255"/>
                    </a:cubicBezTo>
                    <a:cubicBezTo>
                      <a:pt x="642" y="16179"/>
                      <a:pt x="1119" y="16527"/>
                      <a:pt x="1723" y="16527"/>
                    </a:cubicBezTo>
                    <a:cubicBezTo>
                      <a:pt x="2495" y="16527"/>
                      <a:pt x="3473" y="15960"/>
                      <a:pt x="4323" y="15300"/>
                    </a:cubicBezTo>
                    <a:cubicBezTo>
                      <a:pt x="5583" y="14312"/>
                      <a:pt x="6715" y="13970"/>
                      <a:pt x="7746" y="13970"/>
                    </a:cubicBezTo>
                    <a:cubicBezTo>
                      <a:pt x="10061" y="13970"/>
                      <a:pt x="11869" y="15694"/>
                      <a:pt x="13487" y="15694"/>
                    </a:cubicBezTo>
                    <a:cubicBezTo>
                      <a:pt x="13970" y="15694"/>
                      <a:pt x="14435" y="15540"/>
                      <a:pt x="14892" y="15141"/>
                    </a:cubicBezTo>
                    <a:cubicBezTo>
                      <a:pt x="15911" y="14236"/>
                      <a:pt x="10909" y="10683"/>
                      <a:pt x="10706" y="9053"/>
                    </a:cubicBezTo>
                    <a:cubicBezTo>
                      <a:pt x="10502" y="7424"/>
                      <a:pt x="9642" y="2875"/>
                      <a:pt x="10230" y="498"/>
                    </a:cubicBezTo>
                    <a:lnTo>
                      <a:pt x="37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63"/>
              <p:cNvSpPr/>
              <p:nvPr/>
            </p:nvSpPr>
            <p:spPr>
              <a:xfrm>
                <a:off x="5180602" y="4002775"/>
                <a:ext cx="168997" cy="98199"/>
              </a:xfrm>
              <a:custGeom>
                <a:avLst/>
                <a:gdLst/>
                <a:ahLst/>
                <a:cxnLst/>
                <a:rect l="l" t="t" r="r" b="b"/>
                <a:pathLst>
                  <a:path w="7586" h="4408" extrusionOk="0">
                    <a:moveTo>
                      <a:pt x="3872" y="0"/>
                    </a:moveTo>
                    <a:cubicBezTo>
                      <a:pt x="3077" y="0"/>
                      <a:pt x="224" y="1928"/>
                      <a:pt x="94" y="2795"/>
                    </a:cubicBezTo>
                    <a:cubicBezTo>
                      <a:pt x="0" y="3419"/>
                      <a:pt x="1625" y="4408"/>
                      <a:pt x="3319" y="4408"/>
                    </a:cubicBezTo>
                    <a:cubicBezTo>
                      <a:pt x="4084" y="4408"/>
                      <a:pt x="4862" y="4206"/>
                      <a:pt x="5503" y="3678"/>
                    </a:cubicBezTo>
                    <a:cubicBezTo>
                      <a:pt x="7585" y="1980"/>
                      <a:pt x="7336" y="962"/>
                      <a:pt x="3964" y="11"/>
                    </a:cubicBezTo>
                    <a:cubicBezTo>
                      <a:pt x="3938" y="4"/>
                      <a:pt x="3907" y="0"/>
                      <a:pt x="38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63"/>
              <p:cNvSpPr/>
              <p:nvPr/>
            </p:nvSpPr>
            <p:spPr>
              <a:xfrm>
                <a:off x="5116131" y="4042339"/>
                <a:ext cx="313623" cy="12965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5820" extrusionOk="0">
                    <a:moveTo>
                      <a:pt x="14078" y="1"/>
                    </a:moveTo>
                    <a:cubicBezTo>
                      <a:pt x="13680" y="834"/>
                      <a:pt x="12990" y="1080"/>
                      <a:pt x="12314" y="1080"/>
                    </a:cubicBezTo>
                    <a:cubicBezTo>
                      <a:pt x="11337" y="1080"/>
                      <a:pt x="10389" y="567"/>
                      <a:pt x="10389" y="567"/>
                    </a:cubicBezTo>
                    <a:cubicBezTo>
                      <a:pt x="8945" y="2828"/>
                      <a:pt x="7437" y="3542"/>
                      <a:pt x="6108" y="3542"/>
                    </a:cubicBezTo>
                    <a:cubicBezTo>
                      <a:pt x="3833" y="3542"/>
                      <a:pt x="2083" y="1449"/>
                      <a:pt x="2083" y="1449"/>
                    </a:cubicBezTo>
                    <a:cubicBezTo>
                      <a:pt x="1404" y="1811"/>
                      <a:pt x="702" y="2106"/>
                      <a:pt x="1" y="2354"/>
                    </a:cubicBezTo>
                    <a:cubicBezTo>
                      <a:pt x="1" y="2354"/>
                      <a:pt x="747" y="4663"/>
                      <a:pt x="1811" y="5002"/>
                    </a:cubicBezTo>
                    <a:cubicBezTo>
                      <a:pt x="2533" y="5253"/>
                      <a:pt x="4156" y="5820"/>
                      <a:pt x="5492" y="5820"/>
                    </a:cubicBezTo>
                    <a:cubicBezTo>
                      <a:pt x="6084" y="5820"/>
                      <a:pt x="6619" y="5709"/>
                      <a:pt x="6994" y="5410"/>
                    </a:cubicBezTo>
                    <a:cubicBezTo>
                      <a:pt x="7326" y="5152"/>
                      <a:pt x="7641" y="5076"/>
                      <a:pt x="7962" y="5076"/>
                    </a:cubicBezTo>
                    <a:cubicBezTo>
                      <a:pt x="8427" y="5076"/>
                      <a:pt x="8906" y="5235"/>
                      <a:pt x="9468" y="5235"/>
                    </a:cubicBezTo>
                    <a:cubicBezTo>
                      <a:pt x="9948" y="5235"/>
                      <a:pt x="10490" y="5119"/>
                      <a:pt x="11136" y="4686"/>
                    </a:cubicBezTo>
                    <a:cubicBezTo>
                      <a:pt x="13036" y="3373"/>
                      <a:pt x="14077" y="2"/>
                      <a:pt x="14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63"/>
              <p:cNvSpPr/>
              <p:nvPr/>
            </p:nvSpPr>
            <p:spPr>
              <a:xfrm>
                <a:off x="5112099" y="4122516"/>
                <a:ext cx="336814" cy="912598"/>
              </a:xfrm>
              <a:custGeom>
                <a:avLst/>
                <a:gdLst/>
                <a:ahLst/>
                <a:cxnLst/>
                <a:rect l="l" t="t" r="r" b="b"/>
                <a:pathLst>
                  <a:path w="15119" h="40965" extrusionOk="0">
                    <a:moveTo>
                      <a:pt x="8918" y="15548"/>
                    </a:moveTo>
                    <a:cubicBezTo>
                      <a:pt x="9642" y="21523"/>
                      <a:pt x="10547" y="29965"/>
                      <a:pt x="10004" y="32115"/>
                    </a:cubicBezTo>
                    <a:cubicBezTo>
                      <a:pt x="9710" y="33337"/>
                      <a:pt x="9325" y="36574"/>
                      <a:pt x="8940" y="40217"/>
                    </a:cubicBezTo>
                    <a:cubicBezTo>
                      <a:pt x="8691" y="34016"/>
                      <a:pt x="8374" y="27272"/>
                      <a:pt x="8555" y="24262"/>
                    </a:cubicBezTo>
                    <a:cubicBezTo>
                      <a:pt x="8669" y="21908"/>
                      <a:pt x="8714" y="18626"/>
                      <a:pt x="8918" y="15548"/>
                    </a:cubicBezTo>
                    <a:close/>
                    <a:moveTo>
                      <a:pt x="14598" y="0"/>
                    </a:moveTo>
                    <a:lnTo>
                      <a:pt x="14598" y="0"/>
                    </a:lnTo>
                    <a:cubicBezTo>
                      <a:pt x="14598" y="0"/>
                      <a:pt x="11692" y="3009"/>
                      <a:pt x="8418" y="3009"/>
                    </a:cubicBezTo>
                    <a:cubicBezTo>
                      <a:pt x="8261" y="3009"/>
                      <a:pt x="8103" y="3002"/>
                      <a:pt x="7944" y="2988"/>
                    </a:cubicBezTo>
                    <a:cubicBezTo>
                      <a:pt x="7112" y="3272"/>
                      <a:pt x="6255" y="3411"/>
                      <a:pt x="5406" y="3411"/>
                    </a:cubicBezTo>
                    <a:cubicBezTo>
                      <a:pt x="3418" y="3411"/>
                      <a:pt x="1476" y="2650"/>
                      <a:pt x="1" y="1222"/>
                    </a:cubicBezTo>
                    <a:lnTo>
                      <a:pt x="1" y="1222"/>
                    </a:lnTo>
                    <a:cubicBezTo>
                      <a:pt x="363" y="2331"/>
                      <a:pt x="1019" y="3304"/>
                      <a:pt x="1902" y="4074"/>
                    </a:cubicBezTo>
                    <a:cubicBezTo>
                      <a:pt x="3350" y="5251"/>
                      <a:pt x="3825" y="7627"/>
                      <a:pt x="3984" y="9121"/>
                    </a:cubicBezTo>
                    <a:cubicBezTo>
                      <a:pt x="4142" y="10592"/>
                      <a:pt x="4753" y="21274"/>
                      <a:pt x="4346" y="24873"/>
                    </a:cubicBezTo>
                    <a:cubicBezTo>
                      <a:pt x="4346" y="24873"/>
                      <a:pt x="4866" y="32568"/>
                      <a:pt x="5047" y="40466"/>
                    </a:cubicBezTo>
                    <a:lnTo>
                      <a:pt x="11271" y="40964"/>
                    </a:lnTo>
                    <a:cubicBezTo>
                      <a:pt x="11905" y="36800"/>
                      <a:pt x="12448" y="33111"/>
                      <a:pt x="12561" y="31730"/>
                    </a:cubicBezTo>
                    <a:cubicBezTo>
                      <a:pt x="12878" y="27838"/>
                      <a:pt x="10728" y="15322"/>
                      <a:pt x="9664" y="9574"/>
                    </a:cubicBezTo>
                    <a:cubicBezTo>
                      <a:pt x="9959" y="8442"/>
                      <a:pt x="10321" y="7582"/>
                      <a:pt x="10819" y="7175"/>
                    </a:cubicBezTo>
                    <a:cubicBezTo>
                      <a:pt x="12969" y="5477"/>
                      <a:pt x="15119" y="1245"/>
                      <a:pt x="14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23" name="Google Shape;2823;p63"/>
          <p:cNvGrpSpPr/>
          <p:nvPr/>
        </p:nvGrpSpPr>
        <p:grpSpPr>
          <a:xfrm>
            <a:off x="7430303" y="1763149"/>
            <a:ext cx="825270" cy="3380414"/>
            <a:chOff x="7767485" y="2006640"/>
            <a:chExt cx="753052" cy="3084601"/>
          </a:xfrm>
        </p:grpSpPr>
        <p:grpSp>
          <p:nvGrpSpPr>
            <p:cNvPr id="2824" name="Google Shape;2824;p63"/>
            <p:cNvGrpSpPr/>
            <p:nvPr/>
          </p:nvGrpSpPr>
          <p:grpSpPr>
            <a:xfrm>
              <a:off x="7924463" y="3387554"/>
              <a:ext cx="596075" cy="1703687"/>
              <a:chOff x="1852175" y="355925"/>
              <a:chExt cx="596075" cy="1703687"/>
            </a:xfrm>
          </p:grpSpPr>
          <p:sp>
            <p:nvSpPr>
              <p:cNvPr id="2825" name="Google Shape;2825;p63"/>
              <p:cNvSpPr/>
              <p:nvPr/>
            </p:nvSpPr>
            <p:spPr>
              <a:xfrm>
                <a:off x="2131375" y="404450"/>
                <a:ext cx="181550" cy="1126125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45045" extrusionOk="0">
                    <a:moveTo>
                      <a:pt x="516" y="1"/>
                    </a:moveTo>
                    <a:lnTo>
                      <a:pt x="212" y="304"/>
                    </a:lnTo>
                    <a:lnTo>
                      <a:pt x="6655" y="6747"/>
                    </a:lnTo>
                    <a:lnTo>
                      <a:pt x="41" y="13374"/>
                    </a:lnTo>
                    <a:lnTo>
                      <a:pt x="6404" y="19737"/>
                    </a:lnTo>
                    <a:lnTo>
                      <a:pt x="1" y="26140"/>
                    </a:lnTo>
                    <a:lnTo>
                      <a:pt x="6206" y="32358"/>
                    </a:lnTo>
                    <a:lnTo>
                      <a:pt x="27" y="38536"/>
                    </a:lnTo>
                    <a:lnTo>
                      <a:pt x="6536" y="45045"/>
                    </a:lnTo>
                    <a:lnTo>
                      <a:pt x="6839" y="44741"/>
                    </a:lnTo>
                    <a:lnTo>
                      <a:pt x="635" y="38536"/>
                    </a:lnTo>
                    <a:lnTo>
                      <a:pt x="6813" y="32358"/>
                    </a:lnTo>
                    <a:lnTo>
                      <a:pt x="608" y="26140"/>
                    </a:lnTo>
                    <a:lnTo>
                      <a:pt x="7011" y="19737"/>
                    </a:lnTo>
                    <a:lnTo>
                      <a:pt x="648" y="13374"/>
                    </a:lnTo>
                    <a:lnTo>
                      <a:pt x="7262" y="6747"/>
                    </a:lnTo>
                    <a:lnTo>
                      <a:pt x="5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63"/>
              <p:cNvSpPr/>
              <p:nvPr/>
            </p:nvSpPr>
            <p:spPr>
              <a:xfrm>
                <a:off x="2124799" y="387938"/>
                <a:ext cx="25770" cy="1671674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48808" extrusionOk="0">
                    <a:moveTo>
                      <a:pt x="1" y="1"/>
                    </a:moveTo>
                    <a:lnTo>
                      <a:pt x="1" y="48807"/>
                    </a:lnTo>
                    <a:lnTo>
                      <a:pt x="1031" y="48807"/>
                    </a:lnTo>
                    <a:lnTo>
                      <a:pt x="10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63"/>
              <p:cNvSpPr/>
              <p:nvPr/>
            </p:nvSpPr>
            <p:spPr>
              <a:xfrm>
                <a:off x="2287179" y="387938"/>
                <a:ext cx="26095" cy="1671674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48808" extrusionOk="0">
                    <a:moveTo>
                      <a:pt x="0" y="1"/>
                    </a:moveTo>
                    <a:lnTo>
                      <a:pt x="0" y="48807"/>
                    </a:lnTo>
                    <a:lnTo>
                      <a:pt x="1043" y="48807"/>
                    </a:lnTo>
                    <a:lnTo>
                      <a:pt x="10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63"/>
              <p:cNvSpPr/>
              <p:nvPr/>
            </p:nvSpPr>
            <p:spPr>
              <a:xfrm>
                <a:off x="1852175" y="364200"/>
                <a:ext cx="57197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2879" h="1941" extrusionOk="0">
                    <a:moveTo>
                      <a:pt x="0" y="0"/>
                    </a:moveTo>
                    <a:lnTo>
                      <a:pt x="0" y="1941"/>
                    </a:lnTo>
                    <a:lnTo>
                      <a:pt x="22879" y="1941"/>
                    </a:lnTo>
                    <a:lnTo>
                      <a:pt x="228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63"/>
              <p:cNvSpPr/>
              <p:nvPr/>
            </p:nvSpPr>
            <p:spPr>
              <a:xfrm>
                <a:off x="2343925" y="355925"/>
                <a:ext cx="104325" cy="627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2510" extrusionOk="0">
                    <a:moveTo>
                      <a:pt x="397" y="1"/>
                    </a:moveTo>
                    <a:cubicBezTo>
                      <a:pt x="172" y="1"/>
                      <a:pt x="1" y="173"/>
                      <a:pt x="1" y="397"/>
                    </a:cubicBezTo>
                    <a:lnTo>
                      <a:pt x="1" y="2126"/>
                    </a:lnTo>
                    <a:cubicBezTo>
                      <a:pt x="1" y="2338"/>
                      <a:pt x="172" y="2509"/>
                      <a:pt x="397" y="2509"/>
                    </a:cubicBezTo>
                    <a:lnTo>
                      <a:pt x="3776" y="2509"/>
                    </a:lnTo>
                    <a:cubicBezTo>
                      <a:pt x="3988" y="2509"/>
                      <a:pt x="4173" y="2338"/>
                      <a:pt x="4173" y="2126"/>
                    </a:cubicBezTo>
                    <a:lnTo>
                      <a:pt x="4173" y="397"/>
                    </a:lnTo>
                    <a:cubicBezTo>
                      <a:pt x="4173" y="173"/>
                      <a:pt x="3988" y="1"/>
                      <a:pt x="3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0" name="Google Shape;2830;p63"/>
            <p:cNvGrpSpPr/>
            <p:nvPr/>
          </p:nvGrpSpPr>
          <p:grpSpPr>
            <a:xfrm>
              <a:off x="7767485" y="2006640"/>
              <a:ext cx="653913" cy="1403385"/>
              <a:chOff x="7767485" y="2006640"/>
              <a:chExt cx="653913" cy="1403385"/>
            </a:xfrm>
          </p:grpSpPr>
          <p:sp>
            <p:nvSpPr>
              <p:cNvPr id="2831" name="Google Shape;2831;p63"/>
              <p:cNvSpPr/>
              <p:nvPr/>
            </p:nvSpPr>
            <p:spPr>
              <a:xfrm>
                <a:off x="8057033" y="2113510"/>
                <a:ext cx="119769" cy="130720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2998" extrusionOk="0">
                    <a:moveTo>
                      <a:pt x="951" y="0"/>
                    </a:moveTo>
                    <a:cubicBezTo>
                      <a:pt x="660" y="225"/>
                      <a:pt x="343" y="410"/>
                      <a:pt x="0" y="528"/>
                    </a:cubicBezTo>
                    <a:cubicBezTo>
                      <a:pt x="198" y="1360"/>
                      <a:pt x="396" y="2179"/>
                      <a:pt x="594" y="2997"/>
                    </a:cubicBezTo>
                    <a:cubicBezTo>
                      <a:pt x="1241" y="2496"/>
                      <a:pt x="1967" y="2099"/>
                      <a:pt x="2746" y="1822"/>
                    </a:cubicBezTo>
                    <a:cubicBezTo>
                      <a:pt x="2046" y="1321"/>
                      <a:pt x="1439" y="713"/>
                      <a:pt x="951" y="0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63"/>
              <p:cNvSpPr/>
              <p:nvPr/>
            </p:nvSpPr>
            <p:spPr>
              <a:xfrm>
                <a:off x="7974716" y="2030971"/>
                <a:ext cx="145101" cy="15631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585" extrusionOk="0">
                    <a:moveTo>
                      <a:pt x="1732" y="1"/>
                    </a:moveTo>
                    <a:cubicBezTo>
                      <a:pt x="1311" y="1"/>
                      <a:pt x="897" y="144"/>
                      <a:pt x="568" y="415"/>
                    </a:cubicBezTo>
                    <a:cubicBezTo>
                      <a:pt x="357" y="586"/>
                      <a:pt x="0" y="692"/>
                      <a:pt x="14" y="956"/>
                    </a:cubicBezTo>
                    <a:cubicBezTo>
                      <a:pt x="40" y="1748"/>
                      <a:pt x="330" y="1656"/>
                      <a:pt x="357" y="1854"/>
                    </a:cubicBezTo>
                    <a:cubicBezTo>
                      <a:pt x="396" y="2039"/>
                      <a:pt x="357" y="2210"/>
                      <a:pt x="462" y="2395"/>
                    </a:cubicBezTo>
                    <a:cubicBezTo>
                      <a:pt x="594" y="2685"/>
                      <a:pt x="885" y="2963"/>
                      <a:pt x="1373" y="3530"/>
                    </a:cubicBezTo>
                    <a:cubicBezTo>
                      <a:pt x="1404" y="3569"/>
                      <a:pt x="1455" y="3584"/>
                      <a:pt x="1515" y="3584"/>
                    </a:cubicBezTo>
                    <a:cubicBezTo>
                      <a:pt x="1638" y="3584"/>
                      <a:pt x="1795" y="3522"/>
                      <a:pt x="1875" y="3478"/>
                    </a:cubicBezTo>
                    <a:cubicBezTo>
                      <a:pt x="2007" y="3412"/>
                      <a:pt x="2099" y="3306"/>
                      <a:pt x="2126" y="3174"/>
                    </a:cubicBezTo>
                    <a:cubicBezTo>
                      <a:pt x="2337" y="2672"/>
                      <a:pt x="2258" y="2408"/>
                      <a:pt x="2469" y="2052"/>
                    </a:cubicBezTo>
                    <a:cubicBezTo>
                      <a:pt x="2680" y="1695"/>
                      <a:pt x="3327" y="1695"/>
                      <a:pt x="3274" y="1286"/>
                    </a:cubicBezTo>
                    <a:cubicBezTo>
                      <a:pt x="3169" y="705"/>
                      <a:pt x="2760" y="230"/>
                      <a:pt x="2192" y="58"/>
                    </a:cubicBezTo>
                    <a:cubicBezTo>
                      <a:pt x="2040" y="20"/>
                      <a:pt x="1886" y="1"/>
                      <a:pt x="1732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63"/>
              <p:cNvSpPr/>
              <p:nvPr/>
            </p:nvSpPr>
            <p:spPr>
              <a:xfrm>
                <a:off x="7984482" y="2106577"/>
                <a:ext cx="13298" cy="6976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0" extrusionOk="0">
                    <a:moveTo>
                      <a:pt x="278" y="1"/>
                    </a:moveTo>
                    <a:cubicBezTo>
                      <a:pt x="209" y="58"/>
                      <a:pt x="130" y="96"/>
                      <a:pt x="41" y="96"/>
                    </a:cubicBezTo>
                    <a:cubicBezTo>
                      <a:pt x="28" y="96"/>
                      <a:pt x="14" y="95"/>
                      <a:pt x="1" y="93"/>
                    </a:cubicBezTo>
                    <a:lnTo>
                      <a:pt x="1" y="93"/>
                    </a:lnTo>
                    <a:cubicBezTo>
                      <a:pt x="27" y="120"/>
                      <a:pt x="67" y="146"/>
                      <a:pt x="106" y="159"/>
                    </a:cubicBezTo>
                    <a:cubicBezTo>
                      <a:pt x="146" y="159"/>
                      <a:pt x="199" y="146"/>
                      <a:pt x="225" y="133"/>
                    </a:cubicBezTo>
                    <a:cubicBezTo>
                      <a:pt x="252" y="120"/>
                      <a:pt x="278" y="107"/>
                      <a:pt x="291" y="80"/>
                    </a:cubicBezTo>
                    <a:cubicBezTo>
                      <a:pt x="304" y="54"/>
                      <a:pt x="291" y="27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63"/>
              <p:cNvSpPr/>
              <p:nvPr/>
            </p:nvSpPr>
            <p:spPr>
              <a:xfrm>
                <a:off x="7942496" y="2006640"/>
                <a:ext cx="182466" cy="127625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927" extrusionOk="0">
                    <a:moveTo>
                      <a:pt x="2105" y="1"/>
                    </a:moveTo>
                    <a:cubicBezTo>
                      <a:pt x="1972" y="1"/>
                      <a:pt x="1841" y="20"/>
                      <a:pt x="1716" y="62"/>
                    </a:cubicBezTo>
                    <a:cubicBezTo>
                      <a:pt x="1531" y="115"/>
                      <a:pt x="1360" y="194"/>
                      <a:pt x="1188" y="273"/>
                    </a:cubicBezTo>
                    <a:cubicBezTo>
                      <a:pt x="1096" y="286"/>
                      <a:pt x="1017" y="313"/>
                      <a:pt x="951" y="366"/>
                    </a:cubicBezTo>
                    <a:cubicBezTo>
                      <a:pt x="819" y="445"/>
                      <a:pt x="700" y="524"/>
                      <a:pt x="581" y="630"/>
                    </a:cubicBezTo>
                    <a:cubicBezTo>
                      <a:pt x="462" y="722"/>
                      <a:pt x="330" y="788"/>
                      <a:pt x="185" y="828"/>
                    </a:cubicBezTo>
                    <a:cubicBezTo>
                      <a:pt x="145" y="828"/>
                      <a:pt x="106" y="841"/>
                      <a:pt x="66" y="854"/>
                    </a:cubicBezTo>
                    <a:cubicBezTo>
                      <a:pt x="13" y="907"/>
                      <a:pt x="0" y="999"/>
                      <a:pt x="53" y="1052"/>
                    </a:cubicBezTo>
                    <a:cubicBezTo>
                      <a:pt x="93" y="1105"/>
                      <a:pt x="159" y="1158"/>
                      <a:pt x="225" y="1184"/>
                    </a:cubicBezTo>
                    <a:cubicBezTo>
                      <a:pt x="225" y="1197"/>
                      <a:pt x="215" y="1201"/>
                      <a:pt x="201" y="1201"/>
                    </a:cubicBezTo>
                    <a:cubicBezTo>
                      <a:pt x="188" y="1201"/>
                      <a:pt x="172" y="1197"/>
                      <a:pt x="159" y="1197"/>
                    </a:cubicBezTo>
                    <a:cubicBezTo>
                      <a:pt x="151" y="1193"/>
                      <a:pt x="143" y="1192"/>
                      <a:pt x="136" y="1192"/>
                    </a:cubicBezTo>
                    <a:cubicBezTo>
                      <a:pt x="119" y="1192"/>
                      <a:pt x="106" y="1201"/>
                      <a:pt x="106" y="1210"/>
                    </a:cubicBezTo>
                    <a:cubicBezTo>
                      <a:pt x="106" y="1210"/>
                      <a:pt x="106" y="1224"/>
                      <a:pt x="106" y="1237"/>
                    </a:cubicBezTo>
                    <a:cubicBezTo>
                      <a:pt x="185" y="1356"/>
                      <a:pt x="304" y="1435"/>
                      <a:pt x="436" y="1474"/>
                    </a:cubicBezTo>
                    <a:cubicBezTo>
                      <a:pt x="475" y="1501"/>
                      <a:pt x="528" y="1527"/>
                      <a:pt x="568" y="1554"/>
                    </a:cubicBezTo>
                    <a:cubicBezTo>
                      <a:pt x="635" y="1573"/>
                      <a:pt x="710" y="1585"/>
                      <a:pt x="782" y="1585"/>
                    </a:cubicBezTo>
                    <a:cubicBezTo>
                      <a:pt x="808" y="1585"/>
                      <a:pt x="833" y="1584"/>
                      <a:pt x="858" y="1580"/>
                    </a:cubicBezTo>
                    <a:cubicBezTo>
                      <a:pt x="899" y="1582"/>
                      <a:pt x="940" y="1583"/>
                      <a:pt x="980" y="1583"/>
                    </a:cubicBezTo>
                    <a:cubicBezTo>
                      <a:pt x="1253" y="1583"/>
                      <a:pt x="1516" y="1545"/>
                      <a:pt x="1769" y="1488"/>
                    </a:cubicBezTo>
                    <a:lnTo>
                      <a:pt x="1769" y="1488"/>
                    </a:lnTo>
                    <a:cubicBezTo>
                      <a:pt x="1743" y="1791"/>
                      <a:pt x="1901" y="2082"/>
                      <a:pt x="2178" y="2214"/>
                    </a:cubicBezTo>
                    <a:cubicBezTo>
                      <a:pt x="2192" y="2135"/>
                      <a:pt x="2205" y="2069"/>
                      <a:pt x="2192" y="1989"/>
                    </a:cubicBezTo>
                    <a:cubicBezTo>
                      <a:pt x="2178" y="1937"/>
                      <a:pt x="2165" y="1871"/>
                      <a:pt x="2165" y="1805"/>
                    </a:cubicBezTo>
                    <a:cubicBezTo>
                      <a:pt x="2177" y="1694"/>
                      <a:pt x="2280" y="1618"/>
                      <a:pt x="2390" y="1618"/>
                    </a:cubicBezTo>
                    <a:cubicBezTo>
                      <a:pt x="2399" y="1618"/>
                      <a:pt x="2407" y="1619"/>
                      <a:pt x="2416" y="1620"/>
                    </a:cubicBezTo>
                    <a:cubicBezTo>
                      <a:pt x="2535" y="1646"/>
                      <a:pt x="2627" y="1725"/>
                      <a:pt x="2667" y="1844"/>
                    </a:cubicBezTo>
                    <a:cubicBezTo>
                      <a:pt x="2706" y="1989"/>
                      <a:pt x="2667" y="2135"/>
                      <a:pt x="2706" y="2267"/>
                    </a:cubicBezTo>
                    <a:cubicBezTo>
                      <a:pt x="2746" y="2333"/>
                      <a:pt x="2759" y="2412"/>
                      <a:pt x="2759" y="2491"/>
                    </a:cubicBezTo>
                    <a:cubicBezTo>
                      <a:pt x="2746" y="2531"/>
                      <a:pt x="2720" y="2570"/>
                      <a:pt x="2693" y="2597"/>
                    </a:cubicBezTo>
                    <a:cubicBezTo>
                      <a:pt x="2766" y="2659"/>
                      <a:pt x="2864" y="2697"/>
                      <a:pt x="2961" y="2697"/>
                    </a:cubicBezTo>
                    <a:cubicBezTo>
                      <a:pt x="2986" y="2697"/>
                      <a:pt x="3012" y="2695"/>
                      <a:pt x="3036" y="2689"/>
                    </a:cubicBezTo>
                    <a:cubicBezTo>
                      <a:pt x="3054" y="2685"/>
                      <a:pt x="3070" y="2684"/>
                      <a:pt x="3084" y="2684"/>
                    </a:cubicBezTo>
                    <a:cubicBezTo>
                      <a:pt x="3174" y="2684"/>
                      <a:pt x="3200" y="2751"/>
                      <a:pt x="3314" y="2808"/>
                    </a:cubicBezTo>
                    <a:cubicBezTo>
                      <a:pt x="3393" y="2847"/>
                      <a:pt x="3472" y="2887"/>
                      <a:pt x="3551" y="2927"/>
                    </a:cubicBezTo>
                    <a:cubicBezTo>
                      <a:pt x="3617" y="2927"/>
                      <a:pt x="3683" y="2913"/>
                      <a:pt x="3723" y="2874"/>
                    </a:cubicBezTo>
                    <a:cubicBezTo>
                      <a:pt x="3763" y="2821"/>
                      <a:pt x="3855" y="2795"/>
                      <a:pt x="3881" y="2742"/>
                    </a:cubicBezTo>
                    <a:cubicBezTo>
                      <a:pt x="3961" y="2597"/>
                      <a:pt x="4027" y="2451"/>
                      <a:pt x="4079" y="2306"/>
                    </a:cubicBezTo>
                    <a:cubicBezTo>
                      <a:pt x="4185" y="1963"/>
                      <a:pt x="4040" y="1620"/>
                      <a:pt x="3908" y="1290"/>
                    </a:cubicBezTo>
                    <a:cubicBezTo>
                      <a:pt x="3829" y="1078"/>
                      <a:pt x="3710" y="880"/>
                      <a:pt x="3565" y="709"/>
                    </a:cubicBezTo>
                    <a:cubicBezTo>
                      <a:pt x="3538" y="630"/>
                      <a:pt x="3512" y="564"/>
                      <a:pt x="3472" y="498"/>
                    </a:cubicBezTo>
                    <a:cubicBezTo>
                      <a:pt x="3419" y="366"/>
                      <a:pt x="3340" y="260"/>
                      <a:pt x="3248" y="168"/>
                    </a:cubicBezTo>
                    <a:cubicBezTo>
                      <a:pt x="3167" y="87"/>
                      <a:pt x="3056" y="46"/>
                      <a:pt x="2941" y="46"/>
                    </a:cubicBezTo>
                    <a:cubicBezTo>
                      <a:pt x="2924" y="46"/>
                      <a:pt x="2908" y="47"/>
                      <a:pt x="2891" y="49"/>
                    </a:cubicBezTo>
                    <a:cubicBezTo>
                      <a:pt x="2825" y="75"/>
                      <a:pt x="2746" y="88"/>
                      <a:pt x="2680" y="102"/>
                    </a:cubicBezTo>
                    <a:cubicBezTo>
                      <a:pt x="2601" y="88"/>
                      <a:pt x="2535" y="75"/>
                      <a:pt x="2469" y="49"/>
                    </a:cubicBezTo>
                    <a:cubicBezTo>
                      <a:pt x="2349" y="17"/>
                      <a:pt x="2226" y="1"/>
                      <a:pt x="2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63"/>
              <p:cNvSpPr/>
              <p:nvPr/>
            </p:nvSpPr>
            <p:spPr>
              <a:xfrm>
                <a:off x="8043212" y="2080590"/>
                <a:ext cx="14998" cy="3619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830" extrusionOk="0">
                    <a:moveTo>
                      <a:pt x="117" y="1"/>
                    </a:moveTo>
                    <a:cubicBezTo>
                      <a:pt x="109" y="1"/>
                      <a:pt x="101" y="2"/>
                      <a:pt x="93" y="3"/>
                    </a:cubicBezTo>
                    <a:cubicBezTo>
                      <a:pt x="27" y="29"/>
                      <a:pt x="0" y="122"/>
                      <a:pt x="14" y="188"/>
                    </a:cubicBezTo>
                    <a:cubicBezTo>
                      <a:pt x="27" y="267"/>
                      <a:pt x="40" y="346"/>
                      <a:pt x="40" y="425"/>
                    </a:cubicBezTo>
                    <a:cubicBezTo>
                      <a:pt x="40" y="452"/>
                      <a:pt x="27" y="478"/>
                      <a:pt x="14" y="505"/>
                    </a:cubicBezTo>
                    <a:cubicBezTo>
                      <a:pt x="14" y="531"/>
                      <a:pt x="27" y="557"/>
                      <a:pt x="40" y="584"/>
                    </a:cubicBezTo>
                    <a:cubicBezTo>
                      <a:pt x="80" y="610"/>
                      <a:pt x="159" y="584"/>
                      <a:pt x="185" y="623"/>
                    </a:cubicBezTo>
                    <a:cubicBezTo>
                      <a:pt x="225" y="676"/>
                      <a:pt x="185" y="703"/>
                      <a:pt x="185" y="742"/>
                    </a:cubicBezTo>
                    <a:cubicBezTo>
                      <a:pt x="196" y="794"/>
                      <a:pt x="239" y="830"/>
                      <a:pt x="282" y="830"/>
                    </a:cubicBezTo>
                    <a:cubicBezTo>
                      <a:pt x="294" y="830"/>
                      <a:pt x="306" y="827"/>
                      <a:pt x="317" y="821"/>
                    </a:cubicBezTo>
                    <a:cubicBezTo>
                      <a:pt x="344" y="742"/>
                      <a:pt x="344" y="676"/>
                      <a:pt x="344" y="597"/>
                    </a:cubicBezTo>
                    <a:cubicBezTo>
                      <a:pt x="330" y="518"/>
                      <a:pt x="278" y="452"/>
                      <a:pt x="198" y="425"/>
                    </a:cubicBezTo>
                    <a:cubicBezTo>
                      <a:pt x="159" y="425"/>
                      <a:pt x="119" y="425"/>
                      <a:pt x="106" y="399"/>
                    </a:cubicBezTo>
                    <a:cubicBezTo>
                      <a:pt x="93" y="359"/>
                      <a:pt x="119" y="333"/>
                      <a:pt x="146" y="320"/>
                    </a:cubicBezTo>
                    <a:cubicBezTo>
                      <a:pt x="212" y="280"/>
                      <a:pt x="251" y="201"/>
                      <a:pt x="251" y="122"/>
                    </a:cubicBezTo>
                    <a:cubicBezTo>
                      <a:pt x="251" y="51"/>
                      <a:pt x="188" y="1"/>
                      <a:pt x="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63"/>
              <p:cNvSpPr/>
              <p:nvPr/>
            </p:nvSpPr>
            <p:spPr>
              <a:xfrm>
                <a:off x="8264830" y="3321735"/>
                <a:ext cx="139869" cy="84109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929" extrusionOk="0">
                    <a:moveTo>
                      <a:pt x="1703" y="1"/>
                    </a:moveTo>
                    <a:cubicBezTo>
                      <a:pt x="1677" y="344"/>
                      <a:pt x="1518" y="661"/>
                      <a:pt x="1254" y="872"/>
                    </a:cubicBezTo>
                    <a:cubicBezTo>
                      <a:pt x="1017" y="1004"/>
                      <a:pt x="766" y="1110"/>
                      <a:pt x="515" y="1189"/>
                    </a:cubicBezTo>
                    <a:cubicBezTo>
                      <a:pt x="356" y="1242"/>
                      <a:pt x="224" y="1334"/>
                      <a:pt x="119" y="1453"/>
                    </a:cubicBezTo>
                    <a:cubicBezTo>
                      <a:pt x="26" y="1572"/>
                      <a:pt x="0" y="1743"/>
                      <a:pt x="92" y="1889"/>
                    </a:cubicBezTo>
                    <a:cubicBezTo>
                      <a:pt x="449" y="1902"/>
                      <a:pt x="819" y="1915"/>
                      <a:pt x="1188" y="1928"/>
                    </a:cubicBezTo>
                    <a:cubicBezTo>
                      <a:pt x="1267" y="1928"/>
                      <a:pt x="1360" y="1915"/>
                      <a:pt x="1439" y="1902"/>
                    </a:cubicBezTo>
                    <a:cubicBezTo>
                      <a:pt x="1669" y="1829"/>
                      <a:pt x="1855" y="1701"/>
                      <a:pt x="2089" y="1701"/>
                    </a:cubicBezTo>
                    <a:cubicBezTo>
                      <a:pt x="2109" y="1701"/>
                      <a:pt x="2130" y="1702"/>
                      <a:pt x="2152" y="1704"/>
                    </a:cubicBezTo>
                    <a:cubicBezTo>
                      <a:pt x="2165" y="1796"/>
                      <a:pt x="2165" y="1757"/>
                      <a:pt x="2191" y="1862"/>
                    </a:cubicBezTo>
                    <a:cubicBezTo>
                      <a:pt x="2227" y="1863"/>
                      <a:pt x="2262" y="1864"/>
                      <a:pt x="2297" y="1864"/>
                    </a:cubicBezTo>
                    <a:cubicBezTo>
                      <a:pt x="2605" y="1864"/>
                      <a:pt x="2912" y="1813"/>
                      <a:pt x="3208" y="1730"/>
                    </a:cubicBezTo>
                    <a:cubicBezTo>
                      <a:pt x="3208" y="1189"/>
                      <a:pt x="3063" y="700"/>
                      <a:pt x="3050" y="1"/>
                    </a:cubicBezTo>
                    <a:cubicBezTo>
                      <a:pt x="2870" y="43"/>
                      <a:pt x="2691" y="58"/>
                      <a:pt x="2511" y="58"/>
                    </a:cubicBezTo>
                    <a:cubicBezTo>
                      <a:pt x="2242" y="58"/>
                      <a:pt x="1972" y="24"/>
                      <a:pt x="17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63"/>
              <p:cNvSpPr/>
              <p:nvPr/>
            </p:nvSpPr>
            <p:spPr>
              <a:xfrm>
                <a:off x="8202090" y="2575173"/>
                <a:ext cx="219308" cy="773770"/>
              </a:xfrm>
              <a:custGeom>
                <a:avLst/>
                <a:gdLst/>
                <a:ahLst/>
                <a:cxnLst/>
                <a:rect l="l" t="t" r="r" b="b"/>
                <a:pathLst>
                  <a:path w="5030" h="17746" extrusionOk="0">
                    <a:moveTo>
                      <a:pt x="4462" y="0"/>
                    </a:moveTo>
                    <a:lnTo>
                      <a:pt x="436" y="673"/>
                    </a:lnTo>
                    <a:cubicBezTo>
                      <a:pt x="0" y="6865"/>
                      <a:pt x="2073" y="11829"/>
                      <a:pt x="2786" y="17664"/>
                    </a:cubicBezTo>
                    <a:cubicBezTo>
                      <a:pt x="2943" y="17664"/>
                      <a:pt x="3381" y="17745"/>
                      <a:pt x="3780" y="17745"/>
                    </a:cubicBezTo>
                    <a:cubicBezTo>
                      <a:pt x="4216" y="17745"/>
                      <a:pt x="4604" y="17648"/>
                      <a:pt x="4528" y="17242"/>
                    </a:cubicBezTo>
                    <a:cubicBezTo>
                      <a:pt x="5030" y="10852"/>
                      <a:pt x="2812" y="7776"/>
                      <a:pt x="4594" y="1650"/>
                    </a:cubicBezTo>
                    <a:cubicBezTo>
                      <a:pt x="4726" y="1228"/>
                      <a:pt x="4871" y="673"/>
                      <a:pt x="4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63"/>
              <p:cNvSpPr/>
              <p:nvPr/>
            </p:nvSpPr>
            <p:spPr>
              <a:xfrm>
                <a:off x="8127229" y="3331105"/>
                <a:ext cx="146845" cy="78921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1810" extrusionOk="0">
                    <a:moveTo>
                      <a:pt x="3143" y="1"/>
                    </a:moveTo>
                    <a:cubicBezTo>
                      <a:pt x="2802" y="69"/>
                      <a:pt x="2453" y="109"/>
                      <a:pt x="2103" y="109"/>
                    </a:cubicBezTo>
                    <a:cubicBezTo>
                      <a:pt x="1979" y="109"/>
                      <a:pt x="1854" y="104"/>
                      <a:pt x="1730" y="93"/>
                    </a:cubicBezTo>
                    <a:lnTo>
                      <a:pt x="1730" y="93"/>
                    </a:lnTo>
                    <a:cubicBezTo>
                      <a:pt x="1757" y="371"/>
                      <a:pt x="1545" y="608"/>
                      <a:pt x="1308" y="753"/>
                    </a:cubicBezTo>
                    <a:cubicBezTo>
                      <a:pt x="1057" y="885"/>
                      <a:pt x="793" y="991"/>
                      <a:pt x="529" y="1070"/>
                    </a:cubicBezTo>
                    <a:cubicBezTo>
                      <a:pt x="370" y="1123"/>
                      <a:pt x="225" y="1216"/>
                      <a:pt x="120" y="1334"/>
                    </a:cubicBezTo>
                    <a:cubicBezTo>
                      <a:pt x="14" y="1453"/>
                      <a:pt x="1" y="1638"/>
                      <a:pt x="80" y="1770"/>
                    </a:cubicBezTo>
                    <a:cubicBezTo>
                      <a:pt x="463" y="1796"/>
                      <a:pt x="859" y="1796"/>
                      <a:pt x="1242" y="1810"/>
                    </a:cubicBezTo>
                    <a:cubicBezTo>
                      <a:pt x="1321" y="1810"/>
                      <a:pt x="1413" y="1810"/>
                      <a:pt x="1506" y="1783"/>
                    </a:cubicBezTo>
                    <a:cubicBezTo>
                      <a:pt x="1748" y="1723"/>
                      <a:pt x="1946" y="1595"/>
                      <a:pt x="2192" y="1595"/>
                    </a:cubicBezTo>
                    <a:cubicBezTo>
                      <a:pt x="2213" y="1595"/>
                      <a:pt x="2236" y="1596"/>
                      <a:pt x="2258" y="1598"/>
                    </a:cubicBezTo>
                    <a:cubicBezTo>
                      <a:pt x="2271" y="1691"/>
                      <a:pt x="2271" y="1651"/>
                      <a:pt x="2298" y="1744"/>
                    </a:cubicBezTo>
                    <a:cubicBezTo>
                      <a:pt x="2334" y="1745"/>
                      <a:pt x="2371" y="1746"/>
                      <a:pt x="2407" y="1746"/>
                    </a:cubicBezTo>
                    <a:cubicBezTo>
                      <a:pt x="2730" y="1746"/>
                      <a:pt x="3059" y="1695"/>
                      <a:pt x="3367" y="1612"/>
                    </a:cubicBezTo>
                    <a:cubicBezTo>
                      <a:pt x="3367" y="1070"/>
                      <a:pt x="3301" y="529"/>
                      <a:pt x="31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63"/>
              <p:cNvSpPr/>
              <p:nvPr/>
            </p:nvSpPr>
            <p:spPr>
              <a:xfrm>
                <a:off x="8153127" y="2555765"/>
                <a:ext cx="220529" cy="812053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18624" extrusionOk="0">
                    <a:moveTo>
                      <a:pt x="4331" y="0"/>
                    </a:moveTo>
                    <a:lnTo>
                      <a:pt x="318" y="660"/>
                    </a:lnTo>
                    <a:cubicBezTo>
                      <a:pt x="1" y="6588"/>
                      <a:pt x="225" y="12529"/>
                      <a:pt x="951" y="18417"/>
                    </a:cubicBezTo>
                    <a:cubicBezTo>
                      <a:pt x="1143" y="18424"/>
                      <a:pt x="1656" y="18624"/>
                      <a:pt x="2083" y="18624"/>
                    </a:cubicBezTo>
                    <a:cubicBezTo>
                      <a:pt x="2391" y="18624"/>
                      <a:pt x="2654" y="18520"/>
                      <a:pt x="2720" y="18166"/>
                    </a:cubicBezTo>
                    <a:cubicBezTo>
                      <a:pt x="3156" y="14839"/>
                      <a:pt x="2760" y="11367"/>
                      <a:pt x="3090" y="8133"/>
                    </a:cubicBezTo>
                    <a:cubicBezTo>
                      <a:pt x="3367" y="5439"/>
                      <a:pt x="5057" y="2060"/>
                      <a:pt x="43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63"/>
              <p:cNvSpPr/>
              <p:nvPr/>
            </p:nvSpPr>
            <p:spPr>
              <a:xfrm>
                <a:off x="7880322" y="2239739"/>
                <a:ext cx="145101" cy="101768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2334" extrusionOk="0">
                    <a:moveTo>
                      <a:pt x="920" y="1"/>
                    </a:moveTo>
                    <a:cubicBezTo>
                      <a:pt x="900" y="1"/>
                      <a:pt x="884" y="7"/>
                      <a:pt x="872" y="23"/>
                    </a:cubicBezTo>
                    <a:cubicBezTo>
                      <a:pt x="832" y="63"/>
                      <a:pt x="832" y="102"/>
                      <a:pt x="858" y="142"/>
                    </a:cubicBezTo>
                    <a:cubicBezTo>
                      <a:pt x="872" y="181"/>
                      <a:pt x="911" y="208"/>
                      <a:pt x="938" y="234"/>
                    </a:cubicBezTo>
                    <a:cubicBezTo>
                      <a:pt x="1056" y="300"/>
                      <a:pt x="1175" y="353"/>
                      <a:pt x="1281" y="432"/>
                    </a:cubicBezTo>
                    <a:cubicBezTo>
                      <a:pt x="1400" y="511"/>
                      <a:pt x="1479" y="630"/>
                      <a:pt x="1505" y="762"/>
                    </a:cubicBezTo>
                    <a:cubicBezTo>
                      <a:pt x="1519" y="947"/>
                      <a:pt x="1413" y="1119"/>
                      <a:pt x="1241" y="1198"/>
                    </a:cubicBezTo>
                    <a:cubicBezTo>
                      <a:pt x="1083" y="1277"/>
                      <a:pt x="898" y="1330"/>
                      <a:pt x="726" y="1356"/>
                    </a:cubicBezTo>
                    <a:cubicBezTo>
                      <a:pt x="476" y="1422"/>
                      <a:pt x="225" y="1528"/>
                      <a:pt x="0" y="1660"/>
                    </a:cubicBezTo>
                    <a:cubicBezTo>
                      <a:pt x="14" y="1726"/>
                      <a:pt x="106" y="1726"/>
                      <a:pt x="172" y="1752"/>
                    </a:cubicBezTo>
                    <a:cubicBezTo>
                      <a:pt x="251" y="1779"/>
                      <a:pt x="396" y="1752"/>
                      <a:pt x="449" y="1805"/>
                    </a:cubicBezTo>
                    <a:cubicBezTo>
                      <a:pt x="489" y="1858"/>
                      <a:pt x="410" y="1937"/>
                      <a:pt x="449" y="1990"/>
                    </a:cubicBezTo>
                    <a:cubicBezTo>
                      <a:pt x="502" y="2030"/>
                      <a:pt x="660" y="2016"/>
                      <a:pt x="740" y="2030"/>
                    </a:cubicBezTo>
                    <a:cubicBezTo>
                      <a:pt x="819" y="2043"/>
                      <a:pt x="740" y="2096"/>
                      <a:pt x="806" y="2162"/>
                    </a:cubicBezTo>
                    <a:cubicBezTo>
                      <a:pt x="873" y="2212"/>
                      <a:pt x="957" y="2236"/>
                      <a:pt x="1044" y="2236"/>
                    </a:cubicBezTo>
                    <a:cubicBezTo>
                      <a:pt x="1092" y="2236"/>
                      <a:pt x="1141" y="2229"/>
                      <a:pt x="1188" y="2214"/>
                    </a:cubicBezTo>
                    <a:cubicBezTo>
                      <a:pt x="1188" y="2254"/>
                      <a:pt x="1268" y="2320"/>
                      <a:pt x="1307" y="2333"/>
                    </a:cubicBezTo>
                    <a:cubicBezTo>
                      <a:pt x="1426" y="2320"/>
                      <a:pt x="1532" y="2294"/>
                      <a:pt x="1637" y="2267"/>
                    </a:cubicBezTo>
                    <a:cubicBezTo>
                      <a:pt x="1835" y="2214"/>
                      <a:pt x="2033" y="2148"/>
                      <a:pt x="2218" y="2043"/>
                    </a:cubicBezTo>
                    <a:cubicBezTo>
                      <a:pt x="2324" y="1964"/>
                      <a:pt x="2443" y="1911"/>
                      <a:pt x="2575" y="1871"/>
                    </a:cubicBezTo>
                    <a:cubicBezTo>
                      <a:pt x="2610" y="1859"/>
                      <a:pt x="2648" y="1853"/>
                      <a:pt x="2687" y="1853"/>
                    </a:cubicBezTo>
                    <a:cubicBezTo>
                      <a:pt x="2777" y="1853"/>
                      <a:pt x="2870" y="1886"/>
                      <a:pt x="2944" y="1950"/>
                    </a:cubicBezTo>
                    <a:lnTo>
                      <a:pt x="3327" y="947"/>
                    </a:lnTo>
                    <a:cubicBezTo>
                      <a:pt x="2905" y="775"/>
                      <a:pt x="2416" y="775"/>
                      <a:pt x="2060" y="498"/>
                    </a:cubicBezTo>
                    <a:cubicBezTo>
                      <a:pt x="1954" y="393"/>
                      <a:pt x="1835" y="300"/>
                      <a:pt x="1717" y="221"/>
                    </a:cubicBezTo>
                    <a:cubicBezTo>
                      <a:pt x="1519" y="129"/>
                      <a:pt x="1268" y="168"/>
                      <a:pt x="1083" y="63"/>
                    </a:cubicBezTo>
                    <a:cubicBezTo>
                      <a:pt x="1027" y="35"/>
                      <a:pt x="966" y="1"/>
                      <a:pt x="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63"/>
              <p:cNvSpPr/>
              <p:nvPr/>
            </p:nvSpPr>
            <p:spPr>
              <a:xfrm>
                <a:off x="8033402" y="2179524"/>
                <a:ext cx="383985" cy="517126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1860" extrusionOk="0">
                    <a:moveTo>
                      <a:pt x="2725" y="0"/>
                    </a:moveTo>
                    <a:cubicBezTo>
                      <a:pt x="1714" y="0"/>
                      <a:pt x="762" y="610"/>
                      <a:pt x="357" y="1589"/>
                    </a:cubicBezTo>
                    <a:cubicBezTo>
                      <a:pt x="1" y="2460"/>
                      <a:pt x="159" y="3477"/>
                      <a:pt x="516" y="4348"/>
                    </a:cubicBezTo>
                    <a:cubicBezTo>
                      <a:pt x="859" y="5219"/>
                      <a:pt x="1308" y="6064"/>
                      <a:pt x="1876" y="6817"/>
                    </a:cubicBezTo>
                    <a:cubicBezTo>
                      <a:pt x="3169" y="8480"/>
                      <a:pt x="2536" y="10909"/>
                      <a:pt x="2536" y="11860"/>
                    </a:cubicBezTo>
                    <a:cubicBezTo>
                      <a:pt x="4674" y="11675"/>
                      <a:pt x="6655" y="9827"/>
                      <a:pt x="8806" y="9642"/>
                    </a:cubicBezTo>
                    <a:cubicBezTo>
                      <a:pt x="7790" y="7675"/>
                      <a:pt x="7156" y="5008"/>
                      <a:pt x="6153" y="3067"/>
                    </a:cubicBezTo>
                    <a:cubicBezTo>
                      <a:pt x="5862" y="2447"/>
                      <a:pt x="5506" y="1853"/>
                      <a:pt x="5097" y="1298"/>
                    </a:cubicBezTo>
                    <a:cubicBezTo>
                      <a:pt x="4688" y="757"/>
                      <a:pt x="4120" y="335"/>
                      <a:pt x="3460" y="110"/>
                    </a:cubicBezTo>
                    <a:cubicBezTo>
                      <a:pt x="3216" y="36"/>
                      <a:pt x="2969" y="0"/>
                      <a:pt x="27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63"/>
              <p:cNvSpPr/>
              <p:nvPr/>
            </p:nvSpPr>
            <p:spPr>
              <a:xfrm>
                <a:off x="8046656" y="2156502"/>
                <a:ext cx="150856" cy="7848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1800" extrusionOk="0">
                    <a:moveTo>
                      <a:pt x="2125" y="1"/>
                    </a:moveTo>
                    <a:cubicBezTo>
                      <a:pt x="2095" y="1"/>
                      <a:pt x="2064" y="2"/>
                      <a:pt x="2034" y="5"/>
                    </a:cubicBezTo>
                    <a:cubicBezTo>
                      <a:pt x="1862" y="31"/>
                      <a:pt x="1704" y="84"/>
                      <a:pt x="1545" y="176"/>
                    </a:cubicBezTo>
                    <a:cubicBezTo>
                      <a:pt x="978" y="480"/>
                      <a:pt x="449" y="876"/>
                      <a:pt x="1" y="1338"/>
                    </a:cubicBezTo>
                    <a:cubicBezTo>
                      <a:pt x="106" y="1483"/>
                      <a:pt x="212" y="1642"/>
                      <a:pt x="304" y="1800"/>
                    </a:cubicBezTo>
                    <a:cubicBezTo>
                      <a:pt x="1024" y="1189"/>
                      <a:pt x="1933" y="858"/>
                      <a:pt x="2868" y="858"/>
                    </a:cubicBezTo>
                    <a:cubicBezTo>
                      <a:pt x="3064" y="858"/>
                      <a:pt x="3262" y="872"/>
                      <a:pt x="3459" y="902"/>
                    </a:cubicBezTo>
                    <a:cubicBezTo>
                      <a:pt x="3314" y="678"/>
                      <a:pt x="3129" y="480"/>
                      <a:pt x="2931" y="308"/>
                    </a:cubicBezTo>
                    <a:cubicBezTo>
                      <a:pt x="2704" y="116"/>
                      <a:pt x="2422" y="1"/>
                      <a:pt x="2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63"/>
              <p:cNvSpPr/>
              <p:nvPr/>
            </p:nvSpPr>
            <p:spPr>
              <a:xfrm>
                <a:off x="7785361" y="2318965"/>
                <a:ext cx="89249" cy="83281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910" extrusionOk="0">
                    <a:moveTo>
                      <a:pt x="1410" y="1"/>
                    </a:moveTo>
                    <a:cubicBezTo>
                      <a:pt x="1381" y="1"/>
                      <a:pt x="1350" y="5"/>
                      <a:pt x="1320" y="15"/>
                    </a:cubicBezTo>
                    <a:cubicBezTo>
                      <a:pt x="871" y="133"/>
                      <a:pt x="449" y="331"/>
                      <a:pt x="66" y="595"/>
                    </a:cubicBezTo>
                    <a:cubicBezTo>
                      <a:pt x="40" y="609"/>
                      <a:pt x="13" y="635"/>
                      <a:pt x="13" y="675"/>
                    </a:cubicBezTo>
                    <a:cubicBezTo>
                      <a:pt x="0" y="701"/>
                      <a:pt x="13" y="727"/>
                      <a:pt x="26" y="754"/>
                    </a:cubicBezTo>
                    <a:lnTo>
                      <a:pt x="238" y="1242"/>
                    </a:lnTo>
                    <a:cubicBezTo>
                      <a:pt x="317" y="1440"/>
                      <a:pt x="422" y="1599"/>
                      <a:pt x="568" y="1744"/>
                    </a:cubicBezTo>
                    <a:cubicBezTo>
                      <a:pt x="715" y="1852"/>
                      <a:pt x="893" y="1909"/>
                      <a:pt x="1072" y="1909"/>
                    </a:cubicBezTo>
                    <a:cubicBezTo>
                      <a:pt x="1133" y="1909"/>
                      <a:pt x="1194" y="1903"/>
                      <a:pt x="1254" y="1889"/>
                    </a:cubicBezTo>
                    <a:cubicBezTo>
                      <a:pt x="1492" y="1836"/>
                      <a:pt x="1729" y="1744"/>
                      <a:pt x="1941" y="1638"/>
                    </a:cubicBezTo>
                    <a:cubicBezTo>
                      <a:pt x="1993" y="1612"/>
                      <a:pt x="2046" y="1572"/>
                      <a:pt x="2046" y="1520"/>
                    </a:cubicBezTo>
                    <a:cubicBezTo>
                      <a:pt x="2046" y="1493"/>
                      <a:pt x="2033" y="1454"/>
                      <a:pt x="2020" y="1440"/>
                    </a:cubicBezTo>
                    <a:cubicBezTo>
                      <a:pt x="1822" y="1071"/>
                      <a:pt x="1716" y="661"/>
                      <a:pt x="1690" y="239"/>
                    </a:cubicBezTo>
                    <a:cubicBezTo>
                      <a:pt x="1668" y="98"/>
                      <a:pt x="1548" y="1"/>
                      <a:pt x="1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63"/>
              <p:cNvSpPr/>
              <p:nvPr/>
            </p:nvSpPr>
            <p:spPr>
              <a:xfrm>
                <a:off x="7812960" y="2327642"/>
                <a:ext cx="43208" cy="50099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149" extrusionOk="0">
                    <a:moveTo>
                      <a:pt x="766" y="0"/>
                    </a:moveTo>
                    <a:lnTo>
                      <a:pt x="199" y="212"/>
                    </a:lnTo>
                    <a:cubicBezTo>
                      <a:pt x="146" y="225"/>
                      <a:pt x="93" y="251"/>
                      <a:pt x="54" y="291"/>
                    </a:cubicBezTo>
                    <a:cubicBezTo>
                      <a:pt x="14" y="344"/>
                      <a:pt x="1" y="410"/>
                      <a:pt x="14" y="476"/>
                    </a:cubicBezTo>
                    <a:cubicBezTo>
                      <a:pt x="27" y="634"/>
                      <a:pt x="106" y="779"/>
                      <a:pt x="225" y="872"/>
                    </a:cubicBezTo>
                    <a:cubicBezTo>
                      <a:pt x="344" y="977"/>
                      <a:pt x="476" y="1057"/>
                      <a:pt x="621" y="1123"/>
                    </a:cubicBezTo>
                    <a:cubicBezTo>
                      <a:pt x="648" y="1136"/>
                      <a:pt x="700" y="1149"/>
                      <a:pt x="740" y="1149"/>
                    </a:cubicBezTo>
                    <a:cubicBezTo>
                      <a:pt x="793" y="1136"/>
                      <a:pt x="832" y="1083"/>
                      <a:pt x="859" y="1030"/>
                    </a:cubicBezTo>
                    <a:cubicBezTo>
                      <a:pt x="951" y="885"/>
                      <a:pt x="991" y="713"/>
                      <a:pt x="991" y="555"/>
                    </a:cubicBezTo>
                    <a:cubicBezTo>
                      <a:pt x="951" y="357"/>
                      <a:pt x="780" y="198"/>
                      <a:pt x="7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63"/>
              <p:cNvSpPr/>
              <p:nvPr/>
            </p:nvSpPr>
            <p:spPr>
              <a:xfrm>
                <a:off x="7767485" y="2185454"/>
                <a:ext cx="175054" cy="205760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719" extrusionOk="0">
                    <a:moveTo>
                      <a:pt x="1878" y="0"/>
                    </a:moveTo>
                    <a:cubicBezTo>
                      <a:pt x="1860" y="0"/>
                      <a:pt x="1841" y="4"/>
                      <a:pt x="1823" y="14"/>
                    </a:cubicBezTo>
                    <a:lnTo>
                      <a:pt x="54" y="1030"/>
                    </a:lnTo>
                    <a:cubicBezTo>
                      <a:pt x="14" y="1057"/>
                      <a:pt x="1" y="1110"/>
                      <a:pt x="27" y="1149"/>
                    </a:cubicBezTo>
                    <a:lnTo>
                      <a:pt x="2060" y="4674"/>
                    </a:lnTo>
                    <a:cubicBezTo>
                      <a:pt x="2080" y="4704"/>
                      <a:pt x="2115" y="4719"/>
                      <a:pt x="2153" y="4719"/>
                    </a:cubicBezTo>
                    <a:cubicBezTo>
                      <a:pt x="2166" y="4719"/>
                      <a:pt x="2179" y="4717"/>
                      <a:pt x="2192" y="4714"/>
                    </a:cubicBezTo>
                    <a:lnTo>
                      <a:pt x="3948" y="3684"/>
                    </a:lnTo>
                    <a:cubicBezTo>
                      <a:pt x="4001" y="3657"/>
                      <a:pt x="4014" y="3605"/>
                      <a:pt x="3988" y="3565"/>
                    </a:cubicBezTo>
                    <a:lnTo>
                      <a:pt x="1955" y="40"/>
                    </a:lnTo>
                    <a:cubicBezTo>
                      <a:pt x="1938" y="15"/>
                      <a:pt x="1910" y="0"/>
                      <a:pt x="18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63"/>
              <p:cNvSpPr/>
              <p:nvPr/>
            </p:nvSpPr>
            <p:spPr>
              <a:xfrm>
                <a:off x="7781306" y="2192169"/>
                <a:ext cx="151423" cy="182607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4188" extrusionOk="0">
                    <a:moveTo>
                      <a:pt x="1535" y="0"/>
                    </a:moveTo>
                    <a:cubicBezTo>
                      <a:pt x="1525" y="0"/>
                      <a:pt x="1516" y="2"/>
                      <a:pt x="1506" y="5"/>
                    </a:cubicBezTo>
                    <a:lnTo>
                      <a:pt x="53" y="850"/>
                    </a:lnTo>
                    <a:cubicBezTo>
                      <a:pt x="14" y="876"/>
                      <a:pt x="1" y="916"/>
                      <a:pt x="27" y="956"/>
                    </a:cubicBezTo>
                    <a:lnTo>
                      <a:pt x="1875" y="4137"/>
                    </a:lnTo>
                    <a:cubicBezTo>
                      <a:pt x="1885" y="4166"/>
                      <a:pt x="1915" y="4187"/>
                      <a:pt x="1946" y="4187"/>
                    </a:cubicBezTo>
                    <a:cubicBezTo>
                      <a:pt x="1958" y="4187"/>
                      <a:pt x="1970" y="4184"/>
                      <a:pt x="1981" y="4177"/>
                    </a:cubicBezTo>
                    <a:lnTo>
                      <a:pt x="3420" y="3345"/>
                    </a:lnTo>
                    <a:cubicBezTo>
                      <a:pt x="3459" y="3319"/>
                      <a:pt x="3473" y="3266"/>
                      <a:pt x="3446" y="3226"/>
                    </a:cubicBezTo>
                    <a:lnTo>
                      <a:pt x="1611" y="45"/>
                    </a:lnTo>
                    <a:cubicBezTo>
                      <a:pt x="1591" y="15"/>
                      <a:pt x="1564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63"/>
              <p:cNvSpPr/>
              <p:nvPr/>
            </p:nvSpPr>
            <p:spPr>
              <a:xfrm>
                <a:off x="7812393" y="2318529"/>
                <a:ext cx="38019" cy="57163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311" extrusionOk="0">
                    <a:moveTo>
                      <a:pt x="762" y="1"/>
                    </a:moveTo>
                    <a:cubicBezTo>
                      <a:pt x="725" y="1"/>
                      <a:pt x="689" y="22"/>
                      <a:pt x="661" y="51"/>
                    </a:cubicBezTo>
                    <a:cubicBezTo>
                      <a:pt x="555" y="157"/>
                      <a:pt x="463" y="289"/>
                      <a:pt x="383" y="434"/>
                    </a:cubicBezTo>
                    <a:cubicBezTo>
                      <a:pt x="317" y="566"/>
                      <a:pt x="185" y="671"/>
                      <a:pt x="27" y="698"/>
                    </a:cubicBezTo>
                    <a:cubicBezTo>
                      <a:pt x="1" y="1002"/>
                      <a:pt x="212" y="1279"/>
                      <a:pt x="515" y="1305"/>
                    </a:cubicBezTo>
                    <a:cubicBezTo>
                      <a:pt x="532" y="1309"/>
                      <a:pt x="550" y="1310"/>
                      <a:pt x="567" y="1310"/>
                    </a:cubicBezTo>
                    <a:cubicBezTo>
                      <a:pt x="683" y="1310"/>
                      <a:pt x="799" y="1235"/>
                      <a:pt x="845" y="1120"/>
                    </a:cubicBezTo>
                    <a:cubicBezTo>
                      <a:pt x="845" y="1054"/>
                      <a:pt x="845" y="975"/>
                      <a:pt x="819" y="909"/>
                    </a:cubicBezTo>
                    <a:cubicBezTo>
                      <a:pt x="753" y="685"/>
                      <a:pt x="766" y="447"/>
                      <a:pt x="832" y="223"/>
                    </a:cubicBezTo>
                    <a:cubicBezTo>
                      <a:pt x="859" y="143"/>
                      <a:pt x="872" y="51"/>
                      <a:pt x="806" y="11"/>
                    </a:cubicBezTo>
                    <a:cubicBezTo>
                      <a:pt x="791" y="4"/>
                      <a:pt x="776" y="1"/>
                      <a:pt x="7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63"/>
              <p:cNvSpPr/>
              <p:nvPr/>
            </p:nvSpPr>
            <p:spPr>
              <a:xfrm>
                <a:off x="7820459" y="2211311"/>
                <a:ext cx="362665" cy="246485"/>
              </a:xfrm>
              <a:custGeom>
                <a:avLst/>
                <a:gdLst/>
                <a:ahLst/>
                <a:cxnLst/>
                <a:rect l="l" t="t" r="r" b="b"/>
                <a:pathLst>
                  <a:path w="8318" h="5653" extrusionOk="0">
                    <a:moveTo>
                      <a:pt x="6878" y="0"/>
                    </a:moveTo>
                    <a:cubicBezTo>
                      <a:pt x="6619" y="0"/>
                      <a:pt x="6362" y="90"/>
                      <a:pt x="6152" y="226"/>
                    </a:cubicBezTo>
                    <a:cubicBezTo>
                      <a:pt x="5347" y="715"/>
                      <a:pt x="4766" y="1493"/>
                      <a:pt x="4119" y="2180"/>
                    </a:cubicBezTo>
                    <a:cubicBezTo>
                      <a:pt x="3486" y="2880"/>
                      <a:pt x="2707" y="3527"/>
                      <a:pt x="1769" y="3632"/>
                    </a:cubicBezTo>
                    <a:cubicBezTo>
                      <a:pt x="1505" y="3672"/>
                      <a:pt x="1241" y="3659"/>
                      <a:pt x="977" y="3685"/>
                    </a:cubicBezTo>
                    <a:cubicBezTo>
                      <a:pt x="713" y="3698"/>
                      <a:pt x="462" y="3791"/>
                      <a:pt x="264" y="3975"/>
                    </a:cubicBezTo>
                    <a:cubicBezTo>
                      <a:pt x="66" y="4147"/>
                      <a:pt x="0" y="4437"/>
                      <a:pt x="119" y="4688"/>
                    </a:cubicBezTo>
                    <a:cubicBezTo>
                      <a:pt x="304" y="5018"/>
                      <a:pt x="766" y="5005"/>
                      <a:pt x="1136" y="5084"/>
                    </a:cubicBezTo>
                    <a:cubicBezTo>
                      <a:pt x="1690" y="5216"/>
                      <a:pt x="2165" y="5639"/>
                      <a:pt x="2733" y="5652"/>
                    </a:cubicBezTo>
                    <a:cubicBezTo>
                      <a:pt x="2747" y="5653"/>
                      <a:pt x="2761" y="5653"/>
                      <a:pt x="2775" y="5653"/>
                    </a:cubicBezTo>
                    <a:cubicBezTo>
                      <a:pt x="3117" y="5653"/>
                      <a:pt x="3459" y="5501"/>
                      <a:pt x="3776" y="5348"/>
                    </a:cubicBezTo>
                    <a:cubicBezTo>
                      <a:pt x="4753" y="4899"/>
                      <a:pt x="5743" y="4437"/>
                      <a:pt x="6680" y="3909"/>
                    </a:cubicBezTo>
                    <a:cubicBezTo>
                      <a:pt x="7208" y="3619"/>
                      <a:pt x="7750" y="3262"/>
                      <a:pt x="8014" y="2721"/>
                    </a:cubicBezTo>
                    <a:cubicBezTo>
                      <a:pt x="8317" y="2114"/>
                      <a:pt x="8199" y="1361"/>
                      <a:pt x="7882" y="767"/>
                    </a:cubicBezTo>
                    <a:cubicBezTo>
                      <a:pt x="7670" y="398"/>
                      <a:pt x="7354" y="41"/>
                      <a:pt x="6931" y="2"/>
                    </a:cubicBezTo>
                    <a:cubicBezTo>
                      <a:pt x="6914" y="1"/>
                      <a:pt x="6896" y="0"/>
                      <a:pt x="6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9" name="Google Shape;2849;p63"/>
          <p:cNvGrpSpPr/>
          <p:nvPr/>
        </p:nvGrpSpPr>
        <p:grpSpPr>
          <a:xfrm>
            <a:off x="4450092" y="1784322"/>
            <a:ext cx="821422" cy="2038080"/>
            <a:chOff x="4137375" y="3566475"/>
            <a:chExt cx="273625" cy="676025"/>
          </a:xfrm>
        </p:grpSpPr>
        <p:sp>
          <p:nvSpPr>
            <p:cNvPr id="2850" name="Google Shape;2850;p63"/>
            <p:cNvSpPr/>
            <p:nvPr/>
          </p:nvSpPr>
          <p:spPr>
            <a:xfrm>
              <a:off x="4323525" y="3581350"/>
              <a:ext cx="36975" cy="91525"/>
            </a:xfrm>
            <a:custGeom>
              <a:avLst/>
              <a:gdLst/>
              <a:ahLst/>
              <a:cxnLst/>
              <a:rect l="l" t="t" r="r" b="b"/>
              <a:pathLst>
                <a:path w="1479" h="3661" extrusionOk="0">
                  <a:moveTo>
                    <a:pt x="544" y="1"/>
                  </a:moveTo>
                  <a:cubicBezTo>
                    <a:pt x="494" y="1"/>
                    <a:pt x="445" y="6"/>
                    <a:pt x="396" y="17"/>
                  </a:cubicBezTo>
                  <a:lnTo>
                    <a:pt x="0" y="268"/>
                  </a:lnTo>
                  <a:cubicBezTo>
                    <a:pt x="264" y="387"/>
                    <a:pt x="357" y="704"/>
                    <a:pt x="383" y="994"/>
                  </a:cubicBezTo>
                  <a:cubicBezTo>
                    <a:pt x="410" y="1364"/>
                    <a:pt x="370" y="1746"/>
                    <a:pt x="370" y="2129"/>
                  </a:cubicBezTo>
                  <a:cubicBezTo>
                    <a:pt x="344" y="2512"/>
                    <a:pt x="436" y="2882"/>
                    <a:pt x="647" y="3212"/>
                  </a:cubicBezTo>
                  <a:cubicBezTo>
                    <a:pt x="911" y="3595"/>
                    <a:pt x="1017" y="3489"/>
                    <a:pt x="1452" y="3661"/>
                  </a:cubicBezTo>
                  <a:cubicBezTo>
                    <a:pt x="1188" y="2908"/>
                    <a:pt x="1479" y="2459"/>
                    <a:pt x="1466" y="1680"/>
                  </a:cubicBezTo>
                  <a:cubicBezTo>
                    <a:pt x="1466" y="1443"/>
                    <a:pt x="1452" y="1205"/>
                    <a:pt x="1413" y="968"/>
                  </a:cubicBezTo>
                  <a:cubicBezTo>
                    <a:pt x="1373" y="690"/>
                    <a:pt x="1254" y="440"/>
                    <a:pt x="1070" y="228"/>
                  </a:cubicBezTo>
                  <a:cubicBezTo>
                    <a:pt x="933" y="81"/>
                    <a:pt x="738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63"/>
            <p:cNvSpPr/>
            <p:nvPr/>
          </p:nvSpPr>
          <p:spPr>
            <a:xfrm>
              <a:off x="4303458" y="4184400"/>
              <a:ext cx="51850" cy="54125"/>
            </a:xfrm>
            <a:custGeom>
              <a:avLst/>
              <a:gdLst/>
              <a:ahLst/>
              <a:cxnLst/>
              <a:rect l="l" t="t" r="r" b="b"/>
              <a:pathLst>
                <a:path w="2074" h="2165" extrusionOk="0">
                  <a:moveTo>
                    <a:pt x="1295" y="0"/>
                  </a:moveTo>
                  <a:lnTo>
                    <a:pt x="1295" y="0"/>
                  </a:lnTo>
                  <a:cubicBezTo>
                    <a:pt x="1374" y="304"/>
                    <a:pt x="1308" y="647"/>
                    <a:pt x="1123" y="898"/>
                  </a:cubicBezTo>
                  <a:cubicBezTo>
                    <a:pt x="925" y="1162"/>
                    <a:pt x="674" y="1360"/>
                    <a:pt x="384" y="1505"/>
                  </a:cubicBezTo>
                  <a:cubicBezTo>
                    <a:pt x="278" y="1571"/>
                    <a:pt x="159" y="1650"/>
                    <a:pt x="67" y="1743"/>
                  </a:cubicBezTo>
                  <a:cubicBezTo>
                    <a:pt x="1" y="1809"/>
                    <a:pt x="1" y="1915"/>
                    <a:pt x="67" y="1981"/>
                  </a:cubicBezTo>
                  <a:cubicBezTo>
                    <a:pt x="138" y="2063"/>
                    <a:pt x="241" y="2115"/>
                    <a:pt x="357" y="2115"/>
                  </a:cubicBezTo>
                  <a:cubicBezTo>
                    <a:pt x="370" y="2115"/>
                    <a:pt x="383" y="2114"/>
                    <a:pt x="397" y="2113"/>
                  </a:cubicBezTo>
                  <a:cubicBezTo>
                    <a:pt x="586" y="2121"/>
                    <a:pt x="745" y="2165"/>
                    <a:pt x="956" y="2165"/>
                  </a:cubicBezTo>
                  <a:cubicBezTo>
                    <a:pt x="1084" y="2165"/>
                    <a:pt x="1230" y="2149"/>
                    <a:pt x="1413" y="2099"/>
                  </a:cubicBezTo>
                  <a:cubicBezTo>
                    <a:pt x="1598" y="2060"/>
                    <a:pt x="1783" y="2099"/>
                    <a:pt x="1915" y="1981"/>
                  </a:cubicBezTo>
                  <a:cubicBezTo>
                    <a:pt x="2060" y="1849"/>
                    <a:pt x="2074" y="1624"/>
                    <a:pt x="1994" y="1426"/>
                  </a:cubicBezTo>
                  <a:cubicBezTo>
                    <a:pt x="1876" y="1096"/>
                    <a:pt x="1928" y="634"/>
                    <a:pt x="1994" y="66"/>
                  </a:cubicBezTo>
                  <a:lnTo>
                    <a:pt x="1295" y="0"/>
                  </a:lnTo>
                  <a:close/>
                </a:path>
              </a:pathLst>
            </a:custGeom>
            <a:solidFill>
              <a:srgbClr val="8C6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63"/>
            <p:cNvSpPr/>
            <p:nvPr/>
          </p:nvSpPr>
          <p:spPr>
            <a:xfrm>
              <a:off x="4297533" y="4218725"/>
              <a:ext cx="58075" cy="23775"/>
            </a:xfrm>
            <a:custGeom>
              <a:avLst/>
              <a:gdLst/>
              <a:ahLst/>
              <a:cxnLst/>
              <a:rect l="l" t="t" r="r" b="b"/>
              <a:pathLst>
                <a:path w="2323" h="951" extrusionOk="0">
                  <a:moveTo>
                    <a:pt x="2231" y="0"/>
                  </a:moveTo>
                  <a:cubicBezTo>
                    <a:pt x="2235" y="3"/>
                    <a:pt x="2238" y="6"/>
                    <a:pt x="2241" y="9"/>
                  </a:cubicBezTo>
                  <a:lnTo>
                    <a:pt x="2241" y="9"/>
                  </a:lnTo>
                  <a:cubicBezTo>
                    <a:pt x="2241" y="3"/>
                    <a:pt x="2238" y="0"/>
                    <a:pt x="2231" y="0"/>
                  </a:cubicBezTo>
                  <a:close/>
                  <a:moveTo>
                    <a:pt x="2241" y="9"/>
                  </a:moveTo>
                  <a:cubicBezTo>
                    <a:pt x="2242" y="48"/>
                    <a:pt x="2099" y="207"/>
                    <a:pt x="2007" y="264"/>
                  </a:cubicBezTo>
                  <a:cubicBezTo>
                    <a:pt x="1822" y="409"/>
                    <a:pt x="1611" y="502"/>
                    <a:pt x="1386" y="542"/>
                  </a:cubicBezTo>
                  <a:cubicBezTo>
                    <a:pt x="1211" y="585"/>
                    <a:pt x="1027" y="611"/>
                    <a:pt x="842" y="611"/>
                  </a:cubicBezTo>
                  <a:cubicBezTo>
                    <a:pt x="803" y="611"/>
                    <a:pt x="765" y="610"/>
                    <a:pt x="726" y="608"/>
                  </a:cubicBezTo>
                  <a:cubicBezTo>
                    <a:pt x="568" y="568"/>
                    <a:pt x="317" y="396"/>
                    <a:pt x="476" y="198"/>
                  </a:cubicBezTo>
                  <a:lnTo>
                    <a:pt x="476" y="198"/>
                  </a:lnTo>
                  <a:cubicBezTo>
                    <a:pt x="344" y="277"/>
                    <a:pt x="225" y="357"/>
                    <a:pt x="119" y="476"/>
                  </a:cubicBezTo>
                  <a:cubicBezTo>
                    <a:pt x="53" y="568"/>
                    <a:pt x="0" y="674"/>
                    <a:pt x="53" y="779"/>
                  </a:cubicBezTo>
                  <a:cubicBezTo>
                    <a:pt x="106" y="845"/>
                    <a:pt x="185" y="898"/>
                    <a:pt x="264" y="911"/>
                  </a:cubicBezTo>
                  <a:cubicBezTo>
                    <a:pt x="390" y="938"/>
                    <a:pt x="518" y="951"/>
                    <a:pt x="647" y="951"/>
                  </a:cubicBezTo>
                  <a:cubicBezTo>
                    <a:pt x="776" y="951"/>
                    <a:pt x="905" y="938"/>
                    <a:pt x="1030" y="911"/>
                  </a:cubicBezTo>
                  <a:cubicBezTo>
                    <a:pt x="1334" y="858"/>
                    <a:pt x="1650" y="779"/>
                    <a:pt x="1954" y="700"/>
                  </a:cubicBezTo>
                  <a:cubicBezTo>
                    <a:pt x="2033" y="687"/>
                    <a:pt x="2126" y="647"/>
                    <a:pt x="2192" y="581"/>
                  </a:cubicBezTo>
                  <a:cubicBezTo>
                    <a:pt x="2271" y="502"/>
                    <a:pt x="2311" y="396"/>
                    <a:pt x="2311" y="291"/>
                  </a:cubicBezTo>
                  <a:cubicBezTo>
                    <a:pt x="2311" y="189"/>
                    <a:pt x="2323" y="87"/>
                    <a:pt x="2241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63"/>
            <p:cNvSpPr/>
            <p:nvPr/>
          </p:nvSpPr>
          <p:spPr>
            <a:xfrm>
              <a:off x="4185900" y="4195300"/>
              <a:ext cx="58425" cy="40375"/>
            </a:xfrm>
            <a:custGeom>
              <a:avLst/>
              <a:gdLst/>
              <a:ahLst/>
              <a:cxnLst/>
              <a:rect l="l" t="t" r="r" b="b"/>
              <a:pathLst>
                <a:path w="2337" h="1615" extrusionOk="0">
                  <a:moveTo>
                    <a:pt x="1862" y="1"/>
                  </a:moveTo>
                  <a:lnTo>
                    <a:pt x="1558" y="41"/>
                  </a:lnTo>
                  <a:cubicBezTo>
                    <a:pt x="1545" y="357"/>
                    <a:pt x="1386" y="648"/>
                    <a:pt x="1122" y="806"/>
                  </a:cubicBezTo>
                  <a:cubicBezTo>
                    <a:pt x="858" y="965"/>
                    <a:pt x="568" y="1083"/>
                    <a:pt x="277" y="1163"/>
                  </a:cubicBezTo>
                  <a:cubicBezTo>
                    <a:pt x="145" y="1202"/>
                    <a:pt x="0" y="1268"/>
                    <a:pt x="13" y="1400"/>
                  </a:cubicBezTo>
                  <a:cubicBezTo>
                    <a:pt x="27" y="1480"/>
                    <a:pt x="79" y="1546"/>
                    <a:pt x="145" y="1559"/>
                  </a:cubicBezTo>
                  <a:cubicBezTo>
                    <a:pt x="211" y="1585"/>
                    <a:pt x="291" y="1585"/>
                    <a:pt x="357" y="1585"/>
                  </a:cubicBezTo>
                  <a:cubicBezTo>
                    <a:pt x="473" y="1606"/>
                    <a:pt x="576" y="1615"/>
                    <a:pt x="670" y="1615"/>
                  </a:cubicBezTo>
                  <a:cubicBezTo>
                    <a:pt x="1047" y="1615"/>
                    <a:pt x="1273" y="1480"/>
                    <a:pt x="1558" y="1480"/>
                  </a:cubicBezTo>
                  <a:cubicBezTo>
                    <a:pt x="1679" y="1480"/>
                    <a:pt x="1853" y="1541"/>
                    <a:pt x="1988" y="1541"/>
                  </a:cubicBezTo>
                  <a:cubicBezTo>
                    <a:pt x="2030" y="1541"/>
                    <a:pt x="2068" y="1535"/>
                    <a:pt x="2099" y="1519"/>
                  </a:cubicBezTo>
                  <a:cubicBezTo>
                    <a:pt x="2337" y="1387"/>
                    <a:pt x="2192" y="1070"/>
                    <a:pt x="2192" y="806"/>
                  </a:cubicBezTo>
                  <a:cubicBezTo>
                    <a:pt x="2192" y="542"/>
                    <a:pt x="2139" y="265"/>
                    <a:pt x="2231" y="14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rgbClr val="8C6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63"/>
            <p:cNvSpPr/>
            <p:nvPr/>
          </p:nvSpPr>
          <p:spPr>
            <a:xfrm>
              <a:off x="4181600" y="4224025"/>
              <a:ext cx="62075" cy="13775"/>
            </a:xfrm>
            <a:custGeom>
              <a:avLst/>
              <a:gdLst/>
              <a:ahLst/>
              <a:cxnLst/>
              <a:rect l="l" t="t" r="r" b="b"/>
              <a:pathLst>
                <a:path w="2483" h="551" extrusionOk="0">
                  <a:moveTo>
                    <a:pt x="2403" y="0"/>
                  </a:moveTo>
                  <a:lnTo>
                    <a:pt x="2403" y="0"/>
                  </a:lnTo>
                  <a:cubicBezTo>
                    <a:pt x="2311" y="67"/>
                    <a:pt x="2205" y="106"/>
                    <a:pt x="2086" y="106"/>
                  </a:cubicBezTo>
                  <a:lnTo>
                    <a:pt x="1756" y="106"/>
                  </a:lnTo>
                  <a:cubicBezTo>
                    <a:pt x="1432" y="106"/>
                    <a:pt x="1119" y="215"/>
                    <a:pt x="797" y="215"/>
                  </a:cubicBezTo>
                  <a:cubicBezTo>
                    <a:pt x="765" y="215"/>
                    <a:pt x="733" y="214"/>
                    <a:pt x="700" y="212"/>
                  </a:cubicBezTo>
                  <a:cubicBezTo>
                    <a:pt x="634" y="212"/>
                    <a:pt x="581" y="199"/>
                    <a:pt x="529" y="159"/>
                  </a:cubicBezTo>
                  <a:cubicBezTo>
                    <a:pt x="476" y="133"/>
                    <a:pt x="449" y="80"/>
                    <a:pt x="463" y="14"/>
                  </a:cubicBezTo>
                  <a:lnTo>
                    <a:pt x="463" y="14"/>
                  </a:lnTo>
                  <a:cubicBezTo>
                    <a:pt x="331" y="40"/>
                    <a:pt x="212" y="106"/>
                    <a:pt x="106" y="185"/>
                  </a:cubicBezTo>
                  <a:cubicBezTo>
                    <a:pt x="53" y="212"/>
                    <a:pt x="14" y="278"/>
                    <a:pt x="1" y="344"/>
                  </a:cubicBezTo>
                  <a:cubicBezTo>
                    <a:pt x="14" y="397"/>
                    <a:pt x="40" y="436"/>
                    <a:pt x="80" y="476"/>
                  </a:cubicBezTo>
                  <a:cubicBezTo>
                    <a:pt x="133" y="489"/>
                    <a:pt x="172" y="515"/>
                    <a:pt x="225" y="515"/>
                  </a:cubicBezTo>
                  <a:cubicBezTo>
                    <a:pt x="342" y="540"/>
                    <a:pt x="461" y="550"/>
                    <a:pt x="581" y="550"/>
                  </a:cubicBezTo>
                  <a:cubicBezTo>
                    <a:pt x="718" y="550"/>
                    <a:pt x="856" y="537"/>
                    <a:pt x="991" y="515"/>
                  </a:cubicBezTo>
                  <a:cubicBezTo>
                    <a:pt x="1176" y="463"/>
                    <a:pt x="1374" y="449"/>
                    <a:pt x="1558" y="449"/>
                  </a:cubicBezTo>
                  <a:cubicBezTo>
                    <a:pt x="1704" y="449"/>
                    <a:pt x="1836" y="489"/>
                    <a:pt x="1968" y="502"/>
                  </a:cubicBezTo>
                  <a:cubicBezTo>
                    <a:pt x="1995" y="508"/>
                    <a:pt x="2022" y="510"/>
                    <a:pt x="2050" y="510"/>
                  </a:cubicBezTo>
                  <a:cubicBezTo>
                    <a:pt x="2157" y="510"/>
                    <a:pt x="2266" y="470"/>
                    <a:pt x="2350" y="397"/>
                  </a:cubicBezTo>
                  <a:cubicBezTo>
                    <a:pt x="2456" y="291"/>
                    <a:pt x="2482" y="133"/>
                    <a:pt x="2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63"/>
            <p:cNvSpPr/>
            <p:nvPr/>
          </p:nvSpPr>
          <p:spPr>
            <a:xfrm>
              <a:off x="4229450" y="3822300"/>
              <a:ext cx="181550" cy="190350"/>
            </a:xfrm>
            <a:custGeom>
              <a:avLst/>
              <a:gdLst/>
              <a:ahLst/>
              <a:cxnLst/>
              <a:rect l="l" t="t" r="r" b="b"/>
              <a:pathLst>
                <a:path w="7262" h="7614" extrusionOk="0">
                  <a:moveTo>
                    <a:pt x="4037" y="0"/>
                  </a:moveTo>
                  <a:cubicBezTo>
                    <a:pt x="4000" y="0"/>
                    <a:pt x="3961" y="5"/>
                    <a:pt x="3922" y="16"/>
                  </a:cubicBezTo>
                  <a:lnTo>
                    <a:pt x="1334" y="122"/>
                  </a:lnTo>
                  <a:cubicBezTo>
                    <a:pt x="489" y="2432"/>
                    <a:pt x="846" y="5073"/>
                    <a:pt x="1" y="7383"/>
                  </a:cubicBezTo>
                  <a:cubicBezTo>
                    <a:pt x="443" y="7352"/>
                    <a:pt x="886" y="7337"/>
                    <a:pt x="1329" y="7337"/>
                  </a:cubicBezTo>
                  <a:cubicBezTo>
                    <a:pt x="2008" y="7337"/>
                    <a:pt x="2688" y="7372"/>
                    <a:pt x="3367" y="7436"/>
                  </a:cubicBezTo>
                  <a:cubicBezTo>
                    <a:pt x="4077" y="7505"/>
                    <a:pt x="4797" y="7614"/>
                    <a:pt x="5507" y="7614"/>
                  </a:cubicBezTo>
                  <a:cubicBezTo>
                    <a:pt x="5880" y="7614"/>
                    <a:pt x="6251" y="7584"/>
                    <a:pt x="6615" y="7502"/>
                  </a:cubicBezTo>
                  <a:cubicBezTo>
                    <a:pt x="6773" y="7475"/>
                    <a:pt x="6932" y="7396"/>
                    <a:pt x="7050" y="7290"/>
                  </a:cubicBezTo>
                  <a:cubicBezTo>
                    <a:pt x="7262" y="7040"/>
                    <a:pt x="7143" y="6657"/>
                    <a:pt x="7024" y="6353"/>
                  </a:cubicBezTo>
                  <a:cubicBezTo>
                    <a:pt x="6153" y="4346"/>
                    <a:pt x="5295" y="2327"/>
                    <a:pt x="4437" y="320"/>
                  </a:cubicBezTo>
                  <a:cubicBezTo>
                    <a:pt x="4392" y="132"/>
                    <a:pt x="4229" y="0"/>
                    <a:pt x="40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63"/>
            <p:cNvSpPr/>
            <p:nvPr/>
          </p:nvSpPr>
          <p:spPr>
            <a:xfrm>
              <a:off x="4217250" y="3839525"/>
              <a:ext cx="91450" cy="369025"/>
            </a:xfrm>
            <a:custGeom>
              <a:avLst/>
              <a:gdLst/>
              <a:ahLst/>
              <a:cxnLst/>
              <a:rect l="l" t="t" r="r" b="b"/>
              <a:pathLst>
                <a:path w="3658" h="14761" extrusionOk="0">
                  <a:moveTo>
                    <a:pt x="819" y="1"/>
                  </a:moveTo>
                  <a:cubicBezTo>
                    <a:pt x="0" y="5387"/>
                    <a:pt x="462" y="8714"/>
                    <a:pt x="93" y="14681"/>
                  </a:cubicBezTo>
                  <a:cubicBezTo>
                    <a:pt x="357" y="14707"/>
                    <a:pt x="1188" y="14734"/>
                    <a:pt x="1453" y="14760"/>
                  </a:cubicBezTo>
                  <a:cubicBezTo>
                    <a:pt x="2548" y="7578"/>
                    <a:pt x="1888" y="8489"/>
                    <a:pt x="2535" y="5334"/>
                  </a:cubicBezTo>
                  <a:cubicBezTo>
                    <a:pt x="2891" y="3565"/>
                    <a:pt x="3552" y="1809"/>
                    <a:pt x="3657" y="67"/>
                  </a:cubicBezTo>
                  <a:lnTo>
                    <a:pt x="8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3"/>
            <p:cNvSpPr/>
            <p:nvPr/>
          </p:nvSpPr>
          <p:spPr>
            <a:xfrm>
              <a:off x="4230125" y="3839850"/>
              <a:ext cx="15200" cy="63725"/>
            </a:xfrm>
            <a:custGeom>
              <a:avLst/>
              <a:gdLst/>
              <a:ahLst/>
              <a:cxnLst/>
              <a:rect l="l" t="t" r="r" b="b"/>
              <a:pathLst>
                <a:path w="608" h="2549" extrusionOk="0">
                  <a:moveTo>
                    <a:pt x="304" y="1"/>
                  </a:moveTo>
                  <a:cubicBezTo>
                    <a:pt x="172" y="898"/>
                    <a:pt x="66" y="1743"/>
                    <a:pt x="0" y="2549"/>
                  </a:cubicBezTo>
                  <a:cubicBezTo>
                    <a:pt x="119" y="1677"/>
                    <a:pt x="317" y="819"/>
                    <a:pt x="607" y="1"/>
                  </a:cubicBezTo>
                  <a:close/>
                </a:path>
              </a:pathLst>
            </a:custGeom>
            <a:solidFill>
              <a:srgbClr val="1F3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63"/>
            <p:cNvSpPr/>
            <p:nvPr/>
          </p:nvSpPr>
          <p:spPr>
            <a:xfrm>
              <a:off x="4276325" y="3821999"/>
              <a:ext cx="84175" cy="389725"/>
            </a:xfrm>
            <a:custGeom>
              <a:avLst/>
              <a:gdLst/>
              <a:ahLst/>
              <a:cxnLst/>
              <a:rect l="l" t="t" r="r" b="b"/>
              <a:pathLst>
                <a:path w="3367" h="15589" extrusionOk="0">
                  <a:moveTo>
                    <a:pt x="0" y="0"/>
                  </a:moveTo>
                  <a:lnTo>
                    <a:pt x="0" y="0"/>
                  </a:lnTo>
                  <a:cubicBezTo>
                    <a:pt x="66" y="5717"/>
                    <a:pt x="1136" y="9255"/>
                    <a:pt x="1783" y="15578"/>
                  </a:cubicBezTo>
                  <a:cubicBezTo>
                    <a:pt x="1833" y="15585"/>
                    <a:pt x="1896" y="15589"/>
                    <a:pt x="1967" y="15589"/>
                  </a:cubicBezTo>
                  <a:cubicBezTo>
                    <a:pt x="2302" y="15589"/>
                    <a:pt x="2822" y="15506"/>
                    <a:pt x="3116" y="15288"/>
                  </a:cubicBezTo>
                  <a:cubicBezTo>
                    <a:pt x="3367" y="7684"/>
                    <a:pt x="2614" y="9017"/>
                    <a:pt x="2746" y="5664"/>
                  </a:cubicBezTo>
                  <a:cubicBezTo>
                    <a:pt x="2826" y="3789"/>
                    <a:pt x="3222" y="1928"/>
                    <a:pt x="3010" y="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63"/>
            <p:cNvSpPr/>
            <p:nvPr/>
          </p:nvSpPr>
          <p:spPr>
            <a:xfrm>
              <a:off x="4142000" y="3841250"/>
              <a:ext cx="22475" cy="13750"/>
            </a:xfrm>
            <a:custGeom>
              <a:avLst/>
              <a:gdLst/>
              <a:ahLst/>
              <a:cxnLst/>
              <a:rect l="l" t="t" r="r" b="b"/>
              <a:pathLst>
                <a:path w="899" h="550" extrusionOk="0">
                  <a:moveTo>
                    <a:pt x="302" y="0"/>
                  </a:moveTo>
                  <a:cubicBezTo>
                    <a:pt x="176" y="0"/>
                    <a:pt x="78" y="46"/>
                    <a:pt x="53" y="130"/>
                  </a:cubicBezTo>
                  <a:cubicBezTo>
                    <a:pt x="0" y="248"/>
                    <a:pt x="146" y="420"/>
                    <a:pt x="357" y="499"/>
                  </a:cubicBezTo>
                  <a:cubicBezTo>
                    <a:pt x="440" y="533"/>
                    <a:pt x="523" y="550"/>
                    <a:pt x="597" y="550"/>
                  </a:cubicBezTo>
                  <a:cubicBezTo>
                    <a:pt x="722" y="550"/>
                    <a:pt x="820" y="503"/>
                    <a:pt x="845" y="420"/>
                  </a:cubicBezTo>
                  <a:cubicBezTo>
                    <a:pt x="898" y="301"/>
                    <a:pt x="753" y="130"/>
                    <a:pt x="542" y="50"/>
                  </a:cubicBezTo>
                  <a:cubicBezTo>
                    <a:pt x="458" y="16"/>
                    <a:pt x="375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3"/>
            <p:cNvSpPr/>
            <p:nvPr/>
          </p:nvSpPr>
          <p:spPr>
            <a:xfrm>
              <a:off x="4141675" y="3824025"/>
              <a:ext cx="12900" cy="22775"/>
            </a:xfrm>
            <a:custGeom>
              <a:avLst/>
              <a:gdLst/>
              <a:ahLst/>
              <a:cxnLst/>
              <a:rect l="l" t="t" r="r" b="b"/>
              <a:pathLst>
                <a:path w="516" h="911" extrusionOk="0">
                  <a:moveTo>
                    <a:pt x="225" y="0"/>
                  </a:moveTo>
                  <a:cubicBezTo>
                    <a:pt x="198" y="0"/>
                    <a:pt x="172" y="13"/>
                    <a:pt x="145" y="26"/>
                  </a:cubicBezTo>
                  <a:cubicBezTo>
                    <a:pt x="93" y="40"/>
                    <a:pt x="40" y="79"/>
                    <a:pt x="13" y="132"/>
                  </a:cubicBezTo>
                  <a:cubicBezTo>
                    <a:pt x="0" y="198"/>
                    <a:pt x="13" y="264"/>
                    <a:pt x="53" y="317"/>
                  </a:cubicBezTo>
                  <a:cubicBezTo>
                    <a:pt x="93" y="396"/>
                    <a:pt x="119" y="462"/>
                    <a:pt x="132" y="555"/>
                  </a:cubicBezTo>
                  <a:cubicBezTo>
                    <a:pt x="145" y="581"/>
                    <a:pt x="159" y="621"/>
                    <a:pt x="172" y="647"/>
                  </a:cubicBezTo>
                  <a:cubicBezTo>
                    <a:pt x="185" y="673"/>
                    <a:pt x="211" y="687"/>
                    <a:pt x="238" y="713"/>
                  </a:cubicBezTo>
                  <a:lnTo>
                    <a:pt x="489" y="911"/>
                  </a:lnTo>
                  <a:cubicBezTo>
                    <a:pt x="515" y="832"/>
                    <a:pt x="515" y="753"/>
                    <a:pt x="475" y="687"/>
                  </a:cubicBezTo>
                  <a:cubicBezTo>
                    <a:pt x="436" y="621"/>
                    <a:pt x="383" y="568"/>
                    <a:pt x="317" y="528"/>
                  </a:cubicBezTo>
                  <a:cubicBezTo>
                    <a:pt x="330" y="383"/>
                    <a:pt x="330" y="238"/>
                    <a:pt x="317" y="92"/>
                  </a:cubicBezTo>
                  <a:cubicBezTo>
                    <a:pt x="317" y="79"/>
                    <a:pt x="317" y="53"/>
                    <a:pt x="304" y="40"/>
                  </a:cubicBezTo>
                  <a:cubicBezTo>
                    <a:pt x="291" y="13"/>
                    <a:pt x="251" y="0"/>
                    <a:pt x="225" y="0"/>
                  </a:cubicBezTo>
                  <a:close/>
                </a:path>
              </a:pathLst>
            </a:custGeom>
            <a:solidFill>
              <a:srgbClr val="856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3"/>
            <p:cNvSpPr/>
            <p:nvPr/>
          </p:nvSpPr>
          <p:spPr>
            <a:xfrm>
              <a:off x="4137375" y="3773850"/>
              <a:ext cx="94750" cy="79575"/>
            </a:xfrm>
            <a:custGeom>
              <a:avLst/>
              <a:gdLst/>
              <a:ahLst/>
              <a:cxnLst/>
              <a:rect l="l" t="t" r="r" b="b"/>
              <a:pathLst>
                <a:path w="3790" h="3183" extrusionOk="0">
                  <a:moveTo>
                    <a:pt x="3327" y="0"/>
                  </a:moveTo>
                  <a:cubicBezTo>
                    <a:pt x="2443" y="449"/>
                    <a:pt x="1558" y="925"/>
                    <a:pt x="713" y="1466"/>
                  </a:cubicBezTo>
                  <a:cubicBezTo>
                    <a:pt x="410" y="1651"/>
                    <a:pt x="106" y="1888"/>
                    <a:pt x="27" y="2218"/>
                  </a:cubicBezTo>
                  <a:cubicBezTo>
                    <a:pt x="1" y="2298"/>
                    <a:pt x="1" y="2377"/>
                    <a:pt x="27" y="2456"/>
                  </a:cubicBezTo>
                  <a:cubicBezTo>
                    <a:pt x="40" y="2509"/>
                    <a:pt x="67" y="2562"/>
                    <a:pt x="93" y="2614"/>
                  </a:cubicBezTo>
                  <a:cubicBezTo>
                    <a:pt x="159" y="2720"/>
                    <a:pt x="199" y="2826"/>
                    <a:pt x="238" y="2958"/>
                  </a:cubicBezTo>
                  <a:lnTo>
                    <a:pt x="568" y="3182"/>
                  </a:lnTo>
                  <a:cubicBezTo>
                    <a:pt x="608" y="3050"/>
                    <a:pt x="568" y="2918"/>
                    <a:pt x="476" y="2826"/>
                  </a:cubicBezTo>
                  <a:cubicBezTo>
                    <a:pt x="449" y="2799"/>
                    <a:pt x="423" y="2773"/>
                    <a:pt x="410" y="2733"/>
                  </a:cubicBezTo>
                  <a:cubicBezTo>
                    <a:pt x="383" y="2667"/>
                    <a:pt x="357" y="2588"/>
                    <a:pt x="344" y="2509"/>
                  </a:cubicBezTo>
                  <a:cubicBezTo>
                    <a:pt x="344" y="2482"/>
                    <a:pt x="463" y="2443"/>
                    <a:pt x="476" y="2430"/>
                  </a:cubicBezTo>
                  <a:cubicBezTo>
                    <a:pt x="515" y="2416"/>
                    <a:pt x="568" y="2403"/>
                    <a:pt x="621" y="2390"/>
                  </a:cubicBezTo>
                  <a:cubicBezTo>
                    <a:pt x="630" y="2389"/>
                    <a:pt x="640" y="2388"/>
                    <a:pt x="649" y="2388"/>
                  </a:cubicBezTo>
                  <a:cubicBezTo>
                    <a:pt x="734" y="2388"/>
                    <a:pt x="818" y="2440"/>
                    <a:pt x="806" y="2535"/>
                  </a:cubicBezTo>
                  <a:lnTo>
                    <a:pt x="740" y="2812"/>
                  </a:lnTo>
                  <a:cubicBezTo>
                    <a:pt x="727" y="2865"/>
                    <a:pt x="727" y="2918"/>
                    <a:pt x="740" y="2971"/>
                  </a:cubicBezTo>
                  <a:cubicBezTo>
                    <a:pt x="762" y="3003"/>
                    <a:pt x="801" y="3027"/>
                    <a:pt x="844" y="3027"/>
                  </a:cubicBezTo>
                  <a:cubicBezTo>
                    <a:pt x="853" y="3027"/>
                    <a:pt x="862" y="3026"/>
                    <a:pt x="872" y="3024"/>
                  </a:cubicBezTo>
                  <a:cubicBezTo>
                    <a:pt x="885" y="3010"/>
                    <a:pt x="911" y="2984"/>
                    <a:pt x="911" y="2958"/>
                  </a:cubicBezTo>
                  <a:lnTo>
                    <a:pt x="1070" y="2680"/>
                  </a:lnTo>
                  <a:cubicBezTo>
                    <a:pt x="1255" y="2377"/>
                    <a:pt x="1374" y="2047"/>
                    <a:pt x="1440" y="1703"/>
                  </a:cubicBezTo>
                  <a:cubicBezTo>
                    <a:pt x="2232" y="1519"/>
                    <a:pt x="3011" y="1307"/>
                    <a:pt x="3789" y="1096"/>
                  </a:cubicBezTo>
                  <a:cubicBezTo>
                    <a:pt x="3684" y="713"/>
                    <a:pt x="3525" y="344"/>
                    <a:pt x="3327" y="0"/>
                  </a:cubicBezTo>
                  <a:close/>
                </a:path>
              </a:pathLst>
            </a:custGeom>
            <a:solidFill>
              <a:srgbClr val="8C6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3"/>
            <p:cNvSpPr/>
            <p:nvPr/>
          </p:nvSpPr>
          <p:spPr>
            <a:xfrm>
              <a:off x="4218575" y="3678475"/>
              <a:ext cx="55800" cy="124775"/>
            </a:xfrm>
            <a:custGeom>
              <a:avLst/>
              <a:gdLst/>
              <a:ahLst/>
              <a:cxnLst/>
              <a:rect l="l" t="t" r="r" b="b"/>
              <a:pathLst>
                <a:path w="2232" h="4991" extrusionOk="0">
                  <a:moveTo>
                    <a:pt x="1558" y="0"/>
                  </a:moveTo>
                  <a:lnTo>
                    <a:pt x="1294" y="225"/>
                  </a:lnTo>
                  <a:cubicBezTo>
                    <a:pt x="1003" y="607"/>
                    <a:pt x="845" y="1083"/>
                    <a:pt x="858" y="1571"/>
                  </a:cubicBezTo>
                  <a:cubicBezTo>
                    <a:pt x="858" y="2020"/>
                    <a:pt x="924" y="2482"/>
                    <a:pt x="898" y="2931"/>
                  </a:cubicBezTo>
                  <a:cubicBezTo>
                    <a:pt x="871" y="3301"/>
                    <a:pt x="739" y="3538"/>
                    <a:pt x="383" y="3670"/>
                  </a:cubicBezTo>
                  <a:lnTo>
                    <a:pt x="106" y="3776"/>
                  </a:lnTo>
                  <a:lnTo>
                    <a:pt x="0" y="3815"/>
                  </a:lnTo>
                  <a:cubicBezTo>
                    <a:pt x="185" y="4185"/>
                    <a:pt x="330" y="4581"/>
                    <a:pt x="436" y="4990"/>
                  </a:cubicBezTo>
                  <a:cubicBezTo>
                    <a:pt x="726" y="4911"/>
                    <a:pt x="1030" y="4806"/>
                    <a:pt x="1320" y="4713"/>
                  </a:cubicBezTo>
                  <a:cubicBezTo>
                    <a:pt x="1492" y="4660"/>
                    <a:pt x="1650" y="4568"/>
                    <a:pt x="1796" y="4436"/>
                  </a:cubicBezTo>
                  <a:cubicBezTo>
                    <a:pt x="1901" y="4304"/>
                    <a:pt x="1980" y="4145"/>
                    <a:pt x="2020" y="3974"/>
                  </a:cubicBezTo>
                  <a:cubicBezTo>
                    <a:pt x="2218" y="3155"/>
                    <a:pt x="2218" y="2310"/>
                    <a:pt x="2218" y="1479"/>
                  </a:cubicBezTo>
                  <a:cubicBezTo>
                    <a:pt x="2231" y="1188"/>
                    <a:pt x="2205" y="898"/>
                    <a:pt x="2126" y="621"/>
                  </a:cubicBezTo>
                  <a:cubicBezTo>
                    <a:pt x="2046" y="330"/>
                    <a:pt x="1835" y="106"/>
                    <a:pt x="1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63"/>
            <p:cNvSpPr/>
            <p:nvPr/>
          </p:nvSpPr>
          <p:spPr>
            <a:xfrm>
              <a:off x="4228475" y="3655025"/>
              <a:ext cx="130050" cy="213325"/>
            </a:xfrm>
            <a:custGeom>
              <a:avLst/>
              <a:gdLst/>
              <a:ahLst/>
              <a:cxnLst/>
              <a:rect l="l" t="t" r="r" b="b"/>
              <a:pathLst>
                <a:path w="5202" h="8533" extrusionOk="0">
                  <a:moveTo>
                    <a:pt x="4019" y="0"/>
                  </a:moveTo>
                  <a:cubicBezTo>
                    <a:pt x="3858" y="0"/>
                    <a:pt x="3693" y="14"/>
                    <a:pt x="3551" y="14"/>
                  </a:cubicBezTo>
                  <a:cubicBezTo>
                    <a:pt x="3536" y="14"/>
                    <a:pt x="3521" y="14"/>
                    <a:pt x="3506" y="14"/>
                  </a:cubicBezTo>
                  <a:cubicBezTo>
                    <a:pt x="2925" y="14"/>
                    <a:pt x="2297" y="259"/>
                    <a:pt x="1769" y="529"/>
                  </a:cubicBezTo>
                  <a:cubicBezTo>
                    <a:pt x="1598" y="621"/>
                    <a:pt x="1202" y="846"/>
                    <a:pt x="1109" y="1017"/>
                  </a:cubicBezTo>
                  <a:cubicBezTo>
                    <a:pt x="964" y="1308"/>
                    <a:pt x="1070" y="1479"/>
                    <a:pt x="1017" y="1796"/>
                  </a:cubicBezTo>
                  <a:cubicBezTo>
                    <a:pt x="951" y="2113"/>
                    <a:pt x="845" y="2206"/>
                    <a:pt x="700" y="2470"/>
                  </a:cubicBezTo>
                  <a:cubicBezTo>
                    <a:pt x="489" y="2866"/>
                    <a:pt x="555" y="3116"/>
                    <a:pt x="634" y="3407"/>
                  </a:cubicBezTo>
                  <a:cubicBezTo>
                    <a:pt x="687" y="3671"/>
                    <a:pt x="805" y="3922"/>
                    <a:pt x="871" y="4186"/>
                  </a:cubicBezTo>
                  <a:cubicBezTo>
                    <a:pt x="938" y="4397"/>
                    <a:pt x="951" y="4621"/>
                    <a:pt x="898" y="4846"/>
                  </a:cubicBezTo>
                  <a:cubicBezTo>
                    <a:pt x="753" y="5744"/>
                    <a:pt x="370" y="7037"/>
                    <a:pt x="0" y="7697"/>
                  </a:cubicBezTo>
                  <a:cubicBezTo>
                    <a:pt x="1092" y="8366"/>
                    <a:pt x="1926" y="8532"/>
                    <a:pt x="2613" y="8532"/>
                  </a:cubicBezTo>
                  <a:cubicBezTo>
                    <a:pt x="3287" y="8532"/>
                    <a:pt x="3819" y="8373"/>
                    <a:pt x="4317" y="8373"/>
                  </a:cubicBezTo>
                  <a:cubicBezTo>
                    <a:pt x="4563" y="8373"/>
                    <a:pt x="4801" y="8412"/>
                    <a:pt x="5043" y="8529"/>
                  </a:cubicBezTo>
                  <a:cubicBezTo>
                    <a:pt x="5149" y="7684"/>
                    <a:pt x="4819" y="7249"/>
                    <a:pt x="4634" y="6074"/>
                  </a:cubicBezTo>
                  <a:cubicBezTo>
                    <a:pt x="4542" y="5493"/>
                    <a:pt x="4317" y="4965"/>
                    <a:pt x="4555" y="4423"/>
                  </a:cubicBezTo>
                  <a:cubicBezTo>
                    <a:pt x="5070" y="3288"/>
                    <a:pt x="5202" y="2007"/>
                    <a:pt x="4911" y="780"/>
                  </a:cubicBezTo>
                  <a:cubicBezTo>
                    <a:pt x="4858" y="516"/>
                    <a:pt x="4819" y="331"/>
                    <a:pt x="4608" y="159"/>
                  </a:cubicBezTo>
                  <a:cubicBezTo>
                    <a:pt x="4468" y="28"/>
                    <a:pt x="4247" y="0"/>
                    <a:pt x="40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3"/>
            <p:cNvSpPr/>
            <p:nvPr/>
          </p:nvSpPr>
          <p:spPr>
            <a:xfrm>
              <a:off x="4213275" y="3667900"/>
              <a:ext cx="59775" cy="346900"/>
            </a:xfrm>
            <a:custGeom>
              <a:avLst/>
              <a:gdLst/>
              <a:ahLst/>
              <a:cxnLst/>
              <a:rect l="l" t="t" r="r" b="b"/>
              <a:pathLst>
                <a:path w="2391" h="13876" extrusionOk="0">
                  <a:moveTo>
                    <a:pt x="2390" y="1"/>
                  </a:moveTo>
                  <a:lnTo>
                    <a:pt x="2390" y="1"/>
                  </a:lnTo>
                  <a:cubicBezTo>
                    <a:pt x="2113" y="146"/>
                    <a:pt x="1849" y="318"/>
                    <a:pt x="1612" y="529"/>
                  </a:cubicBezTo>
                  <a:cubicBezTo>
                    <a:pt x="1374" y="740"/>
                    <a:pt x="1493" y="951"/>
                    <a:pt x="1413" y="1268"/>
                  </a:cubicBezTo>
                  <a:cubicBezTo>
                    <a:pt x="1321" y="1611"/>
                    <a:pt x="1110" y="2126"/>
                    <a:pt x="1083" y="2483"/>
                  </a:cubicBezTo>
                  <a:cubicBezTo>
                    <a:pt x="1057" y="3129"/>
                    <a:pt x="1215" y="3776"/>
                    <a:pt x="1215" y="4423"/>
                  </a:cubicBezTo>
                  <a:cubicBezTo>
                    <a:pt x="1215" y="5440"/>
                    <a:pt x="793" y="6403"/>
                    <a:pt x="529" y="7394"/>
                  </a:cubicBezTo>
                  <a:cubicBezTo>
                    <a:pt x="1" y="9400"/>
                    <a:pt x="133" y="11499"/>
                    <a:pt x="265" y="13559"/>
                  </a:cubicBezTo>
                  <a:lnTo>
                    <a:pt x="965" y="13876"/>
                  </a:lnTo>
                  <a:cubicBezTo>
                    <a:pt x="569" y="10588"/>
                    <a:pt x="2258" y="7380"/>
                    <a:pt x="2219" y="4054"/>
                  </a:cubicBezTo>
                  <a:cubicBezTo>
                    <a:pt x="2206" y="2694"/>
                    <a:pt x="1902" y="1268"/>
                    <a:pt x="2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3"/>
            <p:cNvSpPr/>
            <p:nvPr/>
          </p:nvSpPr>
          <p:spPr>
            <a:xfrm>
              <a:off x="4304375" y="3652425"/>
              <a:ext cx="104325" cy="361725"/>
            </a:xfrm>
            <a:custGeom>
              <a:avLst/>
              <a:gdLst/>
              <a:ahLst/>
              <a:cxnLst/>
              <a:rect l="l" t="t" r="r" b="b"/>
              <a:pathLst>
                <a:path w="4173" h="14469" extrusionOk="0">
                  <a:moveTo>
                    <a:pt x="1208" y="1"/>
                  </a:moveTo>
                  <a:cubicBezTo>
                    <a:pt x="1094" y="1"/>
                    <a:pt x="980" y="22"/>
                    <a:pt x="872" y="65"/>
                  </a:cubicBezTo>
                  <a:cubicBezTo>
                    <a:pt x="647" y="158"/>
                    <a:pt x="859" y="435"/>
                    <a:pt x="713" y="646"/>
                  </a:cubicBezTo>
                  <a:cubicBezTo>
                    <a:pt x="238" y="1385"/>
                    <a:pt x="1" y="2257"/>
                    <a:pt x="53" y="3141"/>
                  </a:cubicBezTo>
                  <a:lnTo>
                    <a:pt x="713" y="14468"/>
                  </a:lnTo>
                  <a:cubicBezTo>
                    <a:pt x="1587" y="14232"/>
                    <a:pt x="2492" y="14108"/>
                    <a:pt x="3398" y="14108"/>
                  </a:cubicBezTo>
                  <a:cubicBezTo>
                    <a:pt x="3656" y="14108"/>
                    <a:pt x="3915" y="14118"/>
                    <a:pt x="4172" y="14138"/>
                  </a:cubicBezTo>
                  <a:cubicBezTo>
                    <a:pt x="4093" y="12607"/>
                    <a:pt x="4014" y="11062"/>
                    <a:pt x="3684" y="9570"/>
                  </a:cubicBezTo>
                  <a:cubicBezTo>
                    <a:pt x="3380" y="8171"/>
                    <a:pt x="2879" y="6838"/>
                    <a:pt x="2482" y="5478"/>
                  </a:cubicBezTo>
                  <a:cubicBezTo>
                    <a:pt x="2073" y="4105"/>
                    <a:pt x="1783" y="2692"/>
                    <a:pt x="1915" y="1267"/>
                  </a:cubicBezTo>
                  <a:cubicBezTo>
                    <a:pt x="1968" y="871"/>
                    <a:pt x="2007" y="382"/>
                    <a:pt x="1677" y="131"/>
                  </a:cubicBezTo>
                  <a:cubicBezTo>
                    <a:pt x="1537" y="45"/>
                    <a:pt x="1373" y="1"/>
                    <a:pt x="1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3"/>
            <p:cNvSpPr/>
            <p:nvPr/>
          </p:nvSpPr>
          <p:spPr>
            <a:xfrm>
              <a:off x="4331450" y="3655025"/>
              <a:ext cx="59750" cy="127025"/>
            </a:xfrm>
            <a:custGeom>
              <a:avLst/>
              <a:gdLst/>
              <a:ahLst/>
              <a:cxnLst/>
              <a:rect l="l" t="t" r="r" b="b"/>
              <a:pathLst>
                <a:path w="2390" h="5081" extrusionOk="0">
                  <a:moveTo>
                    <a:pt x="299" y="0"/>
                  </a:moveTo>
                  <a:cubicBezTo>
                    <a:pt x="240" y="0"/>
                    <a:pt x="183" y="15"/>
                    <a:pt x="132" y="40"/>
                  </a:cubicBezTo>
                  <a:cubicBezTo>
                    <a:pt x="13" y="120"/>
                    <a:pt x="0" y="370"/>
                    <a:pt x="13" y="502"/>
                  </a:cubicBezTo>
                  <a:cubicBezTo>
                    <a:pt x="172" y="1796"/>
                    <a:pt x="858" y="1677"/>
                    <a:pt x="687" y="4107"/>
                  </a:cubicBezTo>
                  <a:cubicBezTo>
                    <a:pt x="673" y="4331"/>
                    <a:pt x="726" y="4555"/>
                    <a:pt x="819" y="4767"/>
                  </a:cubicBezTo>
                  <a:cubicBezTo>
                    <a:pt x="933" y="4938"/>
                    <a:pt x="998" y="5081"/>
                    <a:pt x="1177" y="5081"/>
                  </a:cubicBezTo>
                  <a:cubicBezTo>
                    <a:pt x="1204" y="5081"/>
                    <a:pt x="1234" y="5077"/>
                    <a:pt x="1267" y="5070"/>
                  </a:cubicBezTo>
                  <a:cubicBezTo>
                    <a:pt x="1531" y="5031"/>
                    <a:pt x="1782" y="4912"/>
                    <a:pt x="1980" y="4714"/>
                  </a:cubicBezTo>
                  <a:cubicBezTo>
                    <a:pt x="2390" y="4199"/>
                    <a:pt x="2244" y="3446"/>
                    <a:pt x="2099" y="2839"/>
                  </a:cubicBezTo>
                  <a:cubicBezTo>
                    <a:pt x="1994" y="2364"/>
                    <a:pt x="1848" y="1902"/>
                    <a:pt x="1690" y="1453"/>
                  </a:cubicBezTo>
                  <a:cubicBezTo>
                    <a:pt x="1584" y="1149"/>
                    <a:pt x="1426" y="621"/>
                    <a:pt x="1201" y="384"/>
                  </a:cubicBezTo>
                  <a:cubicBezTo>
                    <a:pt x="990" y="159"/>
                    <a:pt x="700" y="27"/>
                    <a:pt x="396" y="14"/>
                  </a:cubicBezTo>
                  <a:cubicBezTo>
                    <a:pt x="363" y="5"/>
                    <a:pt x="331" y="0"/>
                    <a:pt x="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3"/>
            <p:cNvSpPr/>
            <p:nvPr/>
          </p:nvSpPr>
          <p:spPr>
            <a:xfrm>
              <a:off x="4275675" y="3611800"/>
              <a:ext cx="48525" cy="65375"/>
            </a:xfrm>
            <a:custGeom>
              <a:avLst/>
              <a:gdLst/>
              <a:ahLst/>
              <a:cxnLst/>
              <a:rect l="l" t="t" r="r" b="b"/>
              <a:pathLst>
                <a:path w="1941" h="2615" extrusionOk="0">
                  <a:moveTo>
                    <a:pt x="1848" y="0"/>
                  </a:moveTo>
                  <a:cubicBezTo>
                    <a:pt x="1479" y="146"/>
                    <a:pt x="951" y="291"/>
                    <a:pt x="594" y="436"/>
                  </a:cubicBezTo>
                  <a:cubicBezTo>
                    <a:pt x="581" y="885"/>
                    <a:pt x="528" y="1321"/>
                    <a:pt x="436" y="1756"/>
                  </a:cubicBezTo>
                  <a:cubicBezTo>
                    <a:pt x="409" y="1888"/>
                    <a:pt x="356" y="2007"/>
                    <a:pt x="277" y="2113"/>
                  </a:cubicBezTo>
                  <a:cubicBezTo>
                    <a:pt x="264" y="2126"/>
                    <a:pt x="251" y="2139"/>
                    <a:pt x="238" y="2139"/>
                  </a:cubicBezTo>
                  <a:cubicBezTo>
                    <a:pt x="172" y="2179"/>
                    <a:pt x="119" y="2218"/>
                    <a:pt x="66" y="2258"/>
                  </a:cubicBezTo>
                  <a:cubicBezTo>
                    <a:pt x="13" y="2311"/>
                    <a:pt x="0" y="2377"/>
                    <a:pt x="0" y="2443"/>
                  </a:cubicBezTo>
                  <a:cubicBezTo>
                    <a:pt x="26" y="2509"/>
                    <a:pt x="79" y="2562"/>
                    <a:pt x="145" y="2588"/>
                  </a:cubicBezTo>
                  <a:cubicBezTo>
                    <a:pt x="211" y="2614"/>
                    <a:pt x="277" y="2614"/>
                    <a:pt x="356" y="2614"/>
                  </a:cubicBezTo>
                  <a:cubicBezTo>
                    <a:pt x="871" y="2614"/>
                    <a:pt x="1373" y="2443"/>
                    <a:pt x="1782" y="2126"/>
                  </a:cubicBezTo>
                  <a:cubicBezTo>
                    <a:pt x="1861" y="2060"/>
                    <a:pt x="1941" y="1967"/>
                    <a:pt x="1901" y="1875"/>
                  </a:cubicBezTo>
                  <a:cubicBezTo>
                    <a:pt x="1756" y="1321"/>
                    <a:pt x="1848" y="581"/>
                    <a:pt x="1848" y="0"/>
                  </a:cubicBezTo>
                  <a:close/>
                </a:path>
              </a:pathLst>
            </a:custGeom>
            <a:solidFill>
              <a:srgbClr val="8C6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3"/>
            <p:cNvSpPr/>
            <p:nvPr/>
          </p:nvSpPr>
          <p:spPr>
            <a:xfrm>
              <a:off x="4274350" y="3570550"/>
              <a:ext cx="20475" cy="33675"/>
            </a:xfrm>
            <a:custGeom>
              <a:avLst/>
              <a:gdLst/>
              <a:ahLst/>
              <a:cxnLst/>
              <a:rect l="l" t="t" r="r" b="b"/>
              <a:pathLst>
                <a:path w="819" h="1347" extrusionOk="0">
                  <a:moveTo>
                    <a:pt x="540" y="1"/>
                  </a:moveTo>
                  <a:cubicBezTo>
                    <a:pt x="469" y="1"/>
                    <a:pt x="393" y="21"/>
                    <a:pt x="330" y="66"/>
                  </a:cubicBezTo>
                  <a:cubicBezTo>
                    <a:pt x="132" y="198"/>
                    <a:pt x="13" y="423"/>
                    <a:pt x="0" y="673"/>
                  </a:cubicBezTo>
                  <a:cubicBezTo>
                    <a:pt x="0" y="911"/>
                    <a:pt x="79" y="1149"/>
                    <a:pt x="211" y="1347"/>
                  </a:cubicBezTo>
                  <a:cubicBezTo>
                    <a:pt x="291" y="1162"/>
                    <a:pt x="409" y="990"/>
                    <a:pt x="568" y="845"/>
                  </a:cubicBezTo>
                  <a:cubicBezTo>
                    <a:pt x="726" y="700"/>
                    <a:pt x="819" y="502"/>
                    <a:pt x="819" y="291"/>
                  </a:cubicBezTo>
                  <a:cubicBezTo>
                    <a:pt x="819" y="172"/>
                    <a:pt x="740" y="66"/>
                    <a:pt x="634" y="13"/>
                  </a:cubicBezTo>
                  <a:cubicBezTo>
                    <a:pt x="605" y="5"/>
                    <a:pt x="573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3"/>
            <p:cNvSpPr/>
            <p:nvPr/>
          </p:nvSpPr>
          <p:spPr>
            <a:xfrm>
              <a:off x="4267075" y="3570875"/>
              <a:ext cx="63725" cy="71350"/>
            </a:xfrm>
            <a:custGeom>
              <a:avLst/>
              <a:gdLst/>
              <a:ahLst/>
              <a:cxnLst/>
              <a:rect l="l" t="t" r="r" b="b"/>
              <a:pathLst>
                <a:path w="2549" h="2854" extrusionOk="0">
                  <a:moveTo>
                    <a:pt x="1215" y="0"/>
                  </a:moveTo>
                  <a:cubicBezTo>
                    <a:pt x="912" y="40"/>
                    <a:pt x="634" y="212"/>
                    <a:pt x="476" y="476"/>
                  </a:cubicBezTo>
                  <a:cubicBezTo>
                    <a:pt x="384" y="660"/>
                    <a:pt x="489" y="753"/>
                    <a:pt x="410" y="951"/>
                  </a:cubicBezTo>
                  <a:cubicBezTo>
                    <a:pt x="357" y="1030"/>
                    <a:pt x="291" y="1109"/>
                    <a:pt x="225" y="1189"/>
                  </a:cubicBezTo>
                  <a:cubicBezTo>
                    <a:pt x="1" y="1505"/>
                    <a:pt x="120" y="2007"/>
                    <a:pt x="199" y="2350"/>
                  </a:cubicBezTo>
                  <a:cubicBezTo>
                    <a:pt x="199" y="2469"/>
                    <a:pt x="225" y="2575"/>
                    <a:pt x="252" y="2680"/>
                  </a:cubicBezTo>
                  <a:cubicBezTo>
                    <a:pt x="336" y="2789"/>
                    <a:pt x="454" y="2854"/>
                    <a:pt x="585" y="2854"/>
                  </a:cubicBezTo>
                  <a:cubicBezTo>
                    <a:pt x="597" y="2854"/>
                    <a:pt x="609" y="2853"/>
                    <a:pt x="621" y="2852"/>
                  </a:cubicBezTo>
                  <a:cubicBezTo>
                    <a:pt x="951" y="2826"/>
                    <a:pt x="1281" y="2733"/>
                    <a:pt x="1572" y="2575"/>
                  </a:cubicBezTo>
                  <a:cubicBezTo>
                    <a:pt x="1928" y="2350"/>
                    <a:pt x="2219" y="2007"/>
                    <a:pt x="2364" y="1611"/>
                  </a:cubicBezTo>
                  <a:cubicBezTo>
                    <a:pt x="2549" y="1215"/>
                    <a:pt x="2496" y="753"/>
                    <a:pt x="2232" y="410"/>
                  </a:cubicBezTo>
                  <a:cubicBezTo>
                    <a:pt x="2007" y="119"/>
                    <a:pt x="1572" y="14"/>
                    <a:pt x="1215" y="0"/>
                  </a:cubicBezTo>
                  <a:close/>
                </a:path>
              </a:pathLst>
            </a:custGeom>
            <a:solidFill>
              <a:srgbClr val="8C6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3"/>
            <p:cNvSpPr/>
            <p:nvPr/>
          </p:nvSpPr>
          <p:spPr>
            <a:xfrm>
              <a:off x="4276650" y="3595150"/>
              <a:ext cx="3650" cy="5450"/>
            </a:xfrm>
            <a:custGeom>
              <a:avLst/>
              <a:gdLst/>
              <a:ahLst/>
              <a:cxnLst/>
              <a:rect l="l" t="t" r="r" b="b"/>
              <a:pathLst>
                <a:path w="146" h="218" extrusionOk="0">
                  <a:moveTo>
                    <a:pt x="94" y="1"/>
                  </a:moveTo>
                  <a:cubicBezTo>
                    <a:pt x="89" y="1"/>
                    <a:pt x="84" y="2"/>
                    <a:pt x="80" y="6"/>
                  </a:cubicBezTo>
                  <a:cubicBezTo>
                    <a:pt x="53" y="6"/>
                    <a:pt x="40" y="20"/>
                    <a:pt x="27" y="46"/>
                  </a:cubicBezTo>
                  <a:cubicBezTo>
                    <a:pt x="14" y="86"/>
                    <a:pt x="1" y="125"/>
                    <a:pt x="14" y="178"/>
                  </a:cubicBezTo>
                  <a:cubicBezTo>
                    <a:pt x="14" y="191"/>
                    <a:pt x="27" y="204"/>
                    <a:pt x="40" y="218"/>
                  </a:cubicBezTo>
                  <a:cubicBezTo>
                    <a:pt x="67" y="218"/>
                    <a:pt x="80" y="218"/>
                    <a:pt x="93" y="204"/>
                  </a:cubicBezTo>
                  <a:cubicBezTo>
                    <a:pt x="106" y="191"/>
                    <a:pt x="119" y="178"/>
                    <a:pt x="133" y="165"/>
                  </a:cubicBezTo>
                  <a:cubicBezTo>
                    <a:pt x="146" y="125"/>
                    <a:pt x="146" y="99"/>
                    <a:pt x="146" y="59"/>
                  </a:cubicBezTo>
                  <a:cubicBezTo>
                    <a:pt x="146" y="46"/>
                    <a:pt x="146" y="33"/>
                    <a:pt x="133" y="20"/>
                  </a:cubicBezTo>
                  <a:cubicBezTo>
                    <a:pt x="123" y="10"/>
                    <a:pt x="10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3"/>
            <p:cNvSpPr/>
            <p:nvPr/>
          </p:nvSpPr>
          <p:spPr>
            <a:xfrm>
              <a:off x="4277650" y="3589675"/>
              <a:ext cx="5950" cy="2025"/>
            </a:xfrm>
            <a:custGeom>
              <a:avLst/>
              <a:gdLst/>
              <a:ahLst/>
              <a:cxnLst/>
              <a:rect l="l" t="t" r="r" b="b"/>
              <a:pathLst>
                <a:path w="238" h="81" extrusionOk="0">
                  <a:moveTo>
                    <a:pt x="40" y="1"/>
                  </a:moveTo>
                  <a:cubicBezTo>
                    <a:pt x="13" y="1"/>
                    <a:pt x="0" y="14"/>
                    <a:pt x="0" y="41"/>
                  </a:cubicBezTo>
                  <a:cubicBezTo>
                    <a:pt x="0" y="67"/>
                    <a:pt x="13" y="80"/>
                    <a:pt x="40" y="80"/>
                  </a:cubicBezTo>
                  <a:lnTo>
                    <a:pt x="185" y="80"/>
                  </a:lnTo>
                  <a:cubicBezTo>
                    <a:pt x="211" y="80"/>
                    <a:pt x="238" y="67"/>
                    <a:pt x="238" y="41"/>
                  </a:cubicBezTo>
                  <a:cubicBezTo>
                    <a:pt x="238" y="14"/>
                    <a:pt x="22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3"/>
            <p:cNvSpPr/>
            <p:nvPr/>
          </p:nvSpPr>
          <p:spPr>
            <a:xfrm>
              <a:off x="4293150" y="3600650"/>
              <a:ext cx="3650" cy="5550"/>
            </a:xfrm>
            <a:custGeom>
              <a:avLst/>
              <a:gdLst/>
              <a:ahLst/>
              <a:cxnLst/>
              <a:rect l="l" t="t" r="r" b="b"/>
              <a:pathLst>
                <a:path w="146" h="222" extrusionOk="0">
                  <a:moveTo>
                    <a:pt x="89" y="1"/>
                  </a:moveTo>
                  <a:cubicBezTo>
                    <a:pt x="62" y="1"/>
                    <a:pt x="35" y="18"/>
                    <a:pt x="27" y="50"/>
                  </a:cubicBezTo>
                  <a:cubicBezTo>
                    <a:pt x="14" y="90"/>
                    <a:pt x="1" y="130"/>
                    <a:pt x="14" y="182"/>
                  </a:cubicBezTo>
                  <a:cubicBezTo>
                    <a:pt x="14" y="196"/>
                    <a:pt x="27" y="209"/>
                    <a:pt x="40" y="222"/>
                  </a:cubicBezTo>
                  <a:cubicBezTo>
                    <a:pt x="67" y="222"/>
                    <a:pt x="80" y="222"/>
                    <a:pt x="106" y="209"/>
                  </a:cubicBezTo>
                  <a:cubicBezTo>
                    <a:pt x="120" y="196"/>
                    <a:pt x="120" y="182"/>
                    <a:pt x="133" y="169"/>
                  </a:cubicBezTo>
                  <a:cubicBezTo>
                    <a:pt x="146" y="143"/>
                    <a:pt x="146" y="103"/>
                    <a:pt x="146" y="64"/>
                  </a:cubicBezTo>
                  <a:cubicBezTo>
                    <a:pt x="146" y="50"/>
                    <a:pt x="146" y="37"/>
                    <a:pt x="133" y="24"/>
                  </a:cubicBezTo>
                  <a:cubicBezTo>
                    <a:pt x="122" y="8"/>
                    <a:pt x="106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3"/>
            <p:cNvSpPr/>
            <p:nvPr/>
          </p:nvSpPr>
          <p:spPr>
            <a:xfrm>
              <a:off x="4292125" y="3592350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61" y="1"/>
                  </a:moveTo>
                  <a:cubicBezTo>
                    <a:pt x="24" y="1"/>
                    <a:pt x="0" y="48"/>
                    <a:pt x="42" y="79"/>
                  </a:cubicBezTo>
                  <a:cubicBezTo>
                    <a:pt x="147" y="158"/>
                    <a:pt x="266" y="224"/>
                    <a:pt x="385" y="264"/>
                  </a:cubicBezTo>
                  <a:lnTo>
                    <a:pt x="411" y="264"/>
                  </a:lnTo>
                  <a:cubicBezTo>
                    <a:pt x="425" y="264"/>
                    <a:pt x="438" y="250"/>
                    <a:pt x="451" y="237"/>
                  </a:cubicBezTo>
                  <a:cubicBezTo>
                    <a:pt x="451" y="211"/>
                    <a:pt x="438" y="184"/>
                    <a:pt x="425" y="184"/>
                  </a:cubicBezTo>
                  <a:cubicBezTo>
                    <a:pt x="306" y="145"/>
                    <a:pt x="187" y="79"/>
                    <a:pt x="95" y="13"/>
                  </a:cubicBezTo>
                  <a:cubicBezTo>
                    <a:pt x="83" y="4"/>
                    <a:pt x="72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3"/>
            <p:cNvSpPr/>
            <p:nvPr/>
          </p:nvSpPr>
          <p:spPr>
            <a:xfrm>
              <a:off x="4275325" y="3623350"/>
              <a:ext cx="11250" cy="6300"/>
            </a:xfrm>
            <a:custGeom>
              <a:avLst/>
              <a:gdLst/>
              <a:ahLst/>
              <a:cxnLst/>
              <a:rect l="l" t="t" r="r" b="b"/>
              <a:pathLst>
                <a:path w="450" h="252" extrusionOk="0">
                  <a:moveTo>
                    <a:pt x="93" y="93"/>
                  </a:moveTo>
                  <a:lnTo>
                    <a:pt x="225" y="119"/>
                  </a:lnTo>
                  <a:cubicBezTo>
                    <a:pt x="265" y="119"/>
                    <a:pt x="304" y="146"/>
                    <a:pt x="344" y="146"/>
                  </a:cubicBezTo>
                  <a:cubicBezTo>
                    <a:pt x="321" y="161"/>
                    <a:pt x="289" y="168"/>
                    <a:pt x="258" y="168"/>
                  </a:cubicBezTo>
                  <a:cubicBezTo>
                    <a:pt x="236" y="168"/>
                    <a:pt x="215" y="164"/>
                    <a:pt x="199" y="159"/>
                  </a:cubicBezTo>
                  <a:cubicBezTo>
                    <a:pt x="146" y="146"/>
                    <a:pt x="120" y="132"/>
                    <a:pt x="93" y="93"/>
                  </a:cubicBezTo>
                  <a:close/>
                  <a:moveTo>
                    <a:pt x="27" y="0"/>
                  </a:moveTo>
                  <a:lnTo>
                    <a:pt x="1" y="40"/>
                  </a:lnTo>
                  <a:lnTo>
                    <a:pt x="1" y="53"/>
                  </a:lnTo>
                  <a:cubicBezTo>
                    <a:pt x="14" y="146"/>
                    <a:pt x="80" y="225"/>
                    <a:pt x="159" y="238"/>
                  </a:cubicBezTo>
                  <a:cubicBezTo>
                    <a:pt x="199" y="251"/>
                    <a:pt x="238" y="251"/>
                    <a:pt x="278" y="251"/>
                  </a:cubicBezTo>
                  <a:cubicBezTo>
                    <a:pt x="318" y="251"/>
                    <a:pt x="370" y="238"/>
                    <a:pt x="410" y="212"/>
                  </a:cubicBezTo>
                  <a:cubicBezTo>
                    <a:pt x="436" y="185"/>
                    <a:pt x="450" y="159"/>
                    <a:pt x="450" y="132"/>
                  </a:cubicBezTo>
                  <a:cubicBezTo>
                    <a:pt x="450" y="106"/>
                    <a:pt x="436" y="93"/>
                    <a:pt x="423" y="80"/>
                  </a:cubicBezTo>
                  <a:cubicBezTo>
                    <a:pt x="410" y="66"/>
                    <a:pt x="397" y="66"/>
                    <a:pt x="384" y="66"/>
                  </a:cubicBezTo>
                  <a:lnTo>
                    <a:pt x="252" y="40"/>
                  </a:lnTo>
                  <a:cubicBezTo>
                    <a:pt x="186" y="14"/>
                    <a:pt x="120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3"/>
            <p:cNvSpPr/>
            <p:nvPr/>
          </p:nvSpPr>
          <p:spPr>
            <a:xfrm>
              <a:off x="4284900" y="3566475"/>
              <a:ext cx="56475" cy="66750"/>
            </a:xfrm>
            <a:custGeom>
              <a:avLst/>
              <a:gdLst/>
              <a:ahLst/>
              <a:cxnLst/>
              <a:rect l="l" t="t" r="r" b="b"/>
              <a:pathLst>
                <a:path w="2259" h="2670" extrusionOk="0">
                  <a:moveTo>
                    <a:pt x="795" y="1"/>
                  </a:moveTo>
                  <a:cubicBezTo>
                    <a:pt x="609" y="1"/>
                    <a:pt x="424" y="13"/>
                    <a:pt x="238" y="44"/>
                  </a:cubicBezTo>
                  <a:cubicBezTo>
                    <a:pt x="199" y="44"/>
                    <a:pt x="146" y="58"/>
                    <a:pt x="106" y="84"/>
                  </a:cubicBezTo>
                  <a:cubicBezTo>
                    <a:pt x="27" y="150"/>
                    <a:pt x="1" y="242"/>
                    <a:pt x="27" y="335"/>
                  </a:cubicBezTo>
                  <a:cubicBezTo>
                    <a:pt x="53" y="427"/>
                    <a:pt x="119" y="506"/>
                    <a:pt x="185" y="572"/>
                  </a:cubicBezTo>
                  <a:cubicBezTo>
                    <a:pt x="397" y="744"/>
                    <a:pt x="687" y="863"/>
                    <a:pt x="819" y="1101"/>
                  </a:cubicBezTo>
                  <a:cubicBezTo>
                    <a:pt x="912" y="1272"/>
                    <a:pt x="1096" y="1536"/>
                    <a:pt x="1123" y="1721"/>
                  </a:cubicBezTo>
                  <a:cubicBezTo>
                    <a:pt x="1123" y="1734"/>
                    <a:pt x="1123" y="1747"/>
                    <a:pt x="1123" y="1747"/>
                  </a:cubicBezTo>
                  <a:cubicBezTo>
                    <a:pt x="1136" y="1747"/>
                    <a:pt x="1149" y="1734"/>
                    <a:pt x="1149" y="1721"/>
                  </a:cubicBezTo>
                  <a:cubicBezTo>
                    <a:pt x="1202" y="1668"/>
                    <a:pt x="1228" y="1602"/>
                    <a:pt x="1281" y="1549"/>
                  </a:cubicBezTo>
                  <a:cubicBezTo>
                    <a:pt x="1316" y="1504"/>
                    <a:pt x="1370" y="1468"/>
                    <a:pt x="1427" y="1468"/>
                  </a:cubicBezTo>
                  <a:cubicBezTo>
                    <a:pt x="1435" y="1468"/>
                    <a:pt x="1444" y="1468"/>
                    <a:pt x="1453" y="1470"/>
                  </a:cubicBezTo>
                  <a:cubicBezTo>
                    <a:pt x="1519" y="1483"/>
                    <a:pt x="1572" y="1549"/>
                    <a:pt x="1585" y="1615"/>
                  </a:cubicBezTo>
                  <a:cubicBezTo>
                    <a:pt x="1598" y="1708"/>
                    <a:pt x="1585" y="1813"/>
                    <a:pt x="1545" y="1893"/>
                  </a:cubicBezTo>
                  <a:cubicBezTo>
                    <a:pt x="1506" y="1998"/>
                    <a:pt x="1466" y="2104"/>
                    <a:pt x="1413" y="2196"/>
                  </a:cubicBezTo>
                  <a:cubicBezTo>
                    <a:pt x="1374" y="2236"/>
                    <a:pt x="1294" y="2223"/>
                    <a:pt x="1242" y="2249"/>
                  </a:cubicBezTo>
                  <a:cubicBezTo>
                    <a:pt x="1294" y="2355"/>
                    <a:pt x="1413" y="2381"/>
                    <a:pt x="1440" y="2500"/>
                  </a:cubicBezTo>
                  <a:cubicBezTo>
                    <a:pt x="1450" y="2572"/>
                    <a:pt x="1420" y="2669"/>
                    <a:pt x="1464" y="2669"/>
                  </a:cubicBezTo>
                  <a:cubicBezTo>
                    <a:pt x="1476" y="2669"/>
                    <a:pt x="1493" y="2662"/>
                    <a:pt x="1519" y="2645"/>
                  </a:cubicBezTo>
                  <a:cubicBezTo>
                    <a:pt x="1572" y="2592"/>
                    <a:pt x="1651" y="2553"/>
                    <a:pt x="1677" y="2500"/>
                  </a:cubicBezTo>
                  <a:cubicBezTo>
                    <a:pt x="1849" y="2223"/>
                    <a:pt x="2007" y="2077"/>
                    <a:pt x="2113" y="1827"/>
                  </a:cubicBezTo>
                  <a:cubicBezTo>
                    <a:pt x="2219" y="1589"/>
                    <a:pt x="2258" y="1351"/>
                    <a:pt x="2258" y="1101"/>
                  </a:cubicBezTo>
                  <a:cubicBezTo>
                    <a:pt x="2205" y="757"/>
                    <a:pt x="2047" y="440"/>
                    <a:pt x="1783" y="203"/>
                  </a:cubicBezTo>
                  <a:cubicBezTo>
                    <a:pt x="1611" y="84"/>
                    <a:pt x="1400" y="31"/>
                    <a:pt x="1189" y="18"/>
                  </a:cubicBezTo>
                  <a:cubicBezTo>
                    <a:pt x="1058" y="7"/>
                    <a:pt x="926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3"/>
            <p:cNvSpPr/>
            <p:nvPr/>
          </p:nvSpPr>
          <p:spPr>
            <a:xfrm>
              <a:off x="4316600" y="3605525"/>
              <a:ext cx="7275" cy="14550"/>
            </a:xfrm>
            <a:custGeom>
              <a:avLst/>
              <a:gdLst/>
              <a:ahLst/>
              <a:cxnLst/>
              <a:rect l="l" t="t" r="r" b="b"/>
              <a:pathLst>
                <a:path w="291" h="582" extrusionOk="0">
                  <a:moveTo>
                    <a:pt x="172" y="1"/>
                  </a:moveTo>
                  <a:cubicBezTo>
                    <a:pt x="158" y="1"/>
                    <a:pt x="132" y="14"/>
                    <a:pt x="119" y="27"/>
                  </a:cubicBezTo>
                  <a:cubicBezTo>
                    <a:pt x="106" y="40"/>
                    <a:pt x="92" y="67"/>
                    <a:pt x="92" y="106"/>
                  </a:cubicBezTo>
                  <a:cubicBezTo>
                    <a:pt x="92" y="146"/>
                    <a:pt x="92" y="185"/>
                    <a:pt x="66" y="212"/>
                  </a:cubicBezTo>
                  <a:cubicBezTo>
                    <a:pt x="40" y="251"/>
                    <a:pt x="26" y="251"/>
                    <a:pt x="13" y="265"/>
                  </a:cubicBezTo>
                  <a:cubicBezTo>
                    <a:pt x="0" y="291"/>
                    <a:pt x="13" y="331"/>
                    <a:pt x="40" y="344"/>
                  </a:cubicBezTo>
                  <a:cubicBezTo>
                    <a:pt x="66" y="370"/>
                    <a:pt x="79" y="397"/>
                    <a:pt x="79" y="436"/>
                  </a:cubicBezTo>
                  <a:cubicBezTo>
                    <a:pt x="66" y="463"/>
                    <a:pt x="13" y="489"/>
                    <a:pt x="13" y="529"/>
                  </a:cubicBezTo>
                  <a:cubicBezTo>
                    <a:pt x="23" y="526"/>
                    <a:pt x="32" y="525"/>
                    <a:pt x="40" y="525"/>
                  </a:cubicBezTo>
                  <a:cubicBezTo>
                    <a:pt x="79" y="525"/>
                    <a:pt x="108" y="549"/>
                    <a:pt x="119" y="581"/>
                  </a:cubicBezTo>
                  <a:cubicBezTo>
                    <a:pt x="132" y="568"/>
                    <a:pt x="145" y="555"/>
                    <a:pt x="158" y="529"/>
                  </a:cubicBezTo>
                  <a:cubicBezTo>
                    <a:pt x="185" y="489"/>
                    <a:pt x="185" y="436"/>
                    <a:pt x="172" y="383"/>
                  </a:cubicBezTo>
                  <a:cubicBezTo>
                    <a:pt x="158" y="357"/>
                    <a:pt x="145" y="344"/>
                    <a:pt x="132" y="331"/>
                  </a:cubicBezTo>
                  <a:cubicBezTo>
                    <a:pt x="119" y="304"/>
                    <a:pt x="119" y="291"/>
                    <a:pt x="119" y="265"/>
                  </a:cubicBezTo>
                  <a:lnTo>
                    <a:pt x="145" y="251"/>
                  </a:lnTo>
                  <a:cubicBezTo>
                    <a:pt x="145" y="271"/>
                    <a:pt x="159" y="283"/>
                    <a:pt x="177" y="283"/>
                  </a:cubicBezTo>
                  <a:cubicBezTo>
                    <a:pt x="184" y="283"/>
                    <a:pt x="191" y="281"/>
                    <a:pt x="198" y="278"/>
                  </a:cubicBezTo>
                  <a:cubicBezTo>
                    <a:pt x="224" y="278"/>
                    <a:pt x="238" y="251"/>
                    <a:pt x="251" y="238"/>
                  </a:cubicBezTo>
                  <a:cubicBezTo>
                    <a:pt x="264" y="199"/>
                    <a:pt x="277" y="146"/>
                    <a:pt x="290" y="93"/>
                  </a:cubicBezTo>
                  <a:cubicBezTo>
                    <a:pt x="290" y="80"/>
                    <a:pt x="277" y="67"/>
                    <a:pt x="277" y="53"/>
                  </a:cubicBezTo>
                  <a:cubicBezTo>
                    <a:pt x="264" y="40"/>
                    <a:pt x="264" y="40"/>
                    <a:pt x="251" y="40"/>
                  </a:cubicBezTo>
                  <a:lnTo>
                    <a:pt x="198" y="14"/>
                  </a:lnTo>
                  <a:cubicBezTo>
                    <a:pt x="198" y="1"/>
                    <a:pt x="185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3"/>
            <p:cNvSpPr/>
            <p:nvPr/>
          </p:nvSpPr>
          <p:spPr>
            <a:xfrm>
              <a:off x="4337050" y="3581025"/>
              <a:ext cx="4975" cy="17600"/>
            </a:xfrm>
            <a:custGeom>
              <a:avLst/>
              <a:gdLst/>
              <a:ahLst/>
              <a:cxnLst/>
              <a:rect l="l" t="t" r="r" b="b"/>
              <a:pathLst>
                <a:path w="199" h="704" extrusionOk="0">
                  <a:moveTo>
                    <a:pt x="34" y="0"/>
                  </a:moveTo>
                  <a:cubicBezTo>
                    <a:pt x="23" y="0"/>
                    <a:pt x="12" y="1"/>
                    <a:pt x="1" y="4"/>
                  </a:cubicBezTo>
                  <a:cubicBezTo>
                    <a:pt x="106" y="188"/>
                    <a:pt x="133" y="320"/>
                    <a:pt x="40" y="703"/>
                  </a:cubicBezTo>
                  <a:cubicBezTo>
                    <a:pt x="133" y="571"/>
                    <a:pt x="172" y="413"/>
                    <a:pt x="185" y="254"/>
                  </a:cubicBezTo>
                  <a:cubicBezTo>
                    <a:pt x="199" y="188"/>
                    <a:pt x="185" y="122"/>
                    <a:pt x="159" y="70"/>
                  </a:cubicBezTo>
                  <a:cubicBezTo>
                    <a:pt x="137" y="26"/>
                    <a:pt x="88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63"/>
            <p:cNvSpPr/>
            <p:nvPr/>
          </p:nvSpPr>
          <p:spPr>
            <a:xfrm>
              <a:off x="4278300" y="3613450"/>
              <a:ext cx="45575" cy="56800"/>
            </a:xfrm>
            <a:custGeom>
              <a:avLst/>
              <a:gdLst/>
              <a:ahLst/>
              <a:cxnLst/>
              <a:rect l="l" t="t" r="r" b="b"/>
              <a:pathLst>
                <a:path w="1823" h="2272" extrusionOk="0">
                  <a:moveTo>
                    <a:pt x="1664" y="0"/>
                  </a:moveTo>
                  <a:lnTo>
                    <a:pt x="1585" y="27"/>
                  </a:lnTo>
                  <a:cubicBezTo>
                    <a:pt x="1743" y="568"/>
                    <a:pt x="1677" y="1175"/>
                    <a:pt x="1387" y="1677"/>
                  </a:cubicBezTo>
                  <a:cubicBezTo>
                    <a:pt x="1294" y="1862"/>
                    <a:pt x="1149" y="2020"/>
                    <a:pt x="964" y="2139"/>
                  </a:cubicBezTo>
                  <a:cubicBezTo>
                    <a:pt x="875" y="2169"/>
                    <a:pt x="782" y="2186"/>
                    <a:pt x="687" y="2186"/>
                  </a:cubicBezTo>
                  <a:cubicBezTo>
                    <a:pt x="613" y="2186"/>
                    <a:pt x="538" y="2175"/>
                    <a:pt x="463" y="2152"/>
                  </a:cubicBezTo>
                  <a:lnTo>
                    <a:pt x="357" y="2139"/>
                  </a:lnTo>
                  <a:cubicBezTo>
                    <a:pt x="265" y="2126"/>
                    <a:pt x="159" y="1941"/>
                    <a:pt x="106" y="1690"/>
                  </a:cubicBezTo>
                  <a:cubicBezTo>
                    <a:pt x="80" y="1532"/>
                    <a:pt x="80" y="1360"/>
                    <a:pt x="119" y="1189"/>
                  </a:cubicBezTo>
                  <a:lnTo>
                    <a:pt x="119" y="1136"/>
                  </a:lnTo>
                  <a:lnTo>
                    <a:pt x="27" y="1123"/>
                  </a:lnTo>
                  <a:lnTo>
                    <a:pt x="27" y="1189"/>
                  </a:lnTo>
                  <a:cubicBezTo>
                    <a:pt x="1" y="1360"/>
                    <a:pt x="1" y="1532"/>
                    <a:pt x="27" y="1703"/>
                  </a:cubicBezTo>
                  <a:cubicBezTo>
                    <a:pt x="53" y="1822"/>
                    <a:pt x="146" y="2192"/>
                    <a:pt x="357" y="2218"/>
                  </a:cubicBezTo>
                  <a:lnTo>
                    <a:pt x="463" y="2231"/>
                  </a:lnTo>
                  <a:cubicBezTo>
                    <a:pt x="555" y="2258"/>
                    <a:pt x="648" y="2258"/>
                    <a:pt x="740" y="2271"/>
                  </a:cubicBezTo>
                  <a:cubicBezTo>
                    <a:pt x="832" y="2271"/>
                    <a:pt x="925" y="2245"/>
                    <a:pt x="1004" y="2205"/>
                  </a:cubicBezTo>
                  <a:cubicBezTo>
                    <a:pt x="1202" y="2086"/>
                    <a:pt x="1360" y="1915"/>
                    <a:pt x="1466" y="1717"/>
                  </a:cubicBezTo>
                  <a:cubicBezTo>
                    <a:pt x="1756" y="1189"/>
                    <a:pt x="1822" y="568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3"/>
            <p:cNvSpPr/>
            <p:nvPr/>
          </p:nvSpPr>
          <p:spPr>
            <a:xfrm>
              <a:off x="4152900" y="3668900"/>
              <a:ext cx="139625" cy="176250"/>
            </a:xfrm>
            <a:custGeom>
              <a:avLst/>
              <a:gdLst/>
              <a:ahLst/>
              <a:cxnLst/>
              <a:rect l="l" t="t" r="r" b="b"/>
              <a:pathLst>
                <a:path w="5585" h="7050" extrusionOk="0">
                  <a:moveTo>
                    <a:pt x="5558" y="0"/>
                  </a:moveTo>
                  <a:lnTo>
                    <a:pt x="5479" y="13"/>
                  </a:lnTo>
                  <a:cubicBezTo>
                    <a:pt x="5492" y="370"/>
                    <a:pt x="5399" y="740"/>
                    <a:pt x="5188" y="1030"/>
                  </a:cubicBezTo>
                  <a:cubicBezTo>
                    <a:pt x="5122" y="1122"/>
                    <a:pt x="5056" y="1215"/>
                    <a:pt x="4990" y="1307"/>
                  </a:cubicBezTo>
                  <a:cubicBezTo>
                    <a:pt x="4845" y="1492"/>
                    <a:pt x="4713" y="1703"/>
                    <a:pt x="4607" y="1915"/>
                  </a:cubicBezTo>
                  <a:cubicBezTo>
                    <a:pt x="4370" y="2416"/>
                    <a:pt x="4383" y="2971"/>
                    <a:pt x="4409" y="3406"/>
                  </a:cubicBezTo>
                  <a:cubicBezTo>
                    <a:pt x="4423" y="3552"/>
                    <a:pt x="4436" y="3684"/>
                    <a:pt x="4449" y="3829"/>
                  </a:cubicBezTo>
                  <a:cubicBezTo>
                    <a:pt x="4502" y="4185"/>
                    <a:pt x="4515" y="4542"/>
                    <a:pt x="4502" y="4898"/>
                  </a:cubicBezTo>
                  <a:cubicBezTo>
                    <a:pt x="4489" y="5387"/>
                    <a:pt x="4291" y="5862"/>
                    <a:pt x="3947" y="6218"/>
                  </a:cubicBezTo>
                  <a:cubicBezTo>
                    <a:pt x="3630" y="6456"/>
                    <a:pt x="3248" y="6601"/>
                    <a:pt x="2838" y="6614"/>
                  </a:cubicBezTo>
                  <a:cubicBezTo>
                    <a:pt x="2757" y="6617"/>
                    <a:pt x="2676" y="6619"/>
                    <a:pt x="2595" y="6619"/>
                  </a:cubicBezTo>
                  <a:cubicBezTo>
                    <a:pt x="2333" y="6619"/>
                    <a:pt x="2071" y="6602"/>
                    <a:pt x="1809" y="6562"/>
                  </a:cubicBezTo>
                  <a:lnTo>
                    <a:pt x="1650" y="6548"/>
                  </a:lnTo>
                  <a:lnTo>
                    <a:pt x="1426" y="6522"/>
                  </a:lnTo>
                  <a:cubicBezTo>
                    <a:pt x="1252" y="6501"/>
                    <a:pt x="1082" y="6481"/>
                    <a:pt x="920" y="6481"/>
                  </a:cubicBezTo>
                  <a:cubicBezTo>
                    <a:pt x="564" y="6481"/>
                    <a:pt x="245" y="6580"/>
                    <a:pt x="0" y="6997"/>
                  </a:cubicBezTo>
                  <a:lnTo>
                    <a:pt x="79" y="7050"/>
                  </a:lnTo>
                  <a:cubicBezTo>
                    <a:pt x="298" y="6658"/>
                    <a:pt x="593" y="6562"/>
                    <a:pt x="933" y="6562"/>
                  </a:cubicBezTo>
                  <a:cubicBezTo>
                    <a:pt x="1085" y="6562"/>
                    <a:pt x="1246" y="6581"/>
                    <a:pt x="1413" y="6601"/>
                  </a:cubicBezTo>
                  <a:lnTo>
                    <a:pt x="1637" y="6628"/>
                  </a:lnTo>
                  <a:lnTo>
                    <a:pt x="1795" y="6654"/>
                  </a:lnTo>
                  <a:cubicBezTo>
                    <a:pt x="2089" y="6687"/>
                    <a:pt x="2373" y="6710"/>
                    <a:pt x="2663" y="6710"/>
                  </a:cubicBezTo>
                  <a:cubicBezTo>
                    <a:pt x="2726" y="6710"/>
                    <a:pt x="2788" y="6709"/>
                    <a:pt x="2852" y="6707"/>
                  </a:cubicBezTo>
                  <a:cubicBezTo>
                    <a:pt x="3274" y="6680"/>
                    <a:pt x="3670" y="6535"/>
                    <a:pt x="4000" y="6271"/>
                  </a:cubicBezTo>
                  <a:cubicBezTo>
                    <a:pt x="4357" y="5915"/>
                    <a:pt x="4568" y="5413"/>
                    <a:pt x="4581" y="4898"/>
                  </a:cubicBezTo>
                  <a:cubicBezTo>
                    <a:pt x="4594" y="4542"/>
                    <a:pt x="4581" y="4185"/>
                    <a:pt x="4528" y="3829"/>
                  </a:cubicBezTo>
                  <a:cubicBezTo>
                    <a:pt x="4515" y="3684"/>
                    <a:pt x="4502" y="3538"/>
                    <a:pt x="4489" y="3406"/>
                  </a:cubicBezTo>
                  <a:cubicBezTo>
                    <a:pt x="4462" y="2984"/>
                    <a:pt x="4462" y="2429"/>
                    <a:pt x="4673" y="1954"/>
                  </a:cubicBezTo>
                  <a:cubicBezTo>
                    <a:pt x="4779" y="1743"/>
                    <a:pt x="4911" y="1545"/>
                    <a:pt x="5056" y="1360"/>
                  </a:cubicBezTo>
                  <a:cubicBezTo>
                    <a:pt x="5122" y="1268"/>
                    <a:pt x="5188" y="1175"/>
                    <a:pt x="5254" y="1083"/>
                  </a:cubicBezTo>
                  <a:cubicBezTo>
                    <a:pt x="5479" y="766"/>
                    <a:pt x="5584" y="383"/>
                    <a:pt x="5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3"/>
            <p:cNvSpPr/>
            <p:nvPr/>
          </p:nvSpPr>
          <p:spPr>
            <a:xfrm>
              <a:off x="4273675" y="3593850"/>
              <a:ext cx="13225" cy="26875"/>
            </a:xfrm>
            <a:custGeom>
              <a:avLst/>
              <a:gdLst/>
              <a:ahLst/>
              <a:cxnLst/>
              <a:rect l="l" t="t" r="r" b="b"/>
              <a:pathLst>
                <a:path w="529" h="1075" extrusionOk="0">
                  <a:moveTo>
                    <a:pt x="410" y="0"/>
                  </a:moveTo>
                  <a:cubicBezTo>
                    <a:pt x="405" y="0"/>
                    <a:pt x="400" y="2"/>
                    <a:pt x="397" y="6"/>
                  </a:cubicBezTo>
                  <a:cubicBezTo>
                    <a:pt x="370" y="6"/>
                    <a:pt x="357" y="32"/>
                    <a:pt x="357" y="45"/>
                  </a:cubicBezTo>
                  <a:cubicBezTo>
                    <a:pt x="370" y="72"/>
                    <a:pt x="384" y="111"/>
                    <a:pt x="397" y="138"/>
                  </a:cubicBezTo>
                  <a:cubicBezTo>
                    <a:pt x="410" y="164"/>
                    <a:pt x="423" y="204"/>
                    <a:pt x="423" y="243"/>
                  </a:cubicBezTo>
                  <a:cubicBezTo>
                    <a:pt x="410" y="283"/>
                    <a:pt x="384" y="322"/>
                    <a:pt x="344" y="362"/>
                  </a:cubicBezTo>
                  <a:lnTo>
                    <a:pt x="67" y="639"/>
                  </a:lnTo>
                  <a:cubicBezTo>
                    <a:pt x="14" y="679"/>
                    <a:pt x="1" y="732"/>
                    <a:pt x="1" y="784"/>
                  </a:cubicBezTo>
                  <a:cubicBezTo>
                    <a:pt x="14" y="824"/>
                    <a:pt x="40" y="864"/>
                    <a:pt x="80" y="890"/>
                  </a:cubicBezTo>
                  <a:cubicBezTo>
                    <a:pt x="172" y="943"/>
                    <a:pt x="278" y="1009"/>
                    <a:pt x="370" y="1075"/>
                  </a:cubicBezTo>
                  <a:lnTo>
                    <a:pt x="397" y="1075"/>
                  </a:lnTo>
                  <a:cubicBezTo>
                    <a:pt x="410" y="1075"/>
                    <a:pt x="423" y="1062"/>
                    <a:pt x="423" y="1062"/>
                  </a:cubicBezTo>
                  <a:cubicBezTo>
                    <a:pt x="436" y="1035"/>
                    <a:pt x="436" y="1009"/>
                    <a:pt x="410" y="996"/>
                  </a:cubicBezTo>
                  <a:cubicBezTo>
                    <a:pt x="318" y="943"/>
                    <a:pt x="225" y="877"/>
                    <a:pt x="133" y="811"/>
                  </a:cubicBezTo>
                  <a:cubicBezTo>
                    <a:pt x="106" y="798"/>
                    <a:pt x="93" y="798"/>
                    <a:pt x="80" y="771"/>
                  </a:cubicBezTo>
                  <a:cubicBezTo>
                    <a:pt x="80" y="745"/>
                    <a:pt x="106" y="718"/>
                    <a:pt x="120" y="692"/>
                  </a:cubicBezTo>
                  <a:lnTo>
                    <a:pt x="410" y="415"/>
                  </a:lnTo>
                  <a:cubicBezTo>
                    <a:pt x="502" y="349"/>
                    <a:pt x="529" y="204"/>
                    <a:pt x="463" y="98"/>
                  </a:cubicBezTo>
                  <a:cubicBezTo>
                    <a:pt x="450" y="72"/>
                    <a:pt x="450" y="58"/>
                    <a:pt x="436" y="32"/>
                  </a:cubicBezTo>
                  <a:cubicBezTo>
                    <a:pt x="436" y="13"/>
                    <a:pt x="422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3"/>
            <p:cNvSpPr/>
            <p:nvPr/>
          </p:nvSpPr>
          <p:spPr>
            <a:xfrm>
              <a:off x="4246950" y="3694300"/>
              <a:ext cx="74275" cy="85175"/>
            </a:xfrm>
            <a:custGeom>
              <a:avLst/>
              <a:gdLst/>
              <a:ahLst/>
              <a:cxnLst/>
              <a:rect l="l" t="t" r="r" b="b"/>
              <a:pathLst>
                <a:path w="2971" h="3407" extrusionOk="0">
                  <a:moveTo>
                    <a:pt x="0" y="1"/>
                  </a:moveTo>
                  <a:lnTo>
                    <a:pt x="859" y="3407"/>
                  </a:lnTo>
                  <a:lnTo>
                    <a:pt x="2971" y="3407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3"/>
            <p:cNvSpPr/>
            <p:nvPr/>
          </p:nvSpPr>
          <p:spPr>
            <a:xfrm>
              <a:off x="4282925" y="3710475"/>
              <a:ext cx="99375" cy="71375"/>
            </a:xfrm>
            <a:custGeom>
              <a:avLst/>
              <a:gdLst/>
              <a:ahLst/>
              <a:cxnLst/>
              <a:rect l="l" t="t" r="r" b="b"/>
              <a:pathLst>
                <a:path w="3975" h="2855" extrusionOk="0">
                  <a:moveTo>
                    <a:pt x="945" y="0"/>
                  </a:moveTo>
                  <a:cubicBezTo>
                    <a:pt x="942" y="0"/>
                    <a:pt x="940" y="0"/>
                    <a:pt x="938" y="1"/>
                  </a:cubicBezTo>
                  <a:cubicBezTo>
                    <a:pt x="898" y="1"/>
                    <a:pt x="859" y="14"/>
                    <a:pt x="819" y="27"/>
                  </a:cubicBezTo>
                  <a:lnTo>
                    <a:pt x="898" y="331"/>
                  </a:lnTo>
                  <a:cubicBezTo>
                    <a:pt x="898" y="331"/>
                    <a:pt x="964" y="542"/>
                    <a:pt x="964" y="542"/>
                  </a:cubicBezTo>
                  <a:cubicBezTo>
                    <a:pt x="845" y="555"/>
                    <a:pt x="740" y="568"/>
                    <a:pt x="634" y="582"/>
                  </a:cubicBezTo>
                  <a:cubicBezTo>
                    <a:pt x="436" y="582"/>
                    <a:pt x="251" y="608"/>
                    <a:pt x="80" y="674"/>
                  </a:cubicBezTo>
                  <a:cubicBezTo>
                    <a:pt x="40" y="687"/>
                    <a:pt x="0" y="700"/>
                    <a:pt x="0" y="753"/>
                  </a:cubicBezTo>
                  <a:cubicBezTo>
                    <a:pt x="0" y="793"/>
                    <a:pt x="14" y="885"/>
                    <a:pt x="53" y="885"/>
                  </a:cubicBezTo>
                  <a:cubicBezTo>
                    <a:pt x="212" y="912"/>
                    <a:pt x="225" y="898"/>
                    <a:pt x="370" y="938"/>
                  </a:cubicBezTo>
                  <a:cubicBezTo>
                    <a:pt x="278" y="978"/>
                    <a:pt x="251" y="1096"/>
                    <a:pt x="331" y="1176"/>
                  </a:cubicBezTo>
                  <a:cubicBezTo>
                    <a:pt x="383" y="1215"/>
                    <a:pt x="463" y="1242"/>
                    <a:pt x="489" y="1308"/>
                  </a:cubicBezTo>
                  <a:cubicBezTo>
                    <a:pt x="515" y="1374"/>
                    <a:pt x="463" y="1492"/>
                    <a:pt x="502" y="1532"/>
                  </a:cubicBezTo>
                  <a:cubicBezTo>
                    <a:pt x="542" y="1572"/>
                    <a:pt x="621" y="1559"/>
                    <a:pt x="661" y="1572"/>
                  </a:cubicBezTo>
                  <a:cubicBezTo>
                    <a:pt x="700" y="1598"/>
                    <a:pt x="713" y="1651"/>
                    <a:pt x="753" y="1677"/>
                  </a:cubicBezTo>
                  <a:cubicBezTo>
                    <a:pt x="783" y="1719"/>
                    <a:pt x="834" y="1734"/>
                    <a:pt x="893" y="1734"/>
                  </a:cubicBezTo>
                  <a:cubicBezTo>
                    <a:pt x="963" y="1734"/>
                    <a:pt x="1044" y="1712"/>
                    <a:pt x="1109" y="1691"/>
                  </a:cubicBezTo>
                  <a:cubicBezTo>
                    <a:pt x="1268" y="1664"/>
                    <a:pt x="1439" y="1611"/>
                    <a:pt x="1598" y="1559"/>
                  </a:cubicBezTo>
                  <a:lnTo>
                    <a:pt x="1651" y="1532"/>
                  </a:lnTo>
                  <a:cubicBezTo>
                    <a:pt x="1677" y="1559"/>
                    <a:pt x="1835" y="1664"/>
                    <a:pt x="1862" y="1704"/>
                  </a:cubicBezTo>
                  <a:cubicBezTo>
                    <a:pt x="2073" y="1955"/>
                    <a:pt x="2166" y="2179"/>
                    <a:pt x="2416" y="2403"/>
                  </a:cubicBezTo>
                  <a:cubicBezTo>
                    <a:pt x="2704" y="2641"/>
                    <a:pt x="2885" y="2854"/>
                    <a:pt x="3183" y="2854"/>
                  </a:cubicBezTo>
                  <a:cubicBezTo>
                    <a:pt x="3200" y="2854"/>
                    <a:pt x="3217" y="2854"/>
                    <a:pt x="3235" y="2852"/>
                  </a:cubicBezTo>
                  <a:cubicBezTo>
                    <a:pt x="3472" y="2839"/>
                    <a:pt x="3499" y="2799"/>
                    <a:pt x="3671" y="2628"/>
                  </a:cubicBezTo>
                  <a:cubicBezTo>
                    <a:pt x="3882" y="2403"/>
                    <a:pt x="3974" y="2087"/>
                    <a:pt x="3895" y="1783"/>
                  </a:cubicBezTo>
                  <a:cubicBezTo>
                    <a:pt x="3803" y="1519"/>
                    <a:pt x="3605" y="1321"/>
                    <a:pt x="3354" y="1228"/>
                  </a:cubicBezTo>
                  <a:cubicBezTo>
                    <a:pt x="2971" y="1070"/>
                    <a:pt x="2588" y="885"/>
                    <a:pt x="2218" y="687"/>
                  </a:cubicBezTo>
                  <a:cubicBezTo>
                    <a:pt x="2034" y="582"/>
                    <a:pt x="1915" y="634"/>
                    <a:pt x="1558" y="384"/>
                  </a:cubicBezTo>
                  <a:cubicBezTo>
                    <a:pt x="1439" y="318"/>
                    <a:pt x="1307" y="252"/>
                    <a:pt x="1175" y="199"/>
                  </a:cubicBezTo>
                  <a:cubicBezTo>
                    <a:pt x="1112" y="173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8C6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3" name="Google Shape;2883;p63"/>
          <p:cNvGrpSpPr/>
          <p:nvPr/>
        </p:nvGrpSpPr>
        <p:grpSpPr>
          <a:xfrm>
            <a:off x="2999518" y="1636345"/>
            <a:ext cx="825280" cy="2185565"/>
            <a:chOff x="4393041" y="1799850"/>
            <a:chExt cx="969891" cy="2568231"/>
          </a:xfrm>
        </p:grpSpPr>
        <p:sp>
          <p:nvSpPr>
            <p:cNvPr id="2884" name="Google Shape;2884;p63"/>
            <p:cNvSpPr/>
            <p:nvPr/>
          </p:nvSpPr>
          <p:spPr>
            <a:xfrm>
              <a:off x="4799123" y="1799850"/>
              <a:ext cx="553147" cy="505831"/>
            </a:xfrm>
            <a:custGeom>
              <a:avLst/>
              <a:gdLst/>
              <a:ahLst/>
              <a:cxnLst/>
              <a:rect l="l" t="t" r="r" b="b"/>
              <a:pathLst>
                <a:path w="3698" h="5295" extrusionOk="0">
                  <a:moveTo>
                    <a:pt x="1" y="1"/>
                  </a:moveTo>
                  <a:lnTo>
                    <a:pt x="1" y="5295"/>
                  </a:lnTo>
                  <a:lnTo>
                    <a:pt x="3697" y="5295"/>
                  </a:lnTo>
                  <a:lnTo>
                    <a:pt x="36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3"/>
            <p:cNvSpPr/>
            <p:nvPr/>
          </p:nvSpPr>
          <p:spPr>
            <a:xfrm>
              <a:off x="4767605" y="1999117"/>
              <a:ext cx="87121" cy="181693"/>
            </a:xfrm>
            <a:custGeom>
              <a:avLst/>
              <a:gdLst/>
              <a:ahLst/>
              <a:cxnLst/>
              <a:rect l="l" t="t" r="r" b="b"/>
              <a:pathLst>
                <a:path w="912" h="1902" extrusionOk="0">
                  <a:moveTo>
                    <a:pt x="344" y="1"/>
                  </a:moveTo>
                  <a:cubicBezTo>
                    <a:pt x="225" y="40"/>
                    <a:pt x="225" y="212"/>
                    <a:pt x="146" y="331"/>
                  </a:cubicBezTo>
                  <a:cubicBezTo>
                    <a:pt x="106" y="397"/>
                    <a:pt x="14" y="476"/>
                    <a:pt x="40" y="555"/>
                  </a:cubicBezTo>
                  <a:cubicBezTo>
                    <a:pt x="40" y="595"/>
                    <a:pt x="53" y="621"/>
                    <a:pt x="67" y="647"/>
                  </a:cubicBezTo>
                  <a:cubicBezTo>
                    <a:pt x="67" y="727"/>
                    <a:pt x="14" y="779"/>
                    <a:pt x="1" y="859"/>
                  </a:cubicBezTo>
                  <a:cubicBezTo>
                    <a:pt x="1" y="964"/>
                    <a:pt x="27" y="1070"/>
                    <a:pt x="80" y="1162"/>
                  </a:cubicBezTo>
                  <a:cubicBezTo>
                    <a:pt x="265" y="1585"/>
                    <a:pt x="172" y="1704"/>
                    <a:pt x="172" y="1902"/>
                  </a:cubicBezTo>
                  <a:lnTo>
                    <a:pt x="832" y="1862"/>
                  </a:lnTo>
                  <a:cubicBezTo>
                    <a:pt x="793" y="1730"/>
                    <a:pt x="779" y="1598"/>
                    <a:pt x="793" y="1466"/>
                  </a:cubicBezTo>
                  <a:cubicBezTo>
                    <a:pt x="806" y="1413"/>
                    <a:pt x="806" y="1360"/>
                    <a:pt x="806" y="1308"/>
                  </a:cubicBezTo>
                  <a:cubicBezTo>
                    <a:pt x="832" y="1241"/>
                    <a:pt x="859" y="1189"/>
                    <a:pt x="872" y="1123"/>
                  </a:cubicBezTo>
                  <a:cubicBezTo>
                    <a:pt x="911" y="964"/>
                    <a:pt x="911" y="806"/>
                    <a:pt x="898" y="647"/>
                  </a:cubicBezTo>
                  <a:cubicBezTo>
                    <a:pt x="885" y="529"/>
                    <a:pt x="872" y="423"/>
                    <a:pt x="845" y="317"/>
                  </a:cubicBezTo>
                  <a:cubicBezTo>
                    <a:pt x="766" y="357"/>
                    <a:pt x="700" y="436"/>
                    <a:pt x="687" y="529"/>
                  </a:cubicBezTo>
                  <a:cubicBezTo>
                    <a:pt x="674" y="608"/>
                    <a:pt x="753" y="713"/>
                    <a:pt x="713" y="779"/>
                  </a:cubicBezTo>
                  <a:cubicBezTo>
                    <a:pt x="661" y="859"/>
                    <a:pt x="581" y="911"/>
                    <a:pt x="502" y="925"/>
                  </a:cubicBezTo>
                  <a:cubicBezTo>
                    <a:pt x="397" y="832"/>
                    <a:pt x="344" y="700"/>
                    <a:pt x="344" y="555"/>
                  </a:cubicBezTo>
                  <a:lnTo>
                    <a:pt x="344" y="1"/>
                  </a:lnTo>
                  <a:close/>
                </a:path>
              </a:pathLst>
            </a:custGeom>
            <a:solidFill>
              <a:srgbClr val="EAC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3"/>
            <p:cNvSpPr/>
            <p:nvPr/>
          </p:nvSpPr>
          <p:spPr>
            <a:xfrm>
              <a:off x="4501465" y="2147949"/>
              <a:ext cx="380964" cy="515466"/>
            </a:xfrm>
            <a:custGeom>
              <a:avLst/>
              <a:gdLst/>
              <a:ahLst/>
              <a:cxnLst/>
              <a:rect l="l" t="t" r="r" b="b"/>
              <a:pathLst>
                <a:path w="3988" h="5396" extrusionOk="0">
                  <a:moveTo>
                    <a:pt x="2892" y="0"/>
                  </a:moveTo>
                  <a:cubicBezTo>
                    <a:pt x="2839" y="1202"/>
                    <a:pt x="2694" y="2403"/>
                    <a:pt x="2456" y="3578"/>
                  </a:cubicBezTo>
                  <a:cubicBezTo>
                    <a:pt x="2127" y="3502"/>
                    <a:pt x="1787" y="3426"/>
                    <a:pt x="1453" y="3426"/>
                  </a:cubicBezTo>
                  <a:cubicBezTo>
                    <a:pt x="1265" y="3426"/>
                    <a:pt x="1079" y="3450"/>
                    <a:pt x="899" y="3512"/>
                  </a:cubicBezTo>
                  <a:cubicBezTo>
                    <a:pt x="410" y="3684"/>
                    <a:pt x="1" y="4238"/>
                    <a:pt x="199" y="4727"/>
                  </a:cubicBezTo>
                  <a:cubicBezTo>
                    <a:pt x="357" y="5149"/>
                    <a:pt x="885" y="5307"/>
                    <a:pt x="1334" y="5360"/>
                  </a:cubicBezTo>
                  <a:cubicBezTo>
                    <a:pt x="1542" y="5384"/>
                    <a:pt x="1749" y="5396"/>
                    <a:pt x="1956" y="5396"/>
                  </a:cubicBezTo>
                  <a:cubicBezTo>
                    <a:pt x="2328" y="5396"/>
                    <a:pt x="2699" y="5357"/>
                    <a:pt x="3064" y="5281"/>
                  </a:cubicBezTo>
                  <a:cubicBezTo>
                    <a:pt x="3341" y="5215"/>
                    <a:pt x="3645" y="5123"/>
                    <a:pt x="3803" y="4885"/>
                  </a:cubicBezTo>
                  <a:cubicBezTo>
                    <a:pt x="3922" y="4674"/>
                    <a:pt x="3975" y="4436"/>
                    <a:pt x="3961" y="4198"/>
                  </a:cubicBezTo>
                  <a:cubicBezTo>
                    <a:pt x="3988" y="2825"/>
                    <a:pt x="3922" y="1439"/>
                    <a:pt x="3777" y="80"/>
                  </a:cubicBezTo>
                  <a:lnTo>
                    <a:pt x="28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3"/>
            <p:cNvSpPr/>
            <p:nvPr/>
          </p:nvSpPr>
          <p:spPr>
            <a:xfrm>
              <a:off x="4844504" y="4165681"/>
              <a:ext cx="126192" cy="132592"/>
            </a:xfrm>
            <a:custGeom>
              <a:avLst/>
              <a:gdLst/>
              <a:ahLst/>
              <a:cxnLst/>
              <a:rect l="l" t="t" r="r" b="b"/>
              <a:pathLst>
                <a:path w="1321" h="1388" extrusionOk="0">
                  <a:moveTo>
                    <a:pt x="384" y="1"/>
                  </a:moveTo>
                  <a:cubicBezTo>
                    <a:pt x="265" y="357"/>
                    <a:pt x="133" y="714"/>
                    <a:pt x="1" y="1057"/>
                  </a:cubicBezTo>
                  <a:cubicBezTo>
                    <a:pt x="199" y="1163"/>
                    <a:pt x="542" y="1295"/>
                    <a:pt x="727" y="1387"/>
                  </a:cubicBezTo>
                  <a:cubicBezTo>
                    <a:pt x="912" y="1004"/>
                    <a:pt x="1136" y="608"/>
                    <a:pt x="1321" y="225"/>
                  </a:cubicBezTo>
                  <a:cubicBezTo>
                    <a:pt x="1004" y="186"/>
                    <a:pt x="687" y="120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3"/>
            <p:cNvSpPr/>
            <p:nvPr/>
          </p:nvSpPr>
          <p:spPr>
            <a:xfrm>
              <a:off x="4810497" y="4249363"/>
              <a:ext cx="213217" cy="117594"/>
            </a:xfrm>
            <a:custGeom>
              <a:avLst/>
              <a:gdLst/>
              <a:ahLst/>
              <a:cxnLst/>
              <a:rect l="l" t="t" r="r" b="b"/>
              <a:pathLst>
                <a:path w="2232" h="1231" extrusionOk="0">
                  <a:moveTo>
                    <a:pt x="418" y="0"/>
                  </a:moveTo>
                  <a:cubicBezTo>
                    <a:pt x="345" y="0"/>
                    <a:pt x="284" y="75"/>
                    <a:pt x="251" y="142"/>
                  </a:cubicBezTo>
                  <a:cubicBezTo>
                    <a:pt x="93" y="472"/>
                    <a:pt x="0" y="841"/>
                    <a:pt x="0" y="1211"/>
                  </a:cubicBezTo>
                  <a:cubicBezTo>
                    <a:pt x="363" y="1224"/>
                    <a:pt x="723" y="1231"/>
                    <a:pt x="1083" y="1231"/>
                  </a:cubicBezTo>
                  <a:cubicBezTo>
                    <a:pt x="1443" y="1231"/>
                    <a:pt x="1802" y="1224"/>
                    <a:pt x="2165" y="1211"/>
                  </a:cubicBezTo>
                  <a:cubicBezTo>
                    <a:pt x="2231" y="1026"/>
                    <a:pt x="2139" y="828"/>
                    <a:pt x="1967" y="749"/>
                  </a:cubicBezTo>
                  <a:cubicBezTo>
                    <a:pt x="1822" y="683"/>
                    <a:pt x="1677" y="630"/>
                    <a:pt x="1519" y="604"/>
                  </a:cubicBezTo>
                  <a:cubicBezTo>
                    <a:pt x="1334" y="551"/>
                    <a:pt x="1228" y="498"/>
                    <a:pt x="1189" y="326"/>
                  </a:cubicBezTo>
                  <a:cubicBezTo>
                    <a:pt x="1147" y="354"/>
                    <a:pt x="1090" y="366"/>
                    <a:pt x="1027" y="366"/>
                  </a:cubicBezTo>
                  <a:cubicBezTo>
                    <a:pt x="850" y="366"/>
                    <a:pt x="623" y="268"/>
                    <a:pt x="555" y="142"/>
                  </a:cubicBezTo>
                  <a:cubicBezTo>
                    <a:pt x="528" y="89"/>
                    <a:pt x="515" y="23"/>
                    <a:pt x="462" y="10"/>
                  </a:cubicBezTo>
                  <a:cubicBezTo>
                    <a:pt x="447" y="3"/>
                    <a:pt x="432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3"/>
            <p:cNvSpPr/>
            <p:nvPr/>
          </p:nvSpPr>
          <p:spPr>
            <a:xfrm>
              <a:off x="4428387" y="4185933"/>
              <a:ext cx="124950" cy="132497"/>
            </a:xfrm>
            <a:custGeom>
              <a:avLst/>
              <a:gdLst/>
              <a:ahLst/>
              <a:cxnLst/>
              <a:rect l="l" t="t" r="r" b="b"/>
              <a:pathLst>
                <a:path w="1308" h="1387" extrusionOk="0">
                  <a:moveTo>
                    <a:pt x="383" y="0"/>
                  </a:moveTo>
                  <a:cubicBezTo>
                    <a:pt x="251" y="357"/>
                    <a:pt x="119" y="713"/>
                    <a:pt x="0" y="1056"/>
                  </a:cubicBezTo>
                  <a:cubicBezTo>
                    <a:pt x="185" y="1162"/>
                    <a:pt x="528" y="1294"/>
                    <a:pt x="726" y="1386"/>
                  </a:cubicBezTo>
                  <a:cubicBezTo>
                    <a:pt x="898" y="1004"/>
                    <a:pt x="1122" y="608"/>
                    <a:pt x="1307" y="225"/>
                  </a:cubicBezTo>
                  <a:cubicBezTo>
                    <a:pt x="990" y="185"/>
                    <a:pt x="674" y="119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3"/>
            <p:cNvSpPr/>
            <p:nvPr/>
          </p:nvSpPr>
          <p:spPr>
            <a:xfrm>
              <a:off x="4393041" y="4229280"/>
              <a:ext cx="245983" cy="138801"/>
            </a:xfrm>
            <a:custGeom>
              <a:avLst/>
              <a:gdLst/>
              <a:ahLst/>
              <a:cxnLst/>
              <a:rect l="l" t="t" r="r" b="b"/>
              <a:pathLst>
                <a:path w="2575" h="1453" extrusionOk="0">
                  <a:moveTo>
                    <a:pt x="478" y="0"/>
                  </a:moveTo>
                  <a:cubicBezTo>
                    <a:pt x="394" y="0"/>
                    <a:pt x="324" y="78"/>
                    <a:pt x="291" y="155"/>
                  </a:cubicBezTo>
                  <a:cubicBezTo>
                    <a:pt x="106" y="564"/>
                    <a:pt x="1" y="1000"/>
                    <a:pt x="1" y="1449"/>
                  </a:cubicBezTo>
                  <a:cubicBezTo>
                    <a:pt x="61" y="1452"/>
                    <a:pt x="122" y="1453"/>
                    <a:pt x="182" y="1453"/>
                  </a:cubicBezTo>
                  <a:cubicBezTo>
                    <a:pt x="952" y="1453"/>
                    <a:pt x="1711" y="1236"/>
                    <a:pt x="2483" y="1211"/>
                  </a:cubicBezTo>
                  <a:cubicBezTo>
                    <a:pt x="2575" y="1053"/>
                    <a:pt x="2443" y="841"/>
                    <a:pt x="2258" y="749"/>
                  </a:cubicBezTo>
                  <a:cubicBezTo>
                    <a:pt x="2086" y="683"/>
                    <a:pt x="1915" y="630"/>
                    <a:pt x="1730" y="617"/>
                  </a:cubicBezTo>
                  <a:cubicBezTo>
                    <a:pt x="1532" y="564"/>
                    <a:pt x="1400" y="511"/>
                    <a:pt x="1360" y="327"/>
                  </a:cubicBezTo>
                  <a:cubicBezTo>
                    <a:pt x="1316" y="354"/>
                    <a:pt x="1252" y="366"/>
                    <a:pt x="1180" y="366"/>
                  </a:cubicBezTo>
                  <a:cubicBezTo>
                    <a:pt x="978" y="366"/>
                    <a:pt x="716" y="269"/>
                    <a:pt x="648" y="142"/>
                  </a:cubicBezTo>
                  <a:cubicBezTo>
                    <a:pt x="608" y="102"/>
                    <a:pt x="582" y="36"/>
                    <a:pt x="529" y="10"/>
                  </a:cubicBezTo>
                  <a:cubicBezTo>
                    <a:pt x="511" y="3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3"/>
            <p:cNvSpPr/>
            <p:nvPr/>
          </p:nvSpPr>
          <p:spPr>
            <a:xfrm>
              <a:off x="4396863" y="3086220"/>
              <a:ext cx="744159" cy="1224663"/>
            </a:xfrm>
            <a:custGeom>
              <a:avLst/>
              <a:gdLst/>
              <a:ahLst/>
              <a:cxnLst/>
              <a:rect l="l" t="t" r="r" b="b"/>
              <a:pathLst>
                <a:path w="7790" h="12820" extrusionOk="0">
                  <a:moveTo>
                    <a:pt x="6786" y="0"/>
                  </a:moveTo>
                  <a:lnTo>
                    <a:pt x="2337" y="1281"/>
                  </a:lnTo>
                  <a:cubicBezTo>
                    <a:pt x="2641" y="3156"/>
                    <a:pt x="2561" y="5070"/>
                    <a:pt x="2112" y="6905"/>
                  </a:cubicBezTo>
                  <a:cubicBezTo>
                    <a:pt x="1703" y="8687"/>
                    <a:pt x="660" y="10681"/>
                    <a:pt x="0" y="12357"/>
                  </a:cubicBezTo>
                  <a:cubicBezTo>
                    <a:pt x="409" y="12516"/>
                    <a:pt x="990" y="12648"/>
                    <a:pt x="1400" y="12819"/>
                  </a:cubicBezTo>
                  <a:cubicBezTo>
                    <a:pt x="3116" y="9796"/>
                    <a:pt x="4476" y="7129"/>
                    <a:pt x="4845" y="3631"/>
                  </a:cubicBezTo>
                  <a:cubicBezTo>
                    <a:pt x="5202" y="5241"/>
                    <a:pt x="5347" y="6073"/>
                    <a:pt x="5268" y="7750"/>
                  </a:cubicBezTo>
                  <a:cubicBezTo>
                    <a:pt x="5188" y="9281"/>
                    <a:pt x="4924" y="10786"/>
                    <a:pt x="4476" y="12252"/>
                  </a:cubicBezTo>
                  <a:cubicBezTo>
                    <a:pt x="4858" y="12384"/>
                    <a:pt x="5545" y="12265"/>
                    <a:pt x="5941" y="12423"/>
                  </a:cubicBezTo>
                  <a:cubicBezTo>
                    <a:pt x="6060" y="12252"/>
                    <a:pt x="5967" y="11908"/>
                    <a:pt x="6047" y="11723"/>
                  </a:cubicBezTo>
                  <a:cubicBezTo>
                    <a:pt x="6839" y="9954"/>
                    <a:pt x="7354" y="8080"/>
                    <a:pt x="7565" y="6152"/>
                  </a:cubicBezTo>
                  <a:cubicBezTo>
                    <a:pt x="7789" y="4225"/>
                    <a:pt x="7578" y="2271"/>
                    <a:pt x="6984" y="423"/>
                  </a:cubicBezTo>
                  <a:cubicBezTo>
                    <a:pt x="6944" y="278"/>
                    <a:pt x="6878" y="132"/>
                    <a:pt x="6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3"/>
            <p:cNvSpPr/>
            <p:nvPr/>
          </p:nvSpPr>
          <p:spPr>
            <a:xfrm>
              <a:off x="4567093" y="2274045"/>
              <a:ext cx="218280" cy="196787"/>
            </a:xfrm>
            <a:custGeom>
              <a:avLst/>
              <a:gdLst/>
              <a:ahLst/>
              <a:cxnLst/>
              <a:rect l="l" t="t" r="r" b="b"/>
              <a:pathLst>
                <a:path w="2285" h="2060" extrusionOk="0">
                  <a:moveTo>
                    <a:pt x="1268" y="1"/>
                  </a:moveTo>
                  <a:cubicBezTo>
                    <a:pt x="1012" y="26"/>
                    <a:pt x="751" y="41"/>
                    <a:pt x="491" y="41"/>
                  </a:cubicBezTo>
                  <a:cubicBezTo>
                    <a:pt x="349" y="41"/>
                    <a:pt x="207" y="36"/>
                    <a:pt x="66" y="27"/>
                  </a:cubicBezTo>
                  <a:lnTo>
                    <a:pt x="0" y="172"/>
                  </a:lnTo>
                  <a:cubicBezTo>
                    <a:pt x="251" y="766"/>
                    <a:pt x="370" y="1413"/>
                    <a:pt x="344" y="2060"/>
                  </a:cubicBezTo>
                  <a:cubicBezTo>
                    <a:pt x="977" y="1809"/>
                    <a:pt x="1624" y="1585"/>
                    <a:pt x="2284" y="1387"/>
                  </a:cubicBezTo>
                  <a:cubicBezTo>
                    <a:pt x="1888" y="977"/>
                    <a:pt x="1545" y="515"/>
                    <a:pt x="1268" y="1"/>
                  </a:cubicBezTo>
                  <a:close/>
                </a:path>
              </a:pathLst>
            </a:custGeom>
            <a:solidFill>
              <a:srgbClr val="EAC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3"/>
            <p:cNvSpPr/>
            <p:nvPr/>
          </p:nvSpPr>
          <p:spPr>
            <a:xfrm>
              <a:off x="4491435" y="2118144"/>
              <a:ext cx="285054" cy="202900"/>
            </a:xfrm>
            <a:custGeom>
              <a:avLst/>
              <a:gdLst/>
              <a:ahLst/>
              <a:cxnLst/>
              <a:rect l="l" t="t" r="r" b="b"/>
              <a:pathLst>
                <a:path w="2984" h="2124" extrusionOk="0">
                  <a:moveTo>
                    <a:pt x="1113" y="0"/>
                  </a:moveTo>
                  <a:cubicBezTo>
                    <a:pt x="985" y="0"/>
                    <a:pt x="857" y="20"/>
                    <a:pt x="740" y="62"/>
                  </a:cubicBezTo>
                  <a:cubicBezTo>
                    <a:pt x="489" y="141"/>
                    <a:pt x="264" y="312"/>
                    <a:pt x="146" y="550"/>
                  </a:cubicBezTo>
                  <a:cubicBezTo>
                    <a:pt x="0" y="840"/>
                    <a:pt x="27" y="1184"/>
                    <a:pt x="212" y="1448"/>
                  </a:cubicBezTo>
                  <a:cubicBezTo>
                    <a:pt x="396" y="1712"/>
                    <a:pt x="660" y="1910"/>
                    <a:pt x="964" y="2015"/>
                  </a:cubicBezTo>
                  <a:cubicBezTo>
                    <a:pt x="1187" y="2088"/>
                    <a:pt x="1415" y="2123"/>
                    <a:pt x="1642" y="2123"/>
                  </a:cubicBezTo>
                  <a:cubicBezTo>
                    <a:pt x="2033" y="2123"/>
                    <a:pt x="2422" y="2018"/>
                    <a:pt x="2773" y="1817"/>
                  </a:cubicBezTo>
                  <a:cubicBezTo>
                    <a:pt x="2852" y="1778"/>
                    <a:pt x="2984" y="1606"/>
                    <a:pt x="2905" y="1566"/>
                  </a:cubicBezTo>
                  <a:cubicBezTo>
                    <a:pt x="2760" y="1474"/>
                    <a:pt x="2786" y="1395"/>
                    <a:pt x="2746" y="1342"/>
                  </a:cubicBezTo>
                  <a:cubicBezTo>
                    <a:pt x="2726" y="1316"/>
                    <a:pt x="2720" y="1316"/>
                    <a:pt x="2713" y="1316"/>
                  </a:cubicBezTo>
                  <a:cubicBezTo>
                    <a:pt x="2707" y="1316"/>
                    <a:pt x="2700" y="1316"/>
                    <a:pt x="2680" y="1289"/>
                  </a:cubicBezTo>
                  <a:cubicBezTo>
                    <a:pt x="2641" y="1236"/>
                    <a:pt x="2680" y="1236"/>
                    <a:pt x="2641" y="1170"/>
                  </a:cubicBezTo>
                  <a:cubicBezTo>
                    <a:pt x="2614" y="1144"/>
                    <a:pt x="2548" y="1091"/>
                    <a:pt x="2522" y="1052"/>
                  </a:cubicBezTo>
                  <a:cubicBezTo>
                    <a:pt x="2588" y="933"/>
                    <a:pt x="2693" y="827"/>
                    <a:pt x="2680" y="748"/>
                  </a:cubicBezTo>
                  <a:cubicBezTo>
                    <a:pt x="2654" y="669"/>
                    <a:pt x="2218" y="550"/>
                    <a:pt x="2152" y="510"/>
                  </a:cubicBezTo>
                  <a:cubicBezTo>
                    <a:pt x="1954" y="365"/>
                    <a:pt x="2047" y="312"/>
                    <a:pt x="1849" y="180"/>
                  </a:cubicBezTo>
                  <a:cubicBezTo>
                    <a:pt x="1717" y="114"/>
                    <a:pt x="1585" y="75"/>
                    <a:pt x="1453" y="48"/>
                  </a:cubicBezTo>
                  <a:cubicBezTo>
                    <a:pt x="1345" y="17"/>
                    <a:pt x="1229" y="0"/>
                    <a:pt x="1113" y="0"/>
                  </a:cubicBezTo>
                  <a:close/>
                </a:path>
              </a:pathLst>
            </a:custGeom>
            <a:solidFill>
              <a:srgbClr val="EAC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3"/>
            <p:cNvSpPr/>
            <p:nvPr/>
          </p:nvSpPr>
          <p:spPr>
            <a:xfrm>
              <a:off x="4473762" y="2043251"/>
              <a:ext cx="211976" cy="281328"/>
            </a:xfrm>
            <a:custGeom>
              <a:avLst/>
              <a:gdLst/>
              <a:ahLst/>
              <a:cxnLst/>
              <a:rect l="l" t="t" r="r" b="b"/>
              <a:pathLst>
                <a:path w="2219" h="2945" extrusionOk="0">
                  <a:moveTo>
                    <a:pt x="2113" y="1"/>
                  </a:moveTo>
                  <a:cubicBezTo>
                    <a:pt x="2100" y="199"/>
                    <a:pt x="2007" y="370"/>
                    <a:pt x="1862" y="502"/>
                  </a:cubicBezTo>
                  <a:cubicBezTo>
                    <a:pt x="1915" y="383"/>
                    <a:pt x="1928" y="238"/>
                    <a:pt x="1888" y="106"/>
                  </a:cubicBezTo>
                  <a:lnTo>
                    <a:pt x="1888" y="106"/>
                  </a:lnTo>
                  <a:cubicBezTo>
                    <a:pt x="1888" y="212"/>
                    <a:pt x="1849" y="304"/>
                    <a:pt x="1783" y="357"/>
                  </a:cubicBezTo>
                  <a:cubicBezTo>
                    <a:pt x="1704" y="423"/>
                    <a:pt x="1624" y="476"/>
                    <a:pt x="1532" y="515"/>
                  </a:cubicBezTo>
                  <a:cubicBezTo>
                    <a:pt x="1241" y="647"/>
                    <a:pt x="938" y="779"/>
                    <a:pt x="621" y="898"/>
                  </a:cubicBezTo>
                  <a:cubicBezTo>
                    <a:pt x="476" y="925"/>
                    <a:pt x="344" y="1017"/>
                    <a:pt x="251" y="1149"/>
                  </a:cubicBezTo>
                  <a:cubicBezTo>
                    <a:pt x="212" y="1202"/>
                    <a:pt x="212" y="1281"/>
                    <a:pt x="172" y="1347"/>
                  </a:cubicBezTo>
                  <a:cubicBezTo>
                    <a:pt x="133" y="1400"/>
                    <a:pt x="80" y="1440"/>
                    <a:pt x="40" y="1506"/>
                  </a:cubicBezTo>
                  <a:cubicBezTo>
                    <a:pt x="1" y="1598"/>
                    <a:pt x="1" y="1704"/>
                    <a:pt x="40" y="1796"/>
                  </a:cubicBezTo>
                  <a:cubicBezTo>
                    <a:pt x="93" y="1888"/>
                    <a:pt x="146" y="1968"/>
                    <a:pt x="212" y="2047"/>
                  </a:cubicBezTo>
                  <a:cubicBezTo>
                    <a:pt x="370" y="2271"/>
                    <a:pt x="370" y="2628"/>
                    <a:pt x="911" y="2786"/>
                  </a:cubicBezTo>
                  <a:cubicBezTo>
                    <a:pt x="1070" y="2931"/>
                    <a:pt x="1043" y="2905"/>
                    <a:pt x="1241" y="2945"/>
                  </a:cubicBezTo>
                  <a:cubicBezTo>
                    <a:pt x="1440" y="2654"/>
                    <a:pt x="1572" y="2311"/>
                    <a:pt x="1651" y="1968"/>
                  </a:cubicBezTo>
                  <a:cubicBezTo>
                    <a:pt x="1704" y="2007"/>
                    <a:pt x="1756" y="2034"/>
                    <a:pt x="1809" y="2073"/>
                  </a:cubicBezTo>
                  <a:cubicBezTo>
                    <a:pt x="1822" y="2034"/>
                    <a:pt x="1862" y="1994"/>
                    <a:pt x="1888" y="1981"/>
                  </a:cubicBezTo>
                  <a:cubicBezTo>
                    <a:pt x="1836" y="1888"/>
                    <a:pt x="1783" y="1796"/>
                    <a:pt x="1756" y="1690"/>
                  </a:cubicBezTo>
                  <a:cubicBezTo>
                    <a:pt x="1743" y="1664"/>
                    <a:pt x="1730" y="1638"/>
                    <a:pt x="1730" y="1611"/>
                  </a:cubicBezTo>
                  <a:cubicBezTo>
                    <a:pt x="1743" y="1545"/>
                    <a:pt x="1770" y="1466"/>
                    <a:pt x="1796" y="1400"/>
                  </a:cubicBezTo>
                  <a:cubicBezTo>
                    <a:pt x="1902" y="1176"/>
                    <a:pt x="2126" y="1004"/>
                    <a:pt x="2166" y="766"/>
                  </a:cubicBezTo>
                  <a:lnTo>
                    <a:pt x="2166" y="766"/>
                  </a:lnTo>
                  <a:cubicBezTo>
                    <a:pt x="2126" y="793"/>
                    <a:pt x="2100" y="819"/>
                    <a:pt x="2073" y="846"/>
                  </a:cubicBezTo>
                  <a:cubicBezTo>
                    <a:pt x="2205" y="581"/>
                    <a:pt x="2218" y="278"/>
                    <a:pt x="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3"/>
            <p:cNvSpPr/>
            <p:nvPr/>
          </p:nvSpPr>
          <p:spPr>
            <a:xfrm>
              <a:off x="4584765" y="2223893"/>
              <a:ext cx="64386" cy="60373"/>
            </a:xfrm>
            <a:custGeom>
              <a:avLst/>
              <a:gdLst/>
              <a:ahLst/>
              <a:cxnLst/>
              <a:rect l="l" t="t" r="r" b="b"/>
              <a:pathLst>
                <a:path w="674" h="632" extrusionOk="0">
                  <a:moveTo>
                    <a:pt x="265" y="1"/>
                  </a:moveTo>
                  <a:cubicBezTo>
                    <a:pt x="188" y="1"/>
                    <a:pt x="116" y="30"/>
                    <a:pt x="66" y="90"/>
                  </a:cubicBezTo>
                  <a:cubicBezTo>
                    <a:pt x="0" y="169"/>
                    <a:pt x="13" y="275"/>
                    <a:pt x="79" y="354"/>
                  </a:cubicBezTo>
                  <a:cubicBezTo>
                    <a:pt x="145" y="407"/>
                    <a:pt x="251" y="420"/>
                    <a:pt x="304" y="473"/>
                  </a:cubicBezTo>
                  <a:cubicBezTo>
                    <a:pt x="344" y="499"/>
                    <a:pt x="357" y="552"/>
                    <a:pt x="396" y="578"/>
                  </a:cubicBezTo>
                  <a:cubicBezTo>
                    <a:pt x="436" y="618"/>
                    <a:pt x="489" y="631"/>
                    <a:pt x="542" y="631"/>
                  </a:cubicBezTo>
                  <a:cubicBezTo>
                    <a:pt x="594" y="605"/>
                    <a:pt x="634" y="565"/>
                    <a:pt x="674" y="526"/>
                  </a:cubicBezTo>
                  <a:lnTo>
                    <a:pt x="674" y="169"/>
                  </a:lnTo>
                  <a:lnTo>
                    <a:pt x="344" y="11"/>
                  </a:lnTo>
                  <a:cubicBezTo>
                    <a:pt x="317" y="4"/>
                    <a:pt x="291" y="1"/>
                    <a:pt x="265" y="1"/>
                  </a:cubicBezTo>
                  <a:close/>
                </a:path>
              </a:pathLst>
            </a:custGeom>
            <a:solidFill>
              <a:srgbClr val="EAC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63"/>
            <p:cNvSpPr/>
            <p:nvPr/>
          </p:nvSpPr>
          <p:spPr>
            <a:xfrm>
              <a:off x="4593554" y="2234019"/>
              <a:ext cx="41746" cy="27990"/>
            </a:xfrm>
            <a:custGeom>
              <a:avLst/>
              <a:gdLst/>
              <a:ahLst/>
              <a:cxnLst/>
              <a:rect l="l" t="t" r="r" b="b"/>
              <a:pathLst>
                <a:path w="437" h="293" extrusionOk="0">
                  <a:moveTo>
                    <a:pt x="131" y="0"/>
                  </a:moveTo>
                  <a:cubicBezTo>
                    <a:pt x="106" y="0"/>
                    <a:pt x="80" y="4"/>
                    <a:pt x="53" y="10"/>
                  </a:cubicBezTo>
                  <a:cubicBezTo>
                    <a:pt x="14" y="37"/>
                    <a:pt x="1" y="103"/>
                    <a:pt x="27" y="142"/>
                  </a:cubicBezTo>
                  <a:lnTo>
                    <a:pt x="146" y="142"/>
                  </a:lnTo>
                  <a:cubicBezTo>
                    <a:pt x="120" y="155"/>
                    <a:pt x="106" y="182"/>
                    <a:pt x="120" y="208"/>
                  </a:cubicBezTo>
                  <a:cubicBezTo>
                    <a:pt x="133" y="221"/>
                    <a:pt x="159" y="248"/>
                    <a:pt x="172" y="248"/>
                  </a:cubicBezTo>
                  <a:cubicBezTo>
                    <a:pt x="212" y="278"/>
                    <a:pt x="244" y="292"/>
                    <a:pt x="280" y="292"/>
                  </a:cubicBezTo>
                  <a:cubicBezTo>
                    <a:pt x="292" y="292"/>
                    <a:pt x="304" y="291"/>
                    <a:pt x="318" y="287"/>
                  </a:cubicBezTo>
                  <a:cubicBezTo>
                    <a:pt x="351" y="287"/>
                    <a:pt x="376" y="258"/>
                    <a:pt x="407" y="258"/>
                  </a:cubicBezTo>
                  <a:cubicBezTo>
                    <a:pt x="412" y="258"/>
                    <a:pt x="417" y="259"/>
                    <a:pt x="423" y="261"/>
                  </a:cubicBezTo>
                  <a:cubicBezTo>
                    <a:pt x="436" y="248"/>
                    <a:pt x="423" y="221"/>
                    <a:pt x="397" y="221"/>
                  </a:cubicBezTo>
                  <a:cubicBezTo>
                    <a:pt x="384" y="221"/>
                    <a:pt x="357" y="221"/>
                    <a:pt x="344" y="208"/>
                  </a:cubicBezTo>
                  <a:cubicBezTo>
                    <a:pt x="318" y="195"/>
                    <a:pt x="304" y="182"/>
                    <a:pt x="318" y="155"/>
                  </a:cubicBezTo>
                  <a:cubicBezTo>
                    <a:pt x="318" y="129"/>
                    <a:pt x="318" y="116"/>
                    <a:pt x="331" y="89"/>
                  </a:cubicBezTo>
                  <a:cubicBezTo>
                    <a:pt x="291" y="63"/>
                    <a:pt x="252" y="37"/>
                    <a:pt x="199" y="10"/>
                  </a:cubicBezTo>
                  <a:cubicBezTo>
                    <a:pt x="179" y="4"/>
                    <a:pt x="156" y="0"/>
                    <a:pt x="131" y="0"/>
                  </a:cubicBezTo>
                  <a:close/>
                </a:path>
              </a:pathLst>
            </a:custGeom>
            <a:solidFill>
              <a:srgbClr val="D49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63"/>
            <p:cNvSpPr/>
            <p:nvPr/>
          </p:nvSpPr>
          <p:spPr>
            <a:xfrm>
              <a:off x="4736081" y="2238700"/>
              <a:ext cx="13947" cy="21589"/>
            </a:xfrm>
            <a:custGeom>
              <a:avLst/>
              <a:gdLst/>
              <a:ahLst/>
              <a:cxnLst/>
              <a:rect l="l" t="t" r="r" b="b"/>
              <a:pathLst>
                <a:path w="146" h="226" extrusionOk="0">
                  <a:moveTo>
                    <a:pt x="66" y="1"/>
                  </a:moveTo>
                  <a:cubicBezTo>
                    <a:pt x="66" y="40"/>
                    <a:pt x="0" y="106"/>
                    <a:pt x="14" y="146"/>
                  </a:cubicBezTo>
                  <a:cubicBezTo>
                    <a:pt x="14" y="186"/>
                    <a:pt x="53" y="212"/>
                    <a:pt x="93" y="225"/>
                  </a:cubicBezTo>
                  <a:cubicBezTo>
                    <a:pt x="106" y="225"/>
                    <a:pt x="132" y="225"/>
                    <a:pt x="146" y="199"/>
                  </a:cubicBezTo>
                  <a:cubicBezTo>
                    <a:pt x="146" y="186"/>
                    <a:pt x="146" y="172"/>
                    <a:pt x="132" y="159"/>
                  </a:cubicBezTo>
                  <a:cubicBezTo>
                    <a:pt x="119" y="93"/>
                    <a:pt x="119" y="14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63"/>
            <p:cNvSpPr/>
            <p:nvPr/>
          </p:nvSpPr>
          <p:spPr>
            <a:xfrm>
              <a:off x="4608743" y="2145370"/>
              <a:ext cx="112340" cy="80530"/>
            </a:xfrm>
            <a:custGeom>
              <a:avLst/>
              <a:gdLst/>
              <a:ahLst/>
              <a:cxnLst/>
              <a:rect l="l" t="t" r="r" b="b"/>
              <a:pathLst>
                <a:path w="1176" h="843" extrusionOk="0">
                  <a:moveTo>
                    <a:pt x="779" y="93"/>
                  </a:moveTo>
                  <a:cubicBezTo>
                    <a:pt x="871" y="120"/>
                    <a:pt x="951" y="173"/>
                    <a:pt x="1017" y="252"/>
                  </a:cubicBezTo>
                  <a:cubicBezTo>
                    <a:pt x="1043" y="278"/>
                    <a:pt x="1069" y="305"/>
                    <a:pt x="1083" y="344"/>
                  </a:cubicBezTo>
                  <a:cubicBezTo>
                    <a:pt x="1083" y="371"/>
                    <a:pt x="1083" y="397"/>
                    <a:pt x="1056" y="423"/>
                  </a:cubicBezTo>
                  <a:cubicBezTo>
                    <a:pt x="1043" y="430"/>
                    <a:pt x="1030" y="433"/>
                    <a:pt x="1017" y="433"/>
                  </a:cubicBezTo>
                  <a:cubicBezTo>
                    <a:pt x="1003" y="433"/>
                    <a:pt x="990" y="430"/>
                    <a:pt x="977" y="423"/>
                  </a:cubicBezTo>
                  <a:cubicBezTo>
                    <a:pt x="858" y="371"/>
                    <a:pt x="753" y="291"/>
                    <a:pt x="713" y="173"/>
                  </a:cubicBezTo>
                  <a:cubicBezTo>
                    <a:pt x="700" y="133"/>
                    <a:pt x="687" y="120"/>
                    <a:pt x="713" y="107"/>
                  </a:cubicBezTo>
                  <a:cubicBezTo>
                    <a:pt x="713" y="93"/>
                    <a:pt x="726" y="93"/>
                    <a:pt x="739" y="93"/>
                  </a:cubicBezTo>
                  <a:close/>
                  <a:moveTo>
                    <a:pt x="733" y="1"/>
                  </a:moveTo>
                  <a:cubicBezTo>
                    <a:pt x="691" y="1"/>
                    <a:pt x="647" y="19"/>
                    <a:pt x="621" y="54"/>
                  </a:cubicBezTo>
                  <a:cubicBezTo>
                    <a:pt x="594" y="93"/>
                    <a:pt x="594" y="146"/>
                    <a:pt x="621" y="199"/>
                  </a:cubicBezTo>
                  <a:cubicBezTo>
                    <a:pt x="634" y="212"/>
                    <a:pt x="647" y="225"/>
                    <a:pt x="647" y="239"/>
                  </a:cubicBezTo>
                  <a:lnTo>
                    <a:pt x="27" y="767"/>
                  </a:lnTo>
                  <a:cubicBezTo>
                    <a:pt x="0" y="793"/>
                    <a:pt x="0" y="819"/>
                    <a:pt x="27" y="833"/>
                  </a:cubicBezTo>
                  <a:cubicBezTo>
                    <a:pt x="33" y="839"/>
                    <a:pt x="43" y="843"/>
                    <a:pt x="53" y="843"/>
                  </a:cubicBezTo>
                  <a:cubicBezTo>
                    <a:pt x="63" y="843"/>
                    <a:pt x="73" y="839"/>
                    <a:pt x="79" y="833"/>
                  </a:cubicBezTo>
                  <a:lnTo>
                    <a:pt x="700" y="318"/>
                  </a:lnTo>
                  <a:cubicBezTo>
                    <a:pt x="766" y="397"/>
                    <a:pt x="845" y="450"/>
                    <a:pt x="951" y="489"/>
                  </a:cubicBezTo>
                  <a:cubicBezTo>
                    <a:pt x="977" y="503"/>
                    <a:pt x="1003" y="503"/>
                    <a:pt x="1030" y="503"/>
                  </a:cubicBezTo>
                  <a:cubicBezTo>
                    <a:pt x="1056" y="503"/>
                    <a:pt x="1083" y="503"/>
                    <a:pt x="1109" y="476"/>
                  </a:cubicBezTo>
                  <a:cubicBezTo>
                    <a:pt x="1149" y="450"/>
                    <a:pt x="1175" y="384"/>
                    <a:pt x="1149" y="318"/>
                  </a:cubicBezTo>
                  <a:cubicBezTo>
                    <a:pt x="1135" y="278"/>
                    <a:pt x="1109" y="239"/>
                    <a:pt x="1069" y="199"/>
                  </a:cubicBezTo>
                  <a:cubicBezTo>
                    <a:pt x="990" y="107"/>
                    <a:pt x="898" y="54"/>
                    <a:pt x="792" y="14"/>
                  </a:cubicBezTo>
                  <a:cubicBezTo>
                    <a:pt x="775" y="5"/>
                    <a:pt x="754" y="1"/>
                    <a:pt x="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63"/>
            <p:cNvSpPr/>
            <p:nvPr/>
          </p:nvSpPr>
          <p:spPr>
            <a:xfrm>
              <a:off x="4676854" y="2168105"/>
              <a:ext cx="13947" cy="11654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0" y="1"/>
                  </a:moveTo>
                  <a:cubicBezTo>
                    <a:pt x="0" y="14"/>
                    <a:pt x="0" y="14"/>
                    <a:pt x="0" y="27"/>
                  </a:cubicBezTo>
                  <a:cubicBezTo>
                    <a:pt x="26" y="53"/>
                    <a:pt x="53" y="93"/>
                    <a:pt x="92" y="106"/>
                  </a:cubicBezTo>
                  <a:cubicBezTo>
                    <a:pt x="100" y="114"/>
                    <a:pt x="112" y="121"/>
                    <a:pt x="123" y="121"/>
                  </a:cubicBezTo>
                  <a:cubicBezTo>
                    <a:pt x="132" y="121"/>
                    <a:pt x="140" y="117"/>
                    <a:pt x="145" y="106"/>
                  </a:cubicBezTo>
                  <a:cubicBezTo>
                    <a:pt x="145" y="106"/>
                    <a:pt x="145" y="93"/>
                    <a:pt x="145" y="80"/>
                  </a:cubicBezTo>
                  <a:cubicBezTo>
                    <a:pt x="132" y="67"/>
                    <a:pt x="132" y="53"/>
                    <a:pt x="119" y="53"/>
                  </a:cubicBezTo>
                  <a:cubicBezTo>
                    <a:pt x="106" y="27"/>
                    <a:pt x="79" y="27"/>
                    <a:pt x="66" y="1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63"/>
            <p:cNvSpPr/>
            <p:nvPr/>
          </p:nvSpPr>
          <p:spPr>
            <a:xfrm>
              <a:off x="4656602" y="2146707"/>
              <a:ext cx="22831" cy="23977"/>
            </a:xfrm>
            <a:custGeom>
              <a:avLst/>
              <a:gdLst/>
              <a:ahLst/>
              <a:cxnLst/>
              <a:rect l="l" t="t" r="r" b="b"/>
              <a:pathLst>
                <a:path w="239" h="251" extrusionOk="0">
                  <a:moveTo>
                    <a:pt x="133" y="0"/>
                  </a:moveTo>
                  <a:cubicBezTo>
                    <a:pt x="80" y="66"/>
                    <a:pt x="27" y="145"/>
                    <a:pt x="1" y="225"/>
                  </a:cubicBezTo>
                  <a:cubicBezTo>
                    <a:pt x="14" y="225"/>
                    <a:pt x="40" y="238"/>
                    <a:pt x="67" y="251"/>
                  </a:cubicBezTo>
                  <a:cubicBezTo>
                    <a:pt x="120" y="185"/>
                    <a:pt x="186" y="119"/>
                    <a:pt x="238" y="66"/>
                  </a:cubicBezTo>
                  <a:cubicBezTo>
                    <a:pt x="212" y="27"/>
                    <a:pt x="159" y="4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63"/>
            <p:cNvSpPr/>
            <p:nvPr/>
          </p:nvSpPr>
          <p:spPr>
            <a:xfrm>
              <a:off x="4567093" y="2377502"/>
              <a:ext cx="240920" cy="117308"/>
            </a:xfrm>
            <a:custGeom>
              <a:avLst/>
              <a:gdLst/>
              <a:ahLst/>
              <a:cxnLst/>
              <a:rect l="l" t="t" r="r" b="b"/>
              <a:pathLst>
                <a:path w="2522" h="1228" extrusionOk="0">
                  <a:moveTo>
                    <a:pt x="2337" y="0"/>
                  </a:moveTo>
                  <a:cubicBezTo>
                    <a:pt x="1545" y="92"/>
                    <a:pt x="766" y="290"/>
                    <a:pt x="27" y="581"/>
                  </a:cubicBezTo>
                  <a:cubicBezTo>
                    <a:pt x="14" y="792"/>
                    <a:pt x="14" y="1017"/>
                    <a:pt x="0" y="1228"/>
                  </a:cubicBezTo>
                  <a:lnTo>
                    <a:pt x="2522" y="277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3"/>
            <p:cNvSpPr/>
            <p:nvPr/>
          </p:nvSpPr>
          <p:spPr>
            <a:xfrm>
              <a:off x="4481378" y="2383806"/>
              <a:ext cx="679869" cy="1486886"/>
            </a:xfrm>
            <a:custGeom>
              <a:avLst/>
              <a:gdLst/>
              <a:ahLst/>
              <a:cxnLst/>
              <a:rect l="l" t="t" r="r" b="b"/>
              <a:pathLst>
                <a:path w="7117" h="15565" extrusionOk="0">
                  <a:moveTo>
                    <a:pt x="3420" y="0"/>
                  </a:moveTo>
                  <a:cubicBezTo>
                    <a:pt x="2430" y="330"/>
                    <a:pt x="2232" y="528"/>
                    <a:pt x="1242" y="858"/>
                  </a:cubicBezTo>
                  <a:cubicBezTo>
                    <a:pt x="1057" y="898"/>
                    <a:pt x="872" y="977"/>
                    <a:pt x="727" y="1096"/>
                  </a:cubicBezTo>
                  <a:cubicBezTo>
                    <a:pt x="476" y="1294"/>
                    <a:pt x="397" y="1637"/>
                    <a:pt x="331" y="1941"/>
                  </a:cubicBezTo>
                  <a:cubicBezTo>
                    <a:pt x="1" y="3749"/>
                    <a:pt x="291" y="4858"/>
                    <a:pt x="713" y="7301"/>
                  </a:cubicBezTo>
                  <a:cubicBezTo>
                    <a:pt x="1215" y="9954"/>
                    <a:pt x="1268" y="12740"/>
                    <a:pt x="542" y="15327"/>
                  </a:cubicBezTo>
                  <a:cubicBezTo>
                    <a:pt x="634" y="15317"/>
                    <a:pt x="727" y="15312"/>
                    <a:pt x="819" y="15312"/>
                  </a:cubicBezTo>
                  <a:cubicBezTo>
                    <a:pt x="1095" y="15312"/>
                    <a:pt x="1370" y="15357"/>
                    <a:pt x="1638" y="15446"/>
                  </a:cubicBezTo>
                  <a:cubicBezTo>
                    <a:pt x="2443" y="13809"/>
                    <a:pt x="2601" y="12132"/>
                    <a:pt x="2826" y="10495"/>
                  </a:cubicBezTo>
                  <a:lnTo>
                    <a:pt x="2826" y="10495"/>
                  </a:lnTo>
                  <a:cubicBezTo>
                    <a:pt x="2997" y="12185"/>
                    <a:pt x="2931" y="13901"/>
                    <a:pt x="2628" y="15565"/>
                  </a:cubicBezTo>
                  <a:cubicBezTo>
                    <a:pt x="4040" y="15472"/>
                    <a:pt x="4872" y="15420"/>
                    <a:pt x="6073" y="14680"/>
                  </a:cubicBezTo>
                  <a:cubicBezTo>
                    <a:pt x="6443" y="14482"/>
                    <a:pt x="6747" y="14165"/>
                    <a:pt x="6918" y="13796"/>
                  </a:cubicBezTo>
                  <a:cubicBezTo>
                    <a:pt x="7024" y="13479"/>
                    <a:pt x="7063" y="13162"/>
                    <a:pt x="7037" y="12832"/>
                  </a:cubicBezTo>
                  <a:cubicBezTo>
                    <a:pt x="7011" y="11235"/>
                    <a:pt x="7116" y="9571"/>
                    <a:pt x="6535" y="8066"/>
                  </a:cubicBezTo>
                  <a:cubicBezTo>
                    <a:pt x="6126" y="7023"/>
                    <a:pt x="5387" y="6060"/>
                    <a:pt x="4925" y="5030"/>
                  </a:cubicBezTo>
                  <a:cubicBezTo>
                    <a:pt x="4832" y="4739"/>
                    <a:pt x="4780" y="4449"/>
                    <a:pt x="4766" y="4159"/>
                  </a:cubicBezTo>
                  <a:cubicBezTo>
                    <a:pt x="4740" y="3459"/>
                    <a:pt x="4964" y="2931"/>
                    <a:pt x="4661" y="1545"/>
                  </a:cubicBezTo>
                  <a:cubicBezTo>
                    <a:pt x="4516" y="858"/>
                    <a:pt x="3948" y="475"/>
                    <a:pt x="3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3"/>
            <p:cNvSpPr/>
            <p:nvPr/>
          </p:nvSpPr>
          <p:spPr>
            <a:xfrm>
              <a:off x="5248108" y="2223607"/>
              <a:ext cx="114824" cy="196787"/>
            </a:xfrm>
            <a:custGeom>
              <a:avLst/>
              <a:gdLst/>
              <a:ahLst/>
              <a:cxnLst/>
              <a:rect l="l" t="t" r="r" b="b"/>
              <a:pathLst>
                <a:path w="1202" h="2060" extrusionOk="0">
                  <a:moveTo>
                    <a:pt x="161" y="1365"/>
                  </a:moveTo>
                  <a:cubicBezTo>
                    <a:pt x="157" y="1399"/>
                    <a:pt x="152" y="1433"/>
                    <a:pt x="146" y="1466"/>
                  </a:cubicBezTo>
                  <a:lnTo>
                    <a:pt x="161" y="1365"/>
                  </a:lnTo>
                  <a:close/>
                  <a:moveTo>
                    <a:pt x="370" y="0"/>
                  </a:moveTo>
                  <a:lnTo>
                    <a:pt x="370" y="0"/>
                  </a:lnTo>
                  <a:cubicBezTo>
                    <a:pt x="291" y="106"/>
                    <a:pt x="212" y="198"/>
                    <a:pt x="132" y="278"/>
                  </a:cubicBezTo>
                  <a:cubicBezTo>
                    <a:pt x="40" y="370"/>
                    <a:pt x="0" y="489"/>
                    <a:pt x="0" y="608"/>
                  </a:cubicBezTo>
                  <a:cubicBezTo>
                    <a:pt x="27" y="700"/>
                    <a:pt x="53" y="793"/>
                    <a:pt x="106" y="872"/>
                  </a:cubicBezTo>
                  <a:cubicBezTo>
                    <a:pt x="155" y="1009"/>
                    <a:pt x="175" y="1161"/>
                    <a:pt x="166" y="1311"/>
                  </a:cubicBezTo>
                  <a:lnTo>
                    <a:pt x="166" y="1311"/>
                  </a:lnTo>
                  <a:lnTo>
                    <a:pt x="0" y="1756"/>
                  </a:lnTo>
                  <a:cubicBezTo>
                    <a:pt x="0" y="1769"/>
                    <a:pt x="0" y="1796"/>
                    <a:pt x="0" y="1822"/>
                  </a:cubicBezTo>
                  <a:cubicBezTo>
                    <a:pt x="14" y="1835"/>
                    <a:pt x="40" y="1849"/>
                    <a:pt x="66" y="1862"/>
                  </a:cubicBezTo>
                  <a:lnTo>
                    <a:pt x="687" y="2060"/>
                  </a:lnTo>
                  <a:cubicBezTo>
                    <a:pt x="740" y="1796"/>
                    <a:pt x="766" y="1519"/>
                    <a:pt x="740" y="1241"/>
                  </a:cubicBezTo>
                  <a:lnTo>
                    <a:pt x="1004" y="1030"/>
                  </a:lnTo>
                  <a:cubicBezTo>
                    <a:pt x="1030" y="1017"/>
                    <a:pt x="1043" y="991"/>
                    <a:pt x="1056" y="964"/>
                  </a:cubicBezTo>
                  <a:cubicBezTo>
                    <a:pt x="1083" y="938"/>
                    <a:pt x="1083" y="898"/>
                    <a:pt x="1083" y="859"/>
                  </a:cubicBezTo>
                  <a:cubicBezTo>
                    <a:pt x="1070" y="806"/>
                    <a:pt x="1096" y="740"/>
                    <a:pt x="1136" y="700"/>
                  </a:cubicBezTo>
                  <a:cubicBezTo>
                    <a:pt x="1149" y="568"/>
                    <a:pt x="1056" y="595"/>
                    <a:pt x="1083" y="529"/>
                  </a:cubicBezTo>
                  <a:cubicBezTo>
                    <a:pt x="1096" y="502"/>
                    <a:pt x="1109" y="462"/>
                    <a:pt x="1122" y="436"/>
                  </a:cubicBezTo>
                  <a:cubicBezTo>
                    <a:pt x="1122" y="396"/>
                    <a:pt x="1109" y="357"/>
                    <a:pt x="1070" y="357"/>
                  </a:cubicBezTo>
                  <a:cubicBezTo>
                    <a:pt x="1149" y="291"/>
                    <a:pt x="1202" y="132"/>
                    <a:pt x="1070" y="66"/>
                  </a:cubicBezTo>
                  <a:cubicBezTo>
                    <a:pt x="1056" y="225"/>
                    <a:pt x="832" y="291"/>
                    <a:pt x="634" y="370"/>
                  </a:cubicBezTo>
                  <a:cubicBezTo>
                    <a:pt x="581" y="396"/>
                    <a:pt x="528" y="423"/>
                    <a:pt x="476" y="436"/>
                  </a:cubicBezTo>
                  <a:cubicBezTo>
                    <a:pt x="423" y="436"/>
                    <a:pt x="357" y="410"/>
                    <a:pt x="330" y="357"/>
                  </a:cubicBezTo>
                  <a:lnTo>
                    <a:pt x="370" y="0"/>
                  </a:lnTo>
                  <a:close/>
                </a:path>
              </a:pathLst>
            </a:custGeom>
            <a:solidFill>
              <a:srgbClr val="EAC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3"/>
            <p:cNvSpPr/>
            <p:nvPr/>
          </p:nvSpPr>
          <p:spPr>
            <a:xfrm>
              <a:off x="4732260" y="2354670"/>
              <a:ext cx="605453" cy="420799"/>
            </a:xfrm>
            <a:custGeom>
              <a:avLst/>
              <a:gdLst/>
              <a:ahLst/>
              <a:cxnLst/>
              <a:rect l="l" t="t" r="r" b="b"/>
              <a:pathLst>
                <a:path w="6338" h="4405" extrusionOk="0">
                  <a:moveTo>
                    <a:pt x="5362" y="1"/>
                  </a:moveTo>
                  <a:cubicBezTo>
                    <a:pt x="5353" y="1"/>
                    <a:pt x="5344" y="1"/>
                    <a:pt x="5334" y="1"/>
                  </a:cubicBezTo>
                  <a:cubicBezTo>
                    <a:pt x="4938" y="1124"/>
                    <a:pt x="4503" y="1414"/>
                    <a:pt x="3856" y="2417"/>
                  </a:cubicBezTo>
                  <a:cubicBezTo>
                    <a:pt x="3011" y="1955"/>
                    <a:pt x="2311" y="1454"/>
                    <a:pt x="1506" y="912"/>
                  </a:cubicBezTo>
                  <a:cubicBezTo>
                    <a:pt x="1334" y="780"/>
                    <a:pt x="1136" y="688"/>
                    <a:pt x="925" y="635"/>
                  </a:cubicBezTo>
                  <a:cubicBezTo>
                    <a:pt x="914" y="635"/>
                    <a:pt x="904" y="635"/>
                    <a:pt x="893" y="635"/>
                  </a:cubicBezTo>
                  <a:cubicBezTo>
                    <a:pt x="549" y="635"/>
                    <a:pt x="235" y="843"/>
                    <a:pt x="120" y="1163"/>
                  </a:cubicBezTo>
                  <a:cubicBezTo>
                    <a:pt x="1" y="1493"/>
                    <a:pt x="40" y="1850"/>
                    <a:pt x="212" y="2153"/>
                  </a:cubicBezTo>
                  <a:cubicBezTo>
                    <a:pt x="397" y="2457"/>
                    <a:pt x="635" y="2721"/>
                    <a:pt x="912" y="2919"/>
                  </a:cubicBezTo>
                  <a:cubicBezTo>
                    <a:pt x="1651" y="3487"/>
                    <a:pt x="2522" y="3843"/>
                    <a:pt x="3380" y="4200"/>
                  </a:cubicBezTo>
                  <a:cubicBezTo>
                    <a:pt x="3621" y="4305"/>
                    <a:pt x="3889" y="4404"/>
                    <a:pt x="4150" y="4404"/>
                  </a:cubicBezTo>
                  <a:cubicBezTo>
                    <a:pt x="4247" y="4404"/>
                    <a:pt x="4343" y="4390"/>
                    <a:pt x="4437" y="4358"/>
                  </a:cubicBezTo>
                  <a:cubicBezTo>
                    <a:pt x="4661" y="4266"/>
                    <a:pt x="4727" y="4134"/>
                    <a:pt x="4872" y="3949"/>
                  </a:cubicBezTo>
                  <a:cubicBezTo>
                    <a:pt x="5810" y="2787"/>
                    <a:pt x="5942" y="2008"/>
                    <a:pt x="6338" y="437"/>
                  </a:cubicBezTo>
                  <a:cubicBezTo>
                    <a:pt x="6028" y="295"/>
                    <a:pt x="5781" y="1"/>
                    <a:pt x="5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61"/>
          <p:cNvSpPr txBox="1">
            <a:spLocks noGrp="1"/>
          </p:cNvSpPr>
          <p:nvPr>
            <p:ph type="title"/>
          </p:nvPr>
        </p:nvSpPr>
        <p:spPr>
          <a:xfrm flipH="1">
            <a:off x="2638825" y="387600"/>
            <a:ext cx="57828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</a:t>
            </a:r>
            <a:r>
              <a:rPr lang="en" dirty="0">
                <a:solidFill>
                  <a:schemeClr val="dk1"/>
                </a:solidFill>
              </a:rPr>
              <a:t>pidemiolog</a:t>
            </a:r>
            <a:r>
              <a:rPr lang="en" dirty="0"/>
              <a:t>y 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2486" name="Google Shape;2486;p61"/>
          <p:cNvGrpSpPr/>
          <p:nvPr/>
        </p:nvGrpSpPr>
        <p:grpSpPr>
          <a:xfrm>
            <a:off x="1581896" y="1401556"/>
            <a:ext cx="4645554" cy="3054793"/>
            <a:chOff x="235800" y="830650"/>
            <a:chExt cx="6978450" cy="4588844"/>
          </a:xfrm>
        </p:grpSpPr>
        <p:sp>
          <p:nvSpPr>
            <p:cNvPr id="2487" name="Google Shape;2487;p61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1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1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1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1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1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3" name="Google Shape;2493;p61"/>
          <p:cNvSpPr/>
          <p:nvPr/>
        </p:nvSpPr>
        <p:spPr>
          <a:xfrm>
            <a:off x="2391170" y="2480099"/>
            <a:ext cx="183300" cy="183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61"/>
          <p:cNvSpPr/>
          <p:nvPr/>
        </p:nvSpPr>
        <p:spPr>
          <a:xfrm>
            <a:off x="4052635" y="3230858"/>
            <a:ext cx="183300" cy="18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5" name="Google Shape;2495;p61"/>
          <p:cNvGrpSpPr/>
          <p:nvPr/>
        </p:nvGrpSpPr>
        <p:grpSpPr>
          <a:xfrm>
            <a:off x="451553" y="543199"/>
            <a:ext cx="1498398" cy="4603471"/>
            <a:chOff x="408284" y="545667"/>
            <a:chExt cx="1572791" cy="4832533"/>
          </a:xfrm>
        </p:grpSpPr>
        <p:grpSp>
          <p:nvGrpSpPr>
            <p:cNvPr id="2496" name="Google Shape;2496;p61"/>
            <p:cNvGrpSpPr/>
            <p:nvPr/>
          </p:nvGrpSpPr>
          <p:grpSpPr>
            <a:xfrm flipH="1">
              <a:off x="408284" y="2229916"/>
              <a:ext cx="745153" cy="3148284"/>
              <a:chOff x="1852175" y="355925"/>
              <a:chExt cx="596075" cy="2518426"/>
            </a:xfrm>
          </p:grpSpPr>
          <p:sp>
            <p:nvSpPr>
              <p:cNvPr id="2497" name="Google Shape;2497;p61"/>
              <p:cNvSpPr/>
              <p:nvPr/>
            </p:nvSpPr>
            <p:spPr>
              <a:xfrm>
                <a:off x="2131375" y="404450"/>
                <a:ext cx="181550" cy="1126125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45045" extrusionOk="0">
                    <a:moveTo>
                      <a:pt x="516" y="1"/>
                    </a:moveTo>
                    <a:lnTo>
                      <a:pt x="212" y="304"/>
                    </a:lnTo>
                    <a:lnTo>
                      <a:pt x="6655" y="6747"/>
                    </a:lnTo>
                    <a:lnTo>
                      <a:pt x="41" y="13374"/>
                    </a:lnTo>
                    <a:lnTo>
                      <a:pt x="6404" y="19737"/>
                    </a:lnTo>
                    <a:lnTo>
                      <a:pt x="1" y="26140"/>
                    </a:lnTo>
                    <a:lnTo>
                      <a:pt x="6206" y="32358"/>
                    </a:lnTo>
                    <a:lnTo>
                      <a:pt x="27" y="38536"/>
                    </a:lnTo>
                    <a:lnTo>
                      <a:pt x="6536" y="45045"/>
                    </a:lnTo>
                    <a:lnTo>
                      <a:pt x="6839" y="44741"/>
                    </a:lnTo>
                    <a:lnTo>
                      <a:pt x="635" y="38536"/>
                    </a:lnTo>
                    <a:lnTo>
                      <a:pt x="6813" y="32358"/>
                    </a:lnTo>
                    <a:lnTo>
                      <a:pt x="608" y="26140"/>
                    </a:lnTo>
                    <a:lnTo>
                      <a:pt x="7011" y="19737"/>
                    </a:lnTo>
                    <a:lnTo>
                      <a:pt x="648" y="13374"/>
                    </a:lnTo>
                    <a:lnTo>
                      <a:pt x="7262" y="6747"/>
                    </a:lnTo>
                    <a:lnTo>
                      <a:pt x="5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61"/>
              <p:cNvSpPr/>
              <p:nvPr/>
            </p:nvSpPr>
            <p:spPr>
              <a:xfrm>
                <a:off x="2124776" y="387949"/>
                <a:ext cx="25772" cy="2486402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48808" extrusionOk="0">
                    <a:moveTo>
                      <a:pt x="1" y="1"/>
                    </a:moveTo>
                    <a:lnTo>
                      <a:pt x="1" y="48807"/>
                    </a:lnTo>
                    <a:lnTo>
                      <a:pt x="1031" y="48807"/>
                    </a:lnTo>
                    <a:lnTo>
                      <a:pt x="10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61"/>
              <p:cNvSpPr/>
              <p:nvPr/>
            </p:nvSpPr>
            <p:spPr>
              <a:xfrm>
                <a:off x="2287163" y="387949"/>
                <a:ext cx="26097" cy="248640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48808" extrusionOk="0">
                    <a:moveTo>
                      <a:pt x="0" y="1"/>
                    </a:moveTo>
                    <a:lnTo>
                      <a:pt x="0" y="48807"/>
                    </a:lnTo>
                    <a:lnTo>
                      <a:pt x="1043" y="48807"/>
                    </a:lnTo>
                    <a:lnTo>
                      <a:pt x="10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61"/>
              <p:cNvSpPr/>
              <p:nvPr/>
            </p:nvSpPr>
            <p:spPr>
              <a:xfrm>
                <a:off x="1852175" y="364200"/>
                <a:ext cx="57197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2879" h="1941" extrusionOk="0">
                    <a:moveTo>
                      <a:pt x="0" y="0"/>
                    </a:moveTo>
                    <a:lnTo>
                      <a:pt x="0" y="1941"/>
                    </a:lnTo>
                    <a:lnTo>
                      <a:pt x="22879" y="1941"/>
                    </a:lnTo>
                    <a:lnTo>
                      <a:pt x="228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1"/>
              <p:cNvSpPr/>
              <p:nvPr/>
            </p:nvSpPr>
            <p:spPr>
              <a:xfrm>
                <a:off x="2343925" y="355925"/>
                <a:ext cx="104325" cy="627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2510" extrusionOk="0">
                    <a:moveTo>
                      <a:pt x="397" y="1"/>
                    </a:moveTo>
                    <a:cubicBezTo>
                      <a:pt x="172" y="1"/>
                      <a:pt x="1" y="173"/>
                      <a:pt x="1" y="397"/>
                    </a:cubicBezTo>
                    <a:lnTo>
                      <a:pt x="1" y="2126"/>
                    </a:lnTo>
                    <a:cubicBezTo>
                      <a:pt x="1" y="2338"/>
                      <a:pt x="172" y="2509"/>
                      <a:pt x="397" y="2509"/>
                    </a:cubicBezTo>
                    <a:lnTo>
                      <a:pt x="3776" y="2509"/>
                    </a:lnTo>
                    <a:cubicBezTo>
                      <a:pt x="3988" y="2509"/>
                      <a:pt x="4173" y="2338"/>
                      <a:pt x="4173" y="2126"/>
                    </a:cubicBezTo>
                    <a:lnTo>
                      <a:pt x="4173" y="397"/>
                    </a:lnTo>
                    <a:cubicBezTo>
                      <a:pt x="4173" y="173"/>
                      <a:pt x="3988" y="1"/>
                      <a:pt x="3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2" name="Google Shape;2502;p61"/>
            <p:cNvGrpSpPr/>
            <p:nvPr/>
          </p:nvGrpSpPr>
          <p:grpSpPr>
            <a:xfrm>
              <a:off x="562777" y="545667"/>
              <a:ext cx="1418299" cy="1711832"/>
              <a:chOff x="582729" y="416070"/>
              <a:chExt cx="1632856" cy="1971021"/>
            </a:xfrm>
          </p:grpSpPr>
          <p:sp>
            <p:nvSpPr>
              <p:cNvPr id="2503" name="Google Shape;2503;p61"/>
              <p:cNvSpPr/>
              <p:nvPr/>
            </p:nvSpPr>
            <p:spPr>
              <a:xfrm>
                <a:off x="1409324" y="859407"/>
                <a:ext cx="153463" cy="148949"/>
              </a:xfrm>
              <a:custGeom>
                <a:avLst/>
                <a:gdLst/>
                <a:ahLst/>
                <a:cxnLst/>
                <a:rect l="l" t="t" r="r" b="b"/>
                <a:pathLst>
                  <a:path w="5745" h="5576" extrusionOk="0">
                    <a:moveTo>
                      <a:pt x="5306" y="0"/>
                    </a:moveTo>
                    <a:cubicBezTo>
                      <a:pt x="5053" y="0"/>
                      <a:pt x="4677" y="347"/>
                      <a:pt x="4195" y="652"/>
                    </a:cubicBezTo>
                    <a:cubicBezTo>
                      <a:pt x="3811" y="926"/>
                      <a:pt x="3354" y="1051"/>
                      <a:pt x="2911" y="1051"/>
                    </a:cubicBezTo>
                    <a:cubicBezTo>
                      <a:pt x="2863" y="1051"/>
                      <a:pt x="2814" y="1050"/>
                      <a:pt x="2766" y="1047"/>
                    </a:cubicBezTo>
                    <a:cubicBezTo>
                      <a:pt x="2705" y="1039"/>
                      <a:pt x="2646" y="1035"/>
                      <a:pt x="2589" y="1035"/>
                    </a:cubicBezTo>
                    <a:cubicBezTo>
                      <a:pt x="2416" y="1035"/>
                      <a:pt x="2257" y="1070"/>
                      <a:pt x="2097" y="1138"/>
                    </a:cubicBezTo>
                    <a:cubicBezTo>
                      <a:pt x="1976" y="1260"/>
                      <a:pt x="1885" y="1412"/>
                      <a:pt x="1854" y="1594"/>
                    </a:cubicBezTo>
                    <a:cubicBezTo>
                      <a:pt x="1702" y="2111"/>
                      <a:pt x="1398" y="2567"/>
                      <a:pt x="973" y="2962"/>
                    </a:cubicBezTo>
                    <a:lnTo>
                      <a:pt x="0" y="3570"/>
                    </a:lnTo>
                    <a:cubicBezTo>
                      <a:pt x="365" y="4269"/>
                      <a:pt x="760" y="4937"/>
                      <a:pt x="1216" y="5576"/>
                    </a:cubicBezTo>
                    <a:cubicBezTo>
                      <a:pt x="1945" y="4968"/>
                      <a:pt x="2796" y="4482"/>
                      <a:pt x="3678" y="4178"/>
                    </a:cubicBezTo>
                    <a:cubicBezTo>
                      <a:pt x="3860" y="4117"/>
                      <a:pt x="4043" y="4056"/>
                      <a:pt x="4195" y="3965"/>
                    </a:cubicBezTo>
                    <a:cubicBezTo>
                      <a:pt x="4377" y="3874"/>
                      <a:pt x="4499" y="3722"/>
                      <a:pt x="4499" y="3509"/>
                    </a:cubicBezTo>
                    <a:cubicBezTo>
                      <a:pt x="4499" y="3387"/>
                      <a:pt x="4468" y="3266"/>
                      <a:pt x="4499" y="3175"/>
                    </a:cubicBezTo>
                    <a:cubicBezTo>
                      <a:pt x="4559" y="3053"/>
                      <a:pt x="4711" y="2992"/>
                      <a:pt x="4742" y="2901"/>
                    </a:cubicBezTo>
                    <a:cubicBezTo>
                      <a:pt x="4803" y="2779"/>
                      <a:pt x="4711" y="2658"/>
                      <a:pt x="4681" y="2536"/>
                    </a:cubicBezTo>
                    <a:cubicBezTo>
                      <a:pt x="4681" y="2354"/>
                      <a:pt x="4681" y="2141"/>
                      <a:pt x="4681" y="1959"/>
                    </a:cubicBezTo>
                    <a:cubicBezTo>
                      <a:pt x="4711" y="1746"/>
                      <a:pt x="4590" y="1564"/>
                      <a:pt x="4407" y="1472"/>
                    </a:cubicBezTo>
                    <a:cubicBezTo>
                      <a:pt x="4863" y="895"/>
                      <a:pt x="5745" y="287"/>
                      <a:pt x="5441" y="44"/>
                    </a:cubicBezTo>
                    <a:cubicBezTo>
                      <a:pt x="5401" y="14"/>
                      <a:pt x="5356" y="0"/>
                      <a:pt x="5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1"/>
              <p:cNvSpPr/>
              <p:nvPr/>
            </p:nvSpPr>
            <p:spPr>
              <a:xfrm>
                <a:off x="1464514" y="909281"/>
                <a:ext cx="39828" cy="6181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314" extrusionOk="0">
                    <a:moveTo>
                      <a:pt x="1399" y="0"/>
                    </a:moveTo>
                    <a:lnTo>
                      <a:pt x="1399" y="0"/>
                    </a:lnTo>
                    <a:cubicBezTo>
                      <a:pt x="1240" y="89"/>
                      <a:pt x="1060" y="136"/>
                      <a:pt x="877" y="136"/>
                    </a:cubicBezTo>
                    <a:cubicBezTo>
                      <a:pt x="746" y="136"/>
                      <a:pt x="614" y="112"/>
                      <a:pt x="487" y="61"/>
                    </a:cubicBezTo>
                    <a:lnTo>
                      <a:pt x="487" y="61"/>
                    </a:lnTo>
                    <a:cubicBezTo>
                      <a:pt x="609" y="791"/>
                      <a:pt x="426" y="1520"/>
                      <a:pt x="1" y="2128"/>
                    </a:cubicBezTo>
                    <a:cubicBezTo>
                      <a:pt x="276" y="2246"/>
                      <a:pt x="576" y="2313"/>
                      <a:pt x="877" y="2313"/>
                    </a:cubicBezTo>
                    <a:cubicBezTo>
                      <a:pt x="1042" y="2313"/>
                      <a:pt x="1207" y="2293"/>
                      <a:pt x="1369" y="2250"/>
                    </a:cubicBezTo>
                    <a:cubicBezTo>
                      <a:pt x="1247" y="2067"/>
                      <a:pt x="1308" y="1824"/>
                      <a:pt x="1490" y="1733"/>
                    </a:cubicBezTo>
                    <a:cubicBezTo>
                      <a:pt x="1338" y="1611"/>
                      <a:pt x="1308" y="1368"/>
                      <a:pt x="1460" y="1216"/>
                    </a:cubicBezTo>
                    <a:lnTo>
                      <a:pt x="1460" y="1216"/>
                    </a:lnTo>
                    <a:cubicBezTo>
                      <a:pt x="1441" y="1226"/>
                      <a:pt x="1422" y="1230"/>
                      <a:pt x="1403" y="1230"/>
                    </a:cubicBezTo>
                    <a:cubicBezTo>
                      <a:pt x="1303" y="1230"/>
                      <a:pt x="1217" y="1106"/>
                      <a:pt x="1217" y="1004"/>
                    </a:cubicBezTo>
                    <a:cubicBezTo>
                      <a:pt x="1247" y="882"/>
                      <a:pt x="1308" y="760"/>
                      <a:pt x="1430" y="669"/>
                    </a:cubicBezTo>
                    <a:lnTo>
                      <a:pt x="1430" y="669"/>
                    </a:lnTo>
                    <a:cubicBezTo>
                      <a:pt x="1409" y="677"/>
                      <a:pt x="1389" y="681"/>
                      <a:pt x="1370" y="681"/>
                    </a:cubicBezTo>
                    <a:cubicBezTo>
                      <a:pt x="1247" y="681"/>
                      <a:pt x="1156" y="527"/>
                      <a:pt x="1156" y="396"/>
                    </a:cubicBezTo>
                    <a:cubicBezTo>
                      <a:pt x="1186" y="244"/>
                      <a:pt x="1278" y="122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1"/>
              <p:cNvSpPr/>
              <p:nvPr/>
            </p:nvSpPr>
            <p:spPr>
              <a:xfrm>
                <a:off x="1025238" y="795589"/>
                <a:ext cx="448236" cy="380119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4230" extrusionOk="0">
                    <a:moveTo>
                      <a:pt x="3333" y="0"/>
                    </a:moveTo>
                    <a:cubicBezTo>
                      <a:pt x="2409" y="0"/>
                      <a:pt x="1632" y="984"/>
                      <a:pt x="974" y="1642"/>
                    </a:cubicBezTo>
                    <a:cubicBezTo>
                      <a:pt x="305" y="2342"/>
                      <a:pt x="1" y="4044"/>
                      <a:pt x="153" y="4804"/>
                    </a:cubicBezTo>
                    <a:cubicBezTo>
                      <a:pt x="274" y="5442"/>
                      <a:pt x="1065" y="6475"/>
                      <a:pt x="1429" y="6992"/>
                    </a:cubicBezTo>
                    <a:cubicBezTo>
                      <a:pt x="2980" y="9150"/>
                      <a:pt x="4530" y="11855"/>
                      <a:pt x="6658" y="13497"/>
                    </a:cubicBezTo>
                    <a:cubicBezTo>
                      <a:pt x="7313" y="14010"/>
                      <a:pt x="7568" y="14229"/>
                      <a:pt x="8325" y="14229"/>
                    </a:cubicBezTo>
                    <a:cubicBezTo>
                      <a:pt x="8375" y="14229"/>
                      <a:pt x="8427" y="14228"/>
                      <a:pt x="8481" y="14226"/>
                    </a:cubicBezTo>
                    <a:cubicBezTo>
                      <a:pt x="9363" y="14165"/>
                      <a:pt x="10123" y="13588"/>
                      <a:pt x="10791" y="13010"/>
                    </a:cubicBezTo>
                    <a:cubicBezTo>
                      <a:pt x="12919" y="11247"/>
                      <a:pt x="14895" y="9363"/>
                      <a:pt x="16779" y="7326"/>
                    </a:cubicBezTo>
                    <a:cubicBezTo>
                      <a:pt x="16475" y="6688"/>
                      <a:pt x="15594" y="5655"/>
                      <a:pt x="15320" y="5016"/>
                    </a:cubicBezTo>
                    <a:cubicBezTo>
                      <a:pt x="12493" y="6749"/>
                      <a:pt x="10913" y="7418"/>
                      <a:pt x="8086" y="9120"/>
                    </a:cubicBezTo>
                    <a:cubicBezTo>
                      <a:pt x="6475" y="6080"/>
                      <a:pt x="4195" y="579"/>
                      <a:pt x="3375" y="1"/>
                    </a:cubicBezTo>
                    <a:cubicBezTo>
                      <a:pt x="3361" y="1"/>
                      <a:pt x="3347" y="0"/>
                      <a:pt x="3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1"/>
              <p:cNvSpPr/>
              <p:nvPr/>
            </p:nvSpPr>
            <p:spPr>
              <a:xfrm>
                <a:off x="1289942" y="1043249"/>
                <a:ext cx="188403" cy="158352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5928" extrusionOk="0">
                    <a:moveTo>
                      <a:pt x="6536" y="1"/>
                    </a:moveTo>
                    <a:lnTo>
                      <a:pt x="1" y="5290"/>
                    </a:lnTo>
                    <a:lnTo>
                      <a:pt x="518" y="5928"/>
                    </a:lnTo>
                    <a:lnTo>
                      <a:pt x="7053" y="609"/>
                    </a:lnTo>
                    <a:lnTo>
                      <a:pt x="65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1"/>
              <p:cNvSpPr/>
              <p:nvPr/>
            </p:nvSpPr>
            <p:spPr>
              <a:xfrm>
                <a:off x="1085343" y="1104156"/>
                <a:ext cx="314246" cy="263893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9879" extrusionOk="0">
                    <a:moveTo>
                      <a:pt x="10943" y="0"/>
                    </a:moveTo>
                    <a:lnTo>
                      <a:pt x="0" y="8876"/>
                    </a:lnTo>
                    <a:lnTo>
                      <a:pt x="790" y="9879"/>
                    </a:lnTo>
                    <a:lnTo>
                      <a:pt x="11763" y="1003"/>
                    </a:lnTo>
                    <a:lnTo>
                      <a:pt x="109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1"/>
              <p:cNvSpPr/>
              <p:nvPr/>
            </p:nvSpPr>
            <p:spPr>
              <a:xfrm>
                <a:off x="1343529" y="416070"/>
                <a:ext cx="872056" cy="839120"/>
              </a:xfrm>
              <a:custGeom>
                <a:avLst/>
                <a:gdLst/>
                <a:ahLst/>
                <a:cxnLst/>
                <a:rect l="l" t="t" r="r" b="b"/>
                <a:pathLst>
                  <a:path w="32646" h="31413" extrusionOk="0">
                    <a:moveTo>
                      <a:pt x="16931" y="1594"/>
                    </a:moveTo>
                    <a:cubicBezTo>
                      <a:pt x="24713" y="1594"/>
                      <a:pt x="31035" y="7916"/>
                      <a:pt x="31035" y="15697"/>
                    </a:cubicBezTo>
                    <a:cubicBezTo>
                      <a:pt x="31035" y="21412"/>
                      <a:pt x="27600" y="26549"/>
                      <a:pt x="22342" y="28737"/>
                    </a:cubicBezTo>
                    <a:cubicBezTo>
                      <a:pt x="20593" y="29461"/>
                      <a:pt x="18761" y="29812"/>
                      <a:pt x="16945" y="29812"/>
                    </a:cubicBezTo>
                    <a:cubicBezTo>
                      <a:pt x="13272" y="29812"/>
                      <a:pt x="9667" y="28373"/>
                      <a:pt x="6962" y="25667"/>
                    </a:cubicBezTo>
                    <a:cubicBezTo>
                      <a:pt x="2919" y="21655"/>
                      <a:pt x="1703" y="15576"/>
                      <a:pt x="3892" y="10317"/>
                    </a:cubicBezTo>
                    <a:cubicBezTo>
                      <a:pt x="6080" y="5029"/>
                      <a:pt x="11217" y="1594"/>
                      <a:pt x="16931" y="1594"/>
                    </a:cubicBezTo>
                    <a:close/>
                    <a:moveTo>
                      <a:pt x="16933" y="1"/>
                    </a:moveTo>
                    <a:cubicBezTo>
                      <a:pt x="12844" y="1"/>
                      <a:pt x="8824" y="1596"/>
                      <a:pt x="5837" y="4603"/>
                    </a:cubicBezTo>
                    <a:cubicBezTo>
                      <a:pt x="1338" y="9102"/>
                      <a:pt x="1" y="15849"/>
                      <a:pt x="2433" y="21716"/>
                    </a:cubicBezTo>
                    <a:cubicBezTo>
                      <a:pt x="4864" y="27582"/>
                      <a:pt x="10579" y="31412"/>
                      <a:pt x="16931" y="31412"/>
                    </a:cubicBezTo>
                    <a:cubicBezTo>
                      <a:pt x="25594" y="31382"/>
                      <a:pt x="32616" y="24360"/>
                      <a:pt x="32646" y="15697"/>
                    </a:cubicBezTo>
                    <a:cubicBezTo>
                      <a:pt x="32646" y="9345"/>
                      <a:pt x="28816" y="3630"/>
                      <a:pt x="22950" y="1199"/>
                    </a:cubicBezTo>
                    <a:cubicBezTo>
                      <a:pt x="21005" y="393"/>
                      <a:pt x="18961" y="1"/>
                      <a:pt x="16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1"/>
              <p:cNvSpPr/>
              <p:nvPr/>
            </p:nvSpPr>
            <p:spPr>
              <a:xfrm>
                <a:off x="1894868" y="524393"/>
                <a:ext cx="259031" cy="326453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12221" extrusionOk="0">
                    <a:moveTo>
                      <a:pt x="1612" y="1"/>
                    </a:moveTo>
                    <a:lnTo>
                      <a:pt x="1" y="2645"/>
                    </a:lnTo>
                    <a:cubicBezTo>
                      <a:pt x="1" y="2645"/>
                      <a:pt x="6384" y="6445"/>
                      <a:pt x="6110" y="12220"/>
                    </a:cubicBezTo>
                    <a:lnTo>
                      <a:pt x="9119" y="11764"/>
                    </a:lnTo>
                    <a:cubicBezTo>
                      <a:pt x="9119" y="11764"/>
                      <a:pt x="9697" y="4378"/>
                      <a:pt x="16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1"/>
              <p:cNvSpPr/>
              <p:nvPr/>
            </p:nvSpPr>
            <p:spPr>
              <a:xfrm>
                <a:off x="969220" y="2244981"/>
                <a:ext cx="205446" cy="132093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4945" extrusionOk="0">
                    <a:moveTo>
                      <a:pt x="244" y="0"/>
                    </a:moveTo>
                    <a:cubicBezTo>
                      <a:pt x="1" y="1642"/>
                      <a:pt x="1" y="3283"/>
                      <a:pt x="153" y="4924"/>
                    </a:cubicBezTo>
                    <a:lnTo>
                      <a:pt x="2219" y="4924"/>
                    </a:lnTo>
                    <a:cubicBezTo>
                      <a:pt x="2219" y="4803"/>
                      <a:pt x="2250" y="4712"/>
                      <a:pt x="2250" y="4590"/>
                    </a:cubicBezTo>
                    <a:cubicBezTo>
                      <a:pt x="2919" y="4620"/>
                      <a:pt x="3618" y="4712"/>
                      <a:pt x="4256" y="4924"/>
                    </a:cubicBezTo>
                    <a:lnTo>
                      <a:pt x="6019" y="4924"/>
                    </a:lnTo>
                    <a:cubicBezTo>
                      <a:pt x="6233" y="4937"/>
                      <a:pt x="6442" y="4944"/>
                      <a:pt x="6650" y="4944"/>
                    </a:cubicBezTo>
                    <a:cubicBezTo>
                      <a:pt x="6944" y="4944"/>
                      <a:pt x="7236" y="4930"/>
                      <a:pt x="7539" y="4894"/>
                    </a:cubicBezTo>
                    <a:cubicBezTo>
                      <a:pt x="7691" y="4438"/>
                      <a:pt x="7569" y="3952"/>
                      <a:pt x="7204" y="3648"/>
                    </a:cubicBezTo>
                    <a:cubicBezTo>
                      <a:pt x="6840" y="3344"/>
                      <a:pt x="6384" y="3161"/>
                      <a:pt x="5897" y="3070"/>
                    </a:cubicBezTo>
                    <a:cubicBezTo>
                      <a:pt x="5411" y="2918"/>
                      <a:pt x="4925" y="2705"/>
                      <a:pt x="4469" y="2493"/>
                    </a:cubicBezTo>
                    <a:cubicBezTo>
                      <a:pt x="3557" y="2037"/>
                      <a:pt x="2949" y="1125"/>
                      <a:pt x="2888" y="91"/>
                    </a:cubicBezTo>
                    <a:cubicBezTo>
                      <a:pt x="2219" y="91"/>
                      <a:pt x="912" y="31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1"/>
              <p:cNvSpPr/>
              <p:nvPr/>
            </p:nvSpPr>
            <p:spPr>
              <a:xfrm>
                <a:off x="719128" y="1286849"/>
                <a:ext cx="354047" cy="1044699"/>
              </a:xfrm>
              <a:custGeom>
                <a:avLst/>
                <a:gdLst/>
                <a:ahLst/>
                <a:cxnLst/>
                <a:rect l="l" t="t" r="r" b="b"/>
                <a:pathLst>
                  <a:path w="13254" h="39109" extrusionOk="0">
                    <a:moveTo>
                      <a:pt x="1" y="0"/>
                    </a:moveTo>
                    <a:cubicBezTo>
                      <a:pt x="548" y="2675"/>
                      <a:pt x="1824" y="4165"/>
                      <a:pt x="3040" y="7143"/>
                    </a:cubicBezTo>
                    <a:cubicBezTo>
                      <a:pt x="6749" y="16080"/>
                      <a:pt x="7995" y="29363"/>
                      <a:pt x="8815" y="39059"/>
                    </a:cubicBezTo>
                    <a:cubicBezTo>
                      <a:pt x="9000" y="39093"/>
                      <a:pt x="9180" y="39108"/>
                      <a:pt x="9357" y="39108"/>
                    </a:cubicBezTo>
                    <a:cubicBezTo>
                      <a:pt x="10608" y="39108"/>
                      <a:pt x="11709" y="38326"/>
                      <a:pt x="13253" y="37661"/>
                    </a:cubicBezTo>
                    <a:cubicBezTo>
                      <a:pt x="12858" y="33223"/>
                      <a:pt x="12888" y="29393"/>
                      <a:pt x="12888" y="25776"/>
                    </a:cubicBezTo>
                    <a:cubicBezTo>
                      <a:pt x="12888" y="16414"/>
                      <a:pt x="11460" y="8329"/>
                      <a:pt x="93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1"/>
              <p:cNvSpPr/>
              <p:nvPr/>
            </p:nvSpPr>
            <p:spPr>
              <a:xfrm>
                <a:off x="610324" y="2246611"/>
                <a:ext cx="208705" cy="140481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5259" extrusionOk="0">
                    <a:moveTo>
                      <a:pt x="1125" y="0"/>
                    </a:moveTo>
                    <a:cubicBezTo>
                      <a:pt x="669" y="1581"/>
                      <a:pt x="1" y="2584"/>
                      <a:pt x="457" y="4742"/>
                    </a:cubicBezTo>
                    <a:lnTo>
                      <a:pt x="2402" y="5015"/>
                    </a:lnTo>
                    <a:cubicBezTo>
                      <a:pt x="2463" y="4894"/>
                      <a:pt x="2523" y="4772"/>
                      <a:pt x="2554" y="4681"/>
                    </a:cubicBezTo>
                    <a:cubicBezTo>
                      <a:pt x="3131" y="4833"/>
                      <a:pt x="3587" y="4985"/>
                      <a:pt x="4195" y="5106"/>
                    </a:cubicBezTo>
                    <a:lnTo>
                      <a:pt x="5533" y="5198"/>
                    </a:lnTo>
                    <a:cubicBezTo>
                      <a:pt x="6019" y="5137"/>
                      <a:pt x="6931" y="5258"/>
                      <a:pt x="7660" y="5015"/>
                    </a:cubicBezTo>
                    <a:cubicBezTo>
                      <a:pt x="7721" y="4620"/>
                      <a:pt x="7812" y="4225"/>
                      <a:pt x="7508" y="3891"/>
                    </a:cubicBezTo>
                    <a:cubicBezTo>
                      <a:pt x="7204" y="3587"/>
                      <a:pt x="6840" y="3374"/>
                      <a:pt x="6414" y="3283"/>
                    </a:cubicBezTo>
                    <a:cubicBezTo>
                      <a:pt x="5958" y="3131"/>
                      <a:pt x="5472" y="2948"/>
                      <a:pt x="5046" y="2736"/>
                    </a:cubicBezTo>
                    <a:cubicBezTo>
                      <a:pt x="4195" y="2310"/>
                      <a:pt x="3618" y="1033"/>
                      <a:pt x="3770" y="61"/>
                    </a:cubicBezTo>
                    <a:cubicBezTo>
                      <a:pt x="3101" y="61"/>
                      <a:pt x="1794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1"/>
              <p:cNvSpPr/>
              <p:nvPr/>
            </p:nvSpPr>
            <p:spPr>
              <a:xfrm>
                <a:off x="614385" y="1286849"/>
                <a:ext cx="281763" cy="104534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39133" extrusionOk="0">
                    <a:moveTo>
                      <a:pt x="487" y="0"/>
                    </a:moveTo>
                    <a:cubicBezTo>
                      <a:pt x="426" y="3010"/>
                      <a:pt x="1247" y="5289"/>
                      <a:pt x="1581" y="8238"/>
                    </a:cubicBezTo>
                    <a:cubicBezTo>
                      <a:pt x="2888" y="19058"/>
                      <a:pt x="1368" y="26688"/>
                      <a:pt x="1" y="38390"/>
                    </a:cubicBezTo>
                    <a:cubicBezTo>
                      <a:pt x="382" y="38939"/>
                      <a:pt x="833" y="39133"/>
                      <a:pt x="1350" y="39133"/>
                    </a:cubicBezTo>
                    <a:cubicBezTo>
                      <a:pt x="2235" y="39133"/>
                      <a:pt x="3313" y="38564"/>
                      <a:pt x="4560" y="38238"/>
                    </a:cubicBezTo>
                    <a:cubicBezTo>
                      <a:pt x="5411" y="31581"/>
                      <a:pt x="7508" y="28147"/>
                      <a:pt x="8420" y="23496"/>
                    </a:cubicBezTo>
                    <a:cubicBezTo>
                      <a:pt x="9910" y="15776"/>
                      <a:pt x="10548" y="7873"/>
                      <a:pt x="103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1"/>
              <p:cNvSpPr/>
              <p:nvPr/>
            </p:nvSpPr>
            <p:spPr>
              <a:xfrm>
                <a:off x="620876" y="738582"/>
                <a:ext cx="479890" cy="631029"/>
              </a:xfrm>
              <a:custGeom>
                <a:avLst/>
                <a:gdLst/>
                <a:ahLst/>
                <a:cxnLst/>
                <a:rect l="l" t="t" r="r" b="b"/>
                <a:pathLst>
                  <a:path w="17965" h="23623" extrusionOk="0">
                    <a:moveTo>
                      <a:pt x="11395" y="0"/>
                    </a:moveTo>
                    <a:cubicBezTo>
                      <a:pt x="10184" y="0"/>
                      <a:pt x="8887" y="280"/>
                      <a:pt x="7812" y="646"/>
                    </a:cubicBezTo>
                    <a:cubicBezTo>
                      <a:pt x="6232" y="1162"/>
                      <a:pt x="4955" y="2287"/>
                      <a:pt x="3952" y="3594"/>
                    </a:cubicBezTo>
                    <a:cubicBezTo>
                      <a:pt x="1885" y="6239"/>
                      <a:pt x="821" y="9582"/>
                      <a:pt x="426" y="12926"/>
                    </a:cubicBezTo>
                    <a:cubicBezTo>
                      <a:pt x="1" y="16269"/>
                      <a:pt x="153" y="17667"/>
                      <a:pt x="335" y="21011"/>
                    </a:cubicBezTo>
                    <a:cubicBezTo>
                      <a:pt x="3040" y="22254"/>
                      <a:pt x="6167" y="23622"/>
                      <a:pt x="9088" y="23622"/>
                    </a:cubicBezTo>
                    <a:cubicBezTo>
                      <a:pt x="10237" y="23622"/>
                      <a:pt x="11355" y="23410"/>
                      <a:pt x="12402" y="22895"/>
                    </a:cubicBezTo>
                    <a:cubicBezTo>
                      <a:pt x="11734" y="16664"/>
                      <a:pt x="13679" y="12074"/>
                      <a:pt x="17326" y="6968"/>
                    </a:cubicBezTo>
                    <a:cubicBezTo>
                      <a:pt x="17752" y="6360"/>
                      <a:pt x="17965" y="3807"/>
                      <a:pt x="17752" y="3077"/>
                    </a:cubicBezTo>
                    <a:cubicBezTo>
                      <a:pt x="17509" y="2317"/>
                      <a:pt x="16962" y="1710"/>
                      <a:pt x="16293" y="1345"/>
                    </a:cubicBezTo>
                    <a:cubicBezTo>
                      <a:pt x="15107" y="737"/>
                      <a:pt x="13831" y="311"/>
                      <a:pt x="12554" y="99"/>
                    </a:cubicBezTo>
                    <a:cubicBezTo>
                      <a:pt x="12185" y="31"/>
                      <a:pt x="11795" y="0"/>
                      <a:pt x="113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1"/>
              <p:cNvSpPr/>
              <p:nvPr/>
            </p:nvSpPr>
            <p:spPr>
              <a:xfrm>
                <a:off x="923754" y="766364"/>
                <a:ext cx="208705" cy="906168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33923" extrusionOk="0">
                    <a:moveTo>
                      <a:pt x="5320" y="1"/>
                    </a:moveTo>
                    <a:cubicBezTo>
                      <a:pt x="5532" y="1247"/>
                      <a:pt x="6839" y="3162"/>
                      <a:pt x="5320" y="5928"/>
                    </a:cubicBezTo>
                    <a:cubicBezTo>
                      <a:pt x="1034" y="11490"/>
                      <a:pt x="0" y="16171"/>
                      <a:pt x="760" y="22342"/>
                    </a:cubicBezTo>
                    <a:cubicBezTo>
                      <a:pt x="1429" y="26263"/>
                      <a:pt x="1520" y="30123"/>
                      <a:pt x="1581" y="33922"/>
                    </a:cubicBezTo>
                    <a:cubicBezTo>
                      <a:pt x="2584" y="33618"/>
                      <a:pt x="3587" y="33223"/>
                      <a:pt x="4529" y="32737"/>
                    </a:cubicBezTo>
                    <a:cubicBezTo>
                      <a:pt x="4195" y="27965"/>
                      <a:pt x="3222" y="23557"/>
                      <a:pt x="2554" y="18998"/>
                    </a:cubicBezTo>
                    <a:cubicBezTo>
                      <a:pt x="2250" y="14378"/>
                      <a:pt x="1915" y="11490"/>
                      <a:pt x="5289" y="8238"/>
                    </a:cubicBezTo>
                    <a:cubicBezTo>
                      <a:pt x="5928" y="7539"/>
                      <a:pt x="6535" y="6809"/>
                      <a:pt x="7083" y="6019"/>
                    </a:cubicBezTo>
                    <a:cubicBezTo>
                      <a:pt x="7569" y="5350"/>
                      <a:pt x="7812" y="2919"/>
                      <a:pt x="7691" y="2098"/>
                    </a:cubicBezTo>
                    <a:cubicBezTo>
                      <a:pt x="7447" y="943"/>
                      <a:pt x="6475" y="487"/>
                      <a:pt x="53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1"/>
              <p:cNvSpPr/>
              <p:nvPr/>
            </p:nvSpPr>
            <p:spPr>
              <a:xfrm>
                <a:off x="918892" y="634025"/>
                <a:ext cx="178653" cy="21965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8223" extrusionOk="0">
                    <a:moveTo>
                      <a:pt x="3830" y="0"/>
                    </a:moveTo>
                    <a:cubicBezTo>
                      <a:pt x="3708" y="274"/>
                      <a:pt x="3465" y="1186"/>
                      <a:pt x="3374" y="1307"/>
                    </a:cubicBezTo>
                    <a:cubicBezTo>
                      <a:pt x="2310" y="3222"/>
                      <a:pt x="2067" y="3496"/>
                      <a:pt x="0" y="4590"/>
                    </a:cubicBezTo>
                    <a:cubicBezTo>
                      <a:pt x="1598" y="5316"/>
                      <a:pt x="3273" y="8222"/>
                      <a:pt x="4657" y="8222"/>
                    </a:cubicBezTo>
                    <a:cubicBezTo>
                      <a:pt x="5010" y="8222"/>
                      <a:pt x="5344" y="8033"/>
                      <a:pt x="5654" y="7569"/>
                    </a:cubicBezTo>
                    <a:cubicBezTo>
                      <a:pt x="5593" y="5897"/>
                      <a:pt x="5958" y="4256"/>
                      <a:pt x="6687" y="2766"/>
                    </a:cubicBezTo>
                    <a:lnTo>
                      <a:pt x="3830" y="0"/>
                    </a:lnTo>
                    <a:close/>
                  </a:path>
                </a:pathLst>
              </a:custGeom>
              <a:solidFill>
                <a:srgbClr val="F6D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1"/>
              <p:cNvSpPr/>
              <p:nvPr/>
            </p:nvSpPr>
            <p:spPr>
              <a:xfrm>
                <a:off x="582729" y="727523"/>
                <a:ext cx="401115" cy="975113"/>
              </a:xfrm>
              <a:custGeom>
                <a:avLst/>
                <a:gdLst/>
                <a:ahLst/>
                <a:cxnLst/>
                <a:rect l="l" t="t" r="r" b="b"/>
                <a:pathLst>
                  <a:path w="15016" h="36504" extrusionOk="0">
                    <a:moveTo>
                      <a:pt x="11147" y="0"/>
                    </a:moveTo>
                    <a:cubicBezTo>
                      <a:pt x="10809" y="0"/>
                      <a:pt x="10451" y="43"/>
                      <a:pt x="9940" y="148"/>
                    </a:cubicBezTo>
                    <a:cubicBezTo>
                      <a:pt x="8541" y="452"/>
                      <a:pt x="7234" y="1181"/>
                      <a:pt x="6201" y="2215"/>
                    </a:cubicBezTo>
                    <a:cubicBezTo>
                      <a:pt x="4225" y="4160"/>
                      <a:pt x="2827" y="6622"/>
                      <a:pt x="2189" y="9297"/>
                    </a:cubicBezTo>
                    <a:cubicBezTo>
                      <a:pt x="1611" y="11577"/>
                      <a:pt x="1307" y="13947"/>
                      <a:pt x="1307" y="16288"/>
                    </a:cubicBezTo>
                    <a:cubicBezTo>
                      <a:pt x="1246" y="18659"/>
                      <a:pt x="1003" y="21607"/>
                      <a:pt x="973" y="22793"/>
                    </a:cubicBezTo>
                    <a:cubicBezTo>
                      <a:pt x="912" y="27595"/>
                      <a:pt x="0" y="29176"/>
                      <a:pt x="152" y="34009"/>
                    </a:cubicBezTo>
                    <a:cubicBezTo>
                      <a:pt x="152" y="34404"/>
                      <a:pt x="578" y="34920"/>
                      <a:pt x="973" y="35316"/>
                    </a:cubicBezTo>
                    <a:cubicBezTo>
                      <a:pt x="1490" y="35680"/>
                      <a:pt x="2067" y="35954"/>
                      <a:pt x="2675" y="36075"/>
                    </a:cubicBezTo>
                    <a:cubicBezTo>
                      <a:pt x="4124" y="36361"/>
                      <a:pt x="5604" y="36504"/>
                      <a:pt x="7082" y="36504"/>
                    </a:cubicBezTo>
                    <a:cubicBezTo>
                      <a:pt x="7651" y="36504"/>
                      <a:pt x="8219" y="36482"/>
                      <a:pt x="8785" y="36440"/>
                    </a:cubicBezTo>
                    <a:cubicBezTo>
                      <a:pt x="8633" y="25376"/>
                      <a:pt x="9210" y="17109"/>
                      <a:pt x="14134" y="6956"/>
                    </a:cubicBezTo>
                    <a:cubicBezTo>
                      <a:pt x="15016" y="5346"/>
                      <a:pt x="14621" y="1485"/>
                      <a:pt x="13982" y="269"/>
                    </a:cubicBezTo>
                    <a:cubicBezTo>
                      <a:pt x="13769" y="239"/>
                      <a:pt x="12888" y="209"/>
                      <a:pt x="12675" y="178"/>
                    </a:cubicBezTo>
                    <a:cubicBezTo>
                      <a:pt x="12001" y="75"/>
                      <a:pt x="11592" y="0"/>
                      <a:pt x="111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1"/>
              <p:cNvSpPr/>
              <p:nvPr/>
            </p:nvSpPr>
            <p:spPr>
              <a:xfrm>
                <a:off x="1017117" y="533316"/>
                <a:ext cx="198153" cy="252567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9455" extrusionOk="0">
                    <a:moveTo>
                      <a:pt x="3403" y="0"/>
                    </a:moveTo>
                    <a:cubicBezTo>
                      <a:pt x="3374" y="0"/>
                      <a:pt x="3344" y="1"/>
                      <a:pt x="3314" y="1"/>
                    </a:cubicBezTo>
                    <a:cubicBezTo>
                      <a:pt x="2615" y="1"/>
                      <a:pt x="1946" y="275"/>
                      <a:pt x="1490" y="761"/>
                    </a:cubicBezTo>
                    <a:cubicBezTo>
                      <a:pt x="1065" y="1156"/>
                      <a:pt x="730" y="1643"/>
                      <a:pt x="548" y="2190"/>
                    </a:cubicBezTo>
                    <a:cubicBezTo>
                      <a:pt x="1" y="3618"/>
                      <a:pt x="366" y="5685"/>
                      <a:pt x="943" y="7114"/>
                    </a:cubicBezTo>
                    <a:cubicBezTo>
                      <a:pt x="1551" y="8694"/>
                      <a:pt x="2250" y="8968"/>
                      <a:pt x="3709" y="9454"/>
                    </a:cubicBezTo>
                    <a:cubicBezTo>
                      <a:pt x="4651" y="8482"/>
                      <a:pt x="6232" y="7266"/>
                      <a:pt x="6171" y="5898"/>
                    </a:cubicBezTo>
                    <a:cubicBezTo>
                      <a:pt x="6171" y="5776"/>
                      <a:pt x="6749" y="5381"/>
                      <a:pt x="6779" y="5260"/>
                    </a:cubicBezTo>
                    <a:cubicBezTo>
                      <a:pt x="7205" y="3618"/>
                      <a:pt x="7417" y="2919"/>
                      <a:pt x="6627" y="1673"/>
                    </a:cubicBezTo>
                    <a:cubicBezTo>
                      <a:pt x="5885" y="634"/>
                      <a:pt x="4678" y="0"/>
                      <a:pt x="3403" y="0"/>
                    </a:cubicBezTo>
                    <a:close/>
                  </a:path>
                </a:pathLst>
              </a:custGeom>
              <a:solidFill>
                <a:srgbClr val="F6D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1"/>
              <p:cNvSpPr/>
              <p:nvPr/>
            </p:nvSpPr>
            <p:spPr>
              <a:xfrm>
                <a:off x="999273" y="505080"/>
                <a:ext cx="228178" cy="15648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58" extrusionOk="0">
                    <a:moveTo>
                      <a:pt x="4272" y="1"/>
                    </a:moveTo>
                    <a:cubicBezTo>
                      <a:pt x="4002" y="1"/>
                      <a:pt x="3741" y="132"/>
                      <a:pt x="3587" y="390"/>
                    </a:cubicBezTo>
                    <a:cubicBezTo>
                      <a:pt x="3486" y="268"/>
                      <a:pt x="3350" y="214"/>
                      <a:pt x="3218" y="214"/>
                    </a:cubicBezTo>
                    <a:cubicBezTo>
                      <a:pt x="2952" y="214"/>
                      <a:pt x="2695" y="430"/>
                      <a:pt x="2736" y="754"/>
                    </a:cubicBezTo>
                    <a:cubicBezTo>
                      <a:pt x="2583" y="564"/>
                      <a:pt x="2367" y="474"/>
                      <a:pt x="2157" y="474"/>
                    </a:cubicBezTo>
                    <a:cubicBezTo>
                      <a:pt x="1862" y="474"/>
                      <a:pt x="1578" y="649"/>
                      <a:pt x="1490" y="967"/>
                    </a:cubicBezTo>
                    <a:cubicBezTo>
                      <a:pt x="1155" y="998"/>
                      <a:pt x="942" y="1302"/>
                      <a:pt x="1034" y="1605"/>
                    </a:cubicBezTo>
                    <a:cubicBezTo>
                      <a:pt x="912" y="1605"/>
                      <a:pt x="821" y="1636"/>
                      <a:pt x="730" y="1697"/>
                    </a:cubicBezTo>
                    <a:cubicBezTo>
                      <a:pt x="578" y="1818"/>
                      <a:pt x="547" y="2031"/>
                      <a:pt x="608" y="2213"/>
                    </a:cubicBezTo>
                    <a:cubicBezTo>
                      <a:pt x="183" y="2244"/>
                      <a:pt x="0" y="2730"/>
                      <a:pt x="274" y="3034"/>
                    </a:cubicBezTo>
                    <a:cubicBezTo>
                      <a:pt x="0" y="3247"/>
                      <a:pt x="31" y="3642"/>
                      <a:pt x="304" y="3824"/>
                    </a:cubicBezTo>
                    <a:cubicBezTo>
                      <a:pt x="183" y="4037"/>
                      <a:pt x="152" y="4311"/>
                      <a:pt x="304" y="4554"/>
                    </a:cubicBezTo>
                    <a:cubicBezTo>
                      <a:pt x="274" y="4736"/>
                      <a:pt x="274" y="4919"/>
                      <a:pt x="304" y="5101"/>
                    </a:cubicBezTo>
                    <a:cubicBezTo>
                      <a:pt x="243" y="5192"/>
                      <a:pt x="213" y="5314"/>
                      <a:pt x="213" y="5435"/>
                    </a:cubicBezTo>
                    <a:cubicBezTo>
                      <a:pt x="149" y="5669"/>
                      <a:pt x="322" y="5857"/>
                      <a:pt x="515" y="5857"/>
                    </a:cubicBezTo>
                    <a:cubicBezTo>
                      <a:pt x="599" y="5857"/>
                      <a:pt x="687" y="5822"/>
                      <a:pt x="760" y="5739"/>
                    </a:cubicBezTo>
                    <a:cubicBezTo>
                      <a:pt x="912" y="5648"/>
                      <a:pt x="1034" y="5526"/>
                      <a:pt x="1155" y="5375"/>
                    </a:cubicBezTo>
                    <a:cubicBezTo>
                      <a:pt x="1215" y="5394"/>
                      <a:pt x="1275" y="5404"/>
                      <a:pt x="1334" y="5404"/>
                    </a:cubicBezTo>
                    <a:cubicBezTo>
                      <a:pt x="1639" y="5404"/>
                      <a:pt x="1920" y="5158"/>
                      <a:pt x="1946" y="4827"/>
                    </a:cubicBezTo>
                    <a:cubicBezTo>
                      <a:pt x="2092" y="4901"/>
                      <a:pt x="2250" y="4935"/>
                      <a:pt x="2408" y="4935"/>
                    </a:cubicBezTo>
                    <a:cubicBezTo>
                      <a:pt x="2771" y="4935"/>
                      <a:pt x="3132" y="4750"/>
                      <a:pt x="3344" y="4432"/>
                    </a:cubicBezTo>
                    <a:cubicBezTo>
                      <a:pt x="3476" y="4668"/>
                      <a:pt x="3709" y="4782"/>
                      <a:pt x="3941" y="4782"/>
                    </a:cubicBezTo>
                    <a:cubicBezTo>
                      <a:pt x="4188" y="4782"/>
                      <a:pt x="4434" y="4653"/>
                      <a:pt x="4560" y="4402"/>
                    </a:cubicBezTo>
                    <a:cubicBezTo>
                      <a:pt x="4742" y="4402"/>
                      <a:pt x="4894" y="4371"/>
                      <a:pt x="5015" y="4250"/>
                    </a:cubicBezTo>
                    <a:cubicBezTo>
                      <a:pt x="5167" y="4250"/>
                      <a:pt x="5289" y="4189"/>
                      <a:pt x="5411" y="4098"/>
                    </a:cubicBezTo>
                    <a:cubicBezTo>
                      <a:pt x="5558" y="4418"/>
                      <a:pt x="5886" y="4618"/>
                      <a:pt x="6231" y="4618"/>
                    </a:cubicBezTo>
                    <a:cubicBezTo>
                      <a:pt x="6312" y="4618"/>
                      <a:pt x="6394" y="4607"/>
                      <a:pt x="6474" y="4584"/>
                    </a:cubicBezTo>
                    <a:lnTo>
                      <a:pt x="6474" y="4584"/>
                    </a:lnTo>
                    <a:cubicBezTo>
                      <a:pt x="6436" y="4874"/>
                      <a:pt x="6667" y="5065"/>
                      <a:pt x="6903" y="5065"/>
                    </a:cubicBezTo>
                    <a:cubicBezTo>
                      <a:pt x="7036" y="5065"/>
                      <a:pt x="7171" y="5004"/>
                      <a:pt x="7260" y="4865"/>
                    </a:cubicBezTo>
                    <a:lnTo>
                      <a:pt x="7260" y="4865"/>
                    </a:lnTo>
                    <a:cubicBezTo>
                      <a:pt x="7167" y="5024"/>
                      <a:pt x="7478" y="5203"/>
                      <a:pt x="7677" y="5203"/>
                    </a:cubicBezTo>
                    <a:cubicBezTo>
                      <a:pt x="7704" y="5203"/>
                      <a:pt x="7729" y="5199"/>
                      <a:pt x="7751" y="5192"/>
                    </a:cubicBezTo>
                    <a:cubicBezTo>
                      <a:pt x="8085" y="5071"/>
                      <a:pt x="8055" y="5010"/>
                      <a:pt x="8055" y="4827"/>
                    </a:cubicBezTo>
                    <a:cubicBezTo>
                      <a:pt x="8085" y="4645"/>
                      <a:pt x="8359" y="4827"/>
                      <a:pt x="8481" y="4371"/>
                    </a:cubicBezTo>
                    <a:cubicBezTo>
                      <a:pt x="8541" y="4159"/>
                      <a:pt x="8450" y="3946"/>
                      <a:pt x="8268" y="3824"/>
                    </a:cubicBezTo>
                    <a:cubicBezTo>
                      <a:pt x="8481" y="3642"/>
                      <a:pt x="8420" y="3338"/>
                      <a:pt x="8329" y="3064"/>
                    </a:cubicBezTo>
                    <a:cubicBezTo>
                      <a:pt x="8268" y="2791"/>
                      <a:pt x="8055" y="2609"/>
                      <a:pt x="7781" y="2548"/>
                    </a:cubicBezTo>
                    <a:cubicBezTo>
                      <a:pt x="7812" y="2153"/>
                      <a:pt x="7538" y="1818"/>
                      <a:pt x="7143" y="1788"/>
                    </a:cubicBezTo>
                    <a:cubicBezTo>
                      <a:pt x="7052" y="1210"/>
                      <a:pt x="6566" y="815"/>
                      <a:pt x="6019" y="815"/>
                    </a:cubicBezTo>
                    <a:cubicBezTo>
                      <a:pt x="5803" y="438"/>
                      <a:pt x="5419" y="227"/>
                      <a:pt x="5017" y="227"/>
                    </a:cubicBezTo>
                    <a:cubicBezTo>
                      <a:pt x="4966" y="227"/>
                      <a:pt x="4915" y="231"/>
                      <a:pt x="4864" y="238"/>
                    </a:cubicBezTo>
                    <a:cubicBezTo>
                      <a:pt x="4691" y="79"/>
                      <a:pt x="4479" y="1"/>
                      <a:pt x="4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1"/>
              <p:cNvSpPr/>
              <p:nvPr/>
            </p:nvSpPr>
            <p:spPr>
              <a:xfrm>
                <a:off x="1043109" y="609396"/>
                <a:ext cx="40630" cy="8174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3060" extrusionOk="0">
                    <a:moveTo>
                      <a:pt x="823" y="0"/>
                    </a:moveTo>
                    <a:cubicBezTo>
                      <a:pt x="643" y="0"/>
                      <a:pt x="466" y="62"/>
                      <a:pt x="335" y="193"/>
                    </a:cubicBezTo>
                    <a:cubicBezTo>
                      <a:pt x="122" y="375"/>
                      <a:pt x="1" y="679"/>
                      <a:pt x="31" y="953"/>
                    </a:cubicBezTo>
                    <a:cubicBezTo>
                      <a:pt x="61" y="1257"/>
                      <a:pt x="213" y="1530"/>
                      <a:pt x="213" y="1834"/>
                    </a:cubicBezTo>
                    <a:cubicBezTo>
                      <a:pt x="244" y="2138"/>
                      <a:pt x="122" y="2533"/>
                      <a:pt x="305" y="2807"/>
                    </a:cubicBezTo>
                    <a:cubicBezTo>
                      <a:pt x="412" y="2979"/>
                      <a:pt x="596" y="3060"/>
                      <a:pt x="781" y="3060"/>
                    </a:cubicBezTo>
                    <a:cubicBezTo>
                      <a:pt x="857" y="3060"/>
                      <a:pt x="933" y="3046"/>
                      <a:pt x="1004" y="3020"/>
                    </a:cubicBezTo>
                    <a:lnTo>
                      <a:pt x="1429" y="831"/>
                    </a:lnTo>
                    <a:cubicBezTo>
                      <a:pt x="1520" y="527"/>
                      <a:pt x="1429" y="223"/>
                      <a:pt x="1156" y="71"/>
                    </a:cubicBezTo>
                    <a:cubicBezTo>
                      <a:pt x="1050" y="24"/>
                      <a:pt x="936" y="0"/>
                      <a:pt x="823" y="0"/>
                    </a:cubicBezTo>
                    <a:close/>
                  </a:path>
                </a:pathLst>
              </a:custGeom>
              <a:solidFill>
                <a:srgbClr val="F6D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1"/>
              <p:cNvSpPr/>
              <p:nvPr/>
            </p:nvSpPr>
            <p:spPr>
              <a:xfrm>
                <a:off x="1050429" y="619387"/>
                <a:ext cx="21130" cy="56871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129" extrusionOk="0">
                    <a:moveTo>
                      <a:pt x="389" y="0"/>
                    </a:moveTo>
                    <a:cubicBezTo>
                      <a:pt x="337" y="0"/>
                      <a:pt x="286" y="10"/>
                      <a:pt x="243" y="32"/>
                    </a:cubicBezTo>
                    <a:cubicBezTo>
                      <a:pt x="122" y="123"/>
                      <a:pt x="91" y="214"/>
                      <a:pt x="91" y="336"/>
                    </a:cubicBezTo>
                    <a:cubicBezTo>
                      <a:pt x="91" y="548"/>
                      <a:pt x="243" y="700"/>
                      <a:pt x="456" y="731"/>
                    </a:cubicBezTo>
                    <a:cubicBezTo>
                      <a:pt x="334" y="761"/>
                      <a:pt x="213" y="852"/>
                      <a:pt x="152" y="1004"/>
                    </a:cubicBezTo>
                    <a:cubicBezTo>
                      <a:pt x="0" y="1369"/>
                      <a:pt x="0" y="1764"/>
                      <a:pt x="152" y="2129"/>
                    </a:cubicBezTo>
                    <a:cubicBezTo>
                      <a:pt x="152" y="2038"/>
                      <a:pt x="182" y="1947"/>
                      <a:pt x="274" y="1886"/>
                    </a:cubicBezTo>
                    <a:cubicBezTo>
                      <a:pt x="334" y="1825"/>
                      <a:pt x="426" y="1764"/>
                      <a:pt x="486" y="1703"/>
                    </a:cubicBezTo>
                    <a:cubicBezTo>
                      <a:pt x="578" y="1643"/>
                      <a:pt x="578" y="1521"/>
                      <a:pt x="547" y="1430"/>
                    </a:cubicBezTo>
                    <a:cubicBezTo>
                      <a:pt x="517" y="1399"/>
                      <a:pt x="456" y="1369"/>
                      <a:pt x="426" y="1339"/>
                    </a:cubicBezTo>
                    <a:cubicBezTo>
                      <a:pt x="395" y="1278"/>
                      <a:pt x="395" y="1187"/>
                      <a:pt x="426" y="1096"/>
                    </a:cubicBezTo>
                    <a:cubicBezTo>
                      <a:pt x="456" y="1035"/>
                      <a:pt x="517" y="974"/>
                      <a:pt x="578" y="913"/>
                    </a:cubicBezTo>
                    <a:cubicBezTo>
                      <a:pt x="669" y="792"/>
                      <a:pt x="730" y="670"/>
                      <a:pt x="760" y="518"/>
                    </a:cubicBezTo>
                    <a:cubicBezTo>
                      <a:pt x="790" y="366"/>
                      <a:pt x="730" y="214"/>
                      <a:pt x="638" y="92"/>
                    </a:cubicBezTo>
                    <a:cubicBezTo>
                      <a:pt x="580" y="34"/>
                      <a:pt x="483" y="0"/>
                      <a:pt x="389" y="0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1"/>
              <p:cNvSpPr/>
              <p:nvPr/>
            </p:nvSpPr>
            <p:spPr>
              <a:xfrm>
                <a:off x="1123490" y="655423"/>
                <a:ext cx="34139" cy="7052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64" extrusionOk="0">
                    <a:moveTo>
                      <a:pt x="545" y="0"/>
                    </a:moveTo>
                    <a:cubicBezTo>
                      <a:pt x="394" y="0"/>
                      <a:pt x="243" y="7"/>
                      <a:pt x="92" y="20"/>
                    </a:cubicBezTo>
                    <a:cubicBezTo>
                      <a:pt x="31" y="20"/>
                      <a:pt x="1" y="50"/>
                      <a:pt x="1" y="111"/>
                    </a:cubicBezTo>
                    <a:cubicBezTo>
                      <a:pt x="1" y="172"/>
                      <a:pt x="62" y="202"/>
                      <a:pt x="122" y="202"/>
                    </a:cubicBezTo>
                    <a:cubicBezTo>
                      <a:pt x="457" y="202"/>
                      <a:pt x="791" y="202"/>
                      <a:pt x="1156" y="263"/>
                    </a:cubicBezTo>
                    <a:cubicBezTo>
                      <a:pt x="1186" y="263"/>
                      <a:pt x="1247" y="233"/>
                      <a:pt x="1247" y="172"/>
                    </a:cubicBezTo>
                    <a:cubicBezTo>
                      <a:pt x="1277" y="111"/>
                      <a:pt x="1217" y="50"/>
                      <a:pt x="1186" y="50"/>
                    </a:cubicBezTo>
                    <a:cubicBezTo>
                      <a:pt x="973" y="15"/>
                      <a:pt x="759" y="0"/>
                      <a:pt x="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1"/>
              <p:cNvSpPr/>
              <p:nvPr/>
            </p:nvSpPr>
            <p:spPr>
              <a:xfrm>
                <a:off x="1180336" y="668139"/>
                <a:ext cx="19500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04" extrusionOk="0">
                    <a:moveTo>
                      <a:pt x="152" y="0"/>
                    </a:moveTo>
                    <a:cubicBezTo>
                      <a:pt x="0" y="0"/>
                      <a:pt x="0" y="182"/>
                      <a:pt x="152" y="182"/>
                    </a:cubicBezTo>
                    <a:cubicBezTo>
                      <a:pt x="304" y="213"/>
                      <a:pt x="426" y="243"/>
                      <a:pt x="578" y="304"/>
                    </a:cubicBezTo>
                    <a:lnTo>
                      <a:pt x="639" y="304"/>
                    </a:lnTo>
                    <a:cubicBezTo>
                      <a:pt x="639" y="274"/>
                      <a:pt x="669" y="274"/>
                      <a:pt x="700" y="243"/>
                    </a:cubicBezTo>
                    <a:cubicBezTo>
                      <a:pt x="730" y="182"/>
                      <a:pt x="700" y="122"/>
                      <a:pt x="639" y="122"/>
                    </a:cubicBezTo>
                    <a:cubicBezTo>
                      <a:pt x="487" y="30"/>
                      <a:pt x="304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1"/>
              <p:cNvSpPr/>
              <p:nvPr/>
            </p:nvSpPr>
            <p:spPr>
              <a:xfrm>
                <a:off x="1129634" y="668139"/>
                <a:ext cx="50727" cy="68224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554" extrusionOk="0">
                    <a:moveTo>
                      <a:pt x="1807" y="0"/>
                    </a:moveTo>
                    <a:cubicBezTo>
                      <a:pt x="1594" y="30"/>
                      <a:pt x="1382" y="182"/>
                      <a:pt x="1321" y="395"/>
                    </a:cubicBezTo>
                    <a:cubicBezTo>
                      <a:pt x="1260" y="578"/>
                      <a:pt x="1230" y="760"/>
                      <a:pt x="1230" y="942"/>
                    </a:cubicBezTo>
                    <a:lnTo>
                      <a:pt x="1230" y="1976"/>
                    </a:lnTo>
                    <a:cubicBezTo>
                      <a:pt x="1230" y="2097"/>
                      <a:pt x="1230" y="2280"/>
                      <a:pt x="1139" y="2310"/>
                    </a:cubicBezTo>
                    <a:cubicBezTo>
                      <a:pt x="1093" y="2325"/>
                      <a:pt x="1055" y="2333"/>
                      <a:pt x="1021" y="2333"/>
                    </a:cubicBezTo>
                    <a:cubicBezTo>
                      <a:pt x="987" y="2333"/>
                      <a:pt x="956" y="2325"/>
                      <a:pt x="926" y="2310"/>
                    </a:cubicBezTo>
                    <a:cubicBezTo>
                      <a:pt x="652" y="2249"/>
                      <a:pt x="439" y="2158"/>
                      <a:pt x="196" y="2037"/>
                    </a:cubicBezTo>
                    <a:cubicBezTo>
                      <a:pt x="179" y="2028"/>
                      <a:pt x="163" y="2024"/>
                      <a:pt x="148" y="2024"/>
                    </a:cubicBezTo>
                    <a:cubicBezTo>
                      <a:pt x="53" y="2024"/>
                      <a:pt x="0" y="2167"/>
                      <a:pt x="105" y="2219"/>
                    </a:cubicBezTo>
                    <a:cubicBezTo>
                      <a:pt x="348" y="2340"/>
                      <a:pt x="591" y="2432"/>
                      <a:pt x="865" y="2523"/>
                    </a:cubicBezTo>
                    <a:cubicBezTo>
                      <a:pt x="926" y="2523"/>
                      <a:pt x="987" y="2523"/>
                      <a:pt x="1047" y="2553"/>
                    </a:cubicBezTo>
                    <a:cubicBezTo>
                      <a:pt x="1108" y="2553"/>
                      <a:pt x="1139" y="2523"/>
                      <a:pt x="1199" y="2523"/>
                    </a:cubicBezTo>
                    <a:cubicBezTo>
                      <a:pt x="1351" y="2401"/>
                      <a:pt x="1442" y="2219"/>
                      <a:pt x="1412" y="2006"/>
                    </a:cubicBezTo>
                    <a:lnTo>
                      <a:pt x="1442" y="973"/>
                    </a:lnTo>
                    <a:cubicBezTo>
                      <a:pt x="1412" y="821"/>
                      <a:pt x="1442" y="638"/>
                      <a:pt x="1503" y="486"/>
                    </a:cubicBezTo>
                    <a:cubicBezTo>
                      <a:pt x="1564" y="334"/>
                      <a:pt x="1655" y="243"/>
                      <a:pt x="1807" y="213"/>
                    </a:cubicBezTo>
                    <a:cubicBezTo>
                      <a:pt x="1868" y="213"/>
                      <a:pt x="1898" y="152"/>
                      <a:pt x="1898" y="91"/>
                    </a:cubicBezTo>
                    <a:cubicBezTo>
                      <a:pt x="1898" y="30"/>
                      <a:pt x="1838" y="0"/>
                      <a:pt x="1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61"/>
              <p:cNvSpPr/>
              <p:nvPr/>
            </p:nvSpPr>
            <p:spPr>
              <a:xfrm>
                <a:off x="1110507" y="739570"/>
                <a:ext cx="25190" cy="1333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499" extrusionOk="0">
                    <a:moveTo>
                      <a:pt x="274" y="1"/>
                    </a:moveTo>
                    <a:cubicBezTo>
                      <a:pt x="183" y="1"/>
                      <a:pt x="122" y="1"/>
                      <a:pt x="92" y="31"/>
                    </a:cubicBezTo>
                    <a:cubicBezTo>
                      <a:pt x="31" y="92"/>
                      <a:pt x="31" y="122"/>
                      <a:pt x="0" y="183"/>
                    </a:cubicBezTo>
                    <a:cubicBezTo>
                      <a:pt x="0" y="214"/>
                      <a:pt x="0" y="274"/>
                      <a:pt x="0" y="305"/>
                    </a:cubicBezTo>
                    <a:cubicBezTo>
                      <a:pt x="61" y="366"/>
                      <a:pt x="122" y="366"/>
                      <a:pt x="183" y="366"/>
                    </a:cubicBezTo>
                    <a:cubicBezTo>
                      <a:pt x="304" y="366"/>
                      <a:pt x="396" y="487"/>
                      <a:pt x="517" y="487"/>
                    </a:cubicBezTo>
                    <a:cubicBezTo>
                      <a:pt x="540" y="495"/>
                      <a:pt x="565" y="499"/>
                      <a:pt x="590" y="499"/>
                    </a:cubicBezTo>
                    <a:cubicBezTo>
                      <a:pt x="665" y="499"/>
                      <a:pt x="745" y="464"/>
                      <a:pt x="791" y="396"/>
                    </a:cubicBezTo>
                    <a:cubicBezTo>
                      <a:pt x="851" y="335"/>
                      <a:pt x="912" y="244"/>
                      <a:pt x="943" y="153"/>
                    </a:cubicBezTo>
                    <a:cubicBezTo>
                      <a:pt x="730" y="62"/>
                      <a:pt x="487" y="31"/>
                      <a:pt x="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61"/>
              <p:cNvSpPr/>
              <p:nvPr/>
            </p:nvSpPr>
            <p:spPr>
              <a:xfrm>
                <a:off x="1127551" y="669741"/>
                <a:ext cx="13837" cy="1303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8" extrusionOk="0">
                    <a:moveTo>
                      <a:pt x="305" y="1"/>
                    </a:moveTo>
                    <a:cubicBezTo>
                      <a:pt x="274" y="31"/>
                      <a:pt x="213" y="31"/>
                      <a:pt x="183" y="92"/>
                    </a:cubicBezTo>
                    <a:cubicBezTo>
                      <a:pt x="92" y="153"/>
                      <a:pt x="31" y="244"/>
                      <a:pt x="31" y="366"/>
                    </a:cubicBezTo>
                    <a:cubicBezTo>
                      <a:pt x="1" y="396"/>
                      <a:pt x="1" y="457"/>
                      <a:pt x="31" y="487"/>
                    </a:cubicBezTo>
                    <a:lnTo>
                      <a:pt x="122" y="487"/>
                    </a:lnTo>
                    <a:cubicBezTo>
                      <a:pt x="213" y="457"/>
                      <a:pt x="305" y="426"/>
                      <a:pt x="396" y="366"/>
                    </a:cubicBezTo>
                    <a:cubicBezTo>
                      <a:pt x="457" y="335"/>
                      <a:pt x="487" y="274"/>
                      <a:pt x="517" y="214"/>
                    </a:cubicBezTo>
                    <a:cubicBezTo>
                      <a:pt x="517" y="153"/>
                      <a:pt x="517" y="62"/>
                      <a:pt x="457" y="31"/>
                    </a:cubicBezTo>
                    <a:cubicBezTo>
                      <a:pt x="396" y="1"/>
                      <a:pt x="365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61"/>
              <p:cNvSpPr/>
              <p:nvPr/>
            </p:nvSpPr>
            <p:spPr>
              <a:xfrm>
                <a:off x="1171414" y="681575"/>
                <a:ext cx="1138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09" extrusionOk="0">
                    <a:moveTo>
                      <a:pt x="274" y="0"/>
                    </a:moveTo>
                    <a:cubicBezTo>
                      <a:pt x="264" y="0"/>
                      <a:pt x="253" y="4"/>
                      <a:pt x="243" y="14"/>
                    </a:cubicBezTo>
                    <a:cubicBezTo>
                      <a:pt x="182" y="14"/>
                      <a:pt x="152" y="44"/>
                      <a:pt x="122" y="75"/>
                    </a:cubicBezTo>
                    <a:cubicBezTo>
                      <a:pt x="61" y="135"/>
                      <a:pt x="0" y="196"/>
                      <a:pt x="0" y="287"/>
                    </a:cubicBezTo>
                    <a:lnTo>
                      <a:pt x="0" y="409"/>
                    </a:lnTo>
                    <a:lnTo>
                      <a:pt x="61" y="409"/>
                    </a:lnTo>
                    <a:cubicBezTo>
                      <a:pt x="152" y="409"/>
                      <a:pt x="243" y="378"/>
                      <a:pt x="304" y="318"/>
                    </a:cubicBezTo>
                    <a:cubicBezTo>
                      <a:pt x="334" y="287"/>
                      <a:pt x="395" y="226"/>
                      <a:pt x="395" y="196"/>
                    </a:cubicBezTo>
                    <a:cubicBezTo>
                      <a:pt x="426" y="135"/>
                      <a:pt x="395" y="75"/>
                      <a:pt x="334" y="14"/>
                    </a:cubicBezTo>
                    <a:cubicBezTo>
                      <a:pt x="314" y="14"/>
                      <a:pt x="294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61"/>
              <p:cNvSpPr/>
              <p:nvPr/>
            </p:nvSpPr>
            <p:spPr>
              <a:xfrm>
                <a:off x="1053661" y="1241650"/>
                <a:ext cx="176222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745" extrusionOk="0">
                    <a:moveTo>
                      <a:pt x="5025" y="1"/>
                    </a:moveTo>
                    <a:cubicBezTo>
                      <a:pt x="4867" y="1"/>
                      <a:pt x="4711" y="8"/>
                      <a:pt x="4560" y="21"/>
                    </a:cubicBezTo>
                    <a:cubicBezTo>
                      <a:pt x="4256" y="21"/>
                      <a:pt x="3983" y="112"/>
                      <a:pt x="3739" y="264"/>
                    </a:cubicBezTo>
                    <a:cubicBezTo>
                      <a:pt x="3344" y="385"/>
                      <a:pt x="2979" y="477"/>
                      <a:pt x="2584" y="507"/>
                    </a:cubicBezTo>
                    <a:cubicBezTo>
                      <a:pt x="2505" y="519"/>
                      <a:pt x="2425" y="525"/>
                      <a:pt x="2345" y="525"/>
                    </a:cubicBezTo>
                    <a:cubicBezTo>
                      <a:pt x="2024" y="525"/>
                      <a:pt x="1703" y="428"/>
                      <a:pt x="1460" y="233"/>
                    </a:cubicBezTo>
                    <a:lnTo>
                      <a:pt x="1004" y="81"/>
                    </a:lnTo>
                    <a:lnTo>
                      <a:pt x="1" y="2057"/>
                    </a:lnTo>
                    <a:cubicBezTo>
                      <a:pt x="396" y="2118"/>
                      <a:pt x="761" y="2179"/>
                      <a:pt x="1156" y="2300"/>
                    </a:cubicBezTo>
                    <a:cubicBezTo>
                      <a:pt x="1520" y="2422"/>
                      <a:pt x="1855" y="2635"/>
                      <a:pt x="2098" y="2939"/>
                    </a:cubicBezTo>
                    <a:cubicBezTo>
                      <a:pt x="2280" y="3151"/>
                      <a:pt x="2402" y="3455"/>
                      <a:pt x="2645" y="3577"/>
                    </a:cubicBezTo>
                    <a:cubicBezTo>
                      <a:pt x="2736" y="3607"/>
                      <a:pt x="2834" y="3617"/>
                      <a:pt x="2934" y="3617"/>
                    </a:cubicBezTo>
                    <a:cubicBezTo>
                      <a:pt x="3135" y="3617"/>
                      <a:pt x="3344" y="3577"/>
                      <a:pt x="3527" y="3577"/>
                    </a:cubicBezTo>
                    <a:cubicBezTo>
                      <a:pt x="3739" y="3577"/>
                      <a:pt x="3922" y="3638"/>
                      <a:pt x="4104" y="3699"/>
                    </a:cubicBezTo>
                    <a:cubicBezTo>
                      <a:pt x="4195" y="3729"/>
                      <a:pt x="4294" y="3744"/>
                      <a:pt x="4393" y="3744"/>
                    </a:cubicBezTo>
                    <a:cubicBezTo>
                      <a:pt x="4492" y="3744"/>
                      <a:pt x="4590" y="3729"/>
                      <a:pt x="4682" y="3699"/>
                    </a:cubicBezTo>
                    <a:cubicBezTo>
                      <a:pt x="4894" y="3638"/>
                      <a:pt x="4986" y="3425"/>
                      <a:pt x="4925" y="3212"/>
                    </a:cubicBezTo>
                    <a:lnTo>
                      <a:pt x="4925" y="3212"/>
                    </a:lnTo>
                    <a:cubicBezTo>
                      <a:pt x="4986" y="3227"/>
                      <a:pt x="5046" y="3235"/>
                      <a:pt x="5107" y="3235"/>
                    </a:cubicBezTo>
                    <a:cubicBezTo>
                      <a:pt x="5168" y="3235"/>
                      <a:pt x="5229" y="3227"/>
                      <a:pt x="5290" y="3212"/>
                    </a:cubicBezTo>
                    <a:cubicBezTo>
                      <a:pt x="5411" y="3182"/>
                      <a:pt x="5502" y="3091"/>
                      <a:pt x="5533" y="2999"/>
                    </a:cubicBezTo>
                    <a:cubicBezTo>
                      <a:pt x="5533" y="2878"/>
                      <a:pt x="5472" y="2726"/>
                      <a:pt x="5533" y="2635"/>
                    </a:cubicBezTo>
                    <a:cubicBezTo>
                      <a:pt x="5624" y="2452"/>
                      <a:pt x="5897" y="2574"/>
                      <a:pt x="6049" y="2452"/>
                    </a:cubicBezTo>
                    <a:cubicBezTo>
                      <a:pt x="6262" y="2270"/>
                      <a:pt x="5958" y="1844"/>
                      <a:pt x="6171" y="1632"/>
                    </a:cubicBezTo>
                    <a:cubicBezTo>
                      <a:pt x="6293" y="1540"/>
                      <a:pt x="6505" y="1540"/>
                      <a:pt x="6566" y="1388"/>
                    </a:cubicBezTo>
                    <a:cubicBezTo>
                      <a:pt x="6597" y="1237"/>
                      <a:pt x="6475" y="1176"/>
                      <a:pt x="6384" y="1145"/>
                    </a:cubicBezTo>
                    <a:lnTo>
                      <a:pt x="5198" y="507"/>
                    </a:lnTo>
                    <a:cubicBezTo>
                      <a:pt x="5381" y="355"/>
                      <a:pt x="5533" y="203"/>
                      <a:pt x="5685" y="51"/>
                    </a:cubicBezTo>
                    <a:cubicBezTo>
                      <a:pt x="5471" y="15"/>
                      <a:pt x="5247" y="1"/>
                      <a:pt x="50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1"/>
              <p:cNvSpPr/>
              <p:nvPr/>
            </p:nvSpPr>
            <p:spPr>
              <a:xfrm>
                <a:off x="1160034" y="1273038"/>
                <a:ext cx="69052" cy="68651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70" extrusionOk="0">
                    <a:moveTo>
                      <a:pt x="2432" y="1"/>
                    </a:moveTo>
                    <a:lnTo>
                      <a:pt x="2432" y="1"/>
                    </a:lnTo>
                    <a:cubicBezTo>
                      <a:pt x="2371" y="62"/>
                      <a:pt x="2463" y="153"/>
                      <a:pt x="2432" y="213"/>
                    </a:cubicBezTo>
                    <a:cubicBezTo>
                      <a:pt x="2402" y="274"/>
                      <a:pt x="2189" y="335"/>
                      <a:pt x="2128" y="426"/>
                    </a:cubicBezTo>
                    <a:cubicBezTo>
                      <a:pt x="2007" y="578"/>
                      <a:pt x="2007" y="943"/>
                      <a:pt x="1855" y="1095"/>
                    </a:cubicBezTo>
                    <a:cubicBezTo>
                      <a:pt x="1763" y="1217"/>
                      <a:pt x="1551" y="1125"/>
                      <a:pt x="1460" y="1247"/>
                    </a:cubicBezTo>
                    <a:cubicBezTo>
                      <a:pt x="1368" y="1338"/>
                      <a:pt x="1368" y="1733"/>
                      <a:pt x="1216" y="1855"/>
                    </a:cubicBezTo>
                    <a:cubicBezTo>
                      <a:pt x="1185" y="1887"/>
                      <a:pt x="1149" y="1898"/>
                      <a:pt x="1111" y="1898"/>
                    </a:cubicBezTo>
                    <a:cubicBezTo>
                      <a:pt x="1027" y="1898"/>
                      <a:pt x="936" y="1842"/>
                      <a:pt x="868" y="1842"/>
                    </a:cubicBezTo>
                    <a:cubicBezTo>
                      <a:pt x="851" y="1842"/>
                      <a:pt x="835" y="1846"/>
                      <a:pt x="821" y="1855"/>
                    </a:cubicBezTo>
                    <a:cubicBezTo>
                      <a:pt x="730" y="1916"/>
                      <a:pt x="760" y="2220"/>
                      <a:pt x="639" y="2311"/>
                    </a:cubicBezTo>
                    <a:cubicBezTo>
                      <a:pt x="517" y="2402"/>
                      <a:pt x="153" y="2372"/>
                      <a:pt x="1" y="2493"/>
                    </a:cubicBezTo>
                    <a:lnTo>
                      <a:pt x="122" y="2524"/>
                    </a:lnTo>
                    <a:cubicBezTo>
                      <a:pt x="229" y="2554"/>
                      <a:pt x="327" y="2569"/>
                      <a:pt x="426" y="2569"/>
                    </a:cubicBezTo>
                    <a:cubicBezTo>
                      <a:pt x="525" y="2569"/>
                      <a:pt x="624" y="2554"/>
                      <a:pt x="730" y="2524"/>
                    </a:cubicBezTo>
                    <a:cubicBezTo>
                      <a:pt x="912" y="2463"/>
                      <a:pt x="1004" y="2250"/>
                      <a:pt x="943" y="2037"/>
                    </a:cubicBezTo>
                    <a:lnTo>
                      <a:pt x="943" y="2037"/>
                    </a:lnTo>
                    <a:cubicBezTo>
                      <a:pt x="1004" y="2052"/>
                      <a:pt x="1064" y="2060"/>
                      <a:pt x="1125" y="2060"/>
                    </a:cubicBezTo>
                    <a:cubicBezTo>
                      <a:pt x="1186" y="2060"/>
                      <a:pt x="1247" y="2052"/>
                      <a:pt x="1308" y="2037"/>
                    </a:cubicBezTo>
                    <a:cubicBezTo>
                      <a:pt x="1429" y="2007"/>
                      <a:pt x="1520" y="1916"/>
                      <a:pt x="1551" y="1824"/>
                    </a:cubicBezTo>
                    <a:cubicBezTo>
                      <a:pt x="1581" y="1703"/>
                      <a:pt x="1490" y="1551"/>
                      <a:pt x="1551" y="1460"/>
                    </a:cubicBezTo>
                    <a:cubicBezTo>
                      <a:pt x="1642" y="1277"/>
                      <a:pt x="1915" y="1399"/>
                      <a:pt x="2067" y="1277"/>
                    </a:cubicBezTo>
                    <a:cubicBezTo>
                      <a:pt x="2280" y="1095"/>
                      <a:pt x="2007" y="669"/>
                      <a:pt x="2219" y="457"/>
                    </a:cubicBezTo>
                    <a:cubicBezTo>
                      <a:pt x="2311" y="365"/>
                      <a:pt x="2554" y="365"/>
                      <a:pt x="2584" y="213"/>
                    </a:cubicBezTo>
                    <a:cubicBezTo>
                      <a:pt x="2584" y="122"/>
                      <a:pt x="2493" y="31"/>
                      <a:pt x="2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1"/>
              <p:cNvSpPr/>
              <p:nvPr/>
            </p:nvSpPr>
            <p:spPr>
              <a:xfrm>
                <a:off x="1054489" y="1243814"/>
                <a:ext cx="67396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2463" extrusionOk="0">
                    <a:moveTo>
                      <a:pt x="1003" y="0"/>
                    </a:moveTo>
                    <a:lnTo>
                      <a:pt x="0" y="1976"/>
                    </a:lnTo>
                    <a:cubicBezTo>
                      <a:pt x="365" y="2037"/>
                      <a:pt x="760" y="2098"/>
                      <a:pt x="1125" y="2219"/>
                    </a:cubicBezTo>
                    <a:cubicBezTo>
                      <a:pt x="1307" y="2280"/>
                      <a:pt x="1459" y="2371"/>
                      <a:pt x="1641" y="2463"/>
                    </a:cubicBezTo>
                    <a:cubicBezTo>
                      <a:pt x="2037" y="1824"/>
                      <a:pt x="2341" y="1156"/>
                      <a:pt x="2523" y="426"/>
                    </a:cubicBezTo>
                    <a:lnTo>
                      <a:pt x="2523" y="426"/>
                    </a:lnTo>
                    <a:cubicBezTo>
                      <a:pt x="2454" y="437"/>
                      <a:pt x="2385" y="442"/>
                      <a:pt x="2317" y="442"/>
                    </a:cubicBezTo>
                    <a:cubicBezTo>
                      <a:pt x="1993" y="442"/>
                      <a:pt x="1680" y="328"/>
                      <a:pt x="1429" y="152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1"/>
              <p:cNvSpPr/>
              <p:nvPr/>
            </p:nvSpPr>
            <p:spPr>
              <a:xfrm>
                <a:off x="684214" y="743871"/>
                <a:ext cx="426305" cy="583588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21847" extrusionOk="0">
                    <a:moveTo>
                      <a:pt x="5767" y="0"/>
                    </a:moveTo>
                    <a:cubicBezTo>
                      <a:pt x="5522" y="0"/>
                      <a:pt x="5276" y="30"/>
                      <a:pt x="5046" y="83"/>
                    </a:cubicBezTo>
                    <a:cubicBezTo>
                      <a:pt x="3800" y="448"/>
                      <a:pt x="2736" y="1238"/>
                      <a:pt x="2037" y="2332"/>
                    </a:cubicBezTo>
                    <a:cubicBezTo>
                      <a:pt x="1338" y="3396"/>
                      <a:pt x="852" y="5311"/>
                      <a:pt x="730" y="6800"/>
                    </a:cubicBezTo>
                    <a:cubicBezTo>
                      <a:pt x="487" y="10357"/>
                      <a:pt x="1" y="13275"/>
                      <a:pt x="1247" y="16618"/>
                    </a:cubicBezTo>
                    <a:cubicBezTo>
                      <a:pt x="1520" y="17348"/>
                      <a:pt x="2007" y="17956"/>
                      <a:pt x="2645" y="18381"/>
                    </a:cubicBezTo>
                    <a:cubicBezTo>
                      <a:pt x="3071" y="18624"/>
                      <a:pt x="3557" y="18837"/>
                      <a:pt x="4043" y="18928"/>
                    </a:cubicBezTo>
                    <a:lnTo>
                      <a:pt x="14712" y="21846"/>
                    </a:lnTo>
                    <a:cubicBezTo>
                      <a:pt x="15107" y="20874"/>
                      <a:pt x="15563" y="19597"/>
                      <a:pt x="15958" y="18624"/>
                    </a:cubicBezTo>
                    <a:cubicBezTo>
                      <a:pt x="12706" y="17226"/>
                      <a:pt x="9545" y="15585"/>
                      <a:pt x="6536" y="13700"/>
                    </a:cubicBezTo>
                    <a:cubicBezTo>
                      <a:pt x="6110" y="13396"/>
                      <a:pt x="5745" y="13001"/>
                      <a:pt x="5441" y="12576"/>
                    </a:cubicBezTo>
                    <a:cubicBezTo>
                      <a:pt x="5441" y="12576"/>
                      <a:pt x="7326" y="5554"/>
                      <a:pt x="7539" y="3153"/>
                    </a:cubicBezTo>
                    <a:cubicBezTo>
                      <a:pt x="7600" y="2423"/>
                      <a:pt x="7782" y="1177"/>
                      <a:pt x="7326" y="630"/>
                    </a:cubicBezTo>
                    <a:cubicBezTo>
                      <a:pt x="6960" y="178"/>
                      <a:pt x="6364" y="0"/>
                      <a:pt x="57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2" name="Google Shape;2532;p61"/>
          <p:cNvSpPr txBox="1">
            <a:spLocks noGrp="1"/>
          </p:cNvSpPr>
          <p:nvPr>
            <p:ph type="subTitle" idx="4294967295"/>
          </p:nvPr>
        </p:nvSpPr>
        <p:spPr>
          <a:xfrm flipH="1">
            <a:off x="6512090" y="2038690"/>
            <a:ext cx="1920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Higher incidence in African Americans</a:t>
            </a:r>
            <a:endParaRPr sz="1400" dirty="0"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2534" name="Google Shape;2534;p61"/>
          <p:cNvSpPr/>
          <p:nvPr/>
        </p:nvSpPr>
        <p:spPr>
          <a:xfrm>
            <a:off x="6611575" y="1401575"/>
            <a:ext cx="1699800" cy="527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♀ &gt; ♂ (∼ 5:1)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2535" name="Google Shape;2535;p61"/>
          <p:cNvSpPr txBox="1">
            <a:spLocks noGrp="1"/>
          </p:cNvSpPr>
          <p:nvPr>
            <p:ph type="subTitle" idx="4294967295"/>
          </p:nvPr>
        </p:nvSpPr>
        <p:spPr>
          <a:xfrm flipH="1">
            <a:off x="6501325" y="3666210"/>
            <a:ext cx="1920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Jockey One"/>
                <a:ea typeface="Jockey One"/>
                <a:cs typeface="Jockey One"/>
                <a:sym typeface="Jockey One"/>
              </a:rPr>
              <a:t>30-40 years </a:t>
            </a:r>
            <a:endParaRPr sz="2800" dirty="0"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2537" name="Google Shape;2537;p61"/>
          <p:cNvSpPr/>
          <p:nvPr/>
        </p:nvSpPr>
        <p:spPr>
          <a:xfrm>
            <a:off x="6611575" y="3029250"/>
            <a:ext cx="1699800" cy="527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Jockey One"/>
                <a:sym typeface="Jockey One"/>
              </a:rPr>
              <a:t>P</a:t>
            </a:r>
            <a:r>
              <a:rPr lang="en" sz="1800" b="1" dirty="0">
                <a:solidFill>
                  <a:schemeClr val="lt1"/>
                </a:solidFill>
                <a:latin typeface="Jockey One"/>
                <a:sym typeface="Jockey One"/>
              </a:rPr>
              <a:t>eak incidence 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7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</a:t>
            </a:r>
            <a:r>
              <a:rPr lang="en" dirty="0"/>
              <a:t>aboratory studies </a:t>
            </a:r>
            <a:endParaRPr dirty="0"/>
          </a:p>
        </p:txBody>
      </p:sp>
      <p:sp>
        <p:nvSpPr>
          <p:cNvPr id="446" name="Google Shape;446;p37"/>
          <p:cNvSpPr/>
          <p:nvPr/>
        </p:nvSpPr>
        <p:spPr>
          <a:xfrm>
            <a:off x="825072" y="3329361"/>
            <a:ext cx="807300" cy="80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7"/>
          <p:cNvSpPr/>
          <p:nvPr/>
        </p:nvSpPr>
        <p:spPr>
          <a:xfrm>
            <a:off x="4351771" y="1726339"/>
            <a:ext cx="807300" cy="80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7"/>
          <p:cNvSpPr/>
          <p:nvPr/>
        </p:nvSpPr>
        <p:spPr>
          <a:xfrm>
            <a:off x="4351771" y="3329361"/>
            <a:ext cx="807300" cy="80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7"/>
          <p:cNvSpPr/>
          <p:nvPr/>
        </p:nvSpPr>
        <p:spPr>
          <a:xfrm>
            <a:off x="825072" y="1726339"/>
            <a:ext cx="807300" cy="80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7"/>
          <p:cNvSpPr txBox="1">
            <a:spLocks noGrp="1"/>
          </p:cNvSpPr>
          <p:nvPr>
            <p:ph type="subTitle" idx="1"/>
          </p:nvPr>
        </p:nvSpPr>
        <p:spPr>
          <a:xfrm>
            <a:off x="1626164" y="1977664"/>
            <a:ext cx="2295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</a:t>
            </a:r>
            <a:r>
              <a:rPr lang="en" dirty="0"/>
              <a:t>enal function test</a:t>
            </a:r>
            <a:endParaRPr dirty="0"/>
          </a:p>
        </p:txBody>
      </p:sp>
      <p:sp>
        <p:nvSpPr>
          <p:cNvPr id="452" name="Google Shape;452;p37"/>
          <p:cNvSpPr txBox="1">
            <a:spLocks noGrp="1"/>
          </p:cNvSpPr>
          <p:nvPr>
            <p:ph type="title" idx="6"/>
          </p:nvPr>
        </p:nvSpPr>
        <p:spPr>
          <a:xfrm>
            <a:off x="4371417" y="186628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3" name="Google Shape;453;p37"/>
          <p:cNvSpPr txBox="1">
            <a:spLocks noGrp="1"/>
          </p:cNvSpPr>
          <p:nvPr>
            <p:ph type="title" idx="13"/>
          </p:nvPr>
        </p:nvSpPr>
        <p:spPr>
          <a:xfrm>
            <a:off x="4371423" y="3469316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4" name="Google Shape;454;p37"/>
          <p:cNvSpPr txBox="1">
            <a:spLocks noGrp="1"/>
          </p:cNvSpPr>
          <p:nvPr>
            <p:ph type="title"/>
          </p:nvPr>
        </p:nvSpPr>
        <p:spPr>
          <a:xfrm>
            <a:off x="844722" y="1866289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5" name="Google Shape;455;p37"/>
          <p:cNvSpPr txBox="1">
            <a:spLocks noGrp="1"/>
          </p:cNvSpPr>
          <p:nvPr>
            <p:ph type="title" idx="3"/>
          </p:nvPr>
        </p:nvSpPr>
        <p:spPr>
          <a:xfrm>
            <a:off x="844722" y="346930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6" name="Google Shape;456;p37"/>
          <p:cNvSpPr txBox="1">
            <a:spLocks noGrp="1"/>
          </p:cNvSpPr>
          <p:nvPr>
            <p:ph type="subTitle" idx="4"/>
          </p:nvPr>
        </p:nvSpPr>
        <p:spPr>
          <a:xfrm>
            <a:off x="1739500" y="3265688"/>
            <a:ext cx="2295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 </a:t>
            </a:r>
            <a:endParaRPr dirty="0"/>
          </a:p>
        </p:txBody>
      </p:sp>
      <p:sp>
        <p:nvSpPr>
          <p:cNvPr id="457" name="Google Shape;457;p37"/>
          <p:cNvSpPr txBox="1">
            <a:spLocks noGrp="1"/>
          </p:cNvSpPr>
          <p:nvPr>
            <p:ph type="subTitle" idx="5"/>
          </p:nvPr>
        </p:nvSpPr>
        <p:spPr>
          <a:xfrm>
            <a:off x="1739500" y="3688375"/>
            <a:ext cx="229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 in 90% of patients </a:t>
            </a:r>
            <a:endParaRPr dirty="0"/>
          </a:p>
        </p:txBody>
      </p:sp>
      <p:sp>
        <p:nvSpPr>
          <p:cNvPr id="458" name="Google Shape;458;p37"/>
          <p:cNvSpPr txBox="1">
            <a:spLocks noGrp="1"/>
          </p:cNvSpPr>
          <p:nvPr>
            <p:ph type="subTitle" idx="7"/>
          </p:nvPr>
        </p:nvSpPr>
        <p:spPr>
          <a:xfrm>
            <a:off x="5266205" y="1662688"/>
            <a:ext cx="2295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Ssc –specific auto-AB </a:t>
            </a:r>
            <a:endParaRPr dirty="0"/>
          </a:p>
        </p:txBody>
      </p:sp>
      <p:sp>
        <p:nvSpPr>
          <p:cNvPr id="459" name="Google Shape;459;p37"/>
          <p:cNvSpPr txBox="1">
            <a:spLocks noGrp="1"/>
          </p:cNvSpPr>
          <p:nvPr>
            <p:ph type="subTitle" idx="8"/>
          </p:nvPr>
        </p:nvSpPr>
        <p:spPr>
          <a:xfrm>
            <a:off x="4956629" y="2269938"/>
            <a:ext cx="3191544" cy="1208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 </a:t>
            </a:r>
            <a:r>
              <a:rPr lang="en-US" sz="1200" dirty="0"/>
              <a:t>A</a:t>
            </a:r>
            <a:r>
              <a:rPr lang="en" sz="1200" dirty="0"/>
              <a:t>nticentromere AB&gt;&gt;lSscl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. </a:t>
            </a:r>
            <a:r>
              <a:rPr lang="en-US" sz="1200" dirty="0"/>
              <a:t>A</a:t>
            </a:r>
            <a:r>
              <a:rPr lang="en" sz="1200" dirty="0"/>
              <a:t>nti-Scl (anti-topoisomerase ) &gt;&gt;with severe rapid progressive dSscl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.anti RNA polymarase III &gt;&gt; dSsc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0" name="Google Shape;460;p37"/>
          <p:cNvSpPr txBox="1">
            <a:spLocks noGrp="1"/>
          </p:cNvSpPr>
          <p:nvPr>
            <p:ph type="subTitle" idx="14"/>
          </p:nvPr>
        </p:nvSpPr>
        <p:spPr>
          <a:xfrm>
            <a:off x="5266205" y="3265701"/>
            <a:ext cx="3128314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Cardiopulmonary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ssessment  </a:t>
            </a:r>
            <a:endParaRPr dirty="0"/>
          </a:p>
        </p:txBody>
      </p:sp>
      <p:sp>
        <p:nvSpPr>
          <p:cNvPr id="461" name="Google Shape;461;p37"/>
          <p:cNvSpPr txBox="1">
            <a:spLocks noGrp="1"/>
          </p:cNvSpPr>
          <p:nvPr>
            <p:ph type="subTitle" idx="15"/>
          </p:nvPr>
        </p:nvSpPr>
        <p:spPr>
          <a:xfrm>
            <a:off x="5266201" y="3632740"/>
            <a:ext cx="3946079" cy="16091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.ECG or holter monitor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.TTE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.HRCT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.PFT : decreased FVC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decreased DLCO</a:t>
            </a:r>
          </a:p>
        </p:txBody>
      </p:sp>
      <p:grpSp>
        <p:nvGrpSpPr>
          <p:cNvPr id="462" name="Google Shape;462;p37"/>
          <p:cNvGrpSpPr/>
          <p:nvPr/>
        </p:nvGrpSpPr>
        <p:grpSpPr>
          <a:xfrm>
            <a:off x="7636205" y="539488"/>
            <a:ext cx="1576075" cy="4604029"/>
            <a:chOff x="7636205" y="539488"/>
            <a:chExt cx="1576075" cy="4604029"/>
          </a:xfrm>
        </p:grpSpPr>
        <p:grpSp>
          <p:nvGrpSpPr>
            <p:cNvPr id="463" name="Google Shape;463;p37"/>
            <p:cNvGrpSpPr/>
            <p:nvPr/>
          </p:nvGrpSpPr>
          <p:grpSpPr>
            <a:xfrm>
              <a:off x="8011452" y="2768050"/>
              <a:ext cx="1200828" cy="2375467"/>
              <a:chOff x="812683" y="2631193"/>
              <a:chExt cx="844761" cy="1671099"/>
            </a:xfrm>
          </p:grpSpPr>
          <p:sp>
            <p:nvSpPr>
              <p:cNvPr id="464" name="Google Shape;464;p37"/>
              <p:cNvSpPr/>
              <p:nvPr/>
            </p:nvSpPr>
            <p:spPr>
              <a:xfrm>
                <a:off x="812683" y="2640942"/>
                <a:ext cx="844761" cy="51983"/>
              </a:xfrm>
              <a:custGeom>
                <a:avLst/>
                <a:gdLst/>
                <a:ahLst/>
                <a:cxnLst/>
                <a:rect l="l" t="t" r="r" b="b"/>
                <a:pathLst>
                  <a:path w="52707" h="1946" extrusionOk="0">
                    <a:moveTo>
                      <a:pt x="0" y="0"/>
                    </a:moveTo>
                    <a:lnTo>
                      <a:pt x="0" y="1945"/>
                    </a:lnTo>
                    <a:lnTo>
                      <a:pt x="52707" y="1945"/>
                    </a:lnTo>
                    <a:lnTo>
                      <a:pt x="52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7"/>
              <p:cNvSpPr/>
              <p:nvPr/>
            </p:nvSpPr>
            <p:spPr>
              <a:xfrm>
                <a:off x="812683" y="2631193"/>
                <a:ext cx="844761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52707" h="1126" extrusionOk="0">
                    <a:moveTo>
                      <a:pt x="0" y="0"/>
                    </a:moveTo>
                    <a:lnTo>
                      <a:pt x="0" y="1125"/>
                    </a:lnTo>
                    <a:lnTo>
                      <a:pt x="52707" y="1125"/>
                    </a:lnTo>
                    <a:lnTo>
                      <a:pt x="52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7"/>
              <p:cNvSpPr/>
              <p:nvPr/>
            </p:nvSpPr>
            <p:spPr>
              <a:xfrm>
                <a:off x="958484" y="2677457"/>
                <a:ext cx="354047" cy="1624834"/>
              </a:xfrm>
              <a:custGeom>
                <a:avLst/>
                <a:gdLst/>
                <a:ahLst/>
                <a:cxnLst/>
                <a:rect l="l" t="t" r="r" b="b"/>
                <a:pathLst>
                  <a:path w="13254" h="58118" extrusionOk="0">
                    <a:moveTo>
                      <a:pt x="12676" y="11642"/>
                    </a:moveTo>
                    <a:lnTo>
                      <a:pt x="12676" y="23740"/>
                    </a:lnTo>
                    <a:lnTo>
                      <a:pt x="578" y="23740"/>
                    </a:lnTo>
                    <a:lnTo>
                      <a:pt x="578" y="11642"/>
                    </a:lnTo>
                    <a:close/>
                    <a:moveTo>
                      <a:pt x="12676" y="24621"/>
                    </a:moveTo>
                    <a:lnTo>
                      <a:pt x="12676" y="36719"/>
                    </a:lnTo>
                    <a:lnTo>
                      <a:pt x="578" y="36719"/>
                    </a:lnTo>
                    <a:lnTo>
                      <a:pt x="578" y="24621"/>
                    </a:lnTo>
                    <a:close/>
                    <a:moveTo>
                      <a:pt x="12676" y="37600"/>
                    </a:moveTo>
                    <a:lnTo>
                      <a:pt x="12676" y="49455"/>
                    </a:lnTo>
                    <a:lnTo>
                      <a:pt x="578" y="49455"/>
                    </a:lnTo>
                    <a:lnTo>
                      <a:pt x="578" y="37600"/>
                    </a:lnTo>
                    <a:close/>
                    <a:moveTo>
                      <a:pt x="0" y="1"/>
                    </a:moveTo>
                    <a:lnTo>
                      <a:pt x="0" y="58117"/>
                    </a:lnTo>
                    <a:lnTo>
                      <a:pt x="578" y="58117"/>
                    </a:lnTo>
                    <a:lnTo>
                      <a:pt x="578" y="50366"/>
                    </a:lnTo>
                    <a:lnTo>
                      <a:pt x="12676" y="50366"/>
                    </a:lnTo>
                    <a:lnTo>
                      <a:pt x="12676" y="58117"/>
                    </a:lnTo>
                    <a:lnTo>
                      <a:pt x="13253" y="58117"/>
                    </a:lnTo>
                    <a:lnTo>
                      <a:pt x="13253" y="1"/>
                    </a:lnTo>
                    <a:lnTo>
                      <a:pt x="12676" y="1"/>
                    </a:lnTo>
                    <a:lnTo>
                      <a:pt x="12676" y="10761"/>
                    </a:lnTo>
                    <a:lnTo>
                      <a:pt x="578" y="10761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37"/>
            <p:cNvGrpSpPr/>
            <p:nvPr/>
          </p:nvGrpSpPr>
          <p:grpSpPr>
            <a:xfrm>
              <a:off x="7636205" y="539488"/>
              <a:ext cx="1134926" cy="2249495"/>
              <a:chOff x="7636205" y="539488"/>
              <a:chExt cx="1134926" cy="2249495"/>
            </a:xfrm>
          </p:grpSpPr>
          <p:sp>
            <p:nvSpPr>
              <p:cNvPr id="468" name="Google Shape;468;p37"/>
              <p:cNvSpPr/>
              <p:nvPr/>
            </p:nvSpPr>
            <p:spPr>
              <a:xfrm>
                <a:off x="7887556" y="1074992"/>
                <a:ext cx="124459" cy="15809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5716" extrusionOk="0">
                    <a:moveTo>
                      <a:pt x="1612" y="1"/>
                    </a:moveTo>
                    <a:cubicBezTo>
                      <a:pt x="1095" y="275"/>
                      <a:pt x="578" y="426"/>
                      <a:pt x="31" y="518"/>
                    </a:cubicBezTo>
                    <a:cubicBezTo>
                      <a:pt x="140" y="681"/>
                      <a:pt x="322" y="796"/>
                      <a:pt x="534" y="796"/>
                    </a:cubicBezTo>
                    <a:cubicBezTo>
                      <a:pt x="559" y="796"/>
                      <a:pt x="583" y="794"/>
                      <a:pt x="609" y="791"/>
                    </a:cubicBezTo>
                    <a:cubicBezTo>
                      <a:pt x="821" y="791"/>
                      <a:pt x="1034" y="761"/>
                      <a:pt x="1277" y="730"/>
                    </a:cubicBezTo>
                    <a:cubicBezTo>
                      <a:pt x="1305" y="727"/>
                      <a:pt x="1332" y="725"/>
                      <a:pt x="1360" y="725"/>
                    </a:cubicBezTo>
                    <a:cubicBezTo>
                      <a:pt x="1544" y="725"/>
                      <a:pt x="1726" y="811"/>
                      <a:pt x="1885" y="943"/>
                    </a:cubicBezTo>
                    <a:cubicBezTo>
                      <a:pt x="1916" y="1156"/>
                      <a:pt x="1885" y="1369"/>
                      <a:pt x="1855" y="1612"/>
                    </a:cubicBezTo>
                    <a:cubicBezTo>
                      <a:pt x="1824" y="1764"/>
                      <a:pt x="1764" y="1916"/>
                      <a:pt x="1672" y="2037"/>
                    </a:cubicBezTo>
                    <a:cubicBezTo>
                      <a:pt x="1544" y="2111"/>
                      <a:pt x="1404" y="2151"/>
                      <a:pt x="1266" y="2151"/>
                    </a:cubicBezTo>
                    <a:cubicBezTo>
                      <a:pt x="1176" y="2151"/>
                      <a:pt x="1088" y="2134"/>
                      <a:pt x="1004" y="2098"/>
                    </a:cubicBezTo>
                    <a:cubicBezTo>
                      <a:pt x="852" y="2037"/>
                      <a:pt x="730" y="1946"/>
                      <a:pt x="609" y="1916"/>
                    </a:cubicBezTo>
                    <a:cubicBezTo>
                      <a:pt x="533" y="1885"/>
                      <a:pt x="457" y="1870"/>
                      <a:pt x="381" y="1870"/>
                    </a:cubicBezTo>
                    <a:cubicBezTo>
                      <a:pt x="305" y="1870"/>
                      <a:pt x="229" y="1885"/>
                      <a:pt x="153" y="1916"/>
                    </a:cubicBezTo>
                    <a:cubicBezTo>
                      <a:pt x="92" y="1916"/>
                      <a:pt x="31" y="1977"/>
                      <a:pt x="1" y="2037"/>
                    </a:cubicBezTo>
                    <a:cubicBezTo>
                      <a:pt x="1" y="2098"/>
                      <a:pt x="1" y="2159"/>
                      <a:pt x="61" y="2220"/>
                    </a:cubicBezTo>
                    <a:cubicBezTo>
                      <a:pt x="122" y="2250"/>
                      <a:pt x="183" y="2311"/>
                      <a:pt x="244" y="2341"/>
                    </a:cubicBezTo>
                    <a:cubicBezTo>
                      <a:pt x="669" y="2554"/>
                      <a:pt x="1034" y="2889"/>
                      <a:pt x="1308" y="3253"/>
                    </a:cubicBezTo>
                    <a:cubicBezTo>
                      <a:pt x="1338" y="3375"/>
                      <a:pt x="1368" y="3496"/>
                      <a:pt x="1429" y="3588"/>
                    </a:cubicBezTo>
                    <a:cubicBezTo>
                      <a:pt x="1490" y="3770"/>
                      <a:pt x="1581" y="4013"/>
                      <a:pt x="1764" y="4104"/>
                    </a:cubicBezTo>
                    <a:cubicBezTo>
                      <a:pt x="1916" y="4165"/>
                      <a:pt x="2068" y="4165"/>
                      <a:pt x="2189" y="4196"/>
                    </a:cubicBezTo>
                    <a:cubicBezTo>
                      <a:pt x="2311" y="4287"/>
                      <a:pt x="2402" y="4408"/>
                      <a:pt x="2463" y="4560"/>
                    </a:cubicBezTo>
                    <a:cubicBezTo>
                      <a:pt x="2645" y="4955"/>
                      <a:pt x="2797" y="5320"/>
                      <a:pt x="2979" y="5715"/>
                    </a:cubicBezTo>
                    <a:cubicBezTo>
                      <a:pt x="3071" y="5624"/>
                      <a:pt x="3192" y="5563"/>
                      <a:pt x="3283" y="5503"/>
                    </a:cubicBezTo>
                    <a:cubicBezTo>
                      <a:pt x="3678" y="5229"/>
                      <a:pt x="4074" y="4925"/>
                      <a:pt x="4499" y="4621"/>
                    </a:cubicBezTo>
                    <a:cubicBezTo>
                      <a:pt x="3618" y="3800"/>
                      <a:pt x="3071" y="2645"/>
                      <a:pt x="3040" y="1399"/>
                    </a:cubicBezTo>
                    <a:cubicBezTo>
                      <a:pt x="3071" y="1217"/>
                      <a:pt x="3040" y="1004"/>
                      <a:pt x="2919" y="852"/>
                    </a:cubicBezTo>
                    <a:cubicBezTo>
                      <a:pt x="2858" y="761"/>
                      <a:pt x="2767" y="700"/>
                      <a:pt x="2675" y="670"/>
                    </a:cubicBezTo>
                    <a:lnTo>
                      <a:pt x="1612" y="1"/>
                    </a:ln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9" name="Google Shape;469;p37"/>
              <p:cNvGrpSpPr/>
              <p:nvPr/>
            </p:nvGrpSpPr>
            <p:grpSpPr>
              <a:xfrm>
                <a:off x="7636205" y="539488"/>
                <a:ext cx="818828" cy="585150"/>
                <a:chOff x="7636205" y="539488"/>
                <a:chExt cx="818828" cy="585150"/>
              </a:xfrm>
            </p:grpSpPr>
            <p:sp>
              <p:nvSpPr>
                <p:cNvPr id="470" name="Google Shape;470;p37"/>
                <p:cNvSpPr/>
                <p:nvPr/>
              </p:nvSpPr>
              <p:spPr>
                <a:xfrm>
                  <a:off x="7636205" y="539488"/>
                  <a:ext cx="818828" cy="5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06" h="21157" extrusionOk="0">
                      <a:moveTo>
                        <a:pt x="0" y="1"/>
                      </a:moveTo>
                      <a:lnTo>
                        <a:pt x="0" y="21156"/>
                      </a:lnTo>
                      <a:lnTo>
                        <a:pt x="29606" y="21156"/>
                      </a:lnTo>
                      <a:lnTo>
                        <a:pt x="2960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71" name="Google Shape;471;p37"/>
                <p:cNvGrpSpPr/>
                <p:nvPr/>
              </p:nvGrpSpPr>
              <p:grpSpPr>
                <a:xfrm>
                  <a:off x="7725443" y="646377"/>
                  <a:ext cx="640352" cy="371372"/>
                  <a:chOff x="4631105" y="550854"/>
                  <a:chExt cx="1247763" cy="723640"/>
                </a:xfrm>
              </p:grpSpPr>
              <p:sp>
                <p:nvSpPr>
                  <p:cNvPr id="472" name="Google Shape;472;p37"/>
                  <p:cNvSpPr/>
                  <p:nvPr/>
                </p:nvSpPr>
                <p:spPr>
                  <a:xfrm>
                    <a:off x="4781345" y="550854"/>
                    <a:ext cx="200186" cy="239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86" h="10766" extrusionOk="0">
                        <a:moveTo>
                          <a:pt x="5523" y="1"/>
                        </a:moveTo>
                        <a:lnTo>
                          <a:pt x="1" y="680"/>
                        </a:lnTo>
                        <a:cubicBezTo>
                          <a:pt x="1" y="680"/>
                          <a:pt x="159" y="10117"/>
                          <a:pt x="1133" y="10683"/>
                        </a:cubicBezTo>
                        <a:cubicBezTo>
                          <a:pt x="1230" y="10740"/>
                          <a:pt x="1344" y="10765"/>
                          <a:pt x="1473" y="10765"/>
                        </a:cubicBezTo>
                        <a:cubicBezTo>
                          <a:pt x="2642" y="10765"/>
                          <a:pt x="5038" y="8660"/>
                          <a:pt x="6994" y="7967"/>
                        </a:cubicBezTo>
                        <a:cubicBezTo>
                          <a:pt x="8986" y="7243"/>
                          <a:pt x="5523" y="1"/>
                          <a:pt x="552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37"/>
                  <p:cNvSpPr/>
                  <p:nvPr/>
                </p:nvSpPr>
                <p:spPr>
                  <a:xfrm>
                    <a:off x="4818659" y="755116"/>
                    <a:ext cx="264724" cy="249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83" h="11195" extrusionOk="0">
                        <a:moveTo>
                          <a:pt x="6718" y="1"/>
                        </a:moveTo>
                        <a:cubicBezTo>
                          <a:pt x="6059" y="1"/>
                          <a:pt x="4904" y="143"/>
                          <a:pt x="3645" y="948"/>
                        </a:cubicBezTo>
                        <a:cubicBezTo>
                          <a:pt x="1721" y="2193"/>
                          <a:pt x="1" y="3212"/>
                          <a:pt x="1" y="6041"/>
                        </a:cubicBezTo>
                        <a:cubicBezTo>
                          <a:pt x="1" y="8870"/>
                          <a:pt x="974" y="10024"/>
                          <a:pt x="2015" y="10499"/>
                        </a:cubicBezTo>
                        <a:cubicBezTo>
                          <a:pt x="2975" y="10940"/>
                          <a:pt x="4581" y="11194"/>
                          <a:pt x="5912" y="11194"/>
                        </a:cubicBezTo>
                        <a:cubicBezTo>
                          <a:pt x="6495" y="11194"/>
                          <a:pt x="7024" y="11146"/>
                          <a:pt x="7424" y="11042"/>
                        </a:cubicBezTo>
                        <a:cubicBezTo>
                          <a:pt x="8737" y="10703"/>
                          <a:pt x="10751" y="8326"/>
                          <a:pt x="11136" y="7874"/>
                        </a:cubicBezTo>
                        <a:cubicBezTo>
                          <a:pt x="11543" y="7421"/>
                          <a:pt x="11883" y="3913"/>
                          <a:pt x="11453" y="2917"/>
                        </a:cubicBezTo>
                        <a:cubicBezTo>
                          <a:pt x="10909" y="1673"/>
                          <a:pt x="8895" y="360"/>
                          <a:pt x="7288" y="43"/>
                        </a:cubicBezTo>
                        <a:cubicBezTo>
                          <a:pt x="7288" y="43"/>
                          <a:pt x="7077" y="1"/>
                          <a:pt x="671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37"/>
                  <p:cNvSpPr/>
                  <p:nvPr/>
                </p:nvSpPr>
                <p:spPr>
                  <a:xfrm>
                    <a:off x="4631105" y="870513"/>
                    <a:ext cx="434634" cy="318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10" h="14301" extrusionOk="0">
                        <a:moveTo>
                          <a:pt x="7696" y="1"/>
                        </a:moveTo>
                        <a:cubicBezTo>
                          <a:pt x="7695" y="1"/>
                          <a:pt x="5115" y="2943"/>
                          <a:pt x="3441" y="4301"/>
                        </a:cubicBezTo>
                        <a:cubicBezTo>
                          <a:pt x="612" y="6609"/>
                          <a:pt x="1" y="9891"/>
                          <a:pt x="1789" y="12493"/>
                        </a:cubicBezTo>
                        <a:cubicBezTo>
                          <a:pt x="2571" y="13623"/>
                          <a:pt x="4439" y="14301"/>
                          <a:pt x="6206" y="14301"/>
                        </a:cubicBezTo>
                        <a:cubicBezTo>
                          <a:pt x="7555" y="14301"/>
                          <a:pt x="8846" y="13906"/>
                          <a:pt x="9551" y="13014"/>
                        </a:cubicBezTo>
                        <a:cubicBezTo>
                          <a:pt x="10987" y="11210"/>
                          <a:pt x="12505" y="10450"/>
                          <a:pt x="13883" y="10450"/>
                        </a:cubicBezTo>
                        <a:cubicBezTo>
                          <a:pt x="14286" y="10450"/>
                          <a:pt x="14677" y="10515"/>
                          <a:pt x="15051" y="10638"/>
                        </a:cubicBezTo>
                        <a:cubicBezTo>
                          <a:pt x="15341" y="10730"/>
                          <a:pt x="15720" y="10764"/>
                          <a:pt x="16119" y="10764"/>
                        </a:cubicBezTo>
                        <a:cubicBezTo>
                          <a:pt x="17181" y="10764"/>
                          <a:pt x="18378" y="10524"/>
                          <a:pt x="18378" y="10524"/>
                        </a:cubicBezTo>
                        <a:cubicBezTo>
                          <a:pt x="18378" y="10524"/>
                          <a:pt x="18853" y="5749"/>
                          <a:pt x="19509" y="3939"/>
                        </a:cubicBezTo>
                        <a:lnTo>
                          <a:pt x="19509" y="3939"/>
                        </a:lnTo>
                        <a:cubicBezTo>
                          <a:pt x="19509" y="3939"/>
                          <a:pt x="16389" y="6885"/>
                          <a:pt x="14283" y="6885"/>
                        </a:cubicBezTo>
                        <a:cubicBezTo>
                          <a:pt x="14237" y="6885"/>
                          <a:pt x="14191" y="6884"/>
                          <a:pt x="14146" y="6881"/>
                        </a:cubicBezTo>
                        <a:cubicBezTo>
                          <a:pt x="11136" y="6700"/>
                          <a:pt x="7311" y="6541"/>
                          <a:pt x="7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37"/>
                  <p:cNvSpPr/>
                  <p:nvPr/>
                </p:nvSpPr>
                <p:spPr>
                  <a:xfrm>
                    <a:off x="5046558" y="844293"/>
                    <a:ext cx="142197" cy="298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3" h="13400" extrusionOk="0">
                        <a:moveTo>
                          <a:pt x="2445" y="1"/>
                        </a:moveTo>
                        <a:cubicBezTo>
                          <a:pt x="2445" y="1"/>
                          <a:pt x="0" y="9574"/>
                          <a:pt x="883" y="12154"/>
                        </a:cubicBezTo>
                        <a:cubicBezTo>
                          <a:pt x="1198" y="13067"/>
                          <a:pt x="1835" y="13400"/>
                          <a:pt x="2552" y="13400"/>
                        </a:cubicBezTo>
                        <a:cubicBezTo>
                          <a:pt x="3844" y="13400"/>
                          <a:pt x="5393" y="12316"/>
                          <a:pt x="5772" y="11588"/>
                        </a:cubicBezTo>
                        <a:cubicBezTo>
                          <a:pt x="6383" y="10457"/>
                          <a:pt x="3395" y="9778"/>
                          <a:pt x="3803" y="7107"/>
                        </a:cubicBezTo>
                        <a:cubicBezTo>
                          <a:pt x="4187" y="4437"/>
                          <a:pt x="5409" y="2513"/>
                          <a:pt x="5160" y="1517"/>
                        </a:cubicBezTo>
                        <a:cubicBezTo>
                          <a:pt x="4889" y="521"/>
                          <a:pt x="3146" y="114"/>
                          <a:pt x="24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" name="Google Shape;476;p37"/>
                  <p:cNvSpPr/>
                  <p:nvPr/>
                </p:nvSpPr>
                <p:spPr>
                  <a:xfrm>
                    <a:off x="5131280" y="901836"/>
                    <a:ext cx="117469" cy="165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3" h="7432" extrusionOk="0">
                        <a:moveTo>
                          <a:pt x="2498" y="0"/>
                        </a:moveTo>
                        <a:cubicBezTo>
                          <a:pt x="2292" y="0"/>
                          <a:pt x="2128" y="82"/>
                          <a:pt x="2036" y="269"/>
                        </a:cubicBezTo>
                        <a:cubicBezTo>
                          <a:pt x="0" y="4538"/>
                          <a:pt x="1268" y="7431"/>
                          <a:pt x="2541" y="7431"/>
                        </a:cubicBezTo>
                        <a:cubicBezTo>
                          <a:pt x="2584" y="7431"/>
                          <a:pt x="2627" y="7428"/>
                          <a:pt x="2670" y="7421"/>
                        </a:cubicBezTo>
                        <a:cubicBezTo>
                          <a:pt x="3960" y="7217"/>
                          <a:pt x="5273" y="3890"/>
                          <a:pt x="5114" y="2533"/>
                        </a:cubicBezTo>
                        <a:cubicBezTo>
                          <a:pt x="4968" y="1436"/>
                          <a:pt x="3361" y="0"/>
                          <a:pt x="249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" name="Google Shape;477;p37"/>
                  <p:cNvSpPr/>
                  <p:nvPr/>
                </p:nvSpPr>
                <p:spPr>
                  <a:xfrm>
                    <a:off x="5207357" y="983861"/>
                    <a:ext cx="92318" cy="127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4" h="5727" extrusionOk="0">
                        <a:moveTo>
                          <a:pt x="2858" y="1"/>
                        </a:moveTo>
                        <a:cubicBezTo>
                          <a:pt x="2417" y="1"/>
                          <a:pt x="1298" y="3123"/>
                          <a:pt x="545" y="4305"/>
                        </a:cubicBezTo>
                        <a:cubicBezTo>
                          <a:pt x="0" y="5186"/>
                          <a:pt x="499" y="5727"/>
                          <a:pt x="1070" y="5727"/>
                        </a:cubicBezTo>
                        <a:cubicBezTo>
                          <a:pt x="1305" y="5727"/>
                          <a:pt x="1553" y="5635"/>
                          <a:pt x="1745" y="5436"/>
                        </a:cubicBezTo>
                        <a:cubicBezTo>
                          <a:pt x="2401" y="4735"/>
                          <a:pt x="4144" y="1227"/>
                          <a:pt x="2922" y="27"/>
                        </a:cubicBezTo>
                        <a:cubicBezTo>
                          <a:pt x="2902" y="9"/>
                          <a:pt x="2881" y="1"/>
                          <a:pt x="285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37"/>
                  <p:cNvSpPr/>
                  <p:nvPr/>
                </p:nvSpPr>
                <p:spPr>
                  <a:xfrm>
                    <a:off x="5115284" y="1108682"/>
                    <a:ext cx="406230" cy="150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35" h="6768" extrusionOk="0">
                        <a:moveTo>
                          <a:pt x="3452" y="0"/>
                        </a:moveTo>
                        <a:cubicBezTo>
                          <a:pt x="2640" y="0"/>
                          <a:pt x="1111" y="1622"/>
                          <a:pt x="582" y="2210"/>
                        </a:cubicBezTo>
                        <a:cubicBezTo>
                          <a:pt x="0" y="2856"/>
                          <a:pt x="2227" y="4691"/>
                          <a:pt x="4160" y="4691"/>
                        </a:cubicBezTo>
                        <a:cubicBezTo>
                          <a:pt x="4258" y="4691"/>
                          <a:pt x="4356" y="4687"/>
                          <a:pt x="4452" y="4677"/>
                        </a:cubicBezTo>
                        <a:cubicBezTo>
                          <a:pt x="5550" y="4564"/>
                          <a:pt x="6656" y="4239"/>
                          <a:pt x="7893" y="4239"/>
                        </a:cubicBezTo>
                        <a:cubicBezTo>
                          <a:pt x="8899" y="4239"/>
                          <a:pt x="9993" y="4454"/>
                          <a:pt x="11241" y="5175"/>
                        </a:cubicBezTo>
                        <a:cubicBezTo>
                          <a:pt x="13070" y="6215"/>
                          <a:pt x="15357" y="6768"/>
                          <a:pt x="16763" y="6768"/>
                        </a:cubicBezTo>
                        <a:cubicBezTo>
                          <a:pt x="17498" y="6768"/>
                          <a:pt x="17992" y="6617"/>
                          <a:pt x="18054" y="6306"/>
                        </a:cubicBezTo>
                        <a:cubicBezTo>
                          <a:pt x="18235" y="5378"/>
                          <a:pt x="17782" y="3975"/>
                          <a:pt x="15519" y="3953"/>
                        </a:cubicBezTo>
                        <a:cubicBezTo>
                          <a:pt x="13233" y="3907"/>
                          <a:pt x="11920" y="1531"/>
                          <a:pt x="10517" y="1531"/>
                        </a:cubicBezTo>
                        <a:cubicBezTo>
                          <a:pt x="10124" y="1531"/>
                          <a:pt x="9551" y="1558"/>
                          <a:pt x="8893" y="1558"/>
                        </a:cubicBezTo>
                        <a:cubicBezTo>
                          <a:pt x="7206" y="1558"/>
                          <a:pt x="4962" y="1382"/>
                          <a:pt x="3773" y="128"/>
                        </a:cubicBezTo>
                        <a:cubicBezTo>
                          <a:pt x="3688" y="39"/>
                          <a:pt x="3579" y="0"/>
                          <a:pt x="345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37"/>
                  <p:cNvSpPr/>
                  <p:nvPr/>
                </p:nvSpPr>
                <p:spPr>
                  <a:xfrm>
                    <a:off x="5529557" y="1212852"/>
                    <a:ext cx="176995" cy="46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2083" extrusionOk="0">
                        <a:moveTo>
                          <a:pt x="770" y="1"/>
                        </a:moveTo>
                        <a:cubicBezTo>
                          <a:pt x="1" y="1"/>
                          <a:pt x="521" y="1291"/>
                          <a:pt x="159" y="2083"/>
                        </a:cubicBezTo>
                        <a:lnTo>
                          <a:pt x="6541" y="2083"/>
                        </a:lnTo>
                        <a:cubicBezTo>
                          <a:pt x="7945" y="2083"/>
                          <a:pt x="7243" y="1"/>
                          <a:pt x="6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37"/>
                  <p:cNvSpPr/>
                  <p:nvPr/>
                </p:nvSpPr>
                <p:spPr>
                  <a:xfrm>
                    <a:off x="5704524" y="1219245"/>
                    <a:ext cx="139078" cy="55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3" h="2480" extrusionOk="0">
                        <a:moveTo>
                          <a:pt x="3011" y="0"/>
                        </a:moveTo>
                        <a:cubicBezTo>
                          <a:pt x="1690" y="0"/>
                          <a:pt x="91" y="212"/>
                          <a:pt x="91" y="212"/>
                        </a:cubicBezTo>
                        <a:cubicBezTo>
                          <a:pt x="0" y="732"/>
                          <a:pt x="0" y="1275"/>
                          <a:pt x="91" y="1796"/>
                        </a:cubicBezTo>
                        <a:cubicBezTo>
                          <a:pt x="124" y="1940"/>
                          <a:pt x="257" y="1998"/>
                          <a:pt x="457" y="1998"/>
                        </a:cubicBezTo>
                        <a:cubicBezTo>
                          <a:pt x="1292" y="1998"/>
                          <a:pt x="3283" y="984"/>
                          <a:pt x="3908" y="984"/>
                        </a:cubicBezTo>
                        <a:cubicBezTo>
                          <a:pt x="3957" y="984"/>
                          <a:pt x="3998" y="990"/>
                          <a:pt x="4029" y="1004"/>
                        </a:cubicBezTo>
                        <a:cubicBezTo>
                          <a:pt x="4549" y="1230"/>
                          <a:pt x="5432" y="2362"/>
                          <a:pt x="5862" y="2475"/>
                        </a:cubicBezTo>
                        <a:cubicBezTo>
                          <a:pt x="5874" y="2478"/>
                          <a:pt x="5886" y="2480"/>
                          <a:pt x="5896" y="2480"/>
                        </a:cubicBezTo>
                        <a:cubicBezTo>
                          <a:pt x="6242" y="2480"/>
                          <a:pt x="5406" y="673"/>
                          <a:pt x="4549" y="212"/>
                        </a:cubicBezTo>
                        <a:cubicBezTo>
                          <a:pt x="4262" y="53"/>
                          <a:pt x="3672" y="0"/>
                          <a:pt x="301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37"/>
                  <p:cNvSpPr/>
                  <p:nvPr/>
                </p:nvSpPr>
                <p:spPr>
                  <a:xfrm>
                    <a:off x="5282009" y="1056107"/>
                    <a:ext cx="272276" cy="1280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22" h="5747" extrusionOk="0">
                        <a:moveTo>
                          <a:pt x="2802" y="1"/>
                        </a:moveTo>
                        <a:cubicBezTo>
                          <a:pt x="1881" y="1"/>
                          <a:pt x="1015" y="182"/>
                          <a:pt x="702" y="519"/>
                        </a:cubicBezTo>
                        <a:cubicBezTo>
                          <a:pt x="91" y="1175"/>
                          <a:pt x="1" y="2352"/>
                          <a:pt x="1" y="2352"/>
                        </a:cubicBezTo>
                        <a:cubicBezTo>
                          <a:pt x="20" y="2356"/>
                          <a:pt x="50" y="2358"/>
                          <a:pt x="89" y="2358"/>
                        </a:cubicBezTo>
                        <a:cubicBezTo>
                          <a:pt x="469" y="2358"/>
                          <a:pt x="1703" y="2184"/>
                          <a:pt x="2719" y="2184"/>
                        </a:cubicBezTo>
                        <a:cubicBezTo>
                          <a:pt x="3368" y="2184"/>
                          <a:pt x="3928" y="2255"/>
                          <a:pt x="4120" y="2488"/>
                        </a:cubicBezTo>
                        <a:cubicBezTo>
                          <a:pt x="4638" y="3096"/>
                          <a:pt x="7580" y="5747"/>
                          <a:pt x="8901" y="5747"/>
                        </a:cubicBezTo>
                        <a:cubicBezTo>
                          <a:pt x="8906" y="5747"/>
                          <a:pt x="8912" y="5747"/>
                          <a:pt x="8918" y="5747"/>
                        </a:cubicBezTo>
                        <a:cubicBezTo>
                          <a:pt x="10230" y="5701"/>
                          <a:pt x="12222" y="4117"/>
                          <a:pt x="10615" y="3325"/>
                        </a:cubicBezTo>
                        <a:cubicBezTo>
                          <a:pt x="9008" y="2533"/>
                          <a:pt x="6292" y="1220"/>
                          <a:pt x="5161" y="519"/>
                        </a:cubicBezTo>
                        <a:cubicBezTo>
                          <a:pt x="4609" y="165"/>
                          <a:pt x="3680" y="1"/>
                          <a:pt x="280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37"/>
                  <p:cNvSpPr/>
                  <p:nvPr/>
                </p:nvSpPr>
                <p:spPr>
                  <a:xfrm>
                    <a:off x="5550431" y="1142232"/>
                    <a:ext cx="152088" cy="61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7" h="2777" extrusionOk="0">
                        <a:moveTo>
                          <a:pt x="3223" y="0"/>
                        </a:moveTo>
                        <a:cubicBezTo>
                          <a:pt x="1702" y="0"/>
                          <a:pt x="69" y="261"/>
                          <a:pt x="14" y="1881"/>
                        </a:cubicBezTo>
                        <a:cubicBezTo>
                          <a:pt x="0" y="2474"/>
                          <a:pt x="2343" y="2777"/>
                          <a:pt x="4204" y="2777"/>
                        </a:cubicBezTo>
                        <a:cubicBezTo>
                          <a:pt x="5322" y="2777"/>
                          <a:pt x="6266" y="2667"/>
                          <a:pt x="6419" y="2447"/>
                        </a:cubicBezTo>
                        <a:cubicBezTo>
                          <a:pt x="6827" y="1867"/>
                          <a:pt x="6685" y="7"/>
                          <a:pt x="5764" y="7"/>
                        </a:cubicBezTo>
                        <a:cubicBezTo>
                          <a:pt x="5713" y="7"/>
                          <a:pt x="5660" y="13"/>
                          <a:pt x="5604" y="25"/>
                        </a:cubicBezTo>
                        <a:cubicBezTo>
                          <a:pt x="5487" y="50"/>
                          <a:pt x="5327" y="59"/>
                          <a:pt x="5135" y="59"/>
                        </a:cubicBezTo>
                        <a:cubicBezTo>
                          <a:pt x="4645" y="59"/>
                          <a:pt x="3946" y="0"/>
                          <a:pt x="322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37"/>
                  <p:cNvSpPr/>
                  <p:nvPr/>
                </p:nvSpPr>
                <p:spPr>
                  <a:xfrm>
                    <a:off x="5715730" y="1142277"/>
                    <a:ext cx="146608" cy="705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1" h="3169" extrusionOk="0">
                        <a:moveTo>
                          <a:pt x="40" y="0"/>
                        </a:moveTo>
                        <a:lnTo>
                          <a:pt x="40" y="0"/>
                        </a:lnTo>
                        <a:cubicBezTo>
                          <a:pt x="40" y="0"/>
                          <a:pt x="470" y="1879"/>
                          <a:pt x="40" y="2761"/>
                        </a:cubicBezTo>
                        <a:cubicBezTo>
                          <a:pt x="0" y="2841"/>
                          <a:pt x="72" y="2873"/>
                          <a:pt x="223" y="2873"/>
                        </a:cubicBezTo>
                        <a:cubicBezTo>
                          <a:pt x="853" y="2873"/>
                          <a:pt x="2866" y="2314"/>
                          <a:pt x="3952" y="2314"/>
                        </a:cubicBezTo>
                        <a:cubicBezTo>
                          <a:pt x="4232" y="2314"/>
                          <a:pt x="4450" y="2351"/>
                          <a:pt x="4567" y="2445"/>
                        </a:cubicBezTo>
                        <a:cubicBezTo>
                          <a:pt x="5268" y="2988"/>
                          <a:pt x="6581" y="3169"/>
                          <a:pt x="6581" y="3169"/>
                        </a:cubicBezTo>
                        <a:cubicBezTo>
                          <a:pt x="6581" y="3169"/>
                          <a:pt x="5721" y="1154"/>
                          <a:pt x="4499" y="702"/>
                        </a:cubicBezTo>
                        <a:cubicBezTo>
                          <a:pt x="3254" y="249"/>
                          <a:pt x="41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37"/>
                  <p:cNvSpPr/>
                  <p:nvPr/>
                </p:nvSpPr>
                <p:spPr>
                  <a:xfrm>
                    <a:off x="5234268" y="912818"/>
                    <a:ext cx="324049" cy="199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46" h="8940" extrusionOk="0">
                        <a:moveTo>
                          <a:pt x="458" y="1"/>
                        </a:moveTo>
                        <a:cubicBezTo>
                          <a:pt x="1" y="1"/>
                          <a:pt x="1701" y="1488"/>
                          <a:pt x="2144" y="2153"/>
                        </a:cubicBezTo>
                        <a:cubicBezTo>
                          <a:pt x="2574" y="2832"/>
                          <a:pt x="2755" y="3963"/>
                          <a:pt x="3275" y="4755"/>
                        </a:cubicBezTo>
                        <a:cubicBezTo>
                          <a:pt x="3796" y="5548"/>
                          <a:pt x="6263" y="4869"/>
                          <a:pt x="7734" y="6430"/>
                        </a:cubicBezTo>
                        <a:cubicBezTo>
                          <a:pt x="9120" y="7880"/>
                          <a:pt x="12456" y="8939"/>
                          <a:pt x="13272" y="8939"/>
                        </a:cubicBezTo>
                        <a:cubicBezTo>
                          <a:pt x="13335" y="8939"/>
                          <a:pt x="13383" y="8933"/>
                          <a:pt x="13414" y="8920"/>
                        </a:cubicBezTo>
                        <a:cubicBezTo>
                          <a:pt x="13867" y="8739"/>
                          <a:pt x="14546" y="6860"/>
                          <a:pt x="12758" y="6430"/>
                        </a:cubicBezTo>
                        <a:cubicBezTo>
                          <a:pt x="10970" y="6023"/>
                          <a:pt x="7213" y="4076"/>
                          <a:pt x="5900" y="3216"/>
                        </a:cubicBezTo>
                        <a:cubicBezTo>
                          <a:pt x="4588" y="2379"/>
                          <a:pt x="2189" y="138"/>
                          <a:pt x="491" y="3"/>
                        </a:cubicBezTo>
                        <a:cubicBezTo>
                          <a:pt x="479" y="1"/>
                          <a:pt x="468" y="1"/>
                          <a:pt x="45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37"/>
                  <p:cNvSpPr/>
                  <p:nvPr/>
                </p:nvSpPr>
                <p:spPr>
                  <a:xfrm>
                    <a:off x="5559810" y="1077739"/>
                    <a:ext cx="177507" cy="46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68" h="2083" extrusionOk="0">
                        <a:moveTo>
                          <a:pt x="793" y="0"/>
                        </a:moveTo>
                        <a:cubicBezTo>
                          <a:pt x="1" y="0"/>
                          <a:pt x="544" y="1313"/>
                          <a:pt x="182" y="2083"/>
                        </a:cubicBezTo>
                        <a:lnTo>
                          <a:pt x="6564" y="2083"/>
                        </a:lnTo>
                        <a:cubicBezTo>
                          <a:pt x="7967" y="2083"/>
                          <a:pt x="7266" y="0"/>
                          <a:pt x="656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37"/>
                  <p:cNvSpPr/>
                  <p:nvPr/>
                </p:nvSpPr>
                <p:spPr>
                  <a:xfrm>
                    <a:off x="5734777" y="1084132"/>
                    <a:ext cx="144091" cy="55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68" h="2480" extrusionOk="0">
                        <a:moveTo>
                          <a:pt x="3131" y="0"/>
                        </a:moveTo>
                        <a:cubicBezTo>
                          <a:pt x="1763" y="0"/>
                          <a:pt x="113" y="211"/>
                          <a:pt x="113" y="211"/>
                        </a:cubicBezTo>
                        <a:cubicBezTo>
                          <a:pt x="0" y="732"/>
                          <a:pt x="0" y="1275"/>
                          <a:pt x="113" y="1796"/>
                        </a:cubicBezTo>
                        <a:cubicBezTo>
                          <a:pt x="146" y="1939"/>
                          <a:pt x="283" y="1997"/>
                          <a:pt x="489" y="1997"/>
                        </a:cubicBezTo>
                        <a:cubicBezTo>
                          <a:pt x="1350" y="1997"/>
                          <a:pt x="3411" y="984"/>
                          <a:pt x="4061" y="984"/>
                        </a:cubicBezTo>
                        <a:cubicBezTo>
                          <a:pt x="4112" y="984"/>
                          <a:pt x="4155" y="990"/>
                          <a:pt x="4187" y="1003"/>
                        </a:cubicBezTo>
                        <a:cubicBezTo>
                          <a:pt x="4730" y="1230"/>
                          <a:pt x="5635" y="2361"/>
                          <a:pt x="6065" y="2474"/>
                        </a:cubicBezTo>
                        <a:cubicBezTo>
                          <a:pt x="6078" y="2478"/>
                          <a:pt x="6090" y="2479"/>
                          <a:pt x="6101" y="2479"/>
                        </a:cubicBezTo>
                        <a:cubicBezTo>
                          <a:pt x="6467" y="2479"/>
                          <a:pt x="5609" y="673"/>
                          <a:pt x="4730" y="211"/>
                        </a:cubicBezTo>
                        <a:cubicBezTo>
                          <a:pt x="4428" y="53"/>
                          <a:pt x="3815" y="0"/>
                          <a:pt x="313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87" name="Google Shape;487;p37"/>
              <p:cNvSpPr/>
              <p:nvPr/>
            </p:nvSpPr>
            <p:spPr>
              <a:xfrm>
                <a:off x="8335636" y="1046975"/>
                <a:ext cx="138730" cy="203310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7351" extrusionOk="0">
                    <a:moveTo>
                      <a:pt x="3115" y="1"/>
                    </a:moveTo>
                    <a:cubicBezTo>
                      <a:pt x="2840" y="1"/>
                      <a:pt x="2587" y="69"/>
                      <a:pt x="2341" y="315"/>
                    </a:cubicBezTo>
                    <a:cubicBezTo>
                      <a:pt x="1460" y="1166"/>
                      <a:pt x="1186" y="3020"/>
                      <a:pt x="760" y="4054"/>
                    </a:cubicBezTo>
                    <a:cubicBezTo>
                      <a:pt x="639" y="4266"/>
                      <a:pt x="396" y="4357"/>
                      <a:pt x="274" y="4570"/>
                    </a:cubicBezTo>
                    <a:cubicBezTo>
                      <a:pt x="92" y="4935"/>
                      <a:pt x="183" y="5361"/>
                      <a:pt x="456" y="5634"/>
                    </a:cubicBezTo>
                    <a:cubicBezTo>
                      <a:pt x="92" y="5847"/>
                      <a:pt x="1" y="6333"/>
                      <a:pt x="213" y="6668"/>
                    </a:cubicBezTo>
                    <a:cubicBezTo>
                      <a:pt x="456" y="7002"/>
                      <a:pt x="821" y="7215"/>
                      <a:pt x="1216" y="7275"/>
                    </a:cubicBezTo>
                    <a:cubicBezTo>
                      <a:pt x="1470" y="7326"/>
                      <a:pt x="1719" y="7350"/>
                      <a:pt x="1964" y="7350"/>
                    </a:cubicBezTo>
                    <a:cubicBezTo>
                      <a:pt x="2306" y="7350"/>
                      <a:pt x="2643" y="7303"/>
                      <a:pt x="2979" y="7215"/>
                    </a:cubicBezTo>
                    <a:cubicBezTo>
                      <a:pt x="3496" y="7123"/>
                      <a:pt x="3982" y="6789"/>
                      <a:pt x="4286" y="6364"/>
                    </a:cubicBezTo>
                    <a:cubicBezTo>
                      <a:pt x="4499" y="5938"/>
                      <a:pt x="4590" y="5512"/>
                      <a:pt x="4590" y="5057"/>
                    </a:cubicBezTo>
                    <a:lnTo>
                      <a:pt x="4985" y="771"/>
                    </a:lnTo>
                    <a:cubicBezTo>
                      <a:pt x="5016" y="649"/>
                      <a:pt x="4985" y="497"/>
                      <a:pt x="4955" y="345"/>
                    </a:cubicBezTo>
                    <a:cubicBezTo>
                      <a:pt x="4803" y="132"/>
                      <a:pt x="4499" y="102"/>
                      <a:pt x="4256" y="102"/>
                    </a:cubicBezTo>
                    <a:cubicBezTo>
                      <a:pt x="3821" y="102"/>
                      <a:pt x="3451" y="1"/>
                      <a:pt x="3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7"/>
              <p:cNvSpPr/>
              <p:nvPr/>
            </p:nvSpPr>
            <p:spPr>
              <a:xfrm>
                <a:off x="8171710" y="1314092"/>
                <a:ext cx="469127" cy="978218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35369" extrusionOk="0">
                    <a:moveTo>
                      <a:pt x="7755" y="1"/>
                    </a:moveTo>
                    <a:cubicBezTo>
                      <a:pt x="7552" y="1"/>
                      <a:pt x="7348" y="7"/>
                      <a:pt x="7143" y="19"/>
                    </a:cubicBezTo>
                    <a:cubicBezTo>
                      <a:pt x="5776" y="19"/>
                      <a:pt x="4225" y="49"/>
                      <a:pt x="3253" y="1052"/>
                    </a:cubicBezTo>
                    <a:cubicBezTo>
                      <a:pt x="2006" y="2268"/>
                      <a:pt x="2280" y="4274"/>
                      <a:pt x="2462" y="6007"/>
                    </a:cubicBezTo>
                    <a:cubicBezTo>
                      <a:pt x="3557" y="15764"/>
                      <a:pt x="0" y="25612"/>
                      <a:pt x="973" y="35369"/>
                    </a:cubicBezTo>
                    <a:cubicBezTo>
                      <a:pt x="4567" y="34873"/>
                      <a:pt x="8203" y="34630"/>
                      <a:pt x="11833" y="34630"/>
                    </a:cubicBezTo>
                    <a:cubicBezTo>
                      <a:pt x="13545" y="34630"/>
                      <a:pt x="15256" y="34684"/>
                      <a:pt x="16961" y="34791"/>
                    </a:cubicBezTo>
                    <a:cubicBezTo>
                      <a:pt x="14894" y="28682"/>
                      <a:pt x="13344" y="22390"/>
                      <a:pt x="12371" y="16007"/>
                    </a:cubicBezTo>
                    <a:cubicBezTo>
                      <a:pt x="11824" y="12420"/>
                      <a:pt x="11460" y="8742"/>
                      <a:pt x="12250" y="5186"/>
                    </a:cubicBezTo>
                    <a:cubicBezTo>
                      <a:pt x="12432" y="4244"/>
                      <a:pt x="12706" y="3271"/>
                      <a:pt x="12432" y="2390"/>
                    </a:cubicBezTo>
                    <a:cubicBezTo>
                      <a:pt x="12159" y="1386"/>
                      <a:pt x="11247" y="657"/>
                      <a:pt x="10244" y="353"/>
                    </a:cubicBezTo>
                    <a:cubicBezTo>
                      <a:pt x="9434" y="108"/>
                      <a:pt x="8604" y="1"/>
                      <a:pt x="7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7"/>
              <p:cNvSpPr/>
              <p:nvPr/>
            </p:nvSpPr>
            <p:spPr>
              <a:xfrm>
                <a:off x="8207001" y="2605863"/>
                <a:ext cx="153886" cy="141302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5109" extrusionOk="0">
                    <a:moveTo>
                      <a:pt x="2797" y="0"/>
                    </a:moveTo>
                    <a:cubicBezTo>
                      <a:pt x="2919" y="730"/>
                      <a:pt x="2949" y="1459"/>
                      <a:pt x="2919" y="2219"/>
                    </a:cubicBezTo>
                    <a:cubicBezTo>
                      <a:pt x="2585" y="2888"/>
                      <a:pt x="2068" y="3465"/>
                      <a:pt x="1399" y="3861"/>
                    </a:cubicBezTo>
                    <a:cubicBezTo>
                      <a:pt x="974" y="4104"/>
                      <a:pt x="487" y="4347"/>
                      <a:pt x="1" y="4529"/>
                    </a:cubicBezTo>
                    <a:cubicBezTo>
                      <a:pt x="497" y="4946"/>
                      <a:pt x="966" y="5108"/>
                      <a:pt x="1418" y="5108"/>
                    </a:cubicBezTo>
                    <a:cubicBezTo>
                      <a:pt x="2874" y="5108"/>
                      <a:pt x="4148" y="3424"/>
                      <a:pt x="5563" y="3192"/>
                    </a:cubicBezTo>
                    <a:cubicBezTo>
                      <a:pt x="5411" y="2888"/>
                      <a:pt x="5290" y="2523"/>
                      <a:pt x="5199" y="2189"/>
                    </a:cubicBezTo>
                    <a:cubicBezTo>
                      <a:pt x="5199" y="1459"/>
                      <a:pt x="5229" y="882"/>
                      <a:pt x="5229" y="0"/>
                    </a:cubicBezTo>
                    <a:close/>
                  </a:path>
                </a:pathLst>
              </a:custGeom>
              <a:solidFill>
                <a:srgbClr val="E1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7"/>
              <p:cNvSpPr/>
              <p:nvPr/>
            </p:nvSpPr>
            <p:spPr>
              <a:xfrm>
                <a:off x="8157411" y="2694975"/>
                <a:ext cx="205993" cy="7788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2816" extrusionOk="0">
                    <a:moveTo>
                      <a:pt x="7326" y="0"/>
                    </a:moveTo>
                    <a:cubicBezTo>
                      <a:pt x="5911" y="209"/>
                      <a:pt x="4638" y="1887"/>
                      <a:pt x="3196" y="1887"/>
                    </a:cubicBezTo>
                    <a:cubicBezTo>
                      <a:pt x="2748" y="1887"/>
                      <a:pt x="2284" y="1725"/>
                      <a:pt x="1794" y="1307"/>
                    </a:cubicBezTo>
                    <a:cubicBezTo>
                      <a:pt x="1308" y="1520"/>
                      <a:pt x="821" y="1702"/>
                      <a:pt x="365" y="1915"/>
                    </a:cubicBezTo>
                    <a:cubicBezTo>
                      <a:pt x="213" y="1976"/>
                      <a:pt x="1" y="2128"/>
                      <a:pt x="61" y="2280"/>
                    </a:cubicBezTo>
                    <a:cubicBezTo>
                      <a:pt x="122" y="2462"/>
                      <a:pt x="274" y="2462"/>
                      <a:pt x="396" y="2493"/>
                    </a:cubicBezTo>
                    <a:lnTo>
                      <a:pt x="1824" y="2705"/>
                    </a:lnTo>
                    <a:cubicBezTo>
                      <a:pt x="2177" y="2764"/>
                      <a:pt x="2543" y="2816"/>
                      <a:pt x="2904" y="2816"/>
                    </a:cubicBezTo>
                    <a:cubicBezTo>
                      <a:pt x="3289" y="2816"/>
                      <a:pt x="3667" y="2757"/>
                      <a:pt x="4013" y="2584"/>
                    </a:cubicBezTo>
                    <a:cubicBezTo>
                      <a:pt x="4226" y="2462"/>
                      <a:pt x="4438" y="2310"/>
                      <a:pt x="4651" y="2128"/>
                    </a:cubicBezTo>
                    <a:cubicBezTo>
                      <a:pt x="4864" y="1946"/>
                      <a:pt x="5077" y="1824"/>
                      <a:pt x="5320" y="1733"/>
                    </a:cubicBezTo>
                    <a:cubicBezTo>
                      <a:pt x="5433" y="1690"/>
                      <a:pt x="5559" y="1668"/>
                      <a:pt x="5683" y="1668"/>
                    </a:cubicBezTo>
                    <a:cubicBezTo>
                      <a:pt x="5826" y="1668"/>
                      <a:pt x="5966" y="1698"/>
                      <a:pt x="6080" y="1763"/>
                    </a:cubicBezTo>
                    <a:cubicBezTo>
                      <a:pt x="6323" y="1915"/>
                      <a:pt x="6445" y="2189"/>
                      <a:pt x="6353" y="2462"/>
                    </a:cubicBezTo>
                    <a:lnTo>
                      <a:pt x="7022" y="2462"/>
                    </a:lnTo>
                    <a:cubicBezTo>
                      <a:pt x="6809" y="2219"/>
                      <a:pt x="6992" y="1794"/>
                      <a:pt x="7113" y="1520"/>
                    </a:cubicBezTo>
                    <a:cubicBezTo>
                      <a:pt x="7235" y="1277"/>
                      <a:pt x="7356" y="973"/>
                      <a:pt x="7417" y="699"/>
                    </a:cubicBezTo>
                    <a:cubicBezTo>
                      <a:pt x="7448" y="456"/>
                      <a:pt x="7417" y="213"/>
                      <a:pt x="7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7"/>
              <p:cNvSpPr/>
              <p:nvPr/>
            </p:nvSpPr>
            <p:spPr>
              <a:xfrm>
                <a:off x="8194416" y="1777797"/>
                <a:ext cx="239597" cy="859180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31065" extrusionOk="0">
                    <a:moveTo>
                      <a:pt x="1003" y="1"/>
                    </a:moveTo>
                    <a:cubicBezTo>
                      <a:pt x="0" y="5138"/>
                      <a:pt x="912" y="10457"/>
                      <a:pt x="1641" y="15654"/>
                    </a:cubicBezTo>
                    <a:cubicBezTo>
                      <a:pt x="2401" y="21034"/>
                      <a:pt x="2310" y="25776"/>
                      <a:pt x="2553" y="31065"/>
                    </a:cubicBezTo>
                    <a:lnTo>
                      <a:pt x="5927" y="31065"/>
                    </a:lnTo>
                    <a:cubicBezTo>
                      <a:pt x="5988" y="26779"/>
                      <a:pt x="6353" y="23557"/>
                      <a:pt x="6353" y="18937"/>
                    </a:cubicBezTo>
                    <a:cubicBezTo>
                      <a:pt x="6353" y="17660"/>
                      <a:pt x="5836" y="14591"/>
                      <a:pt x="5958" y="13314"/>
                    </a:cubicBezTo>
                    <a:cubicBezTo>
                      <a:pt x="6170" y="11551"/>
                      <a:pt x="6505" y="9788"/>
                      <a:pt x="6961" y="8086"/>
                    </a:cubicBezTo>
                    <a:lnTo>
                      <a:pt x="8389" y="2007"/>
                    </a:lnTo>
                    <a:cubicBezTo>
                      <a:pt x="8602" y="1338"/>
                      <a:pt x="8663" y="669"/>
                      <a:pt x="85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7"/>
              <p:cNvSpPr/>
              <p:nvPr/>
            </p:nvSpPr>
            <p:spPr>
              <a:xfrm>
                <a:off x="8596252" y="2613413"/>
                <a:ext cx="89140" cy="165447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5982" extrusionOk="0">
                    <a:moveTo>
                      <a:pt x="912" y="1"/>
                    </a:moveTo>
                    <a:cubicBezTo>
                      <a:pt x="942" y="791"/>
                      <a:pt x="1064" y="1551"/>
                      <a:pt x="1125" y="2341"/>
                    </a:cubicBezTo>
                    <a:cubicBezTo>
                      <a:pt x="1064" y="2706"/>
                      <a:pt x="942" y="3040"/>
                      <a:pt x="790" y="3405"/>
                    </a:cubicBezTo>
                    <a:cubicBezTo>
                      <a:pt x="547" y="3770"/>
                      <a:pt x="365" y="4135"/>
                      <a:pt x="183" y="4560"/>
                    </a:cubicBezTo>
                    <a:cubicBezTo>
                      <a:pt x="0" y="4955"/>
                      <a:pt x="91" y="5442"/>
                      <a:pt x="426" y="5776"/>
                    </a:cubicBezTo>
                    <a:cubicBezTo>
                      <a:pt x="676" y="5913"/>
                      <a:pt x="944" y="5981"/>
                      <a:pt x="1216" y="5981"/>
                    </a:cubicBezTo>
                    <a:cubicBezTo>
                      <a:pt x="1307" y="5981"/>
                      <a:pt x="1398" y="5974"/>
                      <a:pt x="1490" y="5958"/>
                    </a:cubicBezTo>
                    <a:cubicBezTo>
                      <a:pt x="1824" y="5958"/>
                      <a:pt x="2158" y="5867"/>
                      <a:pt x="2432" y="5715"/>
                    </a:cubicBezTo>
                    <a:cubicBezTo>
                      <a:pt x="2736" y="5442"/>
                      <a:pt x="2918" y="5077"/>
                      <a:pt x="2979" y="4712"/>
                    </a:cubicBezTo>
                    <a:cubicBezTo>
                      <a:pt x="3131" y="3952"/>
                      <a:pt x="3192" y="3192"/>
                      <a:pt x="3131" y="2432"/>
                    </a:cubicBezTo>
                    <a:cubicBezTo>
                      <a:pt x="3192" y="1642"/>
                      <a:pt x="3222" y="822"/>
                      <a:pt x="3222" y="1"/>
                    </a:cubicBezTo>
                    <a:close/>
                  </a:path>
                </a:pathLst>
              </a:custGeom>
              <a:solidFill>
                <a:srgbClr val="E1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7"/>
              <p:cNvSpPr/>
              <p:nvPr/>
            </p:nvSpPr>
            <p:spPr>
              <a:xfrm>
                <a:off x="8590361" y="2693288"/>
                <a:ext cx="100065" cy="95695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3460" extrusionOk="0">
                    <a:moveTo>
                      <a:pt x="3374" y="0"/>
                    </a:moveTo>
                    <a:cubicBezTo>
                      <a:pt x="3283" y="517"/>
                      <a:pt x="3101" y="1034"/>
                      <a:pt x="2827" y="1520"/>
                    </a:cubicBezTo>
                    <a:cubicBezTo>
                      <a:pt x="2493" y="1946"/>
                      <a:pt x="2007" y="2250"/>
                      <a:pt x="1459" y="2310"/>
                    </a:cubicBezTo>
                    <a:cubicBezTo>
                      <a:pt x="973" y="2310"/>
                      <a:pt x="122" y="2189"/>
                      <a:pt x="669" y="1095"/>
                    </a:cubicBezTo>
                    <a:lnTo>
                      <a:pt x="669" y="1095"/>
                    </a:lnTo>
                    <a:cubicBezTo>
                      <a:pt x="396" y="1307"/>
                      <a:pt x="213" y="1581"/>
                      <a:pt x="122" y="1915"/>
                    </a:cubicBezTo>
                    <a:cubicBezTo>
                      <a:pt x="0" y="2462"/>
                      <a:pt x="61" y="3192"/>
                      <a:pt x="578" y="3405"/>
                    </a:cubicBezTo>
                    <a:cubicBezTo>
                      <a:pt x="691" y="3442"/>
                      <a:pt x="827" y="3459"/>
                      <a:pt x="975" y="3459"/>
                    </a:cubicBezTo>
                    <a:cubicBezTo>
                      <a:pt x="1548" y="3459"/>
                      <a:pt x="2307" y="3208"/>
                      <a:pt x="2645" y="2918"/>
                    </a:cubicBezTo>
                    <a:cubicBezTo>
                      <a:pt x="2706" y="2858"/>
                      <a:pt x="2766" y="2827"/>
                      <a:pt x="2827" y="2766"/>
                    </a:cubicBezTo>
                    <a:cubicBezTo>
                      <a:pt x="2827" y="2766"/>
                      <a:pt x="2827" y="2766"/>
                      <a:pt x="2858" y="2797"/>
                    </a:cubicBezTo>
                    <a:cubicBezTo>
                      <a:pt x="2878" y="2802"/>
                      <a:pt x="2900" y="2805"/>
                      <a:pt x="2922" y="2805"/>
                    </a:cubicBezTo>
                    <a:cubicBezTo>
                      <a:pt x="3029" y="2805"/>
                      <a:pt x="3142" y="2746"/>
                      <a:pt x="3192" y="2645"/>
                    </a:cubicBezTo>
                    <a:cubicBezTo>
                      <a:pt x="3253" y="2523"/>
                      <a:pt x="3283" y="2371"/>
                      <a:pt x="3253" y="2250"/>
                    </a:cubicBezTo>
                    <a:cubicBezTo>
                      <a:pt x="3283" y="2037"/>
                      <a:pt x="3283" y="1824"/>
                      <a:pt x="3344" y="1611"/>
                    </a:cubicBezTo>
                    <a:cubicBezTo>
                      <a:pt x="3344" y="1581"/>
                      <a:pt x="3374" y="1551"/>
                      <a:pt x="3374" y="1490"/>
                    </a:cubicBezTo>
                    <a:cubicBezTo>
                      <a:pt x="3618" y="1034"/>
                      <a:pt x="3618" y="456"/>
                      <a:pt x="3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7"/>
              <p:cNvSpPr/>
              <p:nvPr/>
            </p:nvSpPr>
            <p:spPr>
              <a:xfrm>
                <a:off x="8360030" y="1777797"/>
                <a:ext cx="334600" cy="85918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31065" extrusionOk="0">
                    <a:moveTo>
                      <a:pt x="0" y="1"/>
                    </a:moveTo>
                    <a:cubicBezTo>
                      <a:pt x="30" y="244"/>
                      <a:pt x="61" y="487"/>
                      <a:pt x="122" y="700"/>
                    </a:cubicBezTo>
                    <a:cubicBezTo>
                      <a:pt x="1398" y="7721"/>
                      <a:pt x="3374" y="14591"/>
                      <a:pt x="5988" y="21217"/>
                    </a:cubicBezTo>
                    <a:cubicBezTo>
                      <a:pt x="7295" y="24469"/>
                      <a:pt x="8724" y="27691"/>
                      <a:pt x="9301" y="31065"/>
                    </a:cubicBezTo>
                    <a:lnTo>
                      <a:pt x="12097" y="31065"/>
                    </a:lnTo>
                    <a:cubicBezTo>
                      <a:pt x="11794" y="26658"/>
                      <a:pt x="11398" y="22220"/>
                      <a:pt x="9818" y="18056"/>
                    </a:cubicBezTo>
                    <a:cubicBezTo>
                      <a:pt x="9210" y="16475"/>
                      <a:pt x="8450" y="14925"/>
                      <a:pt x="8024" y="13284"/>
                    </a:cubicBezTo>
                    <a:cubicBezTo>
                      <a:pt x="7569" y="11490"/>
                      <a:pt x="7569" y="9636"/>
                      <a:pt x="7447" y="7782"/>
                    </a:cubicBezTo>
                    <a:cubicBezTo>
                      <a:pt x="7265" y="5138"/>
                      <a:pt x="6839" y="2554"/>
                      <a:pt x="6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7"/>
              <p:cNvSpPr/>
              <p:nvPr/>
            </p:nvSpPr>
            <p:spPr>
              <a:xfrm>
                <a:off x="7943895" y="1189329"/>
                <a:ext cx="450624" cy="257021"/>
              </a:xfrm>
              <a:custGeom>
                <a:avLst/>
                <a:gdLst/>
                <a:ahLst/>
                <a:cxnLst/>
                <a:rect l="l" t="t" r="r" b="b"/>
                <a:pathLst>
                  <a:path w="16293" h="9293" extrusionOk="0">
                    <a:moveTo>
                      <a:pt x="2493" y="1"/>
                    </a:moveTo>
                    <a:cubicBezTo>
                      <a:pt x="1976" y="335"/>
                      <a:pt x="517" y="1490"/>
                      <a:pt x="0" y="1794"/>
                    </a:cubicBezTo>
                    <a:cubicBezTo>
                      <a:pt x="1338" y="4469"/>
                      <a:pt x="2949" y="5989"/>
                      <a:pt x="4529" y="8481"/>
                    </a:cubicBezTo>
                    <a:cubicBezTo>
                      <a:pt x="4681" y="8815"/>
                      <a:pt x="4955" y="9089"/>
                      <a:pt x="5289" y="9241"/>
                    </a:cubicBezTo>
                    <a:cubicBezTo>
                      <a:pt x="5397" y="9277"/>
                      <a:pt x="5506" y="9292"/>
                      <a:pt x="5616" y="9292"/>
                    </a:cubicBezTo>
                    <a:cubicBezTo>
                      <a:pt x="5970" y="9292"/>
                      <a:pt x="6325" y="9130"/>
                      <a:pt x="6626" y="8967"/>
                    </a:cubicBezTo>
                    <a:cubicBezTo>
                      <a:pt x="8724" y="7904"/>
                      <a:pt x="10699" y="7204"/>
                      <a:pt x="12797" y="6141"/>
                    </a:cubicBezTo>
                    <a:cubicBezTo>
                      <a:pt x="13709" y="5685"/>
                      <a:pt x="14681" y="5198"/>
                      <a:pt x="15350" y="4408"/>
                    </a:cubicBezTo>
                    <a:cubicBezTo>
                      <a:pt x="15988" y="3618"/>
                      <a:pt x="16292" y="2463"/>
                      <a:pt x="15745" y="1612"/>
                    </a:cubicBezTo>
                    <a:cubicBezTo>
                      <a:pt x="15634" y="1602"/>
                      <a:pt x="15522" y="1597"/>
                      <a:pt x="15411" y="1597"/>
                    </a:cubicBezTo>
                    <a:cubicBezTo>
                      <a:pt x="13754" y="1597"/>
                      <a:pt x="12068" y="2617"/>
                      <a:pt x="10730" y="3557"/>
                    </a:cubicBezTo>
                    <a:cubicBezTo>
                      <a:pt x="9332" y="4560"/>
                      <a:pt x="8146" y="4742"/>
                      <a:pt x="6474" y="5715"/>
                    </a:cubicBezTo>
                    <a:cubicBezTo>
                      <a:pt x="4863" y="3709"/>
                      <a:pt x="4104" y="1976"/>
                      <a:pt x="2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7"/>
              <p:cNvSpPr/>
              <p:nvPr/>
            </p:nvSpPr>
            <p:spPr>
              <a:xfrm>
                <a:off x="8205341" y="1234134"/>
                <a:ext cx="403551" cy="621879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22485" extrusionOk="0">
                    <a:moveTo>
                      <a:pt x="6264" y="1"/>
                    </a:moveTo>
                    <a:cubicBezTo>
                      <a:pt x="6022" y="1"/>
                      <a:pt x="5773" y="49"/>
                      <a:pt x="5471" y="174"/>
                    </a:cubicBezTo>
                    <a:cubicBezTo>
                      <a:pt x="4620" y="539"/>
                      <a:pt x="3860" y="1177"/>
                      <a:pt x="3344" y="1937"/>
                    </a:cubicBezTo>
                    <a:cubicBezTo>
                      <a:pt x="2857" y="2697"/>
                      <a:pt x="2493" y="3578"/>
                      <a:pt x="1824" y="4217"/>
                    </a:cubicBezTo>
                    <a:cubicBezTo>
                      <a:pt x="1155" y="4885"/>
                      <a:pt x="730" y="5706"/>
                      <a:pt x="639" y="6618"/>
                    </a:cubicBezTo>
                    <a:cubicBezTo>
                      <a:pt x="578" y="7378"/>
                      <a:pt x="942" y="8077"/>
                      <a:pt x="1216" y="8806"/>
                    </a:cubicBezTo>
                    <a:cubicBezTo>
                      <a:pt x="1915" y="10752"/>
                      <a:pt x="1611" y="12910"/>
                      <a:pt x="1125" y="14946"/>
                    </a:cubicBezTo>
                    <a:cubicBezTo>
                      <a:pt x="639" y="16983"/>
                      <a:pt x="31" y="18807"/>
                      <a:pt x="0" y="20904"/>
                    </a:cubicBezTo>
                    <a:cubicBezTo>
                      <a:pt x="649" y="20866"/>
                      <a:pt x="1299" y="20848"/>
                      <a:pt x="1947" y="20848"/>
                    </a:cubicBezTo>
                    <a:cubicBezTo>
                      <a:pt x="5489" y="20848"/>
                      <a:pt x="9010" y="21405"/>
                      <a:pt x="12402" y="22484"/>
                    </a:cubicBezTo>
                    <a:cubicBezTo>
                      <a:pt x="12310" y="20478"/>
                      <a:pt x="12098" y="18472"/>
                      <a:pt x="11733" y="16497"/>
                    </a:cubicBezTo>
                    <a:cubicBezTo>
                      <a:pt x="11459" y="15159"/>
                      <a:pt x="11155" y="13791"/>
                      <a:pt x="11307" y="12454"/>
                    </a:cubicBezTo>
                    <a:cubicBezTo>
                      <a:pt x="11551" y="10417"/>
                      <a:pt x="12858" y="8654"/>
                      <a:pt x="13739" y="6740"/>
                    </a:cubicBezTo>
                    <a:cubicBezTo>
                      <a:pt x="14590" y="4977"/>
                      <a:pt x="12949" y="3153"/>
                      <a:pt x="11703" y="1603"/>
                    </a:cubicBezTo>
                    <a:cubicBezTo>
                      <a:pt x="10760" y="417"/>
                      <a:pt x="8845" y="600"/>
                      <a:pt x="7386" y="204"/>
                    </a:cubicBezTo>
                    <a:cubicBezTo>
                      <a:pt x="6940" y="97"/>
                      <a:pt x="6609" y="1"/>
                      <a:pt x="6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7"/>
              <p:cNvSpPr/>
              <p:nvPr/>
            </p:nvSpPr>
            <p:spPr>
              <a:xfrm>
                <a:off x="8407103" y="1226224"/>
                <a:ext cx="104269" cy="126256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565" extrusionOk="0">
                    <a:moveTo>
                      <a:pt x="2796" y="1"/>
                    </a:moveTo>
                    <a:cubicBezTo>
                      <a:pt x="2774" y="1"/>
                      <a:pt x="2754" y="2"/>
                      <a:pt x="2736" y="4"/>
                    </a:cubicBezTo>
                    <a:cubicBezTo>
                      <a:pt x="2584" y="825"/>
                      <a:pt x="2797" y="1646"/>
                      <a:pt x="2280" y="2345"/>
                    </a:cubicBezTo>
                    <a:cubicBezTo>
                      <a:pt x="1852" y="2959"/>
                      <a:pt x="1142" y="3339"/>
                      <a:pt x="378" y="3339"/>
                    </a:cubicBezTo>
                    <a:cubicBezTo>
                      <a:pt x="273" y="3339"/>
                      <a:pt x="167" y="3332"/>
                      <a:pt x="61" y="3317"/>
                    </a:cubicBezTo>
                    <a:cubicBezTo>
                      <a:pt x="31" y="3469"/>
                      <a:pt x="0" y="3652"/>
                      <a:pt x="31" y="3804"/>
                    </a:cubicBezTo>
                    <a:cubicBezTo>
                      <a:pt x="31" y="3986"/>
                      <a:pt x="152" y="4138"/>
                      <a:pt x="335" y="4199"/>
                    </a:cubicBezTo>
                    <a:cubicBezTo>
                      <a:pt x="358" y="4203"/>
                      <a:pt x="382" y="4206"/>
                      <a:pt x="405" y="4206"/>
                    </a:cubicBezTo>
                    <a:cubicBezTo>
                      <a:pt x="534" y="4206"/>
                      <a:pt x="667" y="4131"/>
                      <a:pt x="821" y="3925"/>
                    </a:cubicBezTo>
                    <a:cubicBezTo>
                      <a:pt x="922" y="4328"/>
                      <a:pt x="1273" y="4564"/>
                      <a:pt x="1649" y="4564"/>
                    </a:cubicBezTo>
                    <a:cubicBezTo>
                      <a:pt x="1727" y="4564"/>
                      <a:pt x="1806" y="4554"/>
                      <a:pt x="1885" y="4533"/>
                    </a:cubicBezTo>
                    <a:cubicBezTo>
                      <a:pt x="2371" y="4351"/>
                      <a:pt x="2766" y="4016"/>
                      <a:pt x="3009" y="3560"/>
                    </a:cubicBezTo>
                    <a:cubicBezTo>
                      <a:pt x="3374" y="2801"/>
                      <a:pt x="3617" y="1980"/>
                      <a:pt x="3708" y="1129"/>
                    </a:cubicBezTo>
                    <a:cubicBezTo>
                      <a:pt x="3769" y="886"/>
                      <a:pt x="3769" y="612"/>
                      <a:pt x="3708" y="369"/>
                    </a:cubicBezTo>
                    <a:cubicBezTo>
                      <a:pt x="3652" y="172"/>
                      <a:pt x="3074" y="1"/>
                      <a:pt x="27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7"/>
              <p:cNvSpPr/>
              <p:nvPr/>
            </p:nvSpPr>
            <p:spPr>
              <a:xfrm>
                <a:off x="8362546" y="1184295"/>
                <a:ext cx="153029" cy="136296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928" extrusionOk="0">
                    <a:moveTo>
                      <a:pt x="2341" y="0"/>
                    </a:moveTo>
                    <a:cubicBezTo>
                      <a:pt x="2006" y="639"/>
                      <a:pt x="1611" y="1277"/>
                      <a:pt x="1186" y="1855"/>
                    </a:cubicBezTo>
                    <a:cubicBezTo>
                      <a:pt x="1110" y="1839"/>
                      <a:pt x="1034" y="1832"/>
                      <a:pt x="958" y="1832"/>
                    </a:cubicBezTo>
                    <a:cubicBezTo>
                      <a:pt x="882" y="1832"/>
                      <a:pt x="806" y="1839"/>
                      <a:pt x="730" y="1855"/>
                    </a:cubicBezTo>
                    <a:cubicBezTo>
                      <a:pt x="0" y="3526"/>
                      <a:pt x="183" y="4225"/>
                      <a:pt x="1307" y="4742"/>
                    </a:cubicBezTo>
                    <a:cubicBezTo>
                      <a:pt x="1588" y="4856"/>
                      <a:pt x="1984" y="4927"/>
                      <a:pt x="2426" y="4927"/>
                    </a:cubicBezTo>
                    <a:cubicBezTo>
                      <a:pt x="3513" y="4927"/>
                      <a:pt x="4884" y="4497"/>
                      <a:pt x="5532" y="3222"/>
                    </a:cubicBezTo>
                    <a:cubicBezTo>
                      <a:pt x="5289" y="3070"/>
                      <a:pt x="5015" y="2949"/>
                      <a:pt x="4772" y="2858"/>
                    </a:cubicBezTo>
                    <a:lnTo>
                      <a:pt x="4377" y="2706"/>
                    </a:lnTo>
                    <a:cubicBezTo>
                      <a:pt x="4286" y="2006"/>
                      <a:pt x="4286" y="1307"/>
                      <a:pt x="4408" y="608"/>
                    </a:cubicBezTo>
                    <a:lnTo>
                      <a:pt x="4408" y="608"/>
                    </a:lnTo>
                    <a:cubicBezTo>
                      <a:pt x="4301" y="621"/>
                      <a:pt x="4196" y="627"/>
                      <a:pt x="4091" y="627"/>
                    </a:cubicBezTo>
                    <a:cubicBezTo>
                      <a:pt x="3447" y="627"/>
                      <a:pt x="2837" y="393"/>
                      <a:pt x="2341" y="0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7"/>
              <p:cNvSpPr/>
              <p:nvPr/>
            </p:nvSpPr>
            <p:spPr>
              <a:xfrm>
                <a:off x="8375988" y="1028777"/>
                <a:ext cx="181599" cy="179746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6499" extrusionOk="0">
                    <a:moveTo>
                      <a:pt x="3526" y="0"/>
                    </a:moveTo>
                    <a:cubicBezTo>
                      <a:pt x="2402" y="0"/>
                      <a:pt x="1490" y="882"/>
                      <a:pt x="943" y="1794"/>
                    </a:cubicBezTo>
                    <a:cubicBezTo>
                      <a:pt x="852" y="1946"/>
                      <a:pt x="882" y="2401"/>
                      <a:pt x="791" y="2553"/>
                    </a:cubicBezTo>
                    <a:cubicBezTo>
                      <a:pt x="700" y="2797"/>
                      <a:pt x="365" y="3009"/>
                      <a:pt x="274" y="3253"/>
                    </a:cubicBezTo>
                    <a:cubicBezTo>
                      <a:pt x="1" y="4104"/>
                      <a:pt x="92" y="4651"/>
                      <a:pt x="92" y="5654"/>
                    </a:cubicBezTo>
                    <a:cubicBezTo>
                      <a:pt x="92" y="5958"/>
                      <a:pt x="548" y="6262"/>
                      <a:pt x="852" y="6322"/>
                    </a:cubicBezTo>
                    <a:cubicBezTo>
                      <a:pt x="1372" y="6436"/>
                      <a:pt x="1902" y="6498"/>
                      <a:pt x="2436" y="6498"/>
                    </a:cubicBezTo>
                    <a:cubicBezTo>
                      <a:pt x="2899" y="6498"/>
                      <a:pt x="3364" y="6452"/>
                      <a:pt x="3830" y="6353"/>
                    </a:cubicBezTo>
                    <a:cubicBezTo>
                      <a:pt x="5016" y="6079"/>
                      <a:pt x="6140" y="5228"/>
                      <a:pt x="6414" y="4104"/>
                    </a:cubicBezTo>
                    <a:cubicBezTo>
                      <a:pt x="6566" y="3222"/>
                      <a:pt x="6353" y="2341"/>
                      <a:pt x="5867" y="1611"/>
                    </a:cubicBezTo>
                    <a:cubicBezTo>
                      <a:pt x="5350" y="790"/>
                      <a:pt x="4529" y="31"/>
                      <a:pt x="3526" y="0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7"/>
              <p:cNvSpPr/>
              <p:nvPr/>
            </p:nvSpPr>
            <p:spPr>
              <a:xfrm>
                <a:off x="8389900" y="1163773"/>
                <a:ext cx="28985" cy="8767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317" extrusionOk="0">
                    <a:moveTo>
                      <a:pt x="148" y="1"/>
                    </a:moveTo>
                    <a:cubicBezTo>
                      <a:pt x="54" y="1"/>
                      <a:pt x="1" y="143"/>
                      <a:pt x="105" y="195"/>
                    </a:cubicBezTo>
                    <a:cubicBezTo>
                      <a:pt x="288" y="256"/>
                      <a:pt x="470" y="317"/>
                      <a:pt x="683" y="317"/>
                    </a:cubicBezTo>
                    <a:cubicBezTo>
                      <a:pt x="774" y="317"/>
                      <a:pt x="835" y="286"/>
                      <a:pt x="926" y="286"/>
                    </a:cubicBezTo>
                    <a:cubicBezTo>
                      <a:pt x="1048" y="256"/>
                      <a:pt x="1017" y="74"/>
                      <a:pt x="896" y="74"/>
                    </a:cubicBezTo>
                    <a:cubicBezTo>
                      <a:pt x="810" y="95"/>
                      <a:pt x="723" y="105"/>
                      <a:pt x="639" y="105"/>
                    </a:cubicBezTo>
                    <a:cubicBezTo>
                      <a:pt x="484" y="105"/>
                      <a:pt x="334" y="72"/>
                      <a:pt x="197" y="13"/>
                    </a:cubicBezTo>
                    <a:cubicBezTo>
                      <a:pt x="180" y="4"/>
                      <a:pt x="163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7"/>
              <p:cNvSpPr/>
              <p:nvPr/>
            </p:nvSpPr>
            <p:spPr>
              <a:xfrm>
                <a:off x="8386913" y="1084949"/>
                <a:ext cx="32829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681" extrusionOk="0">
                    <a:moveTo>
                      <a:pt x="1034" y="0"/>
                    </a:moveTo>
                    <a:cubicBezTo>
                      <a:pt x="968" y="0"/>
                      <a:pt x="894" y="52"/>
                      <a:pt x="913" y="127"/>
                    </a:cubicBezTo>
                    <a:cubicBezTo>
                      <a:pt x="973" y="340"/>
                      <a:pt x="973" y="553"/>
                      <a:pt x="913" y="766"/>
                    </a:cubicBezTo>
                    <a:cubicBezTo>
                      <a:pt x="882" y="857"/>
                      <a:pt x="821" y="948"/>
                      <a:pt x="730" y="1009"/>
                    </a:cubicBezTo>
                    <a:lnTo>
                      <a:pt x="183" y="1617"/>
                    </a:lnTo>
                    <a:cubicBezTo>
                      <a:pt x="61" y="1708"/>
                      <a:pt x="1" y="1860"/>
                      <a:pt x="31" y="2012"/>
                    </a:cubicBezTo>
                    <a:cubicBezTo>
                      <a:pt x="61" y="2073"/>
                      <a:pt x="92" y="2164"/>
                      <a:pt x="183" y="2225"/>
                    </a:cubicBezTo>
                    <a:cubicBezTo>
                      <a:pt x="365" y="2346"/>
                      <a:pt x="517" y="2498"/>
                      <a:pt x="700" y="2650"/>
                    </a:cubicBezTo>
                    <a:cubicBezTo>
                      <a:pt x="730" y="2650"/>
                      <a:pt x="730" y="2681"/>
                      <a:pt x="761" y="2681"/>
                    </a:cubicBezTo>
                    <a:cubicBezTo>
                      <a:pt x="791" y="2650"/>
                      <a:pt x="791" y="2650"/>
                      <a:pt x="821" y="2620"/>
                    </a:cubicBezTo>
                    <a:cubicBezTo>
                      <a:pt x="852" y="2589"/>
                      <a:pt x="852" y="2529"/>
                      <a:pt x="821" y="2498"/>
                    </a:cubicBezTo>
                    <a:cubicBezTo>
                      <a:pt x="639" y="2346"/>
                      <a:pt x="457" y="2194"/>
                      <a:pt x="305" y="2042"/>
                    </a:cubicBezTo>
                    <a:cubicBezTo>
                      <a:pt x="244" y="2042"/>
                      <a:pt x="213" y="1981"/>
                      <a:pt x="213" y="1951"/>
                    </a:cubicBezTo>
                    <a:cubicBezTo>
                      <a:pt x="183" y="1890"/>
                      <a:pt x="244" y="1829"/>
                      <a:pt x="305" y="1769"/>
                    </a:cubicBezTo>
                    <a:lnTo>
                      <a:pt x="913" y="1130"/>
                    </a:lnTo>
                    <a:cubicBezTo>
                      <a:pt x="1004" y="1039"/>
                      <a:pt x="1065" y="948"/>
                      <a:pt x="1125" y="826"/>
                    </a:cubicBezTo>
                    <a:cubicBezTo>
                      <a:pt x="1186" y="583"/>
                      <a:pt x="1186" y="310"/>
                      <a:pt x="1125" y="66"/>
                    </a:cubicBezTo>
                    <a:cubicBezTo>
                      <a:pt x="1114" y="20"/>
                      <a:pt x="1075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7"/>
              <p:cNvSpPr/>
              <p:nvPr/>
            </p:nvSpPr>
            <p:spPr>
              <a:xfrm>
                <a:off x="8396178" y="1093495"/>
                <a:ext cx="7578" cy="1446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23" extrusionOk="0">
                    <a:moveTo>
                      <a:pt x="182" y="1"/>
                    </a:moveTo>
                    <a:cubicBezTo>
                      <a:pt x="91" y="122"/>
                      <a:pt x="30" y="244"/>
                      <a:pt x="0" y="396"/>
                    </a:cubicBezTo>
                    <a:cubicBezTo>
                      <a:pt x="0" y="426"/>
                      <a:pt x="30" y="487"/>
                      <a:pt x="61" y="487"/>
                    </a:cubicBezTo>
                    <a:cubicBezTo>
                      <a:pt x="74" y="513"/>
                      <a:pt x="87" y="522"/>
                      <a:pt x="99" y="522"/>
                    </a:cubicBezTo>
                    <a:cubicBezTo>
                      <a:pt x="117" y="522"/>
                      <a:pt x="134" y="505"/>
                      <a:pt x="152" y="487"/>
                    </a:cubicBezTo>
                    <a:cubicBezTo>
                      <a:pt x="243" y="396"/>
                      <a:pt x="274" y="274"/>
                      <a:pt x="274" y="153"/>
                    </a:cubicBezTo>
                    <a:cubicBezTo>
                      <a:pt x="274" y="122"/>
                      <a:pt x="274" y="92"/>
                      <a:pt x="274" y="61"/>
                    </a:cubicBezTo>
                    <a:cubicBezTo>
                      <a:pt x="243" y="31"/>
                      <a:pt x="213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7"/>
              <p:cNvSpPr/>
              <p:nvPr/>
            </p:nvSpPr>
            <p:spPr>
              <a:xfrm>
                <a:off x="8437360" y="1109481"/>
                <a:ext cx="6748" cy="13829"/>
              </a:xfrm>
              <a:custGeom>
                <a:avLst/>
                <a:gdLst/>
                <a:ahLst/>
                <a:cxnLst/>
                <a:rect l="l" t="t" r="r" b="b"/>
                <a:pathLst>
                  <a:path w="244" h="500" extrusionOk="0">
                    <a:moveTo>
                      <a:pt x="183" y="0"/>
                    </a:moveTo>
                    <a:cubicBezTo>
                      <a:pt x="61" y="122"/>
                      <a:pt x="0" y="243"/>
                      <a:pt x="0" y="395"/>
                    </a:cubicBezTo>
                    <a:cubicBezTo>
                      <a:pt x="0" y="426"/>
                      <a:pt x="0" y="486"/>
                      <a:pt x="31" y="486"/>
                    </a:cubicBezTo>
                    <a:cubicBezTo>
                      <a:pt x="49" y="495"/>
                      <a:pt x="61" y="499"/>
                      <a:pt x="71" y="499"/>
                    </a:cubicBezTo>
                    <a:cubicBezTo>
                      <a:pt x="94" y="499"/>
                      <a:pt x="100" y="478"/>
                      <a:pt x="122" y="456"/>
                    </a:cubicBezTo>
                    <a:cubicBezTo>
                      <a:pt x="213" y="365"/>
                      <a:pt x="244" y="243"/>
                      <a:pt x="244" y="152"/>
                    </a:cubicBezTo>
                    <a:cubicBezTo>
                      <a:pt x="244" y="122"/>
                      <a:pt x="244" y="61"/>
                      <a:pt x="244" y="61"/>
                    </a:cubicBezTo>
                    <a:cubicBezTo>
                      <a:pt x="244" y="31"/>
                      <a:pt x="213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7"/>
              <p:cNvSpPr/>
              <p:nvPr/>
            </p:nvSpPr>
            <p:spPr>
              <a:xfrm>
                <a:off x="8381022" y="1077731"/>
                <a:ext cx="113534" cy="60349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2182" extrusionOk="0">
                    <a:moveTo>
                      <a:pt x="700" y="236"/>
                    </a:moveTo>
                    <a:cubicBezTo>
                      <a:pt x="761" y="236"/>
                      <a:pt x="822" y="267"/>
                      <a:pt x="882" y="327"/>
                    </a:cubicBezTo>
                    <a:cubicBezTo>
                      <a:pt x="913" y="358"/>
                      <a:pt x="913" y="449"/>
                      <a:pt x="913" y="510"/>
                    </a:cubicBezTo>
                    <a:cubicBezTo>
                      <a:pt x="913" y="723"/>
                      <a:pt x="852" y="905"/>
                      <a:pt x="791" y="1087"/>
                    </a:cubicBezTo>
                    <a:cubicBezTo>
                      <a:pt x="761" y="1179"/>
                      <a:pt x="670" y="1300"/>
                      <a:pt x="609" y="1300"/>
                    </a:cubicBezTo>
                    <a:cubicBezTo>
                      <a:pt x="518" y="1270"/>
                      <a:pt x="457" y="1239"/>
                      <a:pt x="426" y="1209"/>
                    </a:cubicBezTo>
                    <a:cubicBezTo>
                      <a:pt x="335" y="1148"/>
                      <a:pt x="274" y="1087"/>
                      <a:pt x="244" y="1027"/>
                    </a:cubicBezTo>
                    <a:cubicBezTo>
                      <a:pt x="214" y="966"/>
                      <a:pt x="214" y="905"/>
                      <a:pt x="244" y="844"/>
                    </a:cubicBezTo>
                    <a:cubicBezTo>
                      <a:pt x="274" y="662"/>
                      <a:pt x="335" y="510"/>
                      <a:pt x="396" y="388"/>
                    </a:cubicBezTo>
                    <a:cubicBezTo>
                      <a:pt x="426" y="327"/>
                      <a:pt x="487" y="267"/>
                      <a:pt x="518" y="236"/>
                    </a:cubicBezTo>
                    <a:close/>
                    <a:moveTo>
                      <a:pt x="2007" y="723"/>
                    </a:moveTo>
                    <a:cubicBezTo>
                      <a:pt x="2068" y="723"/>
                      <a:pt x="2129" y="723"/>
                      <a:pt x="2159" y="753"/>
                    </a:cubicBezTo>
                    <a:cubicBezTo>
                      <a:pt x="2311" y="814"/>
                      <a:pt x="2433" y="875"/>
                      <a:pt x="2554" y="966"/>
                    </a:cubicBezTo>
                    <a:cubicBezTo>
                      <a:pt x="2615" y="1027"/>
                      <a:pt x="2676" y="1087"/>
                      <a:pt x="2706" y="1148"/>
                    </a:cubicBezTo>
                    <a:cubicBezTo>
                      <a:pt x="2737" y="1239"/>
                      <a:pt x="2737" y="1331"/>
                      <a:pt x="2706" y="1422"/>
                    </a:cubicBezTo>
                    <a:cubicBezTo>
                      <a:pt x="2676" y="1543"/>
                      <a:pt x="2645" y="1665"/>
                      <a:pt x="2585" y="1756"/>
                    </a:cubicBezTo>
                    <a:cubicBezTo>
                      <a:pt x="2554" y="1847"/>
                      <a:pt x="2463" y="1908"/>
                      <a:pt x="2372" y="1969"/>
                    </a:cubicBezTo>
                    <a:cubicBezTo>
                      <a:pt x="2311" y="1984"/>
                      <a:pt x="2250" y="1992"/>
                      <a:pt x="2189" y="1992"/>
                    </a:cubicBezTo>
                    <a:cubicBezTo>
                      <a:pt x="2129" y="1992"/>
                      <a:pt x="2068" y="1984"/>
                      <a:pt x="2007" y="1969"/>
                    </a:cubicBezTo>
                    <a:cubicBezTo>
                      <a:pt x="1885" y="1938"/>
                      <a:pt x="1764" y="1878"/>
                      <a:pt x="1673" y="1786"/>
                    </a:cubicBezTo>
                    <a:cubicBezTo>
                      <a:pt x="1612" y="1665"/>
                      <a:pt x="1581" y="1543"/>
                      <a:pt x="1612" y="1452"/>
                    </a:cubicBezTo>
                    <a:cubicBezTo>
                      <a:pt x="1612" y="1239"/>
                      <a:pt x="1673" y="1057"/>
                      <a:pt x="1764" y="905"/>
                    </a:cubicBezTo>
                    <a:cubicBezTo>
                      <a:pt x="1794" y="814"/>
                      <a:pt x="1855" y="753"/>
                      <a:pt x="1946" y="723"/>
                    </a:cubicBezTo>
                    <a:close/>
                    <a:moveTo>
                      <a:pt x="590" y="1"/>
                    </a:moveTo>
                    <a:cubicBezTo>
                      <a:pt x="540" y="1"/>
                      <a:pt x="487" y="8"/>
                      <a:pt x="426" y="24"/>
                    </a:cubicBezTo>
                    <a:cubicBezTo>
                      <a:pt x="335" y="84"/>
                      <a:pt x="274" y="145"/>
                      <a:pt x="214" y="267"/>
                    </a:cubicBezTo>
                    <a:cubicBezTo>
                      <a:pt x="122" y="419"/>
                      <a:pt x="62" y="601"/>
                      <a:pt x="31" y="814"/>
                    </a:cubicBezTo>
                    <a:cubicBezTo>
                      <a:pt x="1" y="905"/>
                      <a:pt x="1" y="996"/>
                      <a:pt x="31" y="1087"/>
                    </a:cubicBezTo>
                    <a:cubicBezTo>
                      <a:pt x="62" y="1209"/>
                      <a:pt x="153" y="1300"/>
                      <a:pt x="274" y="1361"/>
                    </a:cubicBezTo>
                    <a:cubicBezTo>
                      <a:pt x="335" y="1422"/>
                      <a:pt x="457" y="1483"/>
                      <a:pt x="578" y="1483"/>
                    </a:cubicBezTo>
                    <a:cubicBezTo>
                      <a:pt x="700" y="1483"/>
                      <a:pt x="822" y="1422"/>
                      <a:pt x="943" y="1179"/>
                    </a:cubicBezTo>
                    <a:cubicBezTo>
                      <a:pt x="1004" y="1027"/>
                      <a:pt x="1034" y="875"/>
                      <a:pt x="1065" y="692"/>
                    </a:cubicBezTo>
                    <a:cubicBezTo>
                      <a:pt x="1186" y="753"/>
                      <a:pt x="1247" y="783"/>
                      <a:pt x="1338" y="783"/>
                    </a:cubicBezTo>
                    <a:lnTo>
                      <a:pt x="1551" y="875"/>
                    </a:lnTo>
                    <a:cubicBezTo>
                      <a:pt x="1460" y="1057"/>
                      <a:pt x="1399" y="1239"/>
                      <a:pt x="1399" y="1422"/>
                    </a:cubicBezTo>
                    <a:cubicBezTo>
                      <a:pt x="1369" y="1604"/>
                      <a:pt x="1429" y="1756"/>
                      <a:pt x="1521" y="1908"/>
                    </a:cubicBezTo>
                    <a:cubicBezTo>
                      <a:pt x="1612" y="2030"/>
                      <a:pt x="1764" y="2121"/>
                      <a:pt x="1946" y="2151"/>
                    </a:cubicBezTo>
                    <a:cubicBezTo>
                      <a:pt x="2007" y="2182"/>
                      <a:pt x="2098" y="2182"/>
                      <a:pt x="2189" y="2182"/>
                    </a:cubicBezTo>
                    <a:cubicBezTo>
                      <a:pt x="2433" y="2182"/>
                      <a:pt x="2645" y="2060"/>
                      <a:pt x="2737" y="1847"/>
                    </a:cubicBezTo>
                    <a:cubicBezTo>
                      <a:pt x="2828" y="1726"/>
                      <a:pt x="2858" y="1604"/>
                      <a:pt x="2888" y="1483"/>
                    </a:cubicBezTo>
                    <a:lnTo>
                      <a:pt x="2888" y="1391"/>
                    </a:lnTo>
                    <a:cubicBezTo>
                      <a:pt x="3253" y="1513"/>
                      <a:pt x="3618" y="1634"/>
                      <a:pt x="3952" y="1786"/>
                    </a:cubicBezTo>
                    <a:lnTo>
                      <a:pt x="3983" y="1786"/>
                    </a:lnTo>
                    <a:cubicBezTo>
                      <a:pt x="4044" y="1786"/>
                      <a:pt x="4074" y="1756"/>
                      <a:pt x="4074" y="1726"/>
                    </a:cubicBezTo>
                    <a:cubicBezTo>
                      <a:pt x="4104" y="1695"/>
                      <a:pt x="4104" y="1634"/>
                      <a:pt x="4074" y="1604"/>
                    </a:cubicBezTo>
                    <a:cubicBezTo>
                      <a:pt x="3709" y="1452"/>
                      <a:pt x="3314" y="1331"/>
                      <a:pt x="2919" y="1209"/>
                    </a:cubicBezTo>
                    <a:cubicBezTo>
                      <a:pt x="2919" y="1148"/>
                      <a:pt x="2919" y="1118"/>
                      <a:pt x="2888" y="1087"/>
                    </a:cubicBezTo>
                    <a:cubicBezTo>
                      <a:pt x="2858" y="966"/>
                      <a:pt x="2767" y="875"/>
                      <a:pt x="2676" y="814"/>
                    </a:cubicBezTo>
                    <a:cubicBezTo>
                      <a:pt x="2554" y="723"/>
                      <a:pt x="2402" y="631"/>
                      <a:pt x="2250" y="571"/>
                    </a:cubicBezTo>
                    <a:cubicBezTo>
                      <a:pt x="2161" y="526"/>
                      <a:pt x="2056" y="498"/>
                      <a:pt x="1958" y="498"/>
                    </a:cubicBezTo>
                    <a:cubicBezTo>
                      <a:pt x="1922" y="498"/>
                      <a:pt x="1888" y="502"/>
                      <a:pt x="1855" y="510"/>
                    </a:cubicBezTo>
                    <a:cubicBezTo>
                      <a:pt x="1764" y="571"/>
                      <a:pt x="1703" y="631"/>
                      <a:pt x="1642" y="692"/>
                    </a:cubicBezTo>
                    <a:lnTo>
                      <a:pt x="1399" y="601"/>
                    </a:lnTo>
                    <a:cubicBezTo>
                      <a:pt x="1308" y="571"/>
                      <a:pt x="1247" y="571"/>
                      <a:pt x="1095" y="510"/>
                    </a:cubicBezTo>
                    <a:cubicBezTo>
                      <a:pt x="1126" y="388"/>
                      <a:pt x="1095" y="267"/>
                      <a:pt x="1034" y="176"/>
                    </a:cubicBezTo>
                    <a:cubicBezTo>
                      <a:pt x="943" y="84"/>
                      <a:pt x="852" y="54"/>
                      <a:pt x="730" y="24"/>
                    </a:cubicBezTo>
                    <a:cubicBezTo>
                      <a:pt x="685" y="8"/>
                      <a:pt x="639" y="1"/>
                      <a:pt x="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7"/>
              <p:cNvSpPr/>
              <p:nvPr/>
            </p:nvSpPr>
            <p:spPr>
              <a:xfrm>
                <a:off x="8342356" y="1220443"/>
                <a:ext cx="66433" cy="114364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135" extrusionOk="0">
                    <a:moveTo>
                      <a:pt x="1870" y="0"/>
                    </a:moveTo>
                    <a:cubicBezTo>
                      <a:pt x="1748" y="0"/>
                      <a:pt x="1627" y="31"/>
                      <a:pt x="1520" y="92"/>
                    </a:cubicBezTo>
                    <a:cubicBezTo>
                      <a:pt x="1338" y="213"/>
                      <a:pt x="1156" y="365"/>
                      <a:pt x="1065" y="548"/>
                    </a:cubicBezTo>
                    <a:cubicBezTo>
                      <a:pt x="609" y="1247"/>
                      <a:pt x="274" y="2037"/>
                      <a:pt x="122" y="2858"/>
                    </a:cubicBezTo>
                    <a:cubicBezTo>
                      <a:pt x="1" y="3101"/>
                      <a:pt x="61" y="3405"/>
                      <a:pt x="213" y="3617"/>
                    </a:cubicBezTo>
                    <a:cubicBezTo>
                      <a:pt x="335" y="3699"/>
                      <a:pt x="470" y="3739"/>
                      <a:pt x="610" y="3739"/>
                    </a:cubicBezTo>
                    <a:cubicBezTo>
                      <a:pt x="680" y="3739"/>
                      <a:pt x="750" y="3729"/>
                      <a:pt x="821" y="3709"/>
                    </a:cubicBezTo>
                    <a:cubicBezTo>
                      <a:pt x="1004" y="3617"/>
                      <a:pt x="1217" y="3587"/>
                      <a:pt x="1429" y="3557"/>
                    </a:cubicBezTo>
                    <a:cubicBezTo>
                      <a:pt x="1490" y="3648"/>
                      <a:pt x="1490" y="3769"/>
                      <a:pt x="1490" y="3861"/>
                    </a:cubicBezTo>
                    <a:cubicBezTo>
                      <a:pt x="1520" y="3982"/>
                      <a:pt x="1551" y="4104"/>
                      <a:pt x="1672" y="4134"/>
                    </a:cubicBezTo>
                    <a:cubicBezTo>
                      <a:pt x="1764" y="4134"/>
                      <a:pt x="1885" y="4104"/>
                      <a:pt x="2007" y="4043"/>
                    </a:cubicBezTo>
                    <a:cubicBezTo>
                      <a:pt x="2189" y="3952"/>
                      <a:pt x="2341" y="3769"/>
                      <a:pt x="2402" y="3526"/>
                    </a:cubicBezTo>
                    <a:cubicBezTo>
                      <a:pt x="2037" y="3253"/>
                      <a:pt x="1581" y="3010"/>
                      <a:pt x="1460" y="2523"/>
                    </a:cubicBezTo>
                    <a:cubicBezTo>
                      <a:pt x="1399" y="2098"/>
                      <a:pt x="1460" y="1672"/>
                      <a:pt x="1612" y="1277"/>
                    </a:cubicBezTo>
                    <a:cubicBezTo>
                      <a:pt x="1764" y="912"/>
                      <a:pt x="2068" y="487"/>
                      <a:pt x="2220" y="92"/>
                    </a:cubicBezTo>
                    <a:cubicBezTo>
                      <a:pt x="2113" y="31"/>
                      <a:pt x="1992" y="0"/>
                      <a:pt x="18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7"/>
              <p:cNvSpPr/>
              <p:nvPr/>
            </p:nvSpPr>
            <p:spPr>
              <a:xfrm>
                <a:off x="8461726" y="1739962"/>
                <a:ext cx="159777" cy="313608"/>
              </a:xfrm>
              <a:custGeom>
                <a:avLst/>
                <a:gdLst/>
                <a:ahLst/>
                <a:cxnLst/>
                <a:rect l="l" t="t" r="r" b="b"/>
                <a:pathLst>
                  <a:path w="5777" h="11339" extrusionOk="0">
                    <a:moveTo>
                      <a:pt x="3679" y="1"/>
                    </a:moveTo>
                    <a:lnTo>
                      <a:pt x="31" y="1764"/>
                    </a:lnTo>
                    <a:cubicBezTo>
                      <a:pt x="1" y="4955"/>
                      <a:pt x="92" y="8147"/>
                      <a:pt x="335" y="11338"/>
                    </a:cubicBezTo>
                    <a:lnTo>
                      <a:pt x="5776" y="9302"/>
                    </a:lnTo>
                    <a:cubicBezTo>
                      <a:pt x="5138" y="6202"/>
                      <a:pt x="4439" y="3101"/>
                      <a:pt x="3679" y="1"/>
                    </a:cubicBezTo>
                    <a:close/>
                  </a:path>
                </a:pathLst>
              </a:custGeom>
              <a:solidFill>
                <a:srgbClr val="4A8C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7"/>
              <p:cNvSpPr/>
              <p:nvPr/>
            </p:nvSpPr>
            <p:spPr>
              <a:xfrm>
                <a:off x="8447455" y="1255734"/>
                <a:ext cx="229530" cy="1045232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37792" extrusionOk="0">
                    <a:moveTo>
                      <a:pt x="2219" y="1"/>
                    </a:moveTo>
                    <a:cubicBezTo>
                      <a:pt x="122" y="12494"/>
                      <a:pt x="0" y="25229"/>
                      <a:pt x="1793" y="37783"/>
                    </a:cubicBezTo>
                    <a:cubicBezTo>
                      <a:pt x="1993" y="37788"/>
                      <a:pt x="2193" y="37791"/>
                      <a:pt x="2393" y="37791"/>
                    </a:cubicBezTo>
                    <a:cubicBezTo>
                      <a:pt x="4381" y="37791"/>
                      <a:pt x="6365" y="37517"/>
                      <a:pt x="8298" y="36992"/>
                    </a:cubicBezTo>
                    <a:cubicBezTo>
                      <a:pt x="7052" y="30457"/>
                      <a:pt x="5775" y="23953"/>
                      <a:pt x="4195" y="17509"/>
                    </a:cubicBezTo>
                    <a:cubicBezTo>
                      <a:pt x="3648" y="15260"/>
                      <a:pt x="3040" y="12950"/>
                      <a:pt x="3313" y="10670"/>
                    </a:cubicBezTo>
                    <a:cubicBezTo>
                      <a:pt x="3496" y="9332"/>
                      <a:pt x="3952" y="8086"/>
                      <a:pt x="4286" y="6810"/>
                    </a:cubicBezTo>
                    <a:cubicBezTo>
                      <a:pt x="4620" y="5533"/>
                      <a:pt x="4863" y="4196"/>
                      <a:pt x="4590" y="2919"/>
                    </a:cubicBezTo>
                    <a:cubicBezTo>
                      <a:pt x="4316" y="1612"/>
                      <a:pt x="3465" y="366"/>
                      <a:pt x="22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7"/>
              <p:cNvSpPr/>
              <p:nvPr/>
            </p:nvSpPr>
            <p:spPr>
              <a:xfrm>
                <a:off x="8478542" y="1845033"/>
                <a:ext cx="89140" cy="48815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1765" extrusionOk="0">
                    <a:moveTo>
                      <a:pt x="3053" y="0"/>
                    </a:moveTo>
                    <a:cubicBezTo>
                      <a:pt x="3026" y="0"/>
                      <a:pt x="3001" y="10"/>
                      <a:pt x="2980" y="32"/>
                    </a:cubicBezTo>
                    <a:cubicBezTo>
                      <a:pt x="2068" y="609"/>
                      <a:pt x="1095" y="1096"/>
                      <a:pt x="122" y="1491"/>
                    </a:cubicBezTo>
                    <a:cubicBezTo>
                      <a:pt x="31" y="1491"/>
                      <a:pt x="1" y="1582"/>
                      <a:pt x="31" y="1673"/>
                    </a:cubicBezTo>
                    <a:cubicBezTo>
                      <a:pt x="31" y="1734"/>
                      <a:pt x="92" y="1764"/>
                      <a:pt x="153" y="1764"/>
                    </a:cubicBezTo>
                    <a:lnTo>
                      <a:pt x="214" y="1764"/>
                    </a:lnTo>
                    <a:cubicBezTo>
                      <a:pt x="1247" y="1369"/>
                      <a:pt x="2220" y="883"/>
                      <a:pt x="3132" y="275"/>
                    </a:cubicBezTo>
                    <a:cubicBezTo>
                      <a:pt x="3192" y="244"/>
                      <a:pt x="3223" y="153"/>
                      <a:pt x="3192" y="92"/>
                    </a:cubicBezTo>
                    <a:cubicBezTo>
                      <a:pt x="3153" y="34"/>
                      <a:pt x="3101" y="0"/>
                      <a:pt x="3053" y="0"/>
                    </a:cubicBezTo>
                    <a:close/>
                  </a:path>
                </a:pathLst>
              </a:custGeom>
              <a:solidFill>
                <a:srgbClr val="261D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7"/>
              <p:cNvSpPr/>
              <p:nvPr/>
            </p:nvSpPr>
            <p:spPr>
              <a:xfrm>
                <a:off x="8428952" y="1704671"/>
                <a:ext cx="342179" cy="289214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0457" extrusionOk="0">
                    <a:moveTo>
                      <a:pt x="9727" y="0"/>
                    </a:moveTo>
                    <a:lnTo>
                      <a:pt x="0" y="3921"/>
                    </a:lnTo>
                    <a:lnTo>
                      <a:pt x="2614" y="10456"/>
                    </a:lnTo>
                    <a:lnTo>
                      <a:pt x="12371" y="6535"/>
                    </a:lnTo>
                    <a:lnTo>
                      <a:pt x="97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7"/>
              <p:cNvSpPr/>
              <p:nvPr/>
            </p:nvSpPr>
            <p:spPr>
              <a:xfrm>
                <a:off x="8621476" y="1830761"/>
                <a:ext cx="104269" cy="120642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362" extrusionOk="0">
                    <a:moveTo>
                      <a:pt x="2553" y="1"/>
                    </a:moveTo>
                    <a:lnTo>
                      <a:pt x="699" y="548"/>
                    </a:lnTo>
                    <a:cubicBezTo>
                      <a:pt x="821" y="821"/>
                      <a:pt x="912" y="1064"/>
                      <a:pt x="942" y="1338"/>
                    </a:cubicBezTo>
                    <a:cubicBezTo>
                      <a:pt x="1003" y="1612"/>
                      <a:pt x="973" y="1915"/>
                      <a:pt x="851" y="2159"/>
                    </a:cubicBezTo>
                    <a:cubicBezTo>
                      <a:pt x="730" y="2371"/>
                      <a:pt x="578" y="2615"/>
                      <a:pt x="486" y="2827"/>
                    </a:cubicBezTo>
                    <a:cubicBezTo>
                      <a:pt x="395" y="3010"/>
                      <a:pt x="365" y="3223"/>
                      <a:pt x="334" y="3435"/>
                    </a:cubicBezTo>
                    <a:cubicBezTo>
                      <a:pt x="243" y="3739"/>
                      <a:pt x="91" y="3952"/>
                      <a:pt x="0" y="4256"/>
                    </a:cubicBezTo>
                    <a:cubicBezTo>
                      <a:pt x="28" y="4259"/>
                      <a:pt x="56" y="4260"/>
                      <a:pt x="84" y="4260"/>
                    </a:cubicBezTo>
                    <a:cubicBezTo>
                      <a:pt x="385" y="4260"/>
                      <a:pt x="651" y="4111"/>
                      <a:pt x="790" y="3861"/>
                    </a:cubicBezTo>
                    <a:cubicBezTo>
                      <a:pt x="882" y="3709"/>
                      <a:pt x="912" y="3557"/>
                      <a:pt x="973" y="3405"/>
                    </a:cubicBezTo>
                    <a:cubicBezTo>
                      <a:pt x="1034" y="3283"/>
                      <a:pt x="1094" y="3253"/>
                      <a:pt x="1307" y="3192"/>
                    </a:cubicBezTo>
                    <a:lnTo>
                      <a:pt x="1307" y="3192"/>
                    </a:lnTo>
                    <a:cubicBezTo>
                      <a:pt x="1368" y="3557"/>
                      <a:pt x="1094" y="3466"/>
                      <a:pt x="1003" y="3800"/>
                    </a:cubicBezTo>
                    <a:cubicBezTo>
                      <a:pt x="1003" y="3982"/>
                      <a:pt x="1064" y="4165"/>
                      <a:pt x="1185" y="4347"/>
                    </a:cubicBezTo>
                    <a:cubicBezTo>
                      <a:pt x="1200" y="4357"/>
                      <a:pt x="1217" y="4361"/>
                      <a:pt x="1235" y="4361"/>
                    </a:cubicBezTo>
                    <a:cubicBezTo>
                      <a:pt x="1332" y="4361"/>
                      <a:pt x="1469" y="4241"/>
                      <a:pt x="1520" y="4165"/>
                    </a:cubicBezTo>
                    <a:cubicBezTo>
                      <a:pt x="1570" y="4090"/>
                      <a:pt x="1661" y="4035"/>
                      <a:pt x="1760" y="4035"/>
                    </a:cubicBezTo>
                    <a:cubicBezTo>
                      <a:pt x="1781" y="4035"/>
                      <a:pt x="1802" y="4038"/>
                      <a:pt x="1824" y="4043"/>
                    </a:cubicBezTo>
                    <a:cubicBezTo>
                      <a:pt x="1945" y="4043"/>
                      <a:pt x="1976" y="4195"/>
                      <a:pt x="2067" y="4226"/>
                    </a:cubicBezTo>
                    <a:cubicBezTo>
                      <a:pt x="2100" y="4234"/>
                      <a:pt x="2132" y="4237"/>
                      <a:pt x="2164" y="4237"/>
                    </a:cubicBezTo>
                    <a:cubicBezTo>
                      <a:pt x="2252" y="4237"/>
                      <a:pt x="2335" y="4209"/>
                      <a:pt x="2401" y="4165"/>
                    </a:cubicBezTo>
                    <a:cubicBezTo>
                      <a:pt x="2493" y="4104"/>
                      <a:pt x="2553" y="4013"/>
                      <a:pt x="2644" y="3952"/>
                    </a:cubicBezTo>
                    <a:cubicBezTo>
                      <a:pt x="2857" y="3861"/>
                      <a:pt x="3100" y="3952"/>
                      <a:pt x="3252" y="3800"/>
                    </a:cubicBezTo>
                    <a:cubicBezTo>
                      <a:pt x="3404" y="3618"/>
                      <a:pt x="3222" y="3374"/>
                      <a:pt x="3435" y="3223"/>
                    </a:cubicBezTo>
                    <a:cubicBezTo>
                      <a:pt x="3465" y="3162"/>
                      <a:pt x="3556" y="3101"/>
                      <a:pt x="3617" y="3071"/>
                    </a:cubicBezTo>
                    <a:cubicBezTo>
                      <a:pt x="3708" y="2979"/>
                      <a:pt x="3769" y="2858"/>
                      <a:pt x="3769" y="2736"/>
                    </a:cubicBezTo>
                    <a:cubicBezTo>
                      <a:pt x="3769" y="2584"/>
                      <a:pt x="3739" y="2463"/>
                      <a:pt x="3648" y="2341"/>
                    </a:cubicBezTo>
                    <a:cubicBezTo>
                      <a:pt x="3465" y="2037"/>
                      <a:pt x="3283" y="1764"/>
                      <a:pt x="3070" y="1490"/>
                    </a:cubicBezTo>
                    <a:cubicBezTo>
                      <a:pt x="2766" y="1034"/>
                      <a:pt x="2584" y="517"/>
                      <a:pt x="2553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7"/>
              <p:cNvSpPr/>
              <p:nvPr/>
            </p:nvSpPr>
            <p:spPr>
              <a:xfrm>
                <a:off x="8510486" y="1299461"/>
                <a:ext cx="205163" cy="587667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21248" extrusionOk="0">
                    <a:moveTo>
                      <a:pt x="1733" y="1"/>
                    </a:moveTo>
                    <a:cubicBezTo>
                      <a:pt x="457" y="1216"/>
                      <a:pt x="1" y="2888"/>
                      <a:pt x="31" y="4590"/>
                    </a:cubicBezTo>
                    <a:cubicBezTo>
                      <a:pt x="62" y="6323"/>
                      <a:pt x="548" y="7995"/>
                      <a:pt x="1065" y="9636"/>
                    </a:cubicBezTo>
                    <a:cubicBezTo>
                      <a:pt x="2311" y="13800"/>
                      <a:pt x="3071" y="17083"/>
                      <a:pt x="4347" y="21247"/>
                    </a:cubicBezTo>
                    <a:cubicBezTo>
                      <a:pt x="4925" y="21125"/>
                      <a:pt x="6809" y="20122"/>
                      <a:pt x="7417" y="20001"/>
                    </a:cubicBezTo>
                    <a:cubicBezTo>
                      <a:pt x="6141" y="14925"/>
                      <a:pt x="4499" y="11520"/>
                      <a:pt x="4135" y="6323"/>
                    </a:cubicBezTo>
                    <a:cubicBezTo>
                      <a:pt x="4104" y="5137"/>
                      <a:pt x="3952" y="3982"/>
                      <a:pt x="3679" y="2827"/>
                    </a:cubicBezTo>
                    <a:cubicBezTo>
                      <a:pt x="3375" y="1672"/>
                      <a:pt x="2676" y="700"/>
                      <a:pt x="1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7"/>
              <p:cNvSpPr/>
              <p:nvPr/>
            </p:nvSpPr>
            <p:spPr>
              <a:xfrm>
                <a:off x="8140595" y="1223983"/>
                <a:ext cx="236250" cy="1074217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38840" extrusionOk="0">
                    <a:moveTo>
                      <a:pt x="7941" y="0"/>
                    </a:moveTo>
                    <a:cubicBezTo>
                      <a:pt x="6629" y="0"/>
                      <a:pt x="4986" y="2120"/>
                      <a:pt x="4043" y="3246"/>
                    </a:cubicBezTo>
                    <a:cubicBezTo>
                      <a:pt x="3192" y="4249"/>
                      <a:pt x="2341" y="5313"/>
                      <a:pt x="2128" y="6590"/>
                    </a:cubicBezTo>
                    <a:cubicBezTo>
                      <a:pt x="2007" y="7684"/>
                      <a:pt x="2280" y="8778"/>
                      <a:pt x="2493" y="9812"/>
                    </a:cubicBezTo>
                    <a:cubicBezTo>
                      <a:pt x="3101" y="13034"/>
                      <a:pt x="2676" y="16347"/>
                      <a:pt x="2037" y="19538"/>
                    </a:cubicBezTo>
                    <a:cubicBezTo>
                      <a:pt x="1399" y="22730"/>
                      <a:pt x="548" y="25921"/>
                      <a:pt x="274" y="29174"/>
                    </a:cubicBezTo>
                    <a:cubicBezTo>
                      <a:pt x="1" y="32365"/>
                      <a:pt x="305" y="35557"/>
                      <a:pt x="609" y="38748"/>
                    </a:cubicBezTo>
                    <a:lnTo>
                      <a:pt x="4074" y="38840"/>
                    </a:lnTo>
                    <a:cubicBezTo>
                      <a:pt x="3314" y="27684"/>
                      <a:pt x="3527" y="16468"/>
                      <a:pt x="5320" y="5435"/>
                    </a:cubicBezTo>
                    <a:cubicBezTo>
                      <a:pt x="5411" y="4462"/>
                      <a:pt x="5685" y="3489"/>
                      <a:pt x="6080" y="2578"/>
                    </a:cubicBezTo>
                    <a:cubicBezTo>
                      <a:pt x="6505" y="1696"/>
                      <a:pt x="8268" y="693"/>
                      <a:pt x="8542" y="176"/>
                    </a:cubicBezTo>
                    <a:cubicBezTo>
                      <a:pt x="8353" y="55"/>
                      <a:pt x="8151" y="0"/>
                      <a:pt x="7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7"/>
              <p:cNvSpPr/>
              <p:nvPr/>
            </p:nvSpPr>
            <p:spPr>
              <a:xfrm>
                <a:off x="8376818" y="1000068"/>
                <a:ext cx="214401" cy="305588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11049" extrusionOk="0">
                    <a:moveTo>
                      <a:pt x="2476" y="0"/>
                    </a:moveTo>
                    <a:cubicBezTo>
                      <a:pt x="1767" y="0"/>
                      <a:pt x="921" y="550"/>
                      <a:pt x="487" y="1099"/>
                    </a:cubicBezTo>
                    <a:cubicBezTo>
                      <a:pt x="1" y="1676"/>
                      <a:pt x="335" y="2132"/>
                      <a:pt x="822" y="2680"/>
                    </a:cubicBezTo>
                    <a:cubicBezTo>
                      <a:pt x="941" y="2660"/>
                      <a:pt x="1061" y="2650"/>
                      <a:pt x="1182" y="2650"/>
                    </a:cubicBezTo>
                    <a:cubicBezTo>
                      <a:pt x="1614" y="2650"/>
                      <a:pt x="2045" y="2776"/>
                      <a:pt x="2402" y="3014"/>
                    </a:cubicBezTo>
                    <a:cubicBezTo>
                      <a:pt x="2919" y="3318"/>
                      <a:pt x="3375" y="3652"/>
                      <a:pt x="3831" y="4047"/>
                    </a:cubicBezTo>
                    <a:lnTo>
                      <a:pt x="3831" y="4199"/>
                    </a:lnTo>
                    <a:cubicBezTo>
                      <a:pt x="3770" y="5202"/>
                      <a:pt x="3648" y="6236"/>
                      <a:pt x="3496" y="7239"/>
                    </a:cubicBezTo>
                    <a:cubicBezTo>
                      <a:pt x="3344" y="7847"/>
                      <a:pt x="3314" y="8424"/>
                      <a:pt x="3314" y="9032"/>
                    </a:cubicBezTo>
                    <a:cubicBezTo>
                      <a:pt x="3314" y="10148"/>
                      <a:pt x="4203" y="11049"/>
                      <a:pt x="5297" y="11049"/>
                    </a:cubicBezTo>
                    <a:cubicBezTo>
                      <a:pt x="5365" y="11049"/>
                      <a:pt x="5433" y="11045"/>
                      <a:pt x="5503" y="11038"/>
                    </a:cubicBezTo>
                    <a:cubicBezTo>
                      <a:pt x="5537" y="11040"/>
                      <a:pt x="5572" y="11041"/>
                      <a:pt x="5606" y="11041"/>
                    </a:cubicBezTo>
                    <a:cubicBezTo>
                      <a:pt x="6111" y="11041"/>
                      <a:pt x="6561" y="10833"/>
                      <a:pt x="6931" y="10491"/>
                    </a:cubicBezTo>
                    <a:cubicBezTo>
                      <a:pt x="7265" y="10126"/>
                      <a:pt x="7509" y="9519"/>
                      <a:pt x="7114" y="9184"/>
                    </a:cubicBezTo>
                    <a:cubicBezTo>
                      <a:pt x="7357" y="9123"/>
                      <a:pt x="7417" y="8819"/>
                      <a:pt x="7448" y="8546"/>
                    </a:cubicBezTo>
                    <a:cubicBezTo>
                      <a:pt x="7478" y="8303"/>
                      <a:pt x="7752" y="8242"/>
                      <a:pt x="7448" y="7725"/>
                    </a:cubicBezTo>
                    <a:cubicBezTo>
                      <a:pt x="7296" y="7482"/>
                      <a:pt x="7174" y="7239"/>
                      <a:pt x="7083" y="6996"/>
                    </a:cubicBezTo>
                    <a:cubicBezTo>
                      <a:pt x="6810" y="6327"/>
                      <a:pt x="6688" y="5598"/>
                      <a:pt x="6779" y="4868"/>
                    </a:cubicBezTo>
                    <a:cubicBezTo>
                      <a:pt x="6870" y="4139"/>
                      <a:pt x="6931" y="3379"/>
                      <a:pt x="6597" y="2740"/>
                    </a:cubicBezTo>
                    <a:cubicBezTo>
                      <a:pt x="6597" y="2710"/>
                      <a:pt x="6566" y="2680"/>
                      <a:pt x="6566" y="2680"/>
                    </a:cubicBezTo>
                    <a:cubicBezTo>
                      <a:pt x="6262" y="1798"/>
                      <a:pt x="6110" y="1221"/>
                      <a:pt x="5290" y="765"/>
                    </a:cubicBezTo>
                    <a:cubicBezTo>
                      <a:pt x="4439" y="369"/>
                      <a:pt x="3527" y="96"/>
                      <a:pt x="2585" y="5"/>
                    </a:cubicBezTo>
                    <a:cubicBezTo>
                      <a:pt x="2549" y="2"/>
                      <a:pt x="2513" y="0"/>
                      <a:pt x="2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8C2D1CE0-F566-66B0-6673-BB46B18C4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7">
            <a:extLst>
              <a:ext uri="{FF2B5EF4-FFF2-40B4-BE49-F238E27FC236}">
                <a16:creationId xmlns:a16="http://schemas.microsoft.com/office/drawing/2014/main" id="{E1E133BC-933D-52E1-8D58-89E1B2AEC202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</a:t>
            </a:r>
            <a:r>
              <a:rPr lang="en" dirty="0"/>
              <a:t>aboratory studies </a:t>
            </a:r>
            <a:endParaRPr dirty="0"/>
          </a:p>
        </p:txBody>
      </p:sp>
      <p:sp>
        <p:nvSpPr>
          <p:cNvPr id="449" name="Google Shape;449;p37">
            <a:extLst>
              <a:ext uri="{FF2B5EF4-FFF2-40B4-BE49-F238E27FC236}">
                <a16:creationId xmlns:a16="http://schemas.microsoft.com/office/drawing/2014/main" id="{0BFD3734-2BC4-34A1-2042-73035EFDBC67}"/>
              </a:ext>
            </a:extLst>
          </p:cNvPr>
          <p:cNvSpPr/>
          <p:nvPr/>
        </p:nvSpPr>
        <p:spPr>
          <a:xfrm>
            <a:off x="825072" y="1726339"/>
            <a:ext cx="807300" cy="80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7">
            <a:extLst>
              <a:ext uri="{FF2B5EF4-FFF2-40B4-BE49-F238E27FC236}">
                <a16:creationId xmlns:a16="http://schemas.microsoft.com/office/drawing/2014/main" id="{3C573502-3D53-4CB2-355B-978266DBA6E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26164" y="1977664"/>
            <a:ext cx="2295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Nailfold capillaroscopy </a:t>
            </a:r>
            <a:endParaRPr dirty="0"/>
          </a:p>
        </p:txBody>
      </p:sp>
      <p:grpSp>
        <p:nvGrpSpPr>
          <p:cNvPr id="462" name="Google Shape;462;p37">
            <a:extLst>
              <a:ext uri="{FF2B5EF4-FFF2-40B4-BE49-F238E27FC236}">
                <a16:creationId xmlns:a16="http://schemas.microsoft.com/office/drawing/2014/main" id="{7E0E4956-63D5-969A-AFB9-F69ED3C98889}"/>
              </a:ext>
            </a:extLst>
          </p:cNvPr>
          <p:cNvGrpSpPr/>
          <p:nvPr/>
        </p:nvGrpSpPr>
        <p:grpSpPr>
          <a:xfrm>
            <a:off x="7636205" y="539488"/>
            <a:ext cx="1576075" cy="4604029"/>
            <a:chOff x="7636205" y="539488"/>
            <a:chExt cx="1576075" cy="4604029"/>
          </a:xfrm>
        </p:grpSpPr>
        <p:grpSp>
          <p:nvGrpSpPr>
            <p:cNvPr id="463" name="Google Shape;463;p37">
              <a:extLst>
                <a:ext uri="{FF2B5EF4-FFF2-40B4-BE49-F238E27FC236}">
                  <a16:creationId xmlns:a16="http://schemas.microsoft.com/office/drawing/2014/main" id="{2353016B-28A1-6584-34C0-3F7C6E758115}"/>
                </a:ext>
              </a:extLst>
            </p:cNvPr>
            <p:cNvGrpSpPr/>
            <p:nvPr/>
          </p:nvGrpSpPr>
          <p:grpSpPr>
            <a:xfrm>
              <a:off x="8011452" y="2768050"/>
              <a:ext cx="1200828" cy="2375467"/>
              <a:chOff x="812683" y="2631193"/>
              <a:chExt cx="844761" cy="1671099"/>
            </a:xfrm>
          </p:grpSpPr>
          <p:sp>
            <p:nvSpPr>
              <p:cNvPr id="464" name="Google Shape;464;p37">
                <a:extLst>
                  <a:ext uri="{FF2B5EF4-FFF2-40B4-BE49-F238E27FC236}">
                    <a16:creationId xmlns:a16="http://schemas.microsoft.com/office/drawing/2014/main" id="{F0EC0F84-F903-1C00-4E1F-90BE448E9056}"/>
                  </a:ext>
                </a:extLst>
              </p:cNvPr>
              <p:cNvSpPr/>
              <p:nvPr/>
            </p:nvSpPr>
            <p:spPr>
              <a:xfrm>
                <a:off x="812683" y="2640942"/>
                <a:ext cx="844761" cy="51983"/>
              </a:xfrm>
              <a:custGeom>
                <a:avLst/>
                <a:gdLst/>
                <a:ahLst/>
                <a:cxnLst/>
                <a:rect l="l" t="t" r="r" b="b"/>
                <a:pathLst>
                  <a:path w="52707" h="1946" extrusionOk="0">
                    <a:moveTo>
                      <a:pt x="0" y="0"/>
                    </a:moveTo>
                    <a:lnTo>
                      <a:pt x="0" y="1945"/>
                    </a:lnTo>
                    <a:lnTo>
                      <a:pt x="52707" y="1945"/>
                    </a:lnTo>
                    <a:lnTo>
                      <a:pt x="52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7">
                <a:extLst>
                  <a:ext uri="{FF2B5EF4-FFF2-40B4-BE49-F238E27FC236}">
                    <a16:creationId xmlns:a16="http://schemas.microsoft.com/office/drawing/2014/main" id="{173A25C4-9E33-037A-A3CC-20571674A3C5}"/>
                  </a:ext>
                </a:extLst>
              </p:cNvPr>
              <p:cNvSpPr/>
              <p:nvPr/>
            </p:nvSpPr>
            <p:spPr>
              <a:xfrm>
                <a:off x="812683" y="2631193"/>
                <a:ext cx="844761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52707" h="1126" extrusionOk="0">
                    <a:moveTo>
                      <a:pt x="0" y="0"/>
                    </a:moveTo>
                    <a:lnTo>
                      <a:pt x="0" y="1125"/>
                    </a:lnTo>
                    <a:lnTo>
                      <a:pt x="52707" y="1125"/>
                    </a:lnTo>
                    <a:lnTo>
                      <a:pt x="52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7">
                <a:extLst>
                  <a:ext uri="{FF2B5EF4-FFF2-40B4-BE49-F238E27FC236}">
                    <a16:creationId xmlns:a16="http://schemas.microsoft.com/office/drawing/2014/main" id="{F65AA120-ACE7-ECCE-0B08-BFB7B991377F}"/>
                  </a:ext>
                </a:extLst>
              </p:cNvPr>
              <p:cNvSpPr/>
              <p:nvPr/>
            </p:nvSpPr>
            <p:spPr>
              <a:xfrm>
                <a:off x="958484" y="2677457"/>
                <a:ext cx="354047" cy="1624834"/>
              </a:xfrm>
              <a:custGeom>
                <a:avLst/>
                <a:gdLst/>
                <a:ahLst/>
                <a:cxnLst/>
                <a:rect l="l" t="t" r="r" b="b"/>
                <a:pathLst>
                  <a:path w="13254" h="58118" extrusionOk="0">
                    <a:moveTo>
                      <a:pt x="12676" y="11642"/>
                    </a:moveTo>
                    <a:lnTo>
                      <a:pt x="12676" y="23740"/>
                    </a:lnTo>
                    <a:lnTo>
                      <a:pt x="578" y="23740"/>
                    </a:lnTo>
                    <a:lnTo>
                      <a:pt x="578" y="11642"/>
                    </a:lnTo>
                    <a:close/>
                    <a:moveTo>
                      <a:pt x="12676" y="24621"/>
                    </a:moveTo>
                    <a:lnTo>
                      <a:pt x="12676" y="36719"/>
                    </a:lnTo>
                    <a:lnTo>
                      <a:pt x="578" y="36719"/>
                    </a:lnTo>
                    <a:lnTo>
                      <a:pt x="578" y="24621"/>
                    </a:lnTo>
                    <a:close/>
                    <a:moveTo>
                      <a:pt x="12676" y="37600"/>
                    </a:moveTo>
                    <a:lnTo>
                      <a:pt x="12676" y="49455"/>
                    </a:lnTo>
                    <a:lnTo>
                      <a:pt x="578" y="49455"/>
                    </a:lnTo>
                    <a:lnTo>
                      <a:pt x="578" y="37600"/>
                    </a:lnTo>
                    <a:close/>
                    <a:moveTo>
                      <a:pt x="0" y="1"/>
                    </a:moveTo>
                    <a:lnTo>
                      <a:pt x="0" y="58117"/>
                    </a:lnTo>
                    <a:lnTo>
                      <a:pt x="578" y="58117"/>
                    </a:lnTo>
                    <a:lnTo>
                      <a:pt x="578" y="50366"/>
                    </a:lnTo>
                    <a:lnTo>
                      <a:pt x="12676" y="50366"/>
                    </a:lnTo>
                    <a:lnTo>
                      <a:pt x="12676" y="58117"/>
                    </a:lnTo>
                    <a:lnTo>
                      <a:pt x="13253" y="58117"/>
                    </a:lnTo>
                    <a:lnTo>
                      <a:pt x="13253" y="1"/>
                    </a:lnTo>
                    <a:lnTo>
                      <a:pt x="12676" y="1"/>
                    </a:lnTo>
                    <a:lnTo>
                      <a:pt x="12676" y="10761"/>
                    </a:lnTo>
                    <a:lnTo>
                      <a:pt x="578" y="10761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37">
              <a:extLst>
                <a:ext uri="{FF2B5EF4-FFF2-40B4-BE49-F238E27FC236}">
                  <a16:creationId xmlns:a16="http://schemas.microsoft.com/office/drawing/2014/main" id="{91B7FF51-6BF0-8FE3-0AAA-360E84476032}"/>
                </a:ext>
              </a:extLst>
            </p:cNvPr>
            <p:cNvGrpSpPr/>
            <p:nvPr/>
          </p:nvGrpSpPr>
          <p:grpSpPr>
            <a:xfrm>
              <a:off x="7636205" y="539488"/>
              <a:ext cx="1134926" cy="2249495"/>
              <a:chOff x="7636205" y="539488"/>
              <a:chExt cx="1134926" cy="2249495"/>
            </a:xfrm>
          </p:grpSpPr>
          <p:sp>
            <p:nvSpPr>
              <p:cNvPr id="468" name="Google Shape;468;p37">
                <a:extLst>
                  <a:ext uri="{FF2B5EF4-FFF2-40B4-BE49-F238E27FC236}">
                    <a16:creationId xmlns:a16="http://schemas.microsoft.com/office/drawing/2014/main" id="{34CDB39D-DEC6-BA98-AB60-EAE08A946C4C}"/>
                  </a:ext>
                </a:extLst>
              </p:cNvPr>
              <p:cNvSpPr/>
              <p:nvPr/>
            </p:nvSpPr>
            <p:spPr>
              <a:xfrm>
                <a:off x="7887556" y="1074992"/>
                <a:ext cx="124459" cy="15809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5716" extrusionOk="0">
                    <a:moveTo>
                      <a:pt x="1612" y="1"/>
                    </a:moveTo>
                    <a:cubicBezTo>
                      <a:pt x="1095" y="275"/>
                      <a:pt x="578" y="426"/>
                      <a:pt x="31" y="518"/>
                    </a:cubicBezTo>
                    <a:cubicBezTo>
                      <a:pt x="140" y="681"/>
                      <a:pt x="322" y="796"/>
                      <a:pt x="534" y="796"/>
                    </a:cubicBezTo>
                    <a:cubicBezTo>
                      <a:pt x="559" y="796"/>
                      <a:pt x="583" y="794"/>
                      <a:pt x="609" y="791"/>
                    </a:cubicBezTo>
                    <a:cubicBezTo>
                      <a:pt x="821" y="791"/>
                      <a:pt x="1034" y="761"/>
                      <a:pt x="1277" y="730"/>
                    </a:cubicBezTo>
                    <a:cubicBezTo>
                      <a:pt x="1305" y="727"/>
                      <a:pt x="1332" y="725"/>
                      <a:pt x="1360" y="725"/>
                    </a:cubicBezTo>
                    <a:cubicBezTo>
                      <a:pt x="1544" y="725"/>
                      <a:pt x="1726" y="811"/>
                      <a:pt x="1885" y="943"/>
                    </a:cubicBezTo>
                    <a:cubicBezTo>
                      <a:pt x="1916" y="1156"/>
                      <a:pt x="1885" y="1369"/>
                      <a:pt x="1855" y="1612"/>
                    </a:cubicBezTo>
                    <a:cubicBezTo>
                      <a:pt x="1824" y="1764"/>
                      <a:pt x="1764" y="1916"/>
                      <a:pt x="1672" y="2037"/>
                    </a:cubicBezTo>
                    <a:cubicBezTo>
                      <a:pt x="1544" y="2111"/>
                      <a:pt x="1404" y="2151"/>
                      <a:pt x="1266" y="2151"/>
                    </a:cubicBezTo>
                    <a:cubicBezTo>
                      <a:pt x="1176" y="2151"/>
                      <a:pt x="1088" y="2134"/>
                      <a:pt x="1004" y="2098"/>
                    </a:cubicBezTo>
                    <a:cubicBezTo>
                      <a:pt x="852" y="2037"/>
                      <a:pt x="730" y="1946"/>
                      <a:pt x="609" y="1916"/>
                    </a:cubicBezTo>
                    <a:cubicBezTo>
                      <a:pt x="533" y="1885"/>
                      <a:pt x="457" y="1870"/>
                      <a:pt x="381" y="1870"/>
                    </a:cubicBezTo>
                    <a:cubicBezTo>
                      <a:pt x="305" y="1870"/>
                      <a:pt x="229" y="1885"/>
                      <a:pt x="153" y="1916"/>
                    </a:cubicBezTo>
                    <a:cubicBezTo>
                      <a:pt x="92" y="1916"/>
                      <a:pt x="31" y="1977"/>
                      <a:pt x="1" y="2037"/>
                    </a:cubicBezTo>
                    <a:cubicBezTo>
                      <a:pt x="1" y="2098"/>
                      <a:pt x="1" y="2159"/>
                      <a:pt x="61" y="2220"/>
                    </a:cubicBezTo>
                    <a:cubicBezTo>
                      <a:pt x="122" y="2250"/>
                      <a:pt x="183" y="2311"/>
                      <a:pt x="244" y="2341"/>
                    </a:cubicBezTo>
                    <a:cubicBezTo>
                      <a:pt x="669" y="2554"/>
                      <a:pt x="1034" y="2889"/>
                      <a:pt x="1308" y="3253"/>
                    </a:cubicBezTo>
                    <a:cubicBezTo>
                      <a:pt x="1338" y="3375"/>
                      <a:pt x="1368" y="3496"/>
                      <a:pt x="1429" y="3588"/>
                    </a:cubicBezTo>
                    <a:cubicBezTo>
                      <a:pt x="1490" y="3770"/>
                      <a:pt x="1581" y="4013"/>
                      <a:pt x="1764" y="4104"/>
                    </a:cubicBezTo>
                    <a:cubicBezTo>
                      <a:pt x="1916" y="4165"/>
                      <a:pt x="2068" y="4165"/>
                      <a:pt x="2189" y="4196"/>
                    </a:cubicBezTo>
                    <a:cubicBezTo>
                      <a:pt x="2311" y="4287"/>
                      <a:pt x="2402" y="4408"/>
                      <a:pt x="2463" y="4560"/>
                    </a:cubicBezTo>
                    <a:cubicBezTo>
                      <a:pt x="2645" y="4955"/>
                      <a:pt x="2797" y="5320"/>
                      <a:pt x="2979" y="5715"/>
                    </a:cubicBezTo>
                    <a:cubicBezTo>
                      <a:pt x="3071" y="5624"/>
                      <a:pt x="3192" y="5563"/>
                      <a:pt x="3283" y="5503"/>
                    </a:cubicBezTo>
                    <a:cubicBezTo>
                      <a:pt x="3678" y="5229"/>
                      <a:pt x="4074" y="4925"/>
                      <a:pt x="4499" y="4621"/>
                    </a:cubicBezTo>
                    <a:cubicBezTo>
                      <a:pt x="3618" y="3800"/>
                      <a:pt x="3071" y="2645"/>
                      <a:pt x="3040" y="1399"/>
                    </a:cubicBezTo>
                    <a:cubicBezTo>
                      <a:pt x="3071" y="1217"/>
                      <a:pt x="3040" y="1004"/>
                      <a:pt x="2919" y="852"/>
                    </a:cubicBezTo>
                    <a:cubicBezTo>
                      <a:pt x="2858" y="761"/>
                      <a:pt x="2767" y="700"/>
                      <a:pt x="2675" y="670"/>
                    </a:cubicBezTo>
                    <a:lnTo>
                      <a:pt x="1612" y="1"/>
                    </a:ln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9" name="Google Shape;469;p37">
                <a:extLst>
                  <a:ext uri="{FF2B5EF4-FFF2-40B4-BE49-F238E27FC236}">
                    <a16:creationId xmlns:a16="http://schemas.microsoft.com/office/drawing/2014/main" id="{5EE5A45D-0CAA-CADD-EFE8-E67B68C37218}"/>
                  </a:ext>
                </a:extLst>
              </p:cNvPr>
              <p:cNvGrpSpPr/>
              <p:nvPr/>
            </p:nvGrpSpPr>
            <p:grpSpPr>
              <a:xfrm>
                <a:off x="7636205" y="539488"/>
                <a:ext cx="818828" cy="585150"/>
                <a:chOff x="7636205" y="539488"/>
                <a:chExt cx="818828" cy="585150"/>
              </a:xfrm>
            </p:grpSpPr>
            <p:sp>
              <p:nvSpPr>
                <p:cNvPr id="470" name="Google Shape;470;p37">
                  <a:extLst>
                    <a:ext uri="{FF2B5EF4-FFF2-40B4-BE49-F238E27FC236}">
                      <a16:creationId xmlns:a16="http://schemas.microsoft.com/office/drawing/2014/main" id="{6EC2983C-638E-C0D8-8EEF-5E72A8481A9F}"/>
                    </a:ext>
                  </a:extLst>
                </p:cNvPr>
                <p:cNvSpPr/>
                <p:nvPr/>
              </p:nvSpPr>
              <p:spPr>
                <a:xfrm>
                  <a:off x="7636205" y="539488"/>
                  <a:ext cx="818828" cy="5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06" h="21157" extrusionOk="0">
                      <a:moveTo>
                        <a:pt x="0" y="1"/>
                      </a:moveTo>
                      <a:lnTo>
                        <a:pt x="0" y="21156"/>
                      </a:lnTo>
                      <a:lnTo>
                        <a:pt x="29606" y="21156"/>
                      </a:lnTo>
                      <a:lnTo>
                        <a:pt x="2960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71" name="Google Shape;471;p37">
                  <a:extLst>
                    <a:ext uri="{FF2B5EF4-FFF2-40B4-BE49-F238E27FC236}">
                      <a16:creationId xmlns:a16="http://schemas.microsoft.com/office/drawing/2014/main" id="{16C87A08-545A-F898-A4C7-9CDB80DBA141}"/>
                    </a:ext>
                  </a:extLst>
                </p:cNvPr>
                <p:cNvGrpSpPr/>
                <p:nvPr/>
              </p:nvGrpSpPr>
              <p:grpSpPr>
                <a:xfrm>
                  <a:off x="7725443" y="646377"/>
                  <a:ext cx="640352" cy="371372"/>
                  <a:chOff x="4631105" y="550854"/>
                  <a:chExt cx="1247763" cy="723640"/>
                </a:xfrm>
              </p:grpSpPr>
              <p:sp>
                <p:nvSpPr>
                  <p:cNvPr id="472" name="Google Shape;472;p37">
                    <a:extLst>
                      <a:ext uri="{FF2B5EF4-FFF2-40B4-BE49-F238E27FC236}">
                        <a16:creationId xmlns:a16="http://schemas.microsoft.com/office/drawing/2014/main" id="{9B39F0BC-3AC8-775B-D9E4-56A6C94721FB}"/>
                      </a:ext>
                    </a:extLst>
                  </p:cNvPr>
                  <p:cNvSpPr/>
                  <p:nvPr/>
                </p:nvSpPr>
                <p:spPr>
                  <a:xfrm>
                    <a:off x="4781345" y="550854"/>
                    <a:ext cx="200186" cy="239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86" h="10766" extrusionOk="0">
                        <a:moveTo>
                          <a:pt x="5523" y="1"/>
                        </a:moveTo>
                        <a:lnTo>
                          <a:pt x="1" y="680"/>
                        </a:lnTo>
                        <a:cubicBezTo>
                          <a:pt x="1" y="680"/>
                          <a:pt x="159" y="10117"/>
                          <a:pt x="1133" y="10683"/>
                        </a:cubicBezTo>
                        <a:cubicBezTo>
                          <a:pt x="1230" y="10740"/>
                          <a:pt x="1344" y="10765"/>
                          <a:pt x="1473" y="10765"/>
                        </a:cubicBezTo>
                        <a:cubicBezTo>
                          <a:pt x="2642" y="10765"/>
                          <a:pt x="5038" y="8660"/>
                          <a:pt x="6994" y="7967"/>
                        </a:cubicBezTo>
                        <a:cubicBezTo>
                          <a:pt x="8986" y="7243"/>
                          <a:pt x="5523" y="1"/>
                          <a:pt x="552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37">
                    <a:extLst>
                      <a:ext uri="{FF2B5EF4-FFF2-40B4-BE49-F238E27FC236}">
                        <a16:creationId xmlns:a16="http://schemas.microsoft.com/office/drawing/2014/main" id="{A5A8A771-6C70-206F-2257-307DF80A489B}"/>
                      </a:ext>
                    </a:extLst>
                  </p:cNvPr>
                  <p:cNvSpPr/>
                  <p:nvPr/>
                </p:nvSpPr>
                <p:spPr>
                  <a:xfrm>
                    <a:off x="4818659" y="755116"/>
                    <a:ext cx="264724" cy="249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83" h="11195" extrusionOk="0">
                        <a:moveTo>
                          <a:pt x="6718" y="1"/>
                        </a:moveTo>
                        <a:cubicBezTo>
                          <a:pt x="6059" y="1"/>
                          <a:pt x="4904" y="143"/>
                          <a:pt x="3645" y="948"/>
                        </a:cubicBezTo>
                        <a:cubicBezTo>
                          <a:pt x="1721" y="2193"/>
                          <a:pt x="1" y="3212"/>
                          <a:pt x="1" y="6041"/>
                        </a:cubicBezTo>
                        <a:cubicBezTo>
                          <a:pt x="1" y="8870"/>
                          <a:pt x="974" y="10024"/>
                          <a:pt x="2015" y="10499"/>
                        </a:cubicBezTo>
                        <a:cubicBezTo>
                          <a:pt x="2975" y="10940"/>
                          <a:pt x="4581" y="11194"/>
                          <a:pt x="5912" y="11194"/>
                        </a:cubicBezTo>
                        <a:cubicBezTo>
                          <a:pt x="6495" y="11194"/>
                          <a:pt x="7024" y="11146"/>
                          <a:pt x="7424" y="11042"/>
                        </a:cubicBezTo>
                        <a:cubicBezTo>
                          <a:pt x="8737" y="10703"/>
                          <a:pt x="10751" y="8326"/>
                          <a:pt x="11136" y="7874"/>
                        </a:cubicBezTo>
                        <a:cubicBezTo>
                          <a:pt x="11543" y="7421"/>
                          <a:pt x="11883" y="3913"/>
                          <a:pt x="11453" y="2917"/>
                        </a:cubicBezTo>
                        <a:cubicBezTo>
                          <a:pt x="10909" y="1673"/>
                          <a:pt x="8895" y="360"/>
                          <a:pt x="7288" y="43"/>
                        </a:cubicBezTo>
                        <a:cubicBezTo>
                          <a:pt x="7288" y="43"/>
                          <a:pt x="7077" y="1"/>
                          <a:pt x="671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37">
                    <a:extLst>
                      <a:ext uri="{FF2B5EF4-FFF2-40B4-BE49-F238E27FC236}">
                        <a16:creationId xmlns:a16="http://schemas.microsoft.com/office/drawing/2014/main" id="{EDECBBF1-2407-EC40-4AF9-1CDA235F3FE4}"/>
                      </a:ext>
                    </a:extLst>
                  </p:cNvPr>
                  <p:cNvSpPr/>
                  <p:nvPr/>
                </p:nvSpPr>
                <p:spPr>
                  <a:xfrm>
                    <a:off x="4631105" y="870513"/>
                    <a:ext cx="434634" cy="318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10" h="14301" extrusionOk="0">
                        <a:moveTo>
                          <a:pt x="7696" y="1"/>
                        </a:moveTo>
                        <a:cubicBezTo>
                          <a:pt x="7695" y="1"/>
                          <a:pt x="5115" y="2943"/>
                          <a:pt x="3441" y="4301"/>
                        </a:cubicBezTo>
                        <a:cubicBezTo>
                          <a:pt x="612" y="6609"/>
                          <a:pt x="1" y="9891"/>
                          <a:pt x="1789" y="12493"/>
                        </a:cubicBezTo>
                        <a:cubicBezTo>
                          <a:pt x="2571" y="13623"/>
                          <a:pt x="4439" y="14301"/>
                          <a:pt x="6206" y="14301"/>
                        </a:cubicBezTo>
                        <a:cubicBezTo>
                          <a:pt x="7555" y="14301"/>
                          <a:pt x="8846" y="13906"/>
                          <a:pt x="9551" y="13014"/>
                        </a:cubicBezTo>
                        <a:cubicBezTo>
                          <a:pt x="10987" y="11210"/>
                          <a:pt x="12505" y="10450"/>
                          <a:pt x="13883" y="10450"/>
                        </a:cubicBezTo>
                        <a:cubicBezTo>
                          <a:pt x="14286" y="10450"/>
                          <a:pt x="14677" y="10515"/>
                          <a:pt x="15051" y="10638"/>
                        </a:cubicBezTo>
                        <a:cubicBezTo>
                          <a:pt x="15341" y="10730"/>
                          <a:pt x="15720" y="10764"/>
                          <a:pt x="16119" y="10764"/>
                        </a:cubicBezTo>
                        <a:cubicBezTo>
                          <a:pt x="17181" y="10764"/>
                          <a:pt x="18378" y="10524"/>
                          <a:pt x="18378" y="10524"/>
                        </a:cubicBezTo>
                        <a:cubicBezTo>
                          <a:pt x="18378" y="10524"/>
                          <a:pt x="18853" y="5749"/>
                          <a:pt x="19509" y="3939"/>
                        </a:cubicBezTo>
                        <a:lnTo>
                          <a:pt x="19509" y="3939"/>
                        </a:lnTo>
                        <a:cubicBezTo>
                          <a:pt x="19509" y="3939"/>
                          <a:pt x="16389" y="6885"/>
                          <a:pt x="14283" y="6885"/>
                        </a:cubicBezTo>
                        <a:cubicBezTo>
                          <a:pt x="14237" y="6885"/>
                          <a:pt x="14191" y="6884"/>
                          <a:pt x="14146" y="6881"/>
                        </a:cubicBezTo>
                        <a:cubicBezTo>
                          <a:pt x="11136" y="6700"/>
                          <a:pt x="7311" y="6541"/>
                          <a:pt x="7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37">
                    <a:extLst>
                      <a:ext uri="{FF2B5EF4-FFF2-40B4-BE49-F238E27FC236}">
                        <a16:creationId xmlns:a16="http://schemas.microsoft.com/office/drawing/2014/main" id="{900B7DC4-1144-80F0-829A-240F9B5F9E06}"/>
                      </a:ext>
                    </a:extLst>
                  </p:cNvPr>
                  <p:cNvSpPr/>
                  <p:nvPr/>
                </p:nvSpPr>
                <p:spPr>
                  <a:xfrm>
                    <a:off x="5046558" y="844293"/>
                    <a:ext cx="142197" cy="298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3" h="13400" extrusionOk="0">
                        <a:moveTo>
                          <a:pt x="2445" y="1"/>
                        </a:moveTo>
                        <a:cubicBezTo>
                          <a:pt x="2445" y="1"/>
                          <a:pt x="0" y="9574"/>
                          <a:pt x="883" y="12154"/>
                        </a:cubicBezTo>
                        <a:cubicBezTo>
                          <a:pt x="1198" y="13067"/>
                          <a:pt x="1835" y="13400"/>
                          <a:pt x="2552" y="13400"/>
                        </a:cubicBezTo>
                        <a:cubicBezTo>
                          <a:pt x="3844" y="13400"/>
                          <a:pt x="5393" y="12316"/>
                          <a:pt x="5772" y="11588"/>
                        </a:cubicBezTo>
                        <a:cubicBezTo>
                          <a:pt x="6383" y="10457"/>
                          <a:pt x="3395" y="9778"/>
                          <a:pt x="3803" y="7107"/>
                        </a:cubicBezTo>
                        <a:cubicBezTo>
                          <a:pt x="4187" y="4437"/>
                          <a:pt x="5409" y="2513"/>
                          <a:pt x="5160" y="1517"/>
                        </a:cubicBezTo>
                        <a:cubicBezTo>
                          <a:pt x="4889" y="521"/>
                          <a:pt x="3146" y="114"/>
                          <a:pt x="24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" name="Google Shape;476;p37">
                    <a:extLst>
                      <a:ext uri="{FF2B5EF4-FFF2-40B4-BE49-F238E27FC236}">
                        <a16:creationId xmlns:a16="http://schemas.microsoft.com/office/drawing/2014/main" id="{3CE9358F-EF7F-F9AA-6978-6D1088364283}"/>
                      </a:ext>
                    </a:extLst>
                  </p:cNvPr>
                  <p:cNvSpPr/>
                  <p:nvPr/>
                </p:nvSpPr>
                <p:spPr>
                  <a:xfrm>
                    <a:off x="5131280" y="901836"/>
                    <a:ext cx="117469" cy="165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3" h="7432" extrusionOk="0">
                        <a:moveTo>
                          <a:pt x="2498" y="0"/>
                        </a:moveTo>
                        <a:cubicBezTo>
                          <a:pt x="2292" y="0"/>
                          <a:pt x="2128" y="82"/>
                          <a:pt x="2036" y="269"/>
                        </a:cubicBezTo>
                        <a:cubicBezTo>
                          <a:pt x="0" y="4538"/>
                          <a:pt x="1268" y="7431"/>
                          <a:pt x="2541" y="7431"/>
                        </a:cubicBezTo>
                        <a:cubicBezTo>
                          <a:pt x="2584" y="7431"/>
                          <a:pt x="2627" y="7428"/>
                          <a:pt x="2670" y="7421"/>
                        </a:cubicBezTo>
                        <a:cubicBezTo>
                          <a:pt x="3960" y="7217"/>
                          <a:pt x="5273" y="3890"/>
                          <a:pt x="5114" y="2533"/>
                        </a:cubicBezTo>
                        <a:cubicBezTo>
                          <a:pt x="4968" y="1436"/>
                          <a:pt x="3361" y="0"/>
                          <a:pt x="249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" name="Google Shape;477;p37">
                    <a:extLst>
                      <a:ext uri="{FF2B5EF4-FFF2-40B4-BE49-F238E27FC236}">
                        <a16:creationId xmlns:a16="http://schemas.microsoft.com/office/drawing/2014/main" id="{B11863D2-6345-9496-1A0A-3C6ECB34B842}"/>
                      </a:ext>
                    </a:extLst>
                  </p:cNvPr>
                  <p:cNvSpPr/>
                  <p:nvPr/>
                </p:nvSpPr>
                <p:spPr>
                  <a:xfrm>
                    <a:off x="5207357" y="983861"/>
                    <a:ext cx="92318" cy="127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4" h="5727" extrusionOk="0">
                        <a:moveTo>
                          <a:pt x="2858" y="1"/>
                        </a:moveTo>
                        <a:cubicBezTo>
                          <a:pt x="2417" y="1"/>
                          <a:pt x="1298" y="3123"/>
                          <a:pt x="545" y="4305"/>
                        </a:cubicBezTo>
                        <a:cubicBezTo>
                          <a:pt x="0" y="5186"/>
                          <a:pt x="499" y="5727"/>
                          <a:pt x="1070" y="5727"/>
                        </a:cubicBezTo>
                        <a:cubicBezTo>
                          <a:pt x="1305" y="5727"/>
                          <a:pt x="1553" y="5635"/>
                          <a:pt x="1745" y="5436"/>
                        </a:cubicBezTo>
                        <a:cubicBezTo>
                          <a:pt x="2401" y="4735"/>
                          <a:pt x="4144" y="1227"/>
                          <a:pt x="2922" y="27"/>
                        </a:cubicBezTo>
                        <a:cubicBezTo>
                          <a:pt x="2902" y="9"/>
                          <a:pt x="2881" y="1"/>
                          <a:pt x="285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37">
                    <a:extLst>
                      <a:ext uri="{FF2B5EF4-FFF2-40B4-BE49-F238E27FC236}">
                        <a16:creationId xmlns:a16="http://schemas.microsoft.com/office/drawing/2014/main" id="{AFA71208-2D2A-DD60-E051-2A1A3850E84B}"/>
                      </a:ext>
                    </a:extLst>
                  </p:cNvPr>
                  <p:cNvSpPr/>
                  <p:nvPr/>
                </p:nvSpPr>
                <p:spPr>
                  <a:xfrm>
                    <a:off x="5115284" y="1108682"/>
                    <a:ext cx="406230" cy="150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35" h="6768" extrusionOk="0">
                        <a:moveTo>
                          <a:pt x="3452" y="0"/>
                        </a:moveTo>
                        <a:cubicBezTo>
                          <a:pt x="2640" y="0"/>
                          <a:pt x="1111" y="1622"/>
                          <a:pt x="582" y="2210"/>
                        </a:cubicBezTo>
                        <a:cubicBezTo>
                          <a:pt x="0" y="2856"/>
                          <a:pt x="2227" y="4691"/>
                          <a:pt x="4160" y="4691"/>
                        </a:cubicBezTo>
                        <a:cubicBezTo>
                          <a:pt x="4258" y="4691"/>
                          <a:pt x="4356" y="4687"/>
                          <a:pt x="4452" y="4677"/>
                        </a:cubicBezTo>
                        <a:cubicBezTo>
                          <a:pt x="5550" y="4564"/>
                          <a:pt x="6656" y="4239"/>
                          <a:pt x="7893" y="4239"/>
                        </a:cubicBezTo>
                        <a:cubicBezTo>
                          <a:pt x="8899" y="4239"/>
                          <a:pt x="9993" y="4454"/>
                          <a:pt x="11241" y="5175"/>
                        </a:cubicBezTo>
                        <a:cubicBezTo>
                          <a:pt x="13070" y="6215"/>
                          <a:pt x="15357" y="6768"/>
                          <a:pt x="16763" y="6768"/>
                        </a:cubicBezTo>
                        <a:cubicBezTo>
                          <a:pt x="17498" y="6768"/>
                          <a:pt x="17992" y="6617"/>
                          <a:pt x="18054" y="6306"/>
                        </a:cubicBezTo>
                        <a:cubicBezTo>
                          <a:pt x="18235" y="5378"/>
                          <a:pt x="17782" y="3975"/>
                          <a:pt x="15519" y="3953"/>
                        </a:cubicBezTo>
                        <a:cubicBezTo>
                          <a:pt x="13233" y="3907"/>
                          <a:pt x="11920" y="1531"/>
                          <a:pt x="10517" y="1531"/>
                        </a:cubicBezTo>
                        <a:cubicBezTo>
                          <a:pt x="10124" y="1531"/>
                          <a:pt x="9551" y="1558"/>
                          <a:pt x="8893" y="1558"/>
                        </a:cubicBezTo>
                        <a:cubicBezTo>
                          <a:pt x="7206" y="1558"/>
                          <a:pt x="4962" y="1382"/>
                          <a:pt x="3773" y="128"/>
                        </a:cubicBezTo>
                        <a:cubicBezTo>
                          <a:pt x="3688" y="39"/>
                          <a:pt x="3579" y="0"/>
                          <a:pt x="345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37">
                    <a:extLst>
                      <a:ext uri="{FF2B5EF4-FFF2-40B4-BE49-F238E27FC236}">
                        <a16:creationId xmlns:a16="http://schemas.microsoft.com/office/drawing/2014/main" id="{7B7E08C8-25B1-C5DC-88DB-7906A122FAA5}"/>
                      </a:ext>
                    </a:extLst>
                  </p:cNvPr>
                  <p:cNvSpPr/>
                  <p:nvPr/>
                </p:nvSpPr>
                <p:spPr>
                  <a:xfrm>
                    <a:off x="5529557" y="1212852"/>
                    <a:ext cx="176995" cy="46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45" h="2083" extrusionOk="0">
                        <a:moveTo>
                          <a:pt x="770" y="1"/>
                        </a:moveTo>
                        <a:cubicBezTo>
                          <a:pt x="1" y="1"/>
                          <a:pt x="521" y="1291"/>
                          <a:pt x="159" y="2083"/>
                        </a:cubicBezTo>
                        <a:lnTo>
                          <a:pt x="6541" y="2083"/>
                        </a:lnTo>
                        <a:cubicBezTo>
                          <a:pt x="7945" y="2083"/>
                          <a:pt x="7243" y="1"/>
                          <a:pt x="6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37">
                    <a:extLst>
                      <a:ext uri="{FF2B5EF4-FFF2-40B4-BE49-F238E27FC236}">
                        <a16:creationId xmlns:a16="http://schemas.microsoft.com/office/drawing/2014/main" id="{9282AEF3-EA4B-E8AE-5B3B-62C149CF1482}"/>
                      </a:ext>
                    </a:extLst>
                  </p:cNvPr>
                  <p:cNvSpPr/>
                  <p:nvPr/>
                </p:nvSpPr>
                <p:spPr>
                  <a:xfrm>
                    <a:off x="5704524" y="1219245"/>
                    <a:ext cx="139078" cy="55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3" h="2480" extrusionOk="0">
                        <a:moveTo>
                          <a:pt x="3011" y="0"/>
                        </a:moveTo>
                        <a:cubicBezTo>
                          <a:pt x="1690" y="0"/>
                          <a:pt x="91" y="212"/>
                          <a:pt x="91" y="212"/>
                        </a:cubicBezTo>
                        <a:cubicBezTo>
                          <a:pt x="0" y="732"/>
                          <a:pt x="0" y="1275"/>
                          <a:pt x="91" y="1796"/>
                        </a:cubicBezTo>
                        <a:cubicBezTo>
                          <a:pt x="124" y="1940"/>
                          <a:pt x="257" y="1998"/>
                          <a:pt x="457" y="1998"/>
                        </a:cubicBezTo>
                        <a:cubicBezTo>
                          <a:pt x="1292" y="1998"/>
                          <a:pt x="3283" y="984"/>
                          <a:pt x="3908" y="984"/>
                        </a:cubicBezTo>
                        <a:cubicBezTo>
                          <a:pt x="3957" y="984"/>
                          <a:pt x="3998" y="990"/>
                          <a:pt x="4029" y="1004"/>
                        </a:cubicBezTo>
                        <a:cubicBezTo>
                          <a:pt x="4549" y="1230"/>
                          <a:pt x="5432" y="2362"/>
                          <a:pt x="5862" y="2475"/>
                        </a:cubicBezTo>
                        <a:cubicBezTo>
                          <a:pt x="5874" y="2478"/>
                          <a:pt x="5886" y="2480"/>
                          <a:pt x="5896" y="2480"/>
                        </a:cubicBezTo>
                        <a:cubicBezTo>
                          <a:pt x="6242" y="2480"/>
                          <a:pt x="5406" y="673"/>
                          <a:pt x="4549" y="212"/>
                        </a:cubicBezTo>
                        <a:cubicBezTo>
                          <a:pt x="4262" y="53"/>
                          <a:pt x="3672" y="0"/>
                          <a:pt x="301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37">
                    <a:extLst>
                      <a:ext uri="{FF2B5EF4-FFF2-40B4-BE49-F238E27FC236}">
                        <a16:creationId xmlns:a16="http://schemas.microsoft.com/office/drawing/2014/main" id="{7924083E-C7C0-A7B5-63AC-624381DDD1EA}"/>
                      </a:ext>
                    </a:extLst>
                  </p:cNvPr>
                  <p:cNvSpPr/>
                  <p:nvPr/>
                </p:nvSpPr>
                <p:spPr>
                  <a:xfrm>
                    <a:off x="5282009" y="1056107"/>
                    <a:ext cx="272276" cy="1280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22" h="5747" extrusionOk="0">
                        <a:moveTo>
                          <a:pt x="2802" y="1"/>
                        </a:moveTo>
                        <a:cubicBezTo>
                          <a:pt x="1881" y="1"/>
                          <a:pt x="1015" y="182"/>
                          <a:pt x="702" y="519"/>
                        </a:cubicBezTo>
                        <a:cubicBezTo>
                          <a:pt x="91" y="1175"/>
                          <a:pt x="1" y="2352"/>
                          <a:pt x="1" y="2352"/>
                        </a:cubicBezTo>
                        <a:cubicBezTo>
                          <a:pt x="20" y="2356"/>
                          <a:pt x="50" y="2358"/>
                          <a:pt x="89" y="2358"/>
                        </a:cubicBezTo>
                        <a:cubicBezTo>
                          <a:pt x="469" y="2358"/>
                          <a:pt x="1703" y="2184"/>
                          <a:pt x="2719" y="2184"/>
                        </a:cubicBezTo>
                        <a:cubicBezTo>
                          <a:pt x="3368" y="2184"/>
                          <a:pt x="3928" y="2255"/>
                          <a:pt x="4120" y="2488"/>
                        </a:cubicBezTo>
                        <a:cubicBezTo>
                          <a:pt x="4638" y="3096"/>
                          <a:pt x="7580" y="5747"/>
                          <a:pt x="8901" y="5747"/>
                        </a:cubicBezTo>
                        <a:cubicBezTo>
                          <a:pt x="8906" y="5747"/>
                          <a:pt x="8912" y="5747"/>
                          <a:pt x="8918" y="5747"/>
                        </a:cubicBezTo>
                        <a:cubicBezTo>
                          <a:pt x="10230" y="5701"/>
                          <a:pt x="12222" y="4117"/>
                          <a:pt x="10615" y="3325"/>
                        </a:cubicBezTo>
                        <a:cubicBezTo>
                          <a:pt x="9008" y="2533"/>
                          <a:pt x="6292" y="1220"/>
                          <a:pt x="5161" y="519"/>
                        </a:cubicBezTo>
                        <a:cubicBezTo>
                          <a:pt x="4609" y="165"/>
                          <a:pt x="3680" y="1"/>
                          <a:pt x="280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37">
                    <a:extLst>
                      <a:ext uri="{FF2B5EF4-FFF2-40B4-BE49-F238E27FC236}">
                        <a16:creationId xmlns:a16="http://schemas.microsoft.com/office/drawing/2014/main" id="{8A301B8A-28BA-9DFD-C733-8146AB536038}"/>
                      </a:ext>
                    </a:extLst>
                  </p:cNvPr>
                  <p:cNvSpPr/>
                  <p:nvPr/>
                </p:nvSpPr>
                <p:spPr>
                  <a:xfrm>
                    <a:off x="5550431" y="1142232"/>
                    <a:ext cx="152088" cy="61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7" h="2777" extrusionOk="0">
                        <a:moveTo>
                          <a:pt x="3223" y="0"/>
                        </a:moveTo>
                        <a:cubicBezTo>
                          <a:pt x="1702" y="0"/>
                          <a:pt x="69" y="261"/>
                          <a:pt x="14" y="1881"/>
                        </a:cubicBezTo>
                        <a:cubicBezTo>
                          <a:pt x="0" y="2474"/>
                          <a:pt x="2343" y="2777"/>
                          <a:pt x="4204" y="2777"/>
                        </a:cubicBezTo>
                        <a:cubicBezTo>
                          <a:pt x="5322" y="2777"/>
                          <a:pt x="6266" y="2667"/>
                          <a:pt x="6419" y="2447"/>
                        </a:cubicBezTo>
                        <a:cubicBezTo>
                          <a:pt x="6827" y="1867"/>
                          <a:pt x="6685" y="7"/>
                          <a:pt x="5764" y="7"/>
                        </a:cubicBezTo>
                        <a:cubicBezTo>
                          <a:pt x="5713" y="7"/>
                          <a:pt x="5660" y="13"/>
                          <a:pt x="5604" y="25"/>
                        </a:cubicBezTo>
                        <a:cubicBezTo>
                          <a:pt x="5487" y="50"/>
                          <a:pt x="5327" y="59"/>
                          <a:pt x="5135" y="59"/>
                        </a:cubicBezTo>
                        <a:cubicBezTo>
                          <a:pt x="4645" y="59"/>
                          <a:pt x="3946" y="0"/>
                          <a:pt x="322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37">
                    <a:extLst>
                      <a:ext uri="{FF2B5EF4-FFF2-40B4-BE49-F238E27FC236}">
                        <a16:creationId xmlns:a16="http://schemas.microsoft.com/office/drawing/2014/main" id="{66267354-9743-16E1-A765-61EE49AA7394}"/>
                      </a:ext>
                    </a:extLst>
                  </p:cNvPr>
                  <p:cNvSpPr/>
                  <p:nvPr/>
                </p:nvSpPr>
                <p:spPr>
                  <a:xfrm>
                    <a:off x="5715730" y="1142277"/>
                    <a:ext cx="146608" cy="705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1" h="3169" extrusionOk="0">
                        <a:moveTo>
                          <a:pt x="40" y="0"/>
                        </a:moveTo>
                        <a:lnTo>
                          <a:pt x="40" y="0"/>
                        </a:lnTo>
                        <a:cubicBezTo>
                          <a:pt x="40" y="0"/>
                          <a:pt x="470" y="1879"/>
                          <a:pt x="40" y="2761"/>
                        </a:cubicBezTo>
                        <a:cubicBezTo>
                          <a:pt x="0" y="2841"/>
                          <a:pt x="72" y="2873"/>
                          <a:pt x="223" y="2873"/>
                        </a:cubicBezTo>
                        <a:cubicBezTo>
                          <a:pt x="853" y="2873"/>
                          <a:pt x="2866" y="2314"/>
                          <a:pt x="3952" y="2314"/>
                        </a:cubicBezTo>
                        <a:cubicBezTo>
                          <a:pt x="4232" y="2314"/>
                          <a:pt x="4450" y="2351"/>
                          <a:pt x="4567" y="2445"/>
                        </a:cubicBezTo>
                        <a:cubicBezTo>
                          <a:pt x="5268" y="2988"/>
                          <a:pt x="6581" y="3169"/>
                          <a:pt x="6581" y="3169"/>
                        </a:cubicBezTo>
                        <a:cubicBezTo>
                          <a:pt x="6581" y="3169"/>
                          <a:pt x="5721" y="1154"/>
                          <a:pt x="4499" y="702"/>
                        </a:cubicBezTo>
                        <a:cubicBezTo>
                          <a:pt x="3254" y="249"/>
                          <a:pt x="41" y="0"/>
                          <a:pt x="4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37">
                    <a:extLst>
                      <a:ext uri="{FF2B5EF4-FFF2-40B4-BE49-F238E27FC236}">
                        <a16:creationId xmlns:a16="http://schemas.microsoft.com/office/drawing/2014/main" id="{EB527A6A-5078-1640-5097-DFFF369D17D3}"/>
                      </a:ext>
                    </a:extLst>
                  </p:cNvPr>
                  <p:cNvSpPr/>
                  <p:nvPr/>
                </p:nvSpPr>
                <p:spPr>
                  <a:xfrm>
                    <a:off x="5234268" y="912818"/>
                    <a:ext cx="324049" cy="199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46" h="8940" extrusionOk="0">
                        <a:moveTo>
                          <a:pt x="458" y="1"/>
                        </a:moveTo>
                        <a:cubicBezTo>
                          <a:pt x="1" y="1"/>
                          <a:pt x="1701" y="1488"/>
                          <a:pt x="2144" y="2153"/>
                        </a:cubicBezTo>
                        <a:cubicBezTo>
                          <a:pt x="2574" y="2832"/>
                          <a:pt x="2755" y="3963"/>
                          <a:pt x="3275" y="4755"/>
                        </a:cubicBezTo>
                        <a:cubicBezTo>
                          <a:pt x="3796" y="5548"/>
                          <a:pt x="6263" y="4869"/>
                          <a:pt x="7734" y="6430"/>
                        </a:cubicBezTo>
                        <a:cubicBezTo>
                          <a:pt x="9120" y="7880"/>
                          <a:pt x="12456" y="8939"/>
                          <a:pt x="13272" y="8939"/>
                        </a:cubicBezTo>
                        <a:cubicBezTo>
                          <a:pt x="13335" y="8939"/>
                          <a:pt x="13383" y="8933"/>
                          <a:pt x="13414" y="8920"/>
                        </a:cubicBezTo>
                        <a:cubicBezTo>
                          <a:pt x="13867" y="8739"/>
                          <a:pt x="14546" y="6860"/>
                          <a:pt x="12758" y="6430"/>
                        </a:cubicBezTo>
                        <a:cubicBezTo>
                          <a:pt x="10970" y="6023"/>
                          <a:pt x="7213" y="4076"/>
                          <a:pt x="5900" y="3216"/>
                        </a:cubicBezTo>
                        <a:cubicBezTo>
                          <a:pt x="4588" y="2379"/>
                          <a:pt x="2189" y="138"/>
                          <a:pt x="491" y="3"/>
                        </a:cubicBezTo>
                        <a:cubicBezTo>
                          <a:pt x="479" y="1"/>
                          <a:pt x="468" y="1"/>
                          <a:pt x="45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37">
                    <a:extLst>
                      <a:ext uri="{FF2B5EF4-FFF2-40B4-BE49-F238E27FC236}">
                        <a16:creationId xmlns:a16="http://schemas.microsoft.com/office/drawing/2014/main" id="{6F34BB48-8953-37F7-709E-7115BF866AE4}"/>
                      </a:ext>
                    </a:extLst>
                  </p:cNvPr>
                  <p:cNvSpPr/>
                  <p:nvPr/>
                </p:nvSpPr>
                <p:spPr>
                  <a:xfrm>
                    <a:off x="5559810" y="1077739"/>
                    <a:ext cx="177507" cy="46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68" h="2083" extrusionOk="0">
                        <a:moveTo>
                          <a:pt x="793" y="0"/>
                        </a:moveTo>
                        <a:cubicBezTo>
                          <a:pt x="1" y="0"/>
                          <a:pt x="544" y="1313"/>
                          <a:pt x="182" y="2083"/>
                        </a:cubicBezTo>
                        <a:lnTo>
                          <a:pt x="6564" y="2083"/>
                        </a:lnTo>
                        <a:cubicBezTo>
                          <a:pt x="7967" y="2083"/>
                          <a:pt x="7266" y="0"/>
                          <a:pt x="656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37">
                    <a:extLst>
                      <a:ext uri="{FF2B5EF4-FFF2-40B4-BE49-F238E27FC236}">
                        <a16:creationId xmlns:a16="http://schemas.microsoft.com/office/drawing/2014/main" id="{F5B4C53A-77E8-D9C7-A529-B2EF36F192CB}"/>
                      </a:ext>
                    </a:extLst>
                  </p:cNvPr>
                  <p:cNvSpPr/>
                  <p:nvPr/>
                </p:nvSpPr>
                <p:spPr>
                  <a:xfrm>
                    <a:off x="5734777" y="1084132"/>
                    <a:ext cx="144091" cy="55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68" h="2480" extrusionOk="0">
                        <a:moveTo>
                          <a:pt x="3131" y="0"/>
                        </a:moveTo>
                        <a:cubicBezTo>
                          <a:pt x="1763" y="0"/>
                          <a:pt x="113" y="211"/>
                          <a:pt x="113" y="211"/>
                        </a:cubicBezTo>
                        <a:cubicBezTo>
                          <a:pt x="0" y="732"/>
                          <a:pt x="0" y="1275"/>
                          <a:pt x="113" y="1796"/>
                        </a:cubicBezTo>
                        <a:cubicBezTo>
                          <a:pt x="146" y="1939"/>
                          <a:pt x="283" y="1997"/>
                          <a:pt x="489" y="1997"/>
                        </a:cubicBezTo>
                        <a:cubicBezTo>
                          <a:pt x="1350" y="1997"/>
                          <a:pt x="3411" y="984"/>
                          <a:pt x="4061" y="984"/>
                        </a:cubicBezTo>
                        <a:cubicBezTo>
                          <a:pt x="4112" y="984"/>
                          <a:pt x="4155" y="990"/>
                          <a:pt x="4187" y="1003"/>
                        </a:cubicBezTo>
                        <a:cubicBezTo>
                          <a:pt x="4730" y="1230"/>
                          <a:pt x="5635" y="2361"/>
                          <a:pt x="6065" y="2474"/>
                        </a:cubicBezTo>
                        <a:cubicBezTo>
                          <a:pt x="6078" y="2478"/>
                          <a:pt x="6090" y="2479"/>
                          <a:pt x="6101" y="2479"/>
                        </a:cubicBezTo>
                        <a:cubicBezTo>
                          <a:pt x="6467" y="2479"/>
                          <a:pt x="5609" y="673"/>
                          <a:pt x="4730" y="211"/>
                        </a:cubicBezTo>
                        <a:cubicBezTo>
                          <a:pt x="4428" y="53"/>
                          <a:pt x="3815" y="0"/>
                          <a:pt x="313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87" name="Google Shape;487;p37">
                <a:extLst>
                  <a:ext uri="{FF2B5EF4-FFF2-40B4-BE49-F238E27FC236}">
                    <a16:creationId xmlns:a16="http://schemas.microsoft.com/office/drawing/2014/main" id="{D05052AC-6AA9-B731-F24F-4E71069D6283}"/>
                  </a:ext>
                </a:extLst>
              </p:cNvPr>
              <p:cNvSpPr/>
              <p:nvPr/>
            </p:nvSpPr>
            <p:spPr>
              <a:xfrm>
                <a:off x="8335636" y="1046975"/>
                <a:ext cx="138730" cy="203310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7351" extrusionOk="0">
                    <a:moveTo>
                      <a:pt x="3115" y="1"/>
                    </a:moveTo>
                    <a:cubicBezTo>
                      <a:pt x="2840" y="1"/>
                      <a:pt x="2587" y="69"/>
                      <a:pt x="2341" y="315"/>
                    </a:cubicBezTo>
                    <a:cubicBezTo>
                      <a:pt x="1460" y="1166"/>
                      <a:pt x="1186" y="3020"/>
                      <a:pt x="760" y="4054"/>
                    </a:cubicBezTo>
                    <a:cubicBezTo>
                      <a:pt x="639" y="4266"/>
                      <a:pt x="396" y="4357"/>
                      <a:pt x="274" y="4570"/>
                    </a:cubicBezTo>
                    <a:cubicBezTo>
                      <a:pt x="92" y="4935"/>
                      <a:pt x="183" y="5361"/>
                      <a:pt x="456" y="5634"/>
                    </a:cubicBezTo>
                    <a:cubicBezTo>
                      <a:pt x="92" y="5847"/>
                      <a:pt x="1" y="6333"/>
                      <a:pt x="213" y="6668"/>
                    </a:cubicBezTo>
                    <a:cubicBezTo>
                      <a:pt x="456" y="7002"/>
                      <a:pt x="821" y="7215"/>
                      <a:pt x="1216" y="7275"/>
                    </a:cubicBezTo>
                    <a:cubicBezTo>
                      <a:pt x="1470" y="7326"/>
                      <a:pt x="1719" y="7350"/>
                      <a:pt x="1964" y="7350"/>
                    </a:cubicBezTo>
                    <a:cubicBezTo>
                      <a:pt x="2306" y="7350"/>
                      <a:pt x="2643" y="7303"/>
                      <a:pt x="2979" y="7215"/>
                    </a:cubicBezTo>
                    <a:cubicBezTo>
                      <a:pt x="3496" y="7123"/>
                      <a:pt x="3982" y="6789"/>
                      <a:pt x="4286" y="6364"/>
                    </a:cubicBezTo>
                    <a:cubicBezTo>
                      <a:pt x="4499" y="5938"/>
                      <a:pt x="4590" y="5512"/>
                      <a:pt x="4590" y="5057"/>
                    </a:cubicBezTo>
                    <a:lnTo>
                      <a:pt x="4985" y="771"/>
                    </a:lnTo>
                    <a:cubicBezTo>
                      <a:pt x="5016" y="649"/>
                      <a:pt x="4985" y="497"/>
                      <a:pt x="4955" y="345"/>
                    </a:cubicBezTo>
                    <a:cubicBezTo>
                      <a:pt x="4803" y="132"/>
                      <a:pt x="4499" y="102"/>
                      <a:pt x="4256" y="102"/>
                    </a:cubicBezTo>
                    <a:cubicBezTo>
                      <a:pt x="3821" y="102"/>
                      <a:pt x="3451" y="1"/>
                      <a:pt x="3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7">
                <a:extLst>
                  <a:ext uri="{FF2B5EF4-FFF2-40B4-BE49-F238E27FC236}">
                    <a16:creationId xmlns:a16="http://schemas.microsoft.com/office/drawing/2014/main" id="{F145A8CD-75C6-4F29-67EF-AC5DBD439CC2}"/>
                  </a:ext>
                </a:extLst>
              </p:cNvPr>
              <p:cNvSpPr/>
              <p:nvPr/>
            </p:nvSpPr>
            <p:spPr>
              <a:xfrm>
                <a:off x="8171710" y="1314092"/>
                <a:ext cx="469127" cy="978218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35369" extrusionOk="0">
                    <a:moveTo>
                      <a:pt x="7755" y="1"/>
                    </a:moveTo>
                    <a:cubicBezTo>
                      <a:pt x="7552" y="1"/>
                      <a:pt x="7348" y="7"/>
                      <a:pt x="7143" y="19"/>
                    </a:cubicBezTo>
                    <a:cubicBezTo>
                      <a:pt x="5776" y="19"/>
                      <a:pt x="4225" y="49"/>
                      <a:pt x="3253" y="1052"/>
                    </a:cubicBezTo>
                    <a:cubicBezTo>
                      <a:pt x="2006" y="2268"/>
                      <a:pt x="2280" y="4274"/>
                      <a:pt x="2462" y="6007"/>
                    </a:cubicBezTo>
                    <a:cubicBezTo>
                      <a:pt x="3557" y="15764"/>
                      <a:pt x="0" y="25612"/>
                      <a:pt x="973" y="35369"/>
                    </a:cubicBezTo>
                    <a:cubicBezTo>
                      <a:pt x="4567" y="34873"/>
                      <a:pt x="8203" y="34630"/>
                      <a:pt x="11833" y="34630"/>
                    </a:cubicBezTo>
                    <a:cubicBezTo>
                      <a:pt x="13545" y="34630"/>
                      <a:pt x="15256" y="34684"/>
                      <a:pt x="16961" y="34791"/>
                    </a:cubicBezTo>
                    <a:cubicBezTo>
                      <a:pt x="14894" y="28682"/>
                      <a:pt x="13344" y="22390"/>
                      <a:pt x="12371" y="16007"/>
                    </a:cubicBezTo>
                    <a:cubicBezTo>
                      <a:pt x="11824" y="12420"/>
                      <a:pt x="11460" y="8742"/>
                      <a:pt x="12250" y="5186"/>
                    </a:cubicBezTo>
                    <a:cubicBezTo>
                      <a:pt x="12432" y="4244"/>
                      <a:pt x="12706" y="3271"/>
                      <a:pt x="12432" y="2390"/>
                    </a:cubicBezTo>
                    <a:cubicBezTo>
                      <a:pt x="12159" y="1386"/>
                      <a:pt x="11247" y="657"/>
                      <a:pt x="10244" y="353"/>
                    </a:cubicBezTo>
                    <a:cubicBezTo>
                      <a:pt x="9434" y="108"/>
                      <a:pt x="8604" y="1"/>
                      <a:pt x="7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7">
                <a:extLst>
                  <a:ext uri="{FF2B5EF4-FFF2-40B4-BE49-F238E27FC236}">
                    <a16:creationId xmlns:a16="http://schemas.microsoft.com/office/drawing/2014/main" id="{8AFC7D2F-F18F-B2DE-8BE0-C45F0DA12288}"/>
                  </a:ext>
                </a:extLst>
              </p:cNvPr>
              <p:cNvSpPr/>
              <p:nvPr/>
            </p:nvSpPr>
            <p:spPr>
              <a:xfrm>
                <a:off x="8207001" y="2605863"/>
                <a:ext cx="153886" cy="141302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5109" extrusionOk="0">
                    <a:moveTo>
                      <a:pt x="2797" y="0"/>
                    </a:moveTo>
                    <a:cubicBezTo>
                      <a:pt x="2919" y="730"/>
                      <a:pt x="2949" y="1459"/>
                      <a:pt x="2919" y="2219"/>
                    </a:cubicBezTo>
                    <a:cubicBezTo>
                      <a:pt x="2585" y="2888"/>
                      <a:pt x="2068" y="3465"/>
                      <a:pt x="1399" y="3861"/>
                    </a:cubicBezTo>
                    <a:cubicBezTo>
                      <a:pt x="974" y="4104"/>
                      <a:pt x="487" y="4347"/>
                      <a:pt x="1" y="4529"/>
                    </a:cubicBezTo>
                    <a:cubicBezTo>
                      <a:pt x="497" y="4946"/>
                      <a:pt x="966" y="5108"/>
                      <a:pt x="1418" y="5108"/>
                    </a:cubicBezTo>
                    <a:cubicBezTo>
                      <a:pt x="2874" y="5108"/>
                      <a:pt x="4148" y="3424"/>
                      <a:pt x="5563" y="3192"/>
                    </a:cubicBezTo>
                    <a:cubicBezTo>
                      <a:pt x="5411" y="2888"/>
                      <a:pt x="5290" y="2523"/>
                      <a:pt x="5199" y="2189"/>
                    </a:cubicBezTo>
                    <a:cubicBezTo>
                      <a:pt x="5199" y="1459"/>
                      <a:pt x="5229" y="882"/>
                      <a:pt x="5229" y="0"/>
                    </a:cubicBezTo>
                    <a:close/>
                  </a:path>
                </a:pathLst>
              </a:custGeom>
              <a:solidFill>
                <a:srgbClr val="E1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7">
                <a:extLst>
                  <a:ext uri="{FF2B5EF4-FFF2-40B4-BE49-F238E27FC236}">
                    <a16:creationId xmlns:a16="http://schemas.microsoft.com/office/drawing/2014/main" id="{0B75DE99-4E90-A2C8-38A0-001B98C1D7DF}"/>
                  </a:ext>
                </a:extLst>
              </p:cNvPr>
              <p:cNvSpPr/>
              <p:nvPr/>
            </p:nvSpPr>
            <p:spPr>
              <a:xfrm>
                <a:off x="8157411" y="2694975"/>
                <a:ext cx="205993" cy="77884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2816" extrusionOk="0">
                    <a:moveTo>
                      <a:pt x="7326" y="0"/>
                    </a:moveTo>
                    <a:cubicBezTo>
                      <a:pt x="5911" y="209"/>
                      <a:pt x="4638" y="1887"/>
                      <a:pt x="3196" y="1887"/>
                    </a:cubicBezTo>
                    <a:cubicBezTo>
                      <a:pt x="2748" y="1887"/>
                      <a:pt x="2284" y="1725"/>
                      <a:pt x="1794" y="1307"/>
                    </a:cubicBezTo>
                    <a:cubicBezTo>
                      <a:pt x="1308" y="1520"/>
                      <a:pt x="821" y="1702"/>
                      <a:pt x="365" y="1915"/>
                    </a:cubicBezTo>
                    <a:cubicBezTo>
                      <a:pt x="213" y="1976"/>
                      <a:pt x="1" y="2128"/>
                      <a:pt x="61" y="2280"/>
                    </a:cubicBezTo>
                    <a:cubicBezTo>
                      <a:pt x="122" y="2462"/>
                      <a:pt x="274" y="2462"/>
                      <a:pt x="396" y="2493"/>
                    </a:cubicBezTo>
                    <a:lnTo>
                      <a:pt x="1824" y="2705"/>
                    </a:lnTo>
                    <a:cubicBezTo>
                      <a:pt x="2177" y="2764"/>
                      <a:pt x="2543" y="2816"/>
                      <a:pt x="2904" y="2816"/>
                    </a:cubicBezTo>
                    <a:cubicBezTo>
                      <a:pt x="3289" y="2816"/>
                      <a:pt x="3667" y="2757"/>
                      <a:pt x="4013" y="2584"/>
                    </a:cubicBezTo>
                    <a:cubicBezTo>
                      <a:pt x="4226" y="2462"/>
                      <a:pt x="4438" y="2310"/>
                      <a:pt x="4651" y="2128"/>
                    </a:cubicBezTo>
                    <a:cubicBezTo>
                      <a:pt x="4864" y="1946"/>
                      <a:pt x="5077" y="1824"/>
                      <a:pt x="5320" y="1733"/>
                    </a:cubicBezTo>
                    <a:cubicBezTo>
                      <a:pt x="5433" y="1690"/>
                      <a:pt x="5559" y="1668"/>
                      <a:pt x="5683" y="1668"/>
                    </a:cubicBezTo>
                    <a:cubicBezTo>
                      <a:pt x="5826" y="1668"/>
                      <a:pt x="5966" y="1698"/>
                      <a:pt x="6080" y="1763"/>
                    </a:cubicBezTo>
                    <a:cubicBezTo>
                      <a:pt x="6323" y="1915"/>
                      <a:pt x="6445" y="2189"/>
                      <a:pt x="6353" y="2462"/>
                    </a:cubicBezTo>
                    <a:lnTo>
                      <a:pt x="7022" y="2462"/>
                    </a:lnTo>
                    <a:cubicBezTo>
                      <a:pt x="6809" y="2219"/>
                      <a:pt x="6992" y="1794"/>
                      <a:pt x="7113" y="1520"/>
                    </a:cubicBezTo>
                    <a:cubicBezTo>
                      <a:pt x="7235" y="1277"/>
                      <a:pt x="7356" y="973"/>
                      <a:pt x="7417" y="699"/>
                    </a:cubicBezTo>
                    <a:cubicBezTo>
                      <a:pt x="7448" y="456"/>
                      <a:pt x="7417" y="213"/>
                      <a:pt x="7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7">
                <a:extLst>
                  <a:ext uri="{FF2B5EF4-FFF2-40B4-BE49-F238E27FC236}">
                    <a16:creationId xmlns:a16="http://schemas.microsoft.com/office/drawing/2014/main" id="{E670BA27-2772-E38E-3FF6-8C74D4B144FF}"/>
                  </a:ext>
                </a:extLst>
              </p:cNvPr>
              <p:cNvSpPr/>
              <p:nvPr/>
            </p:nvSpPr>
            <p:spPr>
              <a:xfrm>
                <a:off x="8194416" y="1777797"/>
                <a:ext cx="239597" cy="859180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31065" extrusionOk="0">
                    <a:moveTo>
                      <a:pt x="1003" y="1"/>
                    </a:moveTo>
                    <a:cubicBezTo>
                      <a:pt x="0" y="5138"/>
                      <a:pt x="912" y="10457"/>
                      <a:pt x="1641" y="15654"/>
                    </a:cubicBezTo>
                    <a:cubicBezTo>
                      <a:pt x="2401" y="21034"/>
                      <a:pt x="2310" y="25776"/>
                      <a:pt x="2553" y="31065"/>
                    </a:cubicBezTo>
                    <a:lnTo>
                      <a:pt x="5927" y="31065"/>
                    </a:lnTo>
                    <a:cubicBezTo>
                      <a:pt x="5988" y="26779"/>
                      <a:pt x="6353" y="23557"/>
                      <a:pt x="6353" y="18937"/>
                    </a:cubicBezTo>
                    <a:cubicBezTo>
                      <a:pt x="6353" y="17660"/>
                      <a:pt x="5836" y="14591"/>
                      <a:pt x="5958" y="13314"/>
                    </a:cubicBezTo>
                    <a:cubicBezTo>
                      <a:pt x="6170" y="11551"/>
                      <a:pt x="6505" y="9788"/>
                      <a:pt x="6961" y="8086"/>
                    </a:cubicBezTo>
                    <a:lnTo>
                      <a:pt x="8389" y="2007"/>
                    </a:lnTo>
                    <a:cubicBezTo>
                      <a:pt x="8602" y="1338"/>
                      <a:pt x="8663" y="669"/>
                      <a:pt x="85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7">
                <a:extLst>
                  <a:ext uri="{FF2B5EF4-FFF2-40B4-BE49-F238E27FC236}">
                    <a16:creationId xmlns:a16="http://schemas.microsoft.com/office/drawing/2014/main" id="{907DE504-F3CC-CD97-5867-5A4CFD1A3132}"/>
                  </a:ext>
                </a:extLst>
              </p:cNvPr>
              <p:cNvSpPr/>
              <p:nvPr/>
            </p:nvSpPr>
            <p:spPr>
              <a:xfrm>
                <a:off x="8596252" y="2613413"/>
                <a:ext cx="89140" cy="165447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5982" extrusionOk="0">
                    <a:moveTo>
                      <a:pt x="912" y="1"/>
                    </a:moveTo>
                    <a:cubicBezTo>
                      <a:pt x="942" y="791"/>
                      <a:pt x="1064" y="1551"/>
                      <a:pt x="1125" y="2341"/>
                    </a:cubicBezTo>
                    <a:cubicBezTo>
                      <a:pt x="1064" y="2706"/>
                      <a:pt x="942" y="3040"/>
                      <a:pt x="790" y="3405"/>
                    </a:cubicBezTo>
                    <a:cubicBezTo>
                      <a:pt x="547" y="3770"/>
                      <a:pt x="365" y="4135"/>
                      <a:pt x="183" y="4560"/>
                    </a:cubicBezTo>
                    <a:cubicBezTo>
                      <a:pt x="0" y="4955"/>
                      <a:pt x="91" y="5442"/>
                      <a:pt x="426" y="5776"/>
                    </a:cubicBezTo>
                    <a:cubicBezTo>
                      <a:pt x="676" y="5913"/>
                      <a:pt x="944" y="5981"/>
                      <a:pt x="1216" y="5981"/>
                    </a:cubicBezTo>
                    <a:cubicBezTo>
                      <a:pt x="1307" y="5981"/>
                      <a:pt x="1398" y="5974"/>
                      <a:pt x="1490" y="5958"/>
                    </a:cubicBezTo>
                    <a:cubicBezTo>
                      <a:pt x="1824" y="5958"/>
                      <a:pt x="2158" y="5867"/>
                      <a:pt x="2432" y="5715"/>
                    </a:cubicBezTo>
                    <a:cubicBezTo>
                      <a:pt x="2736" y="5442"/>
                      <a:pt x="2918" y="5077"/>
                      <a:pt x="2979" y="4712"/>
                    </a:cubicBezTo>
                    <a:cubicBezTo>
                      <a:pt x="3131" y="3952"/>
                      <a:pt x="3192" y="3192"/>
                      <a:pt x="3131" y="2432"/>
                    </a:cubicBezTo>
                    <a:cubicBezTo>
                      <a:pt x="3192" y="1642"/>
                      <a:pt x="3222" y="822"/>
                      <a:pt x="3222" y="1"/>
                    </a:cubicBezTo>
                    <a:close/>
                  </a:path>
                </a:pathLst>
              </a:custGeom>
              <a:solidFill>
                <a:srgbClr val="E1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7">
                <a:extLst>
                  <a:ext uri="{FF2B5EF4-FFF2-40B4-BE49-F238E27FC236}">
                    <a16:creationId xmlns:a16="http://schemas.microsoft.com/office/drawing/2014/main" id="{4ADCABF7-EEFA-50A1-5297-5049A1EE9BB0}"/>
                  </a:ext>
                </a:extLst>
              </p:cNvPr>
              <p:cNvSpPr/>
              <p:nvPr/>
            </p:nvSpPr>
            <p:spPr>
              <a:xfrm>
                <a:off x="8590361" y="2693288"/>
                <a:ext cx="100065" cy="95695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3460" extrusionOk="0">
                    <a:moveTo>
                      <a:pt x="3374" y="0"/>
                    </a:moveTo>
                    <a:cubicBezTo>
                      <a:pt x="3283" y="517"/>
                      <a:pt x="3101" y="1034"/>
                      <a:pt x="2827" y="1520"/>
                    </a:cubicBezTo>
                    <a:cubicBezTo>
                      <a:pt x="2493" y="1946"/>
                      <a:pt x="2007" y="2250"/>
                      <a:pt x="1459" y="2310"/>
                    </a:cubicBezTo>
                    <a:cubicBezTo>
                      <a:pt x="973" y="2310"/>
                      <a:pt x="122" y="2189"/>
                      <a:pt x="669" y="1095"/>
                    </a:cubicBezTo>
                    <a:lnTo>
                      <a:pt x="669" y="1095"/>
                    </a:lnTo>
                    <a:cubicBezTo>
                      <a:pt x="396" y="1307"/>
                      <a:pt x="213" y="1581"/>
                      <a:pt x="122" y="1915"/>
                    </a:cubicBezTo>
                    <a:cubicBezTo>
                      <a:pt x="0" y="2462"/>
                      <a:pt x="61" y="3192"/>
                      <a:pt x="578" y="3405"/>
                    </a:cubicBezTo>
                    <a:cubicBezTo>
                      <a:pt x="691" y="3442"/>
                      <a:pt x="827" y="3459"/>
                      <a:pt x="975" y="3459"/>
                    </a:cubicBezTo>
                    <a:cubicBezTo>
                      <a:pt x="1548" y="3459"/>
                      <a:pt x="2307" y="3208"/>
                      <a:pt x="2645" y="2918"/>
                    </a:cubicBezTo>
                    <a:cubicBezTo>
                      <a:pt x="2706" y="2858"/>
                      <a:pt x="2766" y="2827"/>
                      <a:pt x="2827" y="2766"/>
                    </a:cubicBezTo>
                    <a:cubicBezTo>
                      <a:pt x="2827" y="2766"/>
                      <a:pt x="2827" y="2766"/>
                      <a:pt x="2858" y="2797"/>
                    </a:cubicBezTo>
                    <a:cubicBezTo>
                      <a:pt x="2878" y="2802"/>
                      <a:pt x="2900" y="2805"/>
                      <a:pt x="2922" y="2805"/>
                    </a:cubicBezTo>
                    <a:cubicBezTo>
                      <a:pt x="3029" y="2805"/>
                      <a:pt x="3142" y="2746"/>
                      <a:pt x="3192" y="2645"/>
                    </a:cubicBezTo>
                    <a:cubicBezTo>
                      <a:pt x="3253" y="2523"/>
                      <a:pt x="3283" y="2371"/>
                      <a:pt x="3253" y="2250"/>
                    </a:cubicBezTo>
                    <a:cubicBezTo>
                      <a:pt x="3283" y="2037"/>
                      <a:pt x="3283" y="1824"/>
                      <a:pt x="3344" y="1611"/>
                    </a:cubicBezTo>
                    <a:cubicBezTo>
                      <a:pt x="3344" y="1581"/>
                      <a:pt x="3374" y="1551"/>
                      <a:pt x="3374" y="1490"/>
                    </a:cubicBezTo>
                    <a:cubicBezTo>
                      <a:pt x="3618" y="1034"/>
                      <a:pt x="3618" y="456"/>
                      <a:pt x="3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7">
                <a:extLst>
                  <a:ext uri="{FF2B5EF4-FFF2-40B4-BE49-F238E27FC236}">
                    <a16:creationId xmlns:a16="http://schemas.microsoft.com/office/drawing/2014/main" id="{AE7E3FE3-F702-5314-B7B6-249944FFCAAD}"/>
                  </a:ext>
                </a:extLst>
              </p:cNvPr>
              <p:cNvSpPr/>
              <p:nvPr/>
            </p:nvSpPr>
            <p:spPr>
              <a:xfrm>
                <a:off x="8360030" y="1777797"/>
                <a:ext cx="334600" cy="85918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31065" extrusionOk="0">
                    <a:moveTo>
                      <a:pt x="0" y="1"/>
                    </a:moveTo>
                    <a:cubicBezTo>
                      <a:pt x="30" y="244"/>
                      <a:pt x="61" y="487"/>
                      <a:pt x="122" y="700"/>
                    </a:cubicBezTo>
                    <a:cubicBezTo>
                      <a:pt x="1398" y="7721"/>
                      <a:pt x="3374" y="14591"/>
                      <a:pt x="5988" y="21217"/>
                    </a:cubicBezTo>
                    <a:cubicBezTo>
                      <a:pt x="7295" y="24469"/>
                      <a:pt x="8724" y="27691"/>
                      <a:pt x="9301" y="31065"/>
                    </a:cubicBezTo>
                    <a:lnTo>
                      <a:pt x="12097" y="31065"/>
                    </a:lnTo>
                    <a:cubicBezTo>
                      <a:pt x="11794" y="26658"/>
                      <a:pt x="11398" y="22220"/>
                      <a:pt x="9818" y="18056"/>
                    </a:cubicBezTo>
                    <a:cubicBezTo>
                      <a:pt x="9210" y="16475"/>
                      <a:pt x="8450" y="14925"/>
                      <a:pt x="8024" y="13284"/>
                    </a:cubicBezTo>
                    <a:cubicBezTo>
                      <a:pt x="7569" y="11490"/>
                      <a:pt x="7569" y="9636"/>
                      <a:pt x="7447" y="7782"/>
                    </a:cubicBezTo>
                    <a:cubicBezTo>
                      <a:pt x="7265" y="5138"/>
                      <a:pt x="6839" y="2554"/>
                      <a:pt x="6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7">
                <a:extLst>
                  <a:ext uri="{FF2B5EF4-FFF2-40B4-BE49-F238E27FC236}">
                    <a16:creationId xmlns:a16="http://schemas.microsoft.com/office/drawing/2014/main" id="{64874EDC-6BB7-8656-E1F0-FCDE8863F227}"/>
                  </a:ext>
                </a:extLst>
              </p:cNvPr>
              <p:cNvSpPr/>
              <p:nvPr/>
            </p:nvSpPr>
            <p:spPr>
              <a:xfrm>
                <a:off x="7943895" y="1189329"/>
                <a:ext cx="450624" cy="257021"/>
              </a:xfrm>
              <a:custGeom>
                <a:avLst/>
                <a:gdLst/>
                <a:ahLst/>
                <a:cxnLst/>
                <a:rect l="l" t="t" r="r" b="b"/>
                <a:pathLst>
                  <a:path w="16293" h="9293" extrusionOk="0">
                    <a:moveTo>
                      <a:pt x="2493" y="1"/>
                    </a:moveTo>
                    <a:cubicBezTo>
                      <a:pt x="1976" y="335"/>
                      <a:pt x="517" y="1490"/>
                      <a:pt x="0" y="1794"/>
                    </a:cubicBezTo>
                    <a:cubicBezTo>
                      <a:pt x="1338" y="4469"/>
                      <a:pt x="2949" y="5989"/>
                      <a:pt x="4529" y="8481"/>
                    </a:cubicBezTo>
                    <a:cubicBezTo>
                      <a:pt x="4681" y="8815"/>
                      <a:pt x="4955" y="9089"/>
                      <a:pt x="5289" y="9241"/>
                    </a:cubicBezTo>
                    <a:cubicBezTo>
                      <a:pt x="5397" y="9277"/>
                      <a:pt x="5506" y="9292"/>
                      <a:pt x="5616" y="9292"/>
                    </a:cubicBezTo>
                    <a:cubicBezTo>
                      <a:pt x="5970" y="9292"/>
                      <a:pt x="6325" y="9130"/>
                      <a:pt x="6626" y="8967"/>
                    </a:cubicBezTo>
                    <a:cubicBezTo>
                      <a:pt x="8724" y="7904"/>
                      <a:pt x="10699" y="7204"/>
                      <a:pt x="12797" y="6141"/>
                    </a:cubicBezTo>
                    <a:cubicBezTo>
                      <a:pt x="13709" y="5685"/>
                      <a:pt x="14681" y="5198"/>
                      <a:pt x="15350" y="4408"/>
                    </a:cubicBezTo>
                    <a:cubicBezTo>
                      <a:pt x="15988" y="3618"/>
                      <a:pt x="16292" y="2463"/>
                      <a:pt x="15745" y="1612"/>
                    </a:cubicBezTo>
                    <a:cubicBezTo>
                      <a:pt x="15634" y="1602"/>
                      <a:pt x="15522" y="1597"/>
                      <a:pt x="15411" y="1597"/>
                    </a:cubicBezTo>
                    <a:cubicBezTo>
                      <a:pt x="13754" y="1597"/>
                      <a:pt x="12068" y="2617"/>
                      <a:pt x="10730" y="3557"/>
                    </a:cubicBezTo>
                    <a:cubicBezTo>
                      <a:pt x="9332" y="4560"/>
                      <a:pt x="8146" y="4742"/>
                      <a:pt x="6474" y="5715"/>
                    </a:cubicBezTo>
                    <a:cubicBezTo>
                      <a:pt x="4863" y="3709"/>
                      <a:pt x="4104" y="1976"/>
                      <a:pt x="2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7">
                <a:extLst>
                  <a:ext uri="{FF2B5EF4-FFF2-40B4-BE49-F238E27FC236}">
                    <a16:creationId xmlns:a16="http://schemas.microsoft.com/office/drawing/2014/main" id="{AA960792-9E80-F832-4378-75997447894B}"/>
                  </a:ext>
                </a:extLst>
              </p:cNvPr>
              <p:cNvSpPr/>
              <p:nvPr/>
            </p:nvSpPr>
            <p:spPr>
              <a:xfrm>
                <a:off x="8205341" y="1234134"/>
                <a:ext cx="403551" cy="621879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22485" extrusionOk="0">
                    <a:moveTo>
                      <a:pt x="6264" y="1"/>
                    </a:moveTo>
                    <a:cubicBezTo>
                      <a:pt x="6022" y="1"/>
                      <a:pt x="5773" y="49"/>
                      <a:pt x="5471" y="174"/>
                    </a:cubicBezTo>
                    <a:cubicBezTo>
                      <a:pt x="4620" y="539"/>
                      <a:pt x="3860" y="1177"/>
                      <a:pt x="3344" y="1937"/>
                    </a:cubicBezTo>
                    <a:cubicBezTo>
                      <a:pt x="2857" y="2697"/>
                      <a:pt x="2493" y="3578"/>
                      <a:pt x="1824" y="4217"/>
                    </a:cubicBezTo>
                    <a:cubicBezTo>
                      <a:pt x="1155" y="4885"/>
                      <a:pt x="730" y="5706"/>
                      <a:pt x="639" y="6618"/>
                    </a:cubicBezTo>
                    <a:cubicBezTo>
                      <a:pt x="578" y="7378"/>
                      <a:pt x="942" y="8077"/>
                      <a:pt x="1216" y="8806"/>
                    </a:cubicBezTo>
                    <a:cubicBezTo>
                      <a:pt x="1915" y="10752"/>
                      <a:pt x="1611" y="12910"/>
                      <a:pt x="1125" y="14946"/>
                    </a:cubicBezTo>
                    <a:cubicBezTo>
                      <a:pt x="639" y="16983"/>
                      <a:pt x="31" y="18807"/>
                      <a:pt x="0" y="20904"/>
                    </a:cubicBezTo>
                    <a:cubicBezTo>
                      <a:pt x="649" y="20866"/>
                      <a:pt x="1299" y="20848"/>
                      <a:pt x="1947" y="20848"/>
                    </a:cubicBezTo>
                    <a:cubicBezTo>
                      <a:pt x="5489" y="20848"/>
                      <a:pt x="9010" y="21405"/>
                      <a:pt x="12402" y="22484"/>
                    </a:cubicBezTo>
                    <a:cubicBezTo>
                      <a:pt x="12310" y="20478"/>
                      <a:pt x="12098" y="18472"/>
                      <a:pt x="11733" y="16497"/>
                    </a:cubicBezTo>
                    <a:cubicBezTo>
                      <a:pt x="11459" y="15159"/>
                      <a:pt x="11155" y="13791"/>
                      <a:pt x="11307" y="12454"/>
                    </a:cubicBezTo>
                    <a:cubicBezTo>
                      <a:pt x="11551" y="10417"/>
                      <a:pt x="12858" y="8654"/>
                      <a:pt x="13739" y="6740"/>
                    </a:cubicBezTo>
                    <a:cubicBezTo>
                      <a:pt x="14590" y="4977"/>
                      <a:pt x="12949" y="3153"/>
                      <a:pt x="11703" y="1603"/>
                    </a:cubicBezTo>
                    <a:cubicBezTo>
                      <a:pt x="10760" y="417"/>
                      <a:pt x="8845" y="600"/>
                      <a:pt x="7386" y="204"/>
                    </a:cubicBezTo>
                    <a:cubicBezTo>
                      <a:pt x="6940" y="97"/>
                      <a:pt x="6609" y="1"/>
                      <a:pt x="6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7">
                <a:extLst>
                  <a:ext uri="{FF2B5EF4-FFF2-40B4-BE49-F238E27FC236}">
                    <a16:creationId xmlns:a16="http://schemas.microsoft.com/office/drawing/2014/main" id="{F0A41368-AC1A-26B6-5A1C-B96D96D68E44}"/>
                  </a:ext>
                </a:extLst>
              </p:cNvPr>
              <p:cNvSpPr/>
              <p:nvPr/>
            </p:nvSpPr>
            <p:spPr>
              <a:xfrm>
                <a:off x="8407103" y="1226224"/>
                <a:ext cx="104269" cy="126256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565" extrusionOk="0">
                    <a:moveTo>
                      <a:pt x="2796" y="1"/>
                    </a:moveTo>
                    <a:cubicBezTo>
                      <a:pt x="2774" y="1"/>
                      <a:pt x="2754" y="2"/>
                      <a:pt x="2736" y="4"/>
                    </a:cubicBezTo>
                    <a:cubicBezTo>
                      <a:pt x="2584" y="825"/>
                      <a:pt x="2797" y="1646"/>
                      <a:pt x="2280" y="2345"/>
                    </a:cubicBezTo>
                    <a:cubicBezTo>
                      <a:pt x="1852" y="2959"/>
                      <a:pt x="1142" y="3339"/>
                      <a:pt x="378" y="3339"/>
                    </a:cubicBezTo>
                    <a:cubicBezTo>
                      <a:pt x="273" y="3339"/>
                      <a:pt x="167" y="3332"/>
                      <a:pt x="61" y="3317"/>
                    </a:cubicBezTo>
                    <a:cubicBezTo>
                      <a:pt x="31" y="3469"/>
                      <a:pt x="0" y="3652"/>
                      <a:pt x="31" y="3804"/>
                    </a:cubicBezTo>
                    <a:cubicBezTo>
                      <a:pt x="31" y="3986"/>
                      <a:pt x="152" y="4138"/>
                      <a:pt x="335" y="4199"/>
                    </a:cubicBezTo>
                    <a:cubicBezTo>
                      <a:pt x="358" y="4203"/>
                      <a:pt x="382" y="4206"/>
                      <a:pt x="405" y="4206"/>
                    </a:cubicBezTo>
                    <a:cubicBezTo>
                      <a:pt x="534" y="4206"/>
                      <a:pt x="667" y="4131"/>
                      <a:pt x="821" y="3925"/>
                    </a:cubicBezTo>
                    <a:cubicBezTo>
                      <a:pt x="922" y="4328"/>
                      <a:pt x="1273" y="4564"/>
                      <a:pt x="1649" y="4564"/>
                    </a:cubicBezTo>
                    <a:cubicBezTo>
                      <a:pt x="1727" y="4564"/>
                      <a:pt x="1806" y="4554"/>
                      <a:pt x="1885" y="4533"/>
                    </a:cubicBezTo>
                    <a:cubicBezTo>
                      <a:pt x="2371" y="4351"/>
                      <a:pt x="2766" y="4016"/>
                      <a:pt x="3009" y="3560"/>
                    </a:cubicBezTo>
                    <a:cubicBezTo>
                      <a:pt x="3374" y="2801"/>
                      <a:pt x="3617" y="1980"/>
                      <a:pt x="3708" y="1129"/>
                    </a:cubicBezTo>
                    <a:cubicBezTo>
                      <a:pt x="3769" y="886"/>
                      <a:pt x="3769" y="612"/>
                      <a:pt x="3708" y="369"/>
                    </a:cubicBezTo>
                    <a:cubicBezTo>
                      <a:pt x="3652" y="172"/>
                      <a:pt x="3074" y="1"/>
                      <a:pt x="27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7">
                <a:extLst>
                  <a:ext uri="{FF2B5EF4-FFF2-40B4-BE49-F238E27FC236}">
                    <a16:creationId xmlns:a16="http://schemas.microsoft.com/office/drawing/2014/main" id="{3E4874B6-AC8D-E32D-54D8-FD0995363466}"/>
                  </a:ext>
                </a:extLst>
              </p:cNvPr>
              <p:cNvSpPr/>
              <p:nvPr/>
            </p:nvSpPr>
            <p:spPr>
              <a:xfrm>
                <a:off x="8362546" y="1184295"/>
                <a:ext cx="153029" cy="136296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928" extrusionOk="0">
                    <a:moveTo>
                      <a:pt x="2341" y="0"/>
                    </a:moveTo>
                    <a:cubicBezTo>
                      <a:pt x="2006" y="639"/>
                      <a:pt x="1611" y="1277"/>
                      <a:pt x="1186" y="1855"/>
                    </a:cubicBezTo>
                    <a:cubicBezTo>
                      <a:pt x="1110" y="1839"/>
                      <a:pt x="1034" y="1832"/>
                      <a:pt x="958" y="1832"/>
                    </a:cubicBezTo>
                    <a:cubicBezTo>
                      <a:pt x="882" y="1832"/>
                      <a:pt x="806" y="1839"/>
                      <a:pt x="730" y="1855"/>
                    </a:cubicBezTo>
                    <a:cubicBezTo>
                      <a:pt x="0" y="3526"/>
                      <a:pt x="183" y="4225"/>
                      <a:pt x="1307" y="4742"/>
                    </a:cubicBezTo>
                    <a:cubicBezTo>
                      <a:pt x="1588" y="4856"/>
                      <a:pt x="1984" y="4927"/>
                      <a:pt x="2426" y="4927"/>
                    </a:cubicBezTo>
                    <a:cubicBezTo>
                      <a:pt x="3513" y="4927"/>
                      <a:pt x="4884" y="4497"/>
                      <a:pt x="5532" y="3222"/>
                    </a:cubicBezTo>
                    <a:cubicBezTo>
                      <a:pt x="5289" y="3070"/>
                      <a:pt x="5015" y="2949"/>
                      <a:pt x="4772" y="2858"/>
                    </a:cubicBezTo>
                    <a:lnTo>
                      <a:pt x="4377" y="2706"/>
                    </a:lnTo>
                    <a:cubicBezTo>
                      <a:pt x="4286" y="2006"/>
                      <a:pt x="4286" y="1307"/>
                      <a:pt x="4408" y="608"/>
                    </a:cubicBezTo>
                    <a:lnTo>
                      <a:pt x="4408" y="608"/>
                    </a:lnTo>
                    <a:cubicBezTo>
                      <a:pt x="4301" y="621"/>
                      <a:pt x="4196" y="627"/>
                      <a:pt x="4091" y="627"/>
                    </a:cubicBezTo>
                    <a:cubicBezTo>
                      <a:pt x="3447" y="627"/>
                      <a:pt x="2837" y="393"/>
                      <a:pt x="2341" y="0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7">
                <a:extLst>
                  <a:ext uri="{FF2B5EF4-FFF2-40B4-BE49-F238E27FC236}">
                    <a16:creationId xmlns:a16="http://schemas.microsoft.com/office/drawing/2014/main" id="{7029E852-BA3A-4135-FB36-6ED18A8FEF36}"/>
                  </a:ext>
                </a:extLst>
              </p:cNvPr>
              <p:cNvSpPr/>
              <p:nvPr/>
            </p:nvSpPr>
            <p:spPr>
              <a:xfrm>
                <a:off x="8375988" y="1028777"/>
                <a:ext cx="181599" cy="179746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6499" extrusionOk="0">
                    <a:moveTo>
                      <a:pt x="3526" y="0"/>
                    </a:moveTo>
                    <a:cubicBezTo>
                      <a:pt x="2402" y="0"/>
                      <a:pt x="1490" y="882"/>
                      <a:pt x="943" y="1794"/>
                    </a:cubicBezTo>
                    <a:cubicBezTo>
                      <a:pt x="852" y="1946"/>
                      <a:pt x="882" y="2401"/>
                      <a:pt x="791" y="2553"/>
                    </a:cubicBezTo>
                    <a:cubicBezTo>
                      <a:pt x="700" y="2797"/>
                      <a:pt x="365" y="3009"/>
                      <a:pt x="274" y="3253"/>
                    </a:cubicBezTo>
                    <a:cubicBezTo>
                      <a:pt x="1" y="4104"/>
                      <a:pt x="92" y="4651"/>
                      <a:pt x="92" y="5654"/>
                    </a:cubicBezTo>
                    <a:cubicBezTo>
                      <a:pt x="92" y="5958"/>
                      <a:pt x="548" y="6262"/>
                      <a:pt x="852" y="6322"/>
                    </a:cubicBezTo>
                    <a:cubicBezTo>
                      <a:pt x="1372" y="6436"/>
                      <a:pt x="1902" y="6498"/>
                      <a:pt x="2436" y="6498"/>
                    </a:cubicBezTo>
                    <a:cubicBezTo>
                      <a:pt x="2899" y="6498"/>
                      <a:pt x="3364" y="6452"/>
                      <a:pt x="3830" y="6353"/>
                    </a:cubicBezTo>
                    <a:cubicBezTo>
                      <a:pt x="5016" y="6079"/>
                      <a:pt x="6140" y="5228"/>
                      <a:pt x="6414" y="4104"/>
                    </a:cubicBezTo>
                    <a:cubicBezTo>
                      <a:pt x="6566" y="3222"/>
                      <a:pt x="6353" y="2341"/>
                      <a:pt x="5867" y="1611"/>
                    </a:cubicBezTo>
                    <a:cubicBezTo>
                      <a:pt x="5350" y="790"/>
                      <a:pt x="4529" y="31"/>
                      <a:pt x="3526" y="0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7">
                <a:extLst>
                  <a:ext uri="{FF2B5EF4-FFF2-40B4-BE49-F238E27FC236}">
                    <a16:creationId xmlns:a16="http://schemas.microsoft.com/office/drawing/2014/main" id="{D8D75A5E-8C0A-35F8-3CE6-C09251B99E03}"/>
                  </a:ext>
                </a:extLst>
              </p:cNvPr>
              <p:cNvSpPr/>
              <p:nvPr/>
            </p:nvSpPr>
            <p:spPr>
              <a:xfrm>
                <a:off x="8389900" y="1163773"/>
                <a:ext cx="28985" cy="8767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317" extrusionOk="0">
                    <a:moveTo>
                      <a:pt x="148" y="1"/>
                    </a:moveTo>
                    <a:cubicBezTo>
                      <a:pt x="54" y="1"/>
                      <a:pt x="1" y="143"/>
                      <a:pt x="105" y="195"/>
                    </a:cubicBezTo>
                    <a:cubicBezTo>
                      <a:pt x="288" y="256"/>
                      <a:pt x="470" y="317"/>
                      <a:pt x="683" y="317"/>
                    </a:cubicBezTo>
                    <a:cubicBezTo>
                      <a:pt x="774" y="317"/>
                      <a:pt x="835" y="286"/>
                      <a:pt x="926" y="286"/>
                    </a:cubicBezTo>
                    <a:cubicBezTo>
                      <a:pt x="1048" y="256"/>
                      <a:pt x="1017" y="74"/>
                      <a:pt x="896" y="74"/>
                    </a:cubicBezTo>
                    <a:cubicBezTo>
                      <a:pt x="810" y="95"/>
                      <a:pt x="723" y="105"/>
                      <a:pt x="639" y="105"/>
                    </a:cubicBezTo>
                    <a:cubicBezTo>
                      <a:pt x="484" y="105"/>
                      <a:pt x="334" y="72"/>
                      <a:pt x="197" y="13"/>
                    </a:cubicBezTo>
                    <a:cubicBezTo>
                      <a:pt x="180" y="4"/>
                      <a:pt x="163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7">
                <a:extLst>
                  <a:ext uri="{FF2B5EF4-FFF2-40B4-BE49-F238E27FC236}">
                    <a16:creationId xmlns:a16="http://schemas.microsoft.com/office/drawing/2014/main" id="{DFFEEE19-69F5-EA77-FBFD-E0B0342288E5}"/>
                  </a:ext>
                </a:extLst>
              </p:cNvPr>
              <p:cNvSpPr/>
              <p:nvPr/>
            </p:nvSpPr>
            <p:spPr>
              <a:xfrm>
                <a:off x="8386913" y="1084949"/>
                <a:ext cx="32829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681" extrusionOk="0">
                    <a:moveTo>
                      <a:pt x="1034" y="0"/>
                    </a:moveTo>
                    <a:cubicBezTo>
                      <a:pt x="968" y="0"/>
                      <a:pt x="894" y="52"/>
                      <a:pt x="913" y="127"/>
                    </a:cubicBezTo>
                    <a:cubicBezTo>
                      <a:pt x="973" y="340"/>
                      <a:pt x="973" y="553"/>
                      <a:pt x="913" y="766"/>
                    </a:cubicBezTo>
                    <a:cubicBezTo>
                      <a:pt x="882" y="857"/>
                      <a:pt x="821" y="948"/>
                      <a:pt x="730" y="1009"/>
                    </a:cubicBezTo>
                    <a:lnTo>
                      <a:pt x="183" y="1617"/>
                    </a:lnTo>
                    <a:cubicBezTo>
                      <a:pt x="61" y="1708"/>
                      <a:pt x="1" y="1860"/>
                      <a:pt x="31" y="2012"/>
                    </a:cubicBezTo>
                    <a:cubicBezTo>
                      <a:pt x="61" y="2073"/>
                      <a:pt x="92" y="2164"/>
                      <a:pt x="183" y="2225"/>
                    </a:cubicBezTo>
                    <a:cubicBezTo>
                      <a:pt x="365" y="2346"/>
                      <a:pt x="517" y="2498"/>
                      <a:pt x="700" y="2650"/>
                    </a:cubicBezTo>
                    <a:cubicBezTo>
                      <a:pt x="730" y="2650"/>
                      <a:pt x="730" y="2681"/>
                      <a:pt x="761" y="2681"/>
                    </a:cubicBezTo>
                    <a:cubicBezTo>
                      <a:pt x="791" y="2650"/>
                      <a:pt x="791" y="2650"/>
                      <a:pt x="821" y="2620"/>
                    </a:cubicBezTo>
                    <a:cubicBezTo>
                      <a:pt x="852" y="2589"/>
                      <a:pt x="852" y="2529"/>
                      <a:pt x="821" y="2498"/>
                    </a:cubicBezTo>
                    <a:cubicBezTo>
                      <a:pt x="639" y="2346"/>
                      <a:pt x="457" y="2194"/>
                      <a:pt x="305" y="2042"/>
                    </a:cubicBezTo>
                    <a:cubicBezTo>
                      <a:pt x="244" y="2042"/>
                      <a:pt x="213" y="1981"/>
                      <a:pt x="213" y="1951"/>
                    </a:cubicBezTo>
                    <a:cubicBezTo>
                      <a:pt x="183" y="1890"/>
                      <a:pt x="244" y="1829"/>
                      <a:pt x="305" y="1769"/>
                    </a:cubicBezTo>
                    <a:lnTo>
                      <a:pt x="913" y="1130"/>
                    </a:lnTo>
                    <a:cubicBezTo>
                      <a:pt x="1004" y="1039"/>
                      <a:pt x="1065" y="948"/>
                      <a:pt x="1125" y="826"/>
                    </a:cubicBezTo>
                    <a:cubicBezTo>
                      <a:pt x="1186" y="583"/>
                      <a:pt x="1186" y="310"/>
                      <a:pt x="1125" y="66"/>
                    </a:cubicBezTo>
                    <a:cubicBezTo>
                      <a:pt x="1114" y="20"/>
                      <a:pt x="1075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7">
                <a:extLst>
                  <a:ext uri="{FF2B5EF4-FFF2-40B4-BE49-F238E27FC236}">
                    <a16:creationId xmlns:a16="http://schemas.microsoft.com/office/drawing/2014/main" id="{D5009CEE-9A26-514C-CFA0-F9A3CFE69000}"/>
                  </a:ext>
                </a:extLst>
              </p:cNvPr>
              <p:cNvSpPr/>
              <p:nvPr/>
            </p:nvSpPr>
            <p:spPr>
              <a:xfrm>
                <a:off x="8396178" y="1093495"/>
                <a:ext cx="7578" cy="1446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23" extrusionOk="0">
                    <a:moveTo>
                      <a:pt x="182" y="1"/>
                    </a:moveTo>
                    <a:cubicBezTo>
                      <a:pt x="91" y="122"/>
                      <a:pt x="30" y="244"/>
                      <a:pt x="0" y="396"/>
                    </a:cubicBezTo>
                    <a:cubicBezTo>
                      <a:pt x="0" y="426"/>
                      <a:pt x="30" y="487"/>
                      <a:pt x="61" y="487"/>
                    </a:cubicBezTo>
                    <a:cubicBezTo>
                      <a:pt x="74" y="513"/>
                      <a:pt x="87" y="522"/>
                      <a:pt x="99" y="522"/>
                    </a:cubicBezTo>
                    <a:cubicBezTo>
                      <a:pt x="117" y="522"/>
                      <a:pt x="134" y="505"/>
                      <a:pt x="152" y="487"/>
                    </a:cubicBezTo>
                    <a:cubicBezTo>
                      <a:pt x="243" y="396"/>
                      <a:pt x="274" y="274"/>
                      <a:pt x="274" y="153"/>
                    </a:cubicBezTo>
                    <a:cubicBezTo>
                      <a:pt x="274" y="122"/>
                      <a:pt x="274" y="92"/>
                      <a:pt x="274" y="61"/>
                    </a:cubicBezTo>
                    <a:cubicBezTo>
                      <a:pt x="243" y="31"/>
                      <a:pt x="213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7">
                <a:extLst>
                  <a:ext uri="{FF2B5EF4-FFF2-40B4-BE49-F238E27FC236}">
                    <a16:creationId xmlns:a16="http://schemas.microsoft.com/office/drawing/2014/main" id="{47115FEE-2019-0170-F2CC-05816658BE6F}"/>
                  </a:ext>
                </a:extLst>
              </p:cNvPr>
              <p:cNvSpPr/>
              <p:nvPr/>
            </p:nvSpPr>
            <p:spPr>
              <a:xfrm>
                <a:off x="8437360" y="1109481"/>
                <a:ext cx="6748" cy="13829"/>
              </a:xfrm>
              <a:custGeom>
                <a:avLst/>
                <a:gdLst/>
                <a:ahLst/>
                <a:cxnLst/>
                <a:rect l="l" t="t" r="r" b="b"/>
                <a:pathLst>
                  <a:path w="244" h="500" extrusionOk="0">
                    <a:moveTo>
                      <a:pt x="183" y="0"/>
                    </a:moveTo>
                    <a:cubicBezTo>
                      <a:pt x="61" y="122"/>
                      <a:pt x="0" y="243"/>
                      <a:pt x="0" y="395"/>
                    </a:cubicBezTo>
                    <a:cubicBezTo>
                      <a:pt x="0" y="426"/>
                      <a:pt x="0" y="486"/>
                      <a:pt x="31" y="486"/>
                    </a:cubicBezTo>
                    <a:cubicBezTo>
                      <a:pt x="49" y="495"/>
                      <a:pt x="61" y="499"/>
                      <a:pt x="71" y="499"/>
                    </a:cubicBezTo>
                    <a:cubicBezTo>
                      <a:pt x="94" y="499"/>
                      <a:pt x="100" y="478"/>
                      <a:pt x="122" y="456"/>
                    </a:cubicBezTo>
                    <a:cubicBezTo>
                      <a:pt x="213" y="365"/>
                      <a:pt x="244" y="243"/>
                      <a:pt x="244" y="152"/>
                    </a:cubicBezTo>
                    <a:cubicBezTo>
                      <a:pt x="244" y="122"/>
                      <a:pt x="244" y="61"/>
                      <a:pt x="244" y="61"/>
                    </a:cubicBezTo>
                    <a:cubicBezTo>
                      <a:pt x="244" y="31"/>
                      <a:pt x="213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7">
                <a:extLst>
                  <a:ext uri="{FF2B5EF4-FFF2-40B4-BE49-F238E27FC236}">
                    <a16:creationId xmlns:a16="http://schemas.microsoft.com/office/drawing/2014/main" id="{1994583E-E4D3-A6BF-5AD1-65B5C7F917DD}"/>
                  </a:ext>
                </a:extLst>
              </p:cNvPr>
              <p:cNvSpPr/>
              <p:nvPr/>
            </p:nvSpPr>
            <p:spPr>
              <a:xfrm>
                <a:off x="8381022" y="1077731"/>
                <a:ext cx="113534" cy="60349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2182" extrusionOk="0">
                    <a:moveTo>
                      <a:pt x="700" y="236"/>
                    </a:moveTo>
                    <a:cubicBezTo>
                      <a:pt x="761" y="236"/>
                      <a:pt x="822" y="267"/>
                      <a:pt x="882" y="327"/>
                    </a:cubicBezTo>
                    <a:cubicBezTo>
                      <a:pt x="913" y="358"/>
                      <a:pt x="913" y="449"/>
                      <a:pt x="913" y="510"/>
                    </a:cubicBezTo>
                    <a:cubicBezTo>
                      <a:pt x="913" y="723"/>
                      <a:pt x="852" y="905"/>
                      <a:pt x="791" y="1087"/>
                    </a:cubicBezTo>
                    <a:cubicBezTo>
                      <a:pt x="761" y="1179"/>
                      <a:pt x="670" y="1300"/>
                      <a:pt x="609" y="1300"/>
                    </a:cubicBezTo>
                    <a:cubicBezTo>
                      <a:pt x="518" y="1270"/>
                      <a:pt x="457" y="1239"/>
                      <a:pt x="426" y="1209"/>
                    </a:cubicBezTo>
                    <a:cubicBezTo>
                      <a:pt x="335" y="1148"/>
                      <a:pt x="274" y="1087"/>
                      <a:pt x="244" y="1027"/>
                    </a:cubicBezTo>
                    <a:cubicBezTo>
                      <a:pt x="214" y="966"/>
                      <a:pt x="214" y="905"/>
                      <a:pt x="244" y="844"/>
                    </a:cubicBezTo>
                    <a:cubicBezTo>
                      <a:pt x="274" y="662"/>
                      <a:pt x="335" y="510"/>
                      <a:pt x="396" y="388"/>
                    </a:cubicBezTo>
                    <a:cubicBezTo>
                      <a:pt x="426" y="327"/>
                      <a:pt x="487" y="267"/>
                      <a:pt x="518" y="236"/>
                    </a:cubicBezTo>
                    <a:close/>
                    <a:moveTo>
                      <a:pt x="2007" y="723"/>
                    </a:moveTo>
                    <a:cubicBezTo>
                      <a:pt x="2068" y="723"/>
                      <a:pt x="2129" y="723"/>
                      <a:pt x="2159" y="753"/>
                    </a:cubicBezTo>
                    <a:cubicBezTo>
                      <a:pt x="2311" y="814"/>
                      <a:pt x="2433" y="875"/>
                      <a:pt x="2554" y="966"/>
                    </a:cubicBezTo>
                    <a:cubicBezTo>
                      <a:pt x="2615" y="1027"/>
                      <a:pt x="2676" y="1087"/>
                      <a:pt x="2706" y="1148"/>
                    </a:cubicBezTo>
                    <a:cubicBezTo>
                      <a:pt x="2737" y="1239"/>
                      <a:pt x="2737" y="1331"/>
                      <a:pt x="2706" y="1422"/>
                    </a:cubicBezTo>
                    <a:cubicBezTo>
                      <a:pt x="2676" y="1543"/>
                      <a:pt x="2645" y="1665"/>
                      <a:pt x="2585" y="1756"/>
                    </a:cubicBezTo>
                    <a:cubicBezTo>
                      <a:pt x="2554" y="1847"/>
                      <a:pt x="2463" y="1908"/>
                      <a:pt x="2372" y="1969"/>
                    </a:cubicBezTo>
                    <a:cubicBezTo>
                      <a:pt x="2311" y="1984"/>
                      <a:pt x="2250" y="1992"/>
                      <a:pt x="2189" y="1992"/>
                    </a:cubicBezTo>
                    <a:cubicBezTo>
                      <a:pt x="2129" y="1992"/>
                      <a:pt x="2068" y="1984"/>
                      <a:pt x="2007" y="1969"/>
                    </a:cubicBezTo>
                    <a:cubicBezTo>
                      <a:pt x="1885" y="1938"/>
                      <a:pt x="1764" y="1878"/>
                      <a:pt x="1673" y="1786"/>
                    </a:cubicBezTo>
                    <a:cubicBezTo>
                      <a:pt x="1612" y="1665"/>
                      <a:pt x="1581" y="1543"/>
                      <a:pt x="1612" y="1452"/>
                    </a:cubicBezTo>
                    <a:cubicBezTo>
                      <a:pt x="1612" y="1239"/>
                      <a:pt x="1673" y="1057"/>
                      <a:pt x="1764" y="905"/>
                    </a:cubicBezTo>
                    <a:cubicBezTo>
                      <a:pt x="1794" y="814"/>
                      <a:pt x="1855" y="753"/>
                      <a:pt x="1946" y="723"/>
                    </a:cubicBezTo>
                    <a:close/>
                    <a:moveTo>
                      <a:pt x="590" y="1"/>
                    </a:moveTo>
                    <a:cubicBezTo>
                      <a:pt x="540" y="1"/>
                      <a:pt x="487" y="8"/>
                      <a:pt x="426" y="24"/>
                    </a:cubicBezTo>
                    <a:cubicBezTo>
                      <a:pt x="335" y="84"/>
                      <a:pt x="274" y="145"/>
                      <a:pt x="214" y="267"/>
                    </a:cubicBezTo>
                    <a:cubicBezTo>
                      <a:pt x="122" y="419"/>
                      <a:pt x="62" y="601"/>
                      <a:pt x="31" y="814"/>
                    </a:cubicBezTo>
                    <a:cubicBezTo>
                      <a:pt x="1" y="905"/>
                      <a:pt x="1" y="996"/>
                      <a:pt x="31" y="1087"/>
                    </a:cubicBezTo>
                    <a:cubicBezTo>
                      <a:pt x="62" y="1209"/>
                      <a:pt x="153" y="1300"/>
                      <a:pt x="274" y="1361"/>
                    </a:cubicBezTo>
                    <a:cubicBezTo>
                      <a:pt x="335" y="1422"/>
                      <a:pt x="457" y="1483"/>
                      <a:pt x="578" y="1483"/>
                    </a:cubicBezTo>
                    <a:cubicBezTo>
                      <a:pt x="700" y="1483"/>
                      <a:pt x="822" y="1422"/>
                      <a:pt x="943" y="1179"/>
                    </a:cubicBezTo>
                    <a:cubicBezTo>
                      <a:pt x="1004" y="1027"/>
                      <a:pt x="1034" y="875"/>
                      <a:pt x="1065" y="692"/>
                    </a:cubicBezTo>
                    <a:cubicBezTo>
                      <a:pt x="1186" y="753"/>
                      <a:pt x="1247" y="783"/>
                      <a:pt x="1338" y="783"/>
                    </a:cubicBezTo>
                    <a:lnTo>
                      <a:pt x="1551" y="875"/>
                    </a:lnTo>
                    <a:cubicBezTo>
                      <a:pt x="1460" y="1057"/>
                      <a:pt x="1399" y="1239"/>
                      <a:pt x="1399" y="1422"/>
                    </a:cubicBezTo>
                    <a:cubicBezTo>
                      <a:pt x="1369" y="1604"/>
                      <a:pt x="1429" y="1756"/>
                      <a:pt x="1521" y="1908"/>
                    </a:cubicBezTo>
                    <a:cubicBezTo>
                      <a:pt x="1612" y="2030"/>
                      <a:pt x="1764" y="2121"/>
                      <a:pt x="1946" y="2151"/>
                    </a:cubicBezTo>
                    <a:cubicBezTo>
                      <a:pt x="2007" y="2182"/>
                      <a:pt x="2098" y="2182"/>
                      <a:pt x="2189" y="2182"/>
                    </a:cubicBezTo>
                    <a:cubicBezTo>
                      <a:pt x="2433" y="2182"/>
                      <a:pt x="2645" y="2060"/>
                      <a:pt x="2737" y="1847"/>
                    </a:cubicBezTo>
                    <a:cubicBezTo>
                      <a:pt x="2828" y="1726"/>
                      <a:pt x="2858" y="1604"/>
                      <a:pt x="2888" y="1483"/>
                    </a:cubicBezTo>
                    <a:lnTo>
                      <a:pt x="2888" y="1391"/>
                    </a:lnTo>
                    <a:cubicBezTo>
                      <a:pt x="3253" y="1513"/>
                      <a:pt x="3618" y="1634"/>
                      <a:pt x="3952" y="1786"/>
                    </a:cubicBezTo>
                    <a:lnTo>
                      <a:pt x="3983" y="1786"/>
                    </a:lnTo>
                    <a:cubicBezTo>
                      <a:pt x="4044" y="1786"/>
                      <a:pt x="4074" y="1756"/>
                      <a:pt x="4074" y="1726"/>
                    </a:cubicBezTo>
                    <a:cubicBezTo>
                      <a:pt x="4104" y="1695"/>
                      <a:pt x="4104" y="1634"/>
                      <a:pt x="4074" y="1604"/>
                    </a:cubicBezTo>
                    <a:cubicBezTo>
                      <a:pt x="3709" y="1452"/>
                      <a:pt x="3314" y="1331"/>
                      <a:pt x="2919" y="1209"/>
                    </a:cubicBezTo>
                    <a:cubicBezTo>
                      <a:pt x="2919" y="1148"/>
                      <a:pt x="2919" y="1118"/>
                      <a:pt x="2888" y="1087"/>
                    </a:cubicBezTo>
                    <a:cubicBezTo>
                      <a:pt x="2858" y="966"/>
                      <a:pt x="2767" y="875"/>
                      <a:pt x="2676" y="814"/>
                    </a:cubicBezTo>
                    <a:cubicBezTo>
                      <a:pt x="2554" y="723"/>
                      <a:pt x="2402" y="631"/>
                      <a:pt x="2250" y="571"/>
                    </a:cubicBezTo>
                    <a:cubicBezTo>
                      <a:pt x="2161" y="526"/>
                      <a:pt x="2056" y="498"/>
                      <a:pt x="1958" y="498"/>
                    </a:cubicBezTo>
                    <a:cubicBezTo>
                      <a:pt x="1922" y="498"/>
                      <a:pt x="1888" y="502"/>
                      <a:pt x="1855" y="510"/>
                    </a:cubicBezTo>
                    <a:cubicBezTo>
                      <a:pt x="1764" y="571"/>
                      <a:pt x="1703" y="631"/>
                      <a:pt x="1642" y="692"/>
                    </a:cubicBezTo>
                    <a:lnTo>
                      <a:pt x="1399" y="601"/>
                    </a:lnTo>
                    <a:cubicBezTo>
                      <a:pt x="1308" y="571"/>
                      <a:pt x="1247" y="571"/>
                      <a:pt x="1095" y="510"/>
                    </a:cubicBezTo>
                    <a:cubicBezTo>
                      <a:pt x="1126" y="388"/>
                      <a:pt x="1095" y="267"/>
                      <a:pt x="1034" y="176"/>
                    </a:cubicBezTo>
                    <a:cubicBezTo>
                      <a:pt x="943" y="84"/>
                      <a:pt x="852" y="54"/>
                      <a:pt x="730" y="24"/>
                    </a:cubicBezTo>
                    <a:cubicBezTo>
                      <a:pt x="685" y="8"/>
                      <a:pt x="639" y="1"/>
                      <a:pt x="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7">
                <a:extLst>
                  <a:ext uri="{FF2B5EF4-FFF2-40B4-BE49-F238E27FC236}">
                    <a16:creationId xmlns:a16="http://schemas.microsoft.com/office/drawing/2014/main" id="{5753903B-7D91-D261-FC3B-7B8C6C15E80D}"/>
                  </a:ext>
                </a:extLst>
              </p:cNvPr>
              <p:cNvSpPr/>
              <p:nvPr/>
            </p:nvSpPr>
            <p:spPr>
              <a:xfrm>
                <a:off x="8342356" y="1220443"/>
                <a:ext cx="66433" cy="114364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135" extrusionOk="0">
                    <a:moveTo>
                      <a:pt x="1870" y="0"/>
                    </a:moveTo>
                    <a:cubicBezTo>
                      <a:pt x="1748" y="0"/>
                      <a:pt x="1627" y="31"/>
                      <a:pt x="1520" y="92"/>
                    </a:cubicBezTo>
                    <a:cubicBezTo>
                      <a:pt x="1338" y="213"/>
                      <a:pt x="1156" y="365"/>
                      <a:pt x="1065" y="548"/>
                    </a:cubicBezTo>
                    <a:cubicBezTo>
                      <a:pt x="609" y="1247"/>
                      <a:pt x="274" y="2037"/>
                      <a:pt x="122" y="2858"/>
                    </a:cubicBezTo>
                    <a:cubicBezTo>
                      <a:pt x="1" y="3101"/>
                      <a:pt x="61" y="3405"/>
                      <a:pt x="213" y="3617"/>
                    </a:cubicBezTo>
                    <a:cubicBezTo>
                      <a:pt x="335" y="3699"/>
                      <a:pt x="470" y="3739"/>
                      <a:pt x="610" y="3739"/>
                    </a:cubicBezTo>
                    <a:cubicBezTo>
                      <a:pt x="680" y="3739"/>
                      <a:pt x="750" y="3729"/>
                      <a:pt x="821" y="3709"/>
                    </a:cubicBezTo>
                    <a:cubicBezTo>
                      <a:pt x="1004" y="3617"/>
                      <a:pt x="1217" y="3587"/>
                      <a:pt x="1429" y="3557"/>
                    </a:cubicBezTo>
                    <a:cubicBezTo>
                      <a:pt x="1490" y="3648"/>
                      <a:pt x="1490" y="3769"/>
                      <a:pt x="1490" y="3861"/>
                    </a:cubicBezTo>
                    <a:cubicBezTo>
                      <a:pt x="1520" y="3982"/>
                      <a:pt x="1551" y="4104"/>
                      <a:pt x="1672" y="4134"/>
                    </a:cubicBezTo>
                    <a:cubicBezTo>
                      <a:pt x="1764" y="4134"/>
                      <a:pt x="1885" y="4104"/>
                      <a:pt x="2007" y="4043"/>
                    </a:cubicBezTo>
                    <a:cubicBezTo>
                      <a:pt x="2189" y="3952"/>
                      <a:pt x="2341" y="3769"/>
                      <a:pt x="2402" y="3526"/>
                    </a:cubicBezTo>
                    <a:cubicBezTo>
                      <a:pt x="2037" y="3253"/>
                      <a:pt x="1581" y="3010"/>
                      <a:pt x="1460" y="2523"/>
                    </a:cubicBezTo>
                    <a:cubicBezTo>
                      <a:pt x="1399" y="2098"/>
                      <a:pt x="1460" y="1672"/>
                      <a:pt x="1612" y="1277"/>
                    </a:cubicBezTo>
                    <a:cubicBezTo>
                      <a:pt x="1764" y="912"/>
                      <a:pt x="2068" y="487"/>
                      <a:pt x="2220" y="92"/>
                    </a:cubicBezTo>
                    <a:cubicBezTo>
                      <a:pt x="2113" y="31"/>
                      <a:pt x="1992" y="0"/>
                      <a:pt x="18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7">
                <a:extLst>
                  <a:ext uri="{FF2B5EF4-FFF2-40B4-BE49-F238E27FC236}">
                    <a16:creationId xmlns:a16="http://schemas.microsoft.com/office/drawing/2014/main" id="{B5851828-EB68-732C-3863-23F67C9A8B04}"/>
                  </a:ext>
                </a:extLst>
              </p:cNvPr>
              <p:cNvSpPr/>
              <p:nvPr/>
            </p:nvSpPr>
            <p:spPr>
              <a:xfrm>
                <a:off x="8461726" y="1739962"/>
                <a:ext cx="159777" cy="313608"/>
              </a:xfrm>
              <a:custGeom>
                <a:avLst/>
                <a:gdLst/>
                <a:ahLst/>
                <a:cxnLst/>
                <a:rect l="l" t="t" r="r" b="b"/>
                <a:pathLst>
                  <a:path w="5777" h="11339" extrusionOk="0">
                    <a:moveTo>
                      <a:pt x="3679" y="1"/>
                    </a:moveTo>
                    <a:lnTo>
                      <a:pt x="31" y="1764"/>
                    </a:lnTo>
                    <a:cubicBezTo>
                      <a:pt x="1" y="4955"/>
                      <a:pt x="92" y="8147"/>
                      <a:pt x="335" y="11338"/>
                    </a:cubicBezTo>
                    <a:lnTo>
                      <a:pt x="5776" y="9302"/>
                    </a:lnTo>
                    <a:cubicBezTo>
                      <a:pt x="5138" y="6202"/>
                      <a:pt x="4439" y="3101"/>
                      <a:pt x="3679" y="1"/>
                    </a:cubicBezTo>
                    <a:close/>
                  </a:path>
                </a:pathLst>
              </a:custGeom>
              <a:solidFill>
                <a:srgbClr val="4A8C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7">
                <a:extLst>
                  <a:ext uri="{FF2B5EF4-FFF2-40B4-BE49-F238E27FC236}">
                    <a16:creationId xmlns:a16="http://schemas.microsoft.com/office/drawing/2014/main" id="{9A5FD48E-35FC-6E63-AB54-3A52551472AE}"/>
                  </a:ext>
                </a:extLst>
              </p:cNvPr>
              <p:cNvSpPr/>
              <p:nvPr/>
            </p:nvSpPr>
            <p:spPr>
              <a:xfrm>
                <a:off x="8447455" y="1255734"/>
                <a:ext cx="229530" cy="1045232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37792" extrusionOk="0">
                    <a:moveTo>
                      <a:pt x="2219" y="1"/>
                    </a:moveTo>
                    <a:cubicBezTo>
                      <a:pt x="122" y="12494"/>
                      <a:pt x="0" y="25229"/>
                      <a:pt x="1793" y="37783"/>
                    </a:cubicBezTo>
                    <a:cubicBezTo>
                      <a:pt x="1993" y="37788"/>
                      <a:pt x="2193" y="37791"/>
                      <a:pt x="2393" y="37791"/>
                    </a:cubicBezTo>
                    <a:cubicBezTo>
                      <a:pt x="4381" y="37791"/>
                      <a:pt x="6365" y="37517"/>
                      <a:pt x="8298" y="36992"/>
                    </a:cubicBezTo>
                    <a:cubicBezTo>
                      <a:pt x="7052" y="30457"/>
                      <a:pt x="5775" y="23953"/>
                      <a:pt x="4195" y="17509"/>
                    </a:cubicBezTo>
                    <a:cubicBezTo>
                      <a:pt x="3648" y="15260"/>
                      <a:pt x="3040" y="12950"/>
                      <a:pt x="3313" y="10670"/>
                    </a:cubicBezTo>
                    <a:cubicBezTo>
                      <a:pt x="3496" y="9332"/>
                      <a:pt x="3952" y="8086"/>
                      <a:pt x="4286" y="6810"/>
                    </a:cubicBezTo>
                    <a:cubicBezTo>
                      <a:pt x="4620" y="5533"/>
                      <a:pt x="4863" y="4196"/>
                      <a:pt x="4590" y="2919"/>
                    </a:cubicBezTo>
                    <a:cubicBezTo>
                      <a:pt x="4316" y="1612"/>
                      <a:pt x="3465" y="366"/>
                      <a:pt x="22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7">
                <a:extLst>
                  <a:ext uri="{FF2B5EF4-FFF2-40B4-BE49-F238E27FC236}">
                    <a16:creationId xmlns:a16="http://schemas.microsoft.com/office/drawing/2014/main" id="{8BA90D9A-D6FA-0C6D-6A8D-5A453D123D92}"/>
                  </a:ext>
                </a:extLst>
              </p:cNvPr>
              <p:cNvSpPr/>
              <p:nvPr/>
            </p:nvSpPr>
            <p:spPr>
              <a:xfrm>
                <a:off x="8478542" y="1845033"/>
                <a:ext cx="89140" cy="48815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1765" extrusionOk="0">
                    <a:moveTo>
                      <a:pt x="3053" y="0"/>
                    </a:moveTo>
                    <a:cubicBezTo>
                      <a:pt x="3026" y="0"/>
                      <a:pt x="3001" y="10"/>
                      <a:pt x="2980" y="32"/>
                    </a:cubicBezTo>
                    <a:cubicBezTo>
                      <a:pt x="2068" y="609"/>
                      <a:pt x="1095" y="1096"/>
                      <a:pt x="122" y="1491"/>
                    </a:cubicBezTo>
                    <a:cubicBezTo>
                      <a:pt x="31" y="1491"/>
                      <a:pt x="1" y="1582"/>
                      <a:pt x="31" y="1673"/>
                    </a:cubicBezTo>
                    <a:cubicBezTo>
                      <a:pt x="31" y="1734"/>
                      <a:pt x="92" y="1764"/>
                      <a:pt x="153" y="1764"/>
                    </a:cubicBezTo>
                    <a:lnTo>
                      <a:pt x="214" y="1764"/>
                    </a:lnTo>
                    <a:cubicBezTo>
                      <a:pt x="1247" y="1369"/>
                      <a:pt x="2220" y="883"/>
                      <a:pt x="3132" y="275"/>
                    </a:cubicBezTo>
                    <a:cubicBezTo>
                      <a:pt x="3192" y="244"/>
                      <a:pt x="3223" y="153"/>
                      <a:pt x="3192" y="92"/>
                    </a:cubicBezTo>
                    <a:cubicBezTo>
                      <a:pt x="3153" y="34"/>
                      <a:pt x="3101" y="0"/>
                      <a:pt x="3053" y="0"/>
                    </a:cubicBezTo>
                    <a:close/>
                  </a:path>
                </a:pathLst>
              </a:custGeom>
              <a:solidFill>
                <a:srgbClr val="261D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7">
                <a:extLst>
                  <a:ext uri="{FF2B5EF4-FFF2-40B4-BE49-F238E27FC236}">
                    <a16:creationId xmlns:a16="http://schemas.microsoft.com/office/drawing/2014/main" id="{A7999CEE-B0C8-D643-288A-003314F99CC6}"/>
                  </a:ext>
                </a:extLst>
              </p:cNvPr>
              <p:cNvSpPr/>
              <p:nvPr/>
            </p:nvSpPr>
            <p:spPr>
              <a:xfrm>
                <a:off x="8428952" y="1704671"/>
                <a:ext cx="342179" cy="289214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0457" extrusionOk="0">
                    <a:moveTo>
                      <a:pt x="9727" y="0"/>
                    </a:moveTo>
                    <a:lnTo>
                      <a:pt x="0" y="3921"/>
                    </a:lnTo>
                    <a:lnTo>
                      <a:pt x="2614" y="10456"/>
                    </a:lnTo>
                    <a:lnTo>
                      <a:pt x="12371" y="6535"/>
                    </a:lnTo>
                    <a:lnTo>
                      <a:pt x="97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7">
                <a:extLst>
                  <a:ext uri="{FF2B5EF4-FFF2-40B4-BE49-F238E27FC236}">
                    <a16:creationId xmlns:a16="http://schemas.microsoft.com/office/drawing/2014/main" id="{476304AC-7394-423F-0F9E-4309CA5F3902}"/>
                  </a:ext>
                </a:extLst>
              </p:cNvPr>
              <p:cNvSpPr/>
              <p:nvPr/>
            </p:nvSpPr>
            <p:spPr>
              <a:xfrm>
                <a:off x="8621476" y="1830761"/>
                <a:ext cx="104269" cy="120642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362" extrusionOk="0">
                    <a:moveTo>
                      <a:pt x="2553" y="1"/>
                    </a:moveTo>
                    <a:lnTo>
                      <a:pt x="699" y="548"/>
                    </a:lnTo>
                    <a:cubicBezTo>
                      <a:pt x="821" y="821"/>
                      <a:pt x="912" y="1064"/>
                      <a:pt x="942" y="1338"/>
                    </a:cubicBezTo>
                    <a:cubicBezTo>
                      <a:pt x="1003" y="1612"/>
                      <a:pt x="973" y="1915"/>
                      <a:pt x="851" y="2159"/>
                    </a:cubicBezTo>
                    <a:cubicBezTo>
                      <a:pt x="730" y="2371"/>
                      <a:pt x="578" y="2615"/>
                      <a:pt x="486" y="2827"/>
                    </a:cubicBezTo>
                    <a:cubicBezTo>
                      <a:pt x="395" y="3010"/>
                      <a:pt x="365" y="3223"/>
                      <a:pt x="334" y="3435"/>
                    </a:cubicBezTo>
                    <a:cubicBezTo>
                      <a:pt x="243" y="3739"/>
                      <a:pt x="91" y="3952"/>
                      <a:pt x="0" y="4256"/>
                    </a:cubicBezTo>
                    <a:cubicBezTo>
                      <a:pt x="28" y="4259"/>
                      <a:pt x="56" y="4260"/>
                      <a:pt x="84" y="4260"/>
                    </a:cubicBezTo>
                    <a:cubicBezTo>
                      <a:pt x="385" y="4260"/>
                      <a:pt x="651" y="4111"/>
                      <a:pt x="790" y="3861"/>
                    </a:cubicBezTo>
                    <a:cubicBezTo>
                      <a:pt x="882" y="3709"/>
                      <a:pt x="912" y="3557"/>
                      <a:pt x="973" y="3405"/>
                    </a:cubicBezTo>
                    <a:cubicBezTo>
                      <a:pt x="1034" y="3283"/>
                      <a:pt x="1094" y="3253"/>
                      <a:pt x="1307" y="3192"/>
                    </a:cubicBezTo>
                    <a:lnTo>
                      <a:pt x="1307" y="3192"/>
                    </a:lnTo>
                    <a:cubicBezTo>
                      <a:pt x="1368" y="3557"/>
                      <a:pt x="1094" y="3466"/>
                      <a:pt x="1003" y="3800"/>
                    </a:cubicBezTo>
                    <a:cubicBezTo>
                      <a:pt x="1003" y="3982"/>
                      <a:pt x="1064" y="4165"/>
                      <a:pt x="1185" y="4347"/>
                    </a:cubicBezTo>
                    <a:cubicBezTo>
                      <a:pt x="1200" y="4357"/>
                      <a:pt x="1217" y="4361"/>
                      <a:pt x="1235" y="4361"/>
                    </a:cubicBezTo>
                    <a:cubicBezTo>
                      <a:pt x="1332" y="4361"/>
                      <a:pt x="1469" y="4241"/>
                      <a:pt x="1520" y="4165"/>
                    </a:cubicBezTo>
                    <a:cubicBezTo>
                      <a:pt x="1570" y="4090"/>
                      <a:pt x="1661" y="4035"/>
                      <a:pt x="1760" y="4035"/>
                    </a:cubicBezTo>
                    <a:cubicBezTo>
                      <a:pt x="1781" y="4035"/>
                      <a:pt x="1802" y="4038"/>
                      <a:pt x="1824" y="4043"/>
                    </a:cubicBezTo>
                    <a:cubicBezTo>
                      <a:pt x="1945" y="4043"/>
                      <a:pt x="1976" y="4195"/>
                      <a:pt x="2067" y="4226"/>
                    </a:cubicBezTo>
                    <a:cubicBezTo>
                      <a:pt x="2100" y="4234"/>
                      <a:pt x="2132" y="4237"/>
                      <a:pt x="2164" y="4237"/>
                    </a:cubicBezTo>
                    <a:cubicBezTo>
                      <a:pt x="2252" y="4237"/>
                      <a:pt x="2335" y="4209"/>
                      <a:pt x="2401" y="4165"/>
                    </a:cubicBezTo>
                    <a:cubicBezTo>
                      <a:pt x="2493" y="4104"/>
                      <a:pt x="2553" y="4013"/>
                      <a:pt x="2644" y="3952"/>
                    </a:cubicBezTo>
                    <a:cubicBezTo>
                      <a:pt x="2857" y="3861"/>
                      <a:pt x="3100" y="3952"/>
                      <a:pt x="3252" y="3800"/>
                    </a:cubicBezTo>
                    <a:cubicBezTo>
                      <a:pt x="3404" y="3618"/>
                      <a:pt x="3222" y="3374"/>
                      <a:pt x="3435" y="3223"/>
                    </a:cubicBezTo>
                    <a:cubicBezTo>
                      <a:pt x="3465" y="3162"/>
                      <a:pt x="3556" y="3101"/>
                      <a:pt x="3617" y="3071"/>
                    </a:cubicBezTo>
                    <a:cubicBezTo>
                      <a:pt x="3708" y="2979"/>
                      <a:pt x="3769" y="2858"/>
                      <a:pt x="3769" y="2736"/>
                    </a:cubicBezTo>
                    <a:cubicBezTo>
                      <a:pt x="3769" y="2584"/>
                      <a:pt x="3739" y="2463"/>
                      <a:pt x="3648" y="2341"/>
                    </a:cubicBezTo>
                    <a:cubicBezTo>
                      <a:pt x="3465" y="2037"/>
                      <a:pt x="3283" y="1764"/>
                      <a:pt x="3070" y="1490"/>
                    </a:cubicBezTo>
                    <a:cubicBezTo>
                      <a:pt x="2766" y="1034"/>
                      <a:pt x="2584" y="517"/>
                      <a:pt x="2553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7">
                <a:extLst>
                  <a:ext uri="{FF2B5EF4-FFF2-40B4-BE49-F238E27FC236}">
                    <a16:creationId xmlns:a16="http://schemas.microsoft.com/office/drawing/2014/main" id="{D8205986-4334-C7B7-54D7-C8C3019D2B28}"/>
                  </a:ext>
                </a:extLst>
              </p:cNvPr>
              <p:cNvSpPr/>
              <p:nvPr/>
            </p:nvSpPr>
            <p:spPr>
              <a:xfrm>
                <a:off x="8510486" y="1299461"/>
                <a:ext cx="205163" cy="587667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21248" extrusionOk="0">
                    <a:moveTo>
                      <a:pt x="1733" y="1"/>
                    </a:moveTo>
                    <a:cubicBezTo>
                      <a:pt x="457" y="1216"/>
                      <a:pt x="1" y="2888"/>
                      <a:pt x="31" y="4590"/>
                    </a:cubicBezTo>
                    <a:cubicBezTo>
                      <a:pt x="62" y="6323"/>
                      <a:pt x="548" y="7995"/>
                      <a:pt x="1065" y="9636"/>
                    </a:cubicBezTo>
                    <a:cubicBezTo>
                      <a:pt x="2311" y="13800"/>
                      <a:pt x="3071" y="17083"/>
                      <a:pt x="4347" y="21247"/>
                    </a:cubicBezTo>
                    <a:cubicBezTo>
                      <a:pt x="4925" y="21125"/>
                      <a:pt x="6809" y="20122"/>
                      <a:pt x="7417" y="20001"/>
                    </a:cubicBezTo>
                    <a:cubicBezTo>
                      <a:pt x="6141" y="14925"/>
                      <a:pt x="4499" y="11520"/>
                      <a:pt x="4135" y="6323"/>
                    </a:cubicBezTo>
                    <a:cubicBezTo>
                      <a:pt x="4104" y="5137"/>
                      <a:pt x="3952" y="3982"/>
                      <a:pt x="3679" y="2827"/>
                    </a:cubicBezTo>
                    <a:cubicBezTo>
                      <a:pt x="3375" y="1672"/>
                      <a:pt x="2676" y="700"/>
                      <a:pt x="1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7">
                <a:extLst>
                  <a:ext uri="{FF2B5EF4-FFF2-40B4-BE49-F238E27FC236}">
                    <a16:creationId xmlns:a16="http://schemas.microsoft.com/office/drawing/2014/main" id="{71047431-5175-1761-1AC4-BE278929F561}"/>
                  </a:ext>
                </a:extLst>
              </p:cNvPr>
              <p:cNvSpPr/>
              <p:nvPr/>
            </p:nvSpPr>
            <p:spPr>
              <a:xfrm>
                <a:off x="8140595" y="1223983"/>
                <a:ext cx="236250" cy="1074217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38840" extrusionOk="0">
                    <a:moveTo>
                      <a:pt x="7941" y="0"/>
                    </a:moveTo>
                    <a:cubicBezTo>
                      <a:pt x="6629" y="0"/>
                      <a:pt x="4986" y="2120"/>
                      <a:pt x="4043" y="3246"/>
                    </a:cubicBezTo>
                    <a:cubicBezTo>
                      <a:pt x="3192" y="4249"/>
                      <a:pt x="2341" y="5313"/>
                      <a:pt x="2128" y="6590"/>
                    </a:cubicBezTo>
                    <a:cubicBezTo>
                      <a:pt x="2007" y="7684"/>
                      <a:pt x="2280" y="8778"/>
                      <a:pt x="2493" y="9812"/>
                    </a:cubicBezTo>
                    <a:cubicBezTo>
                      <a:pt x="3101" y="13034"/>
                      <a:pt x="2676" y="16347"/>
                      <a:pt x="2037" y="19538"/>
                    </a:cubicBezTo>
                    <a:cubicBezTo>
                      <a:pt x="1399" y="22730"/>
                      <a:pt x="548" y="25921"/>
                      <a:pt x="274" y="29174"/>
                    </a:cubicBezTo>
                    <a:cubicBezTo>
                      <a:pt x="1" y="32365"/>
                      <a:pt x="305" y="35557"/>
                      <a:pt x="609" y="38748"/>
                    </a:cubicBezTo>
                    <a:lnTo>
                      <a:pt x="4074" y="38840"/>
                    </a:lnTo>
                    <a:cubicBezTo>
                      <a:pt x="3314" y="27684"/>
                      <a:pt x="3527" y="16468"/>
                      <a:pt x="5320" y="5435"/>
                    </a:cubicBezTo>
                    <a:cubicBezTo>
                      <a:pt x="5411" y="4462"/>
                      <a:pt x="5685" y="3489"/>
                      <a:pt x="6080" y="2578"/>
                    </a:cubicBezTo>
                    <a:cubicBezTo>
                      <a:pt x="6505" y="1696"/>
                      <a:pt x="8268" y="693"/>
                      <a:pt x="8542" y="176"/>
                    </a:cubicBezTo>
                    <a:cubicBezTo>
                      <a:pt x="8353" y="55"/>
                      <a:pt x="8151" y="0"/>
                      <a:pt x="7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7">
                <a:extLst>
                  <a:ext uri="{FF2B5EF4-FFF2-40B4-BE49-F238E27FC236}">
                    <a16:creationId xmlns:a16="http://schemas.microsoft.com/office/drawing/2014/main" id="{D2DB45ED-57AB-19F9-5D04-DF5113069A76}"/>
                  </a:ext>
                </a:extLst>
              </p:cNvPr>
              <p:cNvSpPr/>
              <p:nvPr/>
            </p:nvSpPr>
            <p:spPr>
              <a:xfrm>
                <a:off x="8376818" y="1000068"/>
                <a:ext cx="214401" cy="305588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11049" extrusionOk="0">
                    <a:moveTo>
                      <a:pt x="2476" y="0"/>
                    </a:moveTo>
                    <a:cubicBezTo>
                      <a:pt x="1767" y="0"/>
                      <a:pt x="921" y="550"/>
                      <a:pt x="487" y="1099"/>
                    </a:cubicBezTo>
                    <a:cubicBezTo>
                      <a:pt x="1" y="1676"/>
                      <a:pt x="335" y="2132"/>
                      <a:pt x="822" y="2680"/>
                    </a:cubicBezTo>
                    <a:cubicBezTo>
                      <a:pt x="941" y="2660"/>
                      <a:pt x="1061" y="2650"/>
                      <a:pt x="1182" y="2650"/>
                    </a:cubicBezTo>
                    <a:cubicBezTo>
                      <a:pt x="1614" y="2650"/>
                      <a:pt x="2045" y="2776"/>
                      <a:pt x="2402" y="3014"/>
                    </a:cubicBezTo>
                    <a:cubicBezTo>
                      <a:pt x="2919" y="3318"/>
                      <a:pt x="3375" y="3652"/>
                      <a:pt x="3831" y="4047"/>
                    </a:cubicBezTo>
                    <a:lnTo>
                      <a:pt x="3831" y="4199"/>
                    </a:lnTo>
                    <a:cubicBezTo>
                      <a:pt x="3770" y="5202"/>
                      <a:pt x="3648" y="6236"/>
                      <a:pt x="3496" y="7239"/>
                    </a:cubicBezTo>
                    <a:cubicBezTo>
                      <a:pt x="3344" y="7847"/>
                      <a:pt x="3314" y="8424"/>
                      <a:pt x="3314" y="9032"/>
                    </a:cubicBezTo>
                    <a:cubicBezTo>
                      <a:pt x="3314" y="10148"/>
                      <a:pt x="4203" y="11049"/>
                      <a:pt x="5297" y="11049"/>
                    </a:cubicBezTo>
                    <a:cubicBezTo>
                      <a:pt x="5365" y="11049"/>
                      <a:pt x="5433" y="11045"/>
                      <a:pt x="5503" y="11038"/>
                    </a:cubicBezTo>
                    <a:cubicBezTo>
                      <a:pt x="5537" y="11040"/>
                      <a:pt x="5572" y="11041"/>
                      <a:pt x="5606" y="11041"/>
                    </a:cubicBezTo>
                    <a:cubicBezTo>
                      <a:pt x="6111" y="11041"/>
                      <a:pt x="6561" y="10833"/>
                      <a:pt x="6931" y="10491"/>
                    </a:cubicBezTo>
                    <a:cubicBezTo>
                      <a:pt x="7265" y="10126"/>
                      <a:pt x="7509" y="9519"/>
                      <a:pt x="7114" y="9184"/>
                    </a:cubicBezTo>
                    <a:cubicBezTo>
                      <a:pt x="7357" y="9123"/>
                      <a:pt x="7417" y="8819"/>
                      <a:pt x="7448" y="8546"/>
                    </a:cubicBezTo>
                    <a:cubicBezTo>
                      <a:pt x="7478" y="8303"/>
                      <a:pt x="7752" y="8242"/>
                      <a:pt x="7448" y="7725"/>
                    </a:cubicBezTo>
                    <a:cubicBezTo>
                      <a:pt x="7296" y="7482"/>
                      <a:pt x="7174" y="7239"/>
                      <a:pt x="7083" y="6996"/>
                    </a:cubicBezTo>
                    <a:cubicBezTo>
                      <a:pt x="6810" y="6327"/>
                      <a:pt x="6688" y="5598"/>
                      <a:pt x="6779" y="4868"/>
                    </a:cubicBezTo>
                    <a:cubicBezTo>
                      <a:pt x="6870" y="4139"/>
                      <a:pt x="6931" y="3379"/>
                      <a:pt x="6597" y="2740"/>
                    </a:cubicBezTo>
                    <a:cubicBezTo>
                      <a:pt x="6597" y="2710"/>
                      <a:pt x="6566" y="2680"/>
                      <a:pt x="6566" y="2680"/>
                    </a:cubicBezTo>
                    <a:cubicBezTo>
                      <a:pt x="6262" y="1798"/>
                      <a:pt x="6110" y="1221"/>
                      <a:pt x="5290" y="765"/>
                    </a:cubicBezTo>
                    <a:cubicBezTo>
                      <a:pt x="4439" y="369"/>
                      <a:pt x="3527" y="96"/>
                      <a:pt x="2585" y="5"/>
                    </a:cubicBezTo>
                    <a:cubicBezTo>
                      <a:pt x="2549" y="2"/>
                      <a:pt x="2513" y="0"/>
                      <a:pt x="2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" name="Picture 10" descr="A comparison of red and white images&#10;&#10;Description automatically generated">
            <a:extLst>
              <a:ext uri="{FF2B5EF4-FFF2-40B4-BE49-F238E27FC236}">
                <a16:creationId xmlns:a16="http://schemas.microsoft.com/office/drawing/2014/main" id="{6CDA5CE2-3FEB-DFB8-FA02-0DC8A2420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2" y="2580003"/>
            <a:ext cx="7491905" cy="24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7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est x-ray&#10;&#10;Description automatically generated">
            <a:extLst>
              <a:ext uri="{FF2B5EF4-FFF2-40B4-BE49-F238E27FC236}">
                <a16:creationId xmlns:a16="http://schemas.microsoft.com/office/drawing/2014/main" id="{E69596AF-8599-2D3C-1C8F-C804A2C10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976" y="0"/>
            <a:ext cx="65120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4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09B4B-2A2B-E0E3-7B57-D372910A0A27}"/>
              </a:ext>
            </a:extLst>
          </p:cNvPr>
          <p:cNvSpPr txBox="1"/>
          <p:nvPr/>
        </p:nvSpPr>
        <p:spPr>
          <a:xfrm>
            <a:off x="577121" y="239843"/>
            <a:ext cx="74576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Jockey One" panose="020B0604020202020204" charset="-18"/>
              </a:rPr>
              <a:t>Major criteria for scleroderma (1980):</a:t>
            </a:r>
          </a:p>
          <a:p>
            <a:endParaRPr lang="en-US" dirty="0">
              <a:latin typeface="Jockey One" panose="020B0604020202020204" charset="-18"/>
            </a:endParaRPr>
          </a:p>
          <a:p>
            <a:r>
              <a:rPr lang="en-US" dirty="0">
                <a:latin typeface="Jockey One" panose="020B0604020202020204" charset="-18"/>
              </a:rPr>
              <a:t>Proximal diffuse truncal sclerosis ,the hallmark of scleroderma</a:t>
            </a:r>
          </a:p>
          <a:p>
            <a:r>
              <a:rPr lang="en-US" dirty="0">
                <a:latin typeface="Jockey One" panose="020B0604020202020204" charset="-18"/>
              </a:rPr>
              <a:t>where the skin proximal to the metacarpophalangeal joints in the hand or the metatarsophalangeal joints in the foot is indurated ( non-pitting ) , thickened, hard and is often shiny with loss of skin surface markings. Loss of skin</a:t>
            </a:r>
          </a:p>
          <a:p>
            <a:r>
              <a:rPr lang="en-US" dirty="0">
                <a:latin typeface="Jockey One" panose="020B0604020202020204" charset="-18"/>
              </a:rPr>
              <a:t>elasticity </a:t>
            </a:r>
          </a:p>
          <a:p>
            <a:r>
              <a:rPr lang="en-US" dirty="0">
                <a:latin typeface="Jockey One" panose="020B0604020202020204" charset="-18"/>
              </a:rPr>
              <a:t>A "salt and pepper" pattern of hyperpigmentation.</a:t>
            </a:r>
          </a:p>
          <a:p>
            <a:endParaRPr lang="en-US" dirty="0">
              <a:latin typeface="Jockey One" panose="020B0604020202020204" charset="-18"/>
            </a:endParaRPr>
          </a:p>
          <a:p>
            <a:endParaRPr lang="en-US" dirty="0">
              <a:latin typeface="Jockey One" panose="020B0604020202020204" charset="-18"/>
            </a:endParaRPr>
          </a:p>
          <a:p>
            <a:r>
              <a:rPr lang="en-US" dirty="0">
                <a:latin typeface="Jockey One" panose="020B0604020202020204" charset="-18"/>
              </a:rPr>
              <a:t>Minor criteria:</a:t>
            </a:r>
          </a:p>
          <a:p>
            <a:r>
              <a:rPr lang="en-US" dirty="0">
                <a:latin typeface="Jockey One" panose="020B0604020202020204" charset="-18"/>
              </a:rPr>
              <a:t>1)sclerodactyly ( Acro sclerosis)</a:t>
            </a:r>
          </a:p>
          <a:p>
            <a:r>
              <a:rPr lang="en-US" dirty="0">
                <a:latin typeface="Jockey One" panose="020B0604020202020204" charset="-18"/>
              </a:rPr>
              <a:t>2)digital pitting with scars and ulcerations loss of substance of the finger pad</a:t>
            </a:r>
          </a:p>
          <a:p>
            <a:r>
              <a:rPr lang="en-US" dirty="0">
                <a:latin typeface="Jockey One" panose="020B0604020202020204" charset="-18"/>
              </a:rPr>
              <a:t>3)pulmonary fibrosis(bibasilar fibrosis)</a:t>
            </a:r>
          </a:p>
          <a:p>
            <a:endParaRPr lang="en-US" dirty="0">
              <a:latin typeface="Jockey One" panose="020B0604020202020204" charset="-18"/>
            </a:endParaRPr>
          </a:p>
          <a:p>
            <a:endParaRPr lang="en-US" dirty="0">
              <a:latin typeface="Jockey One" panose="020B0604020202020204" charset="-18"/>
            </a:endParaRPr>
          </a:p>
          <a:p>
            <a:r>
              <a:rPr lang="en-US" dirty="0">
                <a:latin typeface="Jockey One" panose="020B0604020202020204" charset="-18"/>
              </a:rPr>
              <a:t>To diagnose scleroderma: 2 from 3 of minors / or 1 major</a:t>
            </a:r>
          </a:p>
        </p:txBody>
      </p:sp>
    </p:spTree>
    <p:extLst>
      <p:ext uri="{BB962C8B-B14F-4D97-AF65-F5344CB8AC3E}">
        <p14:creationId xmlns:p14="http://schemas.microsoft.com/office/powerpoint/2010/main" val="860603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42"/>
          <p:cNvGrpSpPr/>
          <p:nvPr/>
        </p:nvGrpSpPr>
        <p:grpSpPr>
          <a:xfrm>
            <a:off x="500729" y="2747124"/>
            <a:ext cx="1259191" cy="1861400"/>
            <a:chOff x="500729" y="2747124"/>
            <a:chExt cx="1259191" cy="1861400"/>
          </a:xfrm>
        </p:grpSpPr>
        <p:sp>
          <p:nvSpPr>
            <p:cNvPr id="897" name="Google Shape;897;p42"/>
            <p:cNvSpPr/>
            <p:nvPr/>
          </p:nvSpPr>
          <p:spPr>
            <a:xfrm>
              <a:off x="500729" y="4545900"/>
              <a:ext cx="1259191" cy="62624"/>
            </a:xfrm>
            <a:custGeom>
              <a:avLst/>
              <a:gdLst/>
              <a:ahLst/>
              <a:cxnLst/>
              <a:rect l="l" t="t" r="r" b="b"/>
              <a:pathLst>
                <a:path w="15817" h="1215" extrusionOk="0">
                  <a:moveTo>
                    <a:pt x="1" y="0"/>
                  </a:moveTo>
                  <a:lnTo>
                    <a:pt x="1" y="1215"/>
                  </a:lnTo>
                  <a:lnTo>
                    <a:pt x="15816" y="1215"/>
                  </a:lnTo>
                  <a:lnTo>
                    <a:pt x="15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8" name="Google Shape;898;p42"/>
            <p:cNvGrpSpPr/>
            <p:nvPr/>
          </p:nvGrpSpPr>
          <p:grpSpPr>
            <a:xfrm>
              <a:off x="576699" y="2747124"/>
              <a:ext cx="1131282" cy="1861236"/>
              <a:chOff x="4829808" y="2417930"/>
              <a:chExt cx="925838" cy="1523231"/>
            </a:xfrm>
          </p:grpSpPr>
          <p:grpSp>
            <p:nvGrpSpPr>
              <p:cNvPr id="899" name="Google Shape;899;p42"/>
              <p:cNvGrpSpPr/>
              <p:nvPr/>
            </p:nvGrpSpPr>
            <p:grpSpPr>
              <a:xfrm>
                <a:off x="4829808" y="2417930"/>
                <a:ext cx="925838" cy="1523231"/>
                <a:chOff x="4829808" y="2417930"/>
                <a:chExt cx="925838" cy="1523231"/>
              </a:xfrm>
            </p:grpSpPr>
            <p:sp>
              <p:nvSpPr>
                <p:cNvPr id="900" name="Google Shape;900;p42"/>
                <p:cNvSpPr/>
                <p:nvPr/>
              </p:nvSpPr>
              <p:spPr>
                <a:xfrm flipH="1">
                  <a:off x="4948695" y="3361303"/>
                  <a:ext cx="449554" cy="542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2" h="18914" extrusionOk="0">
                      <a:moveTo>
                        <a:pt x="9674" y="0"/>
                      </a:moveTo>
                      <a:lnTo>
                        <a:pt x="9674" y="8439"/>
                      </a:lnTo>
                      <a:lnTo>
                        <a:pt x="9440" y="8439"/>
                      </a:lnTo>
                      <a:lnTo>
                        <a:pt x="9440" y="14310"/>
                      </a:lnTo>
                      <a:lnTo>
                        <a:pt x="9240" y="14310"/>
                      </a:lnTo>
                      <a:cubicBezTo>
                        <a:pt x="9240" y="14310"/>
                        <a:pt x="8506" y="15244"/>
                        <a:pt x="6805" y="15444"/>
                      </a:cubicBezTo>
                      <a:cubicBezTo>
                        <a:pt x="5371" y="15611"/>
                        <a:pt x="1668" y="15911"/>
                        <a:pt x="434" y="16012"/>
                      </a:cubicBezTo>
                      <a:cubicBezTo>
                        <a:pt x="200" y="16045"/>
                        <a:pt x="0" y="16245"/>
                        <a:pt x="0" y="16479"/>
                      </a:cubicBezTo>
                      <a:lnTo>
                        <a:pt x="0" y="16712"/>
                      </a:lnTo>
                      <a:lnTo>
                        <a:pt x="8873" y="16012"/>
                      </a:lnTo>
                      <a:lnTo>
                        <a:pt x="8873" y="16012"/>
                      </a:lnTo>
                      <a:cubicBezTo>
                        <a:pt x="8706" y="16145"/>
                        <a:pt x="8540" y="16278"/>
                        <a:pt x="8340" y="16378"/>
                      </a:cubicBezTo>
                      <a:cubicBezTo>
                        <a:pt x="8206" y="16479"/>
                        <a:pt x="8039" y="16579"/>
                        <a:pt x="7939" y="16712"/>
                      </a:cubicBezTo>
                      <a:cubicBezTo>
                        <a:pt x="7873" y="16779"/>
                        <a:pt x="7839" y="16879"/>
                        <a:pt x="7806" y="16946"/>
                      </a:cubicBezTo>
                      <a:lnTo>
                        <a:pt x="7305" y="16946"/>
                      </a:lnTo>
                      <a:lnTo>
                        <a:pt x="7305" y="18914"/>
                      </a:lnTo>
                      <a:lnTo>
                        <a:pt x="9040" y="18914"/>
                      </a:lnTo>
                      <a:lnTo>
                        <a:pt x="9040" y="16946"/>
                      </a:lnTo>
                      <a:lnTo>
                        <a:pt x="8473" y="16946"/>
                      </a:lnTo>
                      <a:cubicBezTo>
                        <a:pt x="8473" y="16912"/>
                        <a:pt x="8506" y="16845"/>
                        <a:pt x="8506" y="16779"/>
                      </a:cubicBezTo>
                      <a:cubicBezTo>
                        <a:pt x="9207" y="16679"/>
                        <a:pt x="9841" y="16378"/>
                        <a:pt x="10374" y="15945"/>
                      </a:cubicBezTo>
                      <a:lnTo>
                        <a:pt x="20181" y="16712"/>
                      </a:lnTo>
                      <a:lnTo>
                        <a:pt x="20181" y="16479"/>
                      </a:lnTo>
                      <a:cubicBezTo>
                        <a:pt x="20181" y="16245"/>
                        <a:pt x="19981" y="16045"/>
                        <a:pt x="19748" y="16012"/>
                      </a:cubicBezTo>
                      <a:cubicBezTo>
                        <a:pt x="18513" y="15911"/>
                        <a:pt x="14811" y="15578"/>
                        <a:pt x="13376" y="15444"/>
                      </a:cubicBezTo>
                      <a:cubicBezTo>
                        <a:pt x="11675" y="15244"/>
                        <a:pt x="10941" y="14310"/>
                        <a:pt x="10941" y="14310"/>
                      </a:cubicBezTo>
                      <a:lnTo>
                        <a:pt x="10741" y="14310"/>
                      </a:lnTo>
                      <a:lnTo>
                        <a:pt x="10741" y="8439"/>
                      </a:lnTo>
                      <a:lnTo>
                        <a:pt x="10508" y="8439"/>
                      </a:lnTo>
                      <a:lnTo>
                        <a:pt x="1050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42"/>
                <p:cNvSpPr/>
                <p:nvPr/>
              </p:nvSpPr>
              <p:spPr>
                <a:xfrm flipH="1">
                  <a:off x="4920112" y="2938480"/>
                  <a:ext cx="601893" cy="515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1" h="23137" extrusionOk="0">
                      <a:moveTo>
                        <a:pt x="21483" y="1"/>
                      </a:moveTo>
                      <a:cubicBezTo>
                        <a:pt x="21461" y="1"/>
                        <a:pt x="21439" y="1"/>
                        <a:pt x="21416" y="2"/>
                      </a:cubicBezTo>
                      <a:lnTo>
                        <a:pt x="10909" y="2"/>
                      </a:lnTo>
                      <a:cubicBezTo>
                        <a:pt x="8040" y="1102"/>
                        <a:pt x="8207" y="15346"/>
                        <a:pt x="7840" y="17181"/>
                      </a:cubicBezTo>
                      <a:cubicBezTo>
                        <a:pt x="7473" y="19049"/>
                        <a:pt x="1" y="20516"/>
                        <a:pt x="2403" y="22084"/>
                      </a:cubicBezTo>
                      <a:cubicBezTo>
                        <a:pt x="3444" y="22764"/>
                        <a:pt x="6918" y="23136"/>
                        <a:pt x="10835" y="23136"/>
                      </a:cubicBezTo>
                      <a:cubicBezTo>
                        <a:pt x="15953" y="23136"/>
                        <a:pt x="21826" y="22501"/>
                        <a:pt x="24018" y="21083"/>
                      </a:cubicBezTo>
                      <a:cubicBezTo>
                        <a:pt x="27020" y="19149"/>
                        <a:pt x="25352" y="7640"/>
                        <a:pt x="24418" y="2503"/>
                      </a:cubicBezTo>
                      <a:cubicBezTo>
                        <a:pt x="24156" y="1058"/>
                        <a:pt x="22922" y="1"/>
                        <a:pt x="2148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42"/>
                <p:cNvSpPr/>
                <p:nvPr/>
              </p:nvSpPr>
              <p:spPr>
                <a:xfrm flipH="1">
                  <a:off x="5021174" y="2956166"/>
                  <a:ext cx="381192" cy="45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3" h="20650" extrusionOk="0">
                      <a:moveTo>
                        <a:pt x="11435" y="1"/>
                      </a:moveTo>
                      <a:cubicBezTo>
                        <a:pt x="11224" y="1"/>
                        <a:pt x="11015" y="4"/>
                        <a:pt x="10808" y="8"/>
                      </a:cubicBezTo>
                      <a:cubicBezTo>
                        <a:pt x="9174" y="8"/>
                        <a:pt x="7506" y="175"/>
                        <a:pt x="5905" y="542"/>
                      </a:cubicBezTo>
                      <a:cubicBezTo>
                        <a:pt x="4337" y="1009"/>
                        <a:pt x="2802" y="1876"/>
                        <a:pt x="1935" y="3277"/>
                      </a:cubicBezTo>
                      <a:cubicBezTo>
                        <a:pt x="1335" y="4345"/>
                        <a:pt x="934" y="5546"/>
                        <a:pt x="801" y="6780"/>
                      </a:cubicBezTo>
                      <a:cubicBezTo>
                        <a:pt x="467" y="8848"/>
                        <a:pt x="234" y="10949"/>
                        <a:pt x="100" y="13051"/>
                      </a:cubicBezTo>
                      <a:cubicBezTo>
                        <a:pt x="0" y="14652"/>
                        <a:pt x="0" y="16353"/>
                        <a:pt x="801" y="17721"/>
                      </a:cubicBezTo>
                      <a:cubicBezTo>
                        <a:pt x="1635" y="19222"/>
                        <a:pt x="3269" y="20156"/>
                        <a:pt x="4971" y="20490"/>
                      </a:cubicBezTo>
                      <a:cubicBezTo>
                        <a:pt x="5600" y="20603"/>
                        <a:pt x="6244" y="20650"/>
                        <a:pt x="6893" y="20650"/>
                      </a:cubicBezTo>
                      <a:cubicBezTo>
                        <a:pt x="7963" y="20650"/>
                        <a:pt x="9048" y="20522"/>
                        <a:pt x="10108" y="20356"/>
                      </a:cubicBezTo>
                      <a:cubicBezTo>
                        <a:pt x="11876" y="20056"/>
                        <a:pt x="13744" y="19622"/>
                        <a:pt x="15044" y="18388"/>
                      </a:cubicBezTo>
                      <a:cubicBezTo>
                        <a:pt x="16479" y="16920"/>
                        <a:pt x="16812" y="14719"/>
                        <a:pt x="16946" y="12651"/>
                      </a:cubicBezTo>
                      <a:cubicBezTo>
                        <a:pt x="17113" y="10015"/>
                        <a:pt x="17046" y="7347"/>
                        <a:pt x="16746" y="4712"/>
                      </a:cubicBezTo>
                      <a:cubicBezTo>
                        <a:pt x="16612" y="3444"/>
                        <a:pt x="16379" y="2076"/>
                        <a:pt x="15445" y="1142"/>
                      </a:cubicBezTo>
                      <a:cubicBezTo>
                        <a:pt x="14425" y="152"/>
                        <a:pt x="12896" y="1"/>
                        <a:pt x="114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42"/>
                <p:cNvSpPr/>
                <p:nvPr/>
              </p:nvSpPr>
              <p:spPr>
                <a:xfrm flipH="1">
                  <a:off x="5389311" y="3393530"/>
                  <a:ext cx="238543" cy="50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9" h="22567" extrusionOk="0">
                      <a:moveTo>
                        <a:pt x="5371" y="0"/>
                      </a:moveTo>
                      <a:cubicBezTo>
                        <a:pt x="5271" y="5738"/>
                        <a:pt x="5238" y="10808"/>
                        <a:pt x="4938" y="17313"/>
                      </a:cubicBezTo>
                      <a:cubicBezTo>
                        <a:pt x="4738" y="17846"/>
                        <a:pt x="4437" y="18347"/>
                        <a:pt x="4104" y="18780"/>
                      </a:cubicBezTo>
                      <a:cubicBezTo>
                        <a:pt x="3136" y="20048"/>
                        <a:pt x="1635" y="20749"/>
                        <a:pt x="334" y="21716"/>
                      </a:cubicBezTo>
                      <a:cubicBezTo>
                        <a:pt x="168" y="21849"/>
                        <a:pt x="1" y="22049"/>
                        <a:pt x="68" y="22250"/>
                      </a:cubicBezTo>
                      <a:cubicBezTo>
                        <a:pt x="134" y="22450"/>
                        <a:pt x="334" y="22483"/>
                        <a:pt x="535" y="22516"/>
                      </a:cubicBezTo>
                      <a:cubicBezTo>
                        <a:pt x="902" y="22550"/>
                        <a:pt x="1268" y="22567"/>
                        <a:pt x="1635" y="22567"/>
                      </a:cubicBezTo>
                      <a:cubicBezTo>
                        <a:pt x="2002" y="22567"/>
                        <a:pt x="2369" y="22550"/>
                        <a:pt x="2736" y="22516"/>
                      </a:cubicBezTo>
                      <a:cubicBezTo>
                        <a:pt x="3203" y="22516"/>
                        <a:pt x="3670" y="22416"/>
                        <a:pt x="4137" y="22216"/>
                      </a:cubicBezTo>
                      <a:cubicBezTo>
                        <a:pt x="4504" y="21983"/>
                        <a:pt x="4838" y="21649"/>
                        <a:pt x="5105" y="21316"/>
                      </a:cubicBezTo>
                      <a:cubicBezTo>
                        <a:pt x="5371" y="20949"/>
                        <a:pt x="5772" y="20715"/>
                        <a:pt x="6205" y="20615"/>
                      </a:cubicBezTo>
                      <a:cubicBezTo>
                        <a:pt x="6539" y="20548"/>
                        <a:pt x="6939" y="20648"/>
                        <a:pt x="7173" y="20448"/>
                      </a:cubicBezTo>
                      <a:cubicBezTo>
                        <a:pt x="7440" y="20215"/>
                        <a:pt x="7440" y="19781"/>
                        <a:pt x="7406" y="19448"/>
                      </a:cubicBezTo>
                      <a:cubicBezTo>
                        <a:pt x="7373" y="18714"/>
                        <a:pt x="7373" y="18013"/>
                        <a:pt x="7440" y="17313"/>
                      </a:cubicBezTo>
                      <a:cubicBezTo>
                        <a:pt x="8874" y="11609"/>
                        <a:pt x="9941" y="5838"/>
                        <a:pt x="10709" y="0"/>
                      </a:cubicBezTo>
                      <a:close/>
                    </a:path>
                  </a:pathLst>
                </a:custGeom>
                <a:solidFill>
                  <a:srgbClr val="8C64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42"/>
                <p:cNvSpPr/>
                <p:nvPr/>
              </p:nvSpPr>
              <p:spPr>
                <a:xfrm flipH="1">
                  <a:off x="5458408" y="3814082"/>
                  <a:ext cx="173144" cy="85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3850" extrusionOk="0">
                      <a:moveTo>
                        <a:pt x="7606" y="1"/>
                      </a:moveTo>
                      <a:cubicBezTo>
                        <a:pt x="6872" y="1168"/>
                        <a:pt x="5537" y="1735"/>
                        <a:pt x="4236" y="2235"/>
                      </a:cubicBezTo>
                      <a:cubicBezTo>
                        <a:pt x="3803" y="2402"/>
                        <a:pt x="3336" y="2536"/>
                        <a:pt x="2835" y="2536"/>
                      </a:cubicBezTo>
                      <a:cubicBezTo>
                        <a:pt x="2806" y="2538"/>
                        <a:pt x="2776" y="2539"/>
                        <a:pt x="2747" y="2539"/>
                      </a:cubicBezTo>
                      <a:cubicBezTo>
                        <a:pt x="2310" y="2539"/>
                        <a:pt x="1882" y="2310"/>
                        <a:pt x="1601" y="1935"/>
                      </a:cubicBezTo>
                      <a:cubicBezTo>
                        <a:pt x="1201" y="2202"/>
                        <a:pt x="767" y="2469"/>
                        <a:pt x="434" y="2769"/>
                      </a:cubicBezTo>
                      <a:cubicBezTo>
                        <a:pt x="234" y="2936"/>
                        <a:pt x="0" y="3136"/>
                        <a:pt x="67" y="3370"/>
                      </a:cubicBezTo>
                      <a:cubicBezTo>
                        <a:pt x="167" y="3603"/>
                        <a:pt x="467" y="3703"/>
                        <a:pt x="734" y="3737"/>
                      </a:cubicBezTo>
                      <a:cubicBezTo>
                        <a:pt x="1234" y="3812"/>
                        <a:pt x="1735" y="3849"/>
                        <a:pt x="2235" y="3849"/>
                      </a:cubicBezTo>
                      <a:cubicBezTo>
                        <a:pt x="2402" y="3849"/>
                        <a:pt x="2569" y="3845"/>
                        <a:pt x="2735" y="3837"/>
                      </a:cubicBezTo>
                      <a:cubicBezTo>
                        <a:pt x="3403" y="3803"/>
                        <a:pt x="4070" y="3570"/>
                        <a:pt x="4637" y="3203"/>
                      </a:cubicBezTo>
                      <a:cubicBezTo>
                        <a:pt x="5204" y="2803"/>
                        <a:pt x="5371" y="2302"/>
                        <a:pt x="6071" y="2102"/>
                      </a:cubicBezTo>
                      <a:cubicBezTo>
                        <a:pt x="6137" y="2087"/>
                        <a:pt x="6197" y="2082"/>
                        <a:pt x="6256" y="2082"/>
                      </a:cubicBezTo>
                      <a:cubicBezTo>
                        <a:pt x="6385" y="2082"/>
                        <a:pt x="6501" y="2107"/>
                        <a:pt x="6627" y="2107"/>
                      </a:cubicBezTo>
                      <a:cubicBezTo>
                        <a:pt x="6703" y="2107"/>
                        <a:pt x="6783" y="2098"/>
                        <a:pt x="6872" y="2069"/>
                      </a:cubicBezTo>
                      <a:cubicBezTo>
                        <a:pt x="7539" y="1802"/>
                        <a:pt x="7706" y="1568"/>
                        <a:pt x="7739" y="1235"/>
                      </a:cubicBezTo>
                      <a:cubicBezTo>
                        <a:pt x="7772" y="834"/>
                        <a:pt x="7706" y="401"/>
                        <a:pt x="76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42"/>
                <p:cNvSpPr/>
                <p:nvPr/>
              </p:nvSpPr>
              <p:spPr>
                <a:xfrm flipH="1">
                  <a:off x="5169368" y="3393530"/>
                  <a:ext cx="120396" cy="514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23084" extrusionOk="0">
                      <a:moveTo>
                        <a:pt x="0" y="0"/>
                      </a:moveTo>
                      <a:cubicBezTo>
                        <a:pt x="634" y="5971"/>
                        <a:pt x="1335" y="11142"/>
                        <a:pt x="1868" y="17880"/>
                      </a:cubicBezTo>
                      <a:cubicBezTo>
                        <a:pt x="1768" y="18747"/>
                        <a:pt x="1535" y="19581"/>
                        <a:pt x="1268" y="20382"/>
                      </a:cubicBezTo>
                      <a:cubicBezTo>
                        <a:pt x="1068" y="20882"/>
                        <a:pt x="1034" y="21449"/>
                        <a:pt x="1235" y="21949"/>
                      </a:cubicBezTo>
                      <a:cubicBezTo>
                        <a:pt x="1435" y="22316"/>
                        <a:pt x="1768" y="22583"/>
                        <a:pt x="2135" y="22783"/>
                      </a:cubicBezTo>
                      <a:cubicBezTo>
                        <a:pt x="2402" y="22983"/>
                        <a:pt x="2736" y="23084"/>
                        <a:pt x="3069" y="23084"/>
                      </a:cubicBezTo>
                      <a:cubicBezTo>
                        <a:pt x="3269" y="23017"/>
                        <a:pt x="3503" y="22917"/>
                        <a:pt x="3670" y="22750"/>
                      </a:cubicBezTo>
                      <a:cubicBezTo>
                        <a:pt x="4003" y="22483"/>
                        <a:pt x="4270" y="22150"/>
                        <a:pt x="4437" y="21749"/>
                      </a:cubicBezTo>
                      <a:cubicBezTo>
                        <a:pt x="4837" y="20915"/>
                        <a:pt x="4637" y="19915"/>
                        <a:pt x="4370" y="18981"/>
                      </a:cubicBezTo>
                      <a:cubicBezTo>
                        <a:pt x="4337" y="18814"/>
                        <a:pt x="4303" y="18647"/>
                        <a:pt x="4270" y="18514"/>
                      </a:cubicBezTo>
                      <a:cubicBezTo>
                        <a:pt x="5037" y="12376"/>
                        <a:pt x="5404" y="6205"/>
                        <a:pt x="5371" y="0"/>
                      </a:cubicBezTo>
                      <a:close/>
                    </a:path>
                  </a:pathLst>
                </a:custGeom>
                <a:solidFill>
                  <a:srgbClr val="8C64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42"/>
                <p:cNvSpPr/>
                <p:nvPr/>
              </p:nvSpPr>
              <p:spPr>
                <a:xfrm flipH="1">
                  <a:off x="5182755" y="3822992"/>
                  <a:ext cx="89145" cy="93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2" h="4182" extrusionOk="0">
                      <a:moveTo>
                        <a:pt x="3668" y="1"/>
                      </a:moveTo>
                      <a:cubicBezTo>
                        <a:pt x="3602" y="401"/>
                        <a:pt x="3602" y="868"/>
                        <a:pt x="3602" y="1268"/>
                      </a:cubicBezTo>
                      <a:cubicBezTo>
                        <a:pt x="3635" y="1702"/>
                        <a:pt x="3435" y="2102"/>
                        <a:pt x="3135" y="2369"/>
                      </a:cubicBezTo>
                      <a:cubicBezTo>
                        <a:pt x="2868" y="2503"/>
                        <a:pt x="2567" y="2569"/>
                        <a:pt x="2267" y="2569"/>
                      </a:cubicBezTo>
                      <a:cubicBezTo>
                        <a:pt x="2116" y="2579"/>
                        <a:pt x="1959" y="2589"/>
                        <a:pt x="1804" y="2589"/>
                      </a:cubicBezTo>
                      <a:cubicBezTo>
                        <a:pt x="1443" y="2589"/>
                        <a:pt x="1089" y="2535"/>
                        <a:pt x="833" y="2302"/>
                      </a:cubicBezTo>
                      <a:cubicBezTo>
                        <a:pt x="633" y="2069"/>
                        <a:pt x="499" y="1769"/>
                        <a:pt x="499" y="1469"/>
                      </a:cubicBezTo>
                      <a:cubicBezTo>
                        <a:pt x="499" y="1102"/>
                        <a:pt x="566" y="735"/>
                        <a:pt x="666" y="368"/>
                      </a:cubicBezTo>
                      <a:cubicBezTo>
                        <a:pt x="665" y="367"/>
                        <a:pt x="664" y="367"/>
                        <a:pt x="662" y="367"/>
                      </a:cubicBezTo>
                      <a:cubicBezTo>
                        <a:pt x="552" y="367"/>
                        <a:pt x="0" y="1676"/>
                        <a:pt x="99" y="2269"/>
                      </a:cubicBezTo>
                      <a:cubicBezTo>
                        <a:pt x="266" y="2903"/>
                        <a:pt x="699" y="3437"/>
                        <a:pt x="1267" y="3770"/>
                      </a:cubicBezTo>
                      <a:cubicBezTo>
                        <a:pt x="1500" y="3970"/>
                        <a:pt x="1767" y="4070"/>
                        <a:pt x="2034" y="4170"/>
                      </a:cubicBezTo>
                      <a:cubicBezTo>
                        <a:pt x="2095" y="4178"/>
                        <a:pt x="2155" y="4182"/>
                        <a:pt x="2216" y="4182"/>
                      </a:cubicBezTo>
                      <a:cubicBezTo>
                        <a:pt x="2686" y="4182"/>
                        <a:pt x="3135" y="3958"/>
                        <a:pt x="3401" y="3603"/>
                      </a:cubicBezTo>
                      <a:cubicBezTo>
                        <a:pt x="3702" y="3170"/>
                        <a:pt x="3902" y="2669"/>
                        <a:pt x="3935" y="2136"/>
                      </a:cubicBezTo>
                      <a:cubicBezTo>
                        <a:pt x="4002" y="1402"/>
                        <a:pt x="3902" y="668"/>
                        <a:pt x="36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42"/>
                <p:cNvSpPr/>
                <p:nvPr/>
              </p:nvSpPr>
              <p:spPr>
                <a:xfrm flipH="1">
                  <a:off x="5075746" y="3091860"/>
                  <a:ext cx="444364" cy="356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49" h="16012" extrusionOk="0">
                      <a:moveTo>
                        <a:pt x="6672" y="0"/>
                      </a:moveTo>
                      <a:cubicBezTo>
                        <a:pt x="6439" y="2302"/>
                        <a:pt x="5538" y="4470"/>
                        <a:pt x="4104" y="6271"/>
                      </a:cubicBezTo>
                      <a:cubicBezTo>
                        <a:pt x="2936" y="7639"/>
                        <a:pt x="1468" y="8773"/>
                        <a:pt x="735" y="10441"/>
                      </a:cubicBezTo>
                      <a:cubicBezTo>
                        <a:pt x="1" y="12109"/>
                        <a:pt x="201" y="14144"/>
                        <a:pt x="401" y="16012"/>
                      </a:cubicBezTo>
                      <a:lnTo>
                        <a:pt x="5071" y="15812"/>
                      </a:lnTo>
                      <a:lnTo>
                        <a:pt x="16079" y="15812"/>
                      </a:lnTo>
                      <a:cubicBezTo>
                        <a:pt x="15912" y="14744"/>
                        <a:pt x="16146" y="13643"/>
                        <a:pt x="16746" y="12709"/>
                      </a:cubicBezTo>
                      <a:cubicBezTo>
                        <a:pt x="17280" y="11809"/>
                        <a:pt x="18014" y="11008"/>
                        <a:pt x="18514" y="10074"/>
                      </a:cubicBezTo>
                      <a:cubicBezTo>
                        <a:pt x="19481" y="8240"/>
                        <a:pt x="19948" y="6171"/>
                        <a:pt x="19848" y="4103"/>
                      </a:cubicBezTo>
                      <a:cubicBezTo>
                        <a:pt x="19781" y="2736"/>
                        <a:pt x="19615" y="1368"/>
                        <a:pt x="193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42"/>
                <p:cNvSpPr/>
                <p:nvPr/>
              </p:nvSpPr>
              <p:spPr>
                <a:xfrm flipH="1">
                  <a:off x="5150791" y="2662621"/>
                  <a:ext cx="233331" cy="45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5" h="20338" extrusionOk="0">
                      <a:moveTo>
                        <a:pt x="5705" y="1"/>
                      </a:moveTo>
                      <a:cubicBezTo>
                        <a:pt x="5231" y="1"/>
                        <a:pt x="4790" y="127"/>
                        <a:pt x="4437" y="424"/>
                      </a:cubicBezTo>
                      <a:cubicBezTo>
                        <a:pt x="3269" y="1458"/>
                        <a:pt x="2268" y="2592"/>
                        <a:pt x="1401" y="3859"/>
                      </a:cubicBezTo>
                      <a:cubicBezTo>
                        <a:pt x="667" y="4860"/>
                        <a:pt x="33" y="6028"/>
                        <a:pt x="0" y="7295"/>
                      </a:cubicBezTo>
                      <a:cubicBezTo>
                        <a:pt x="0" y="8329"/>
                        <a:pt x="434" y="9330"/>
                        <a:pt x="701" y="10364"/>
                      </a:cubicBezTo>
                      <a:cubicBezTo>
                        <a:pt x="1468" y="13633"/>
                        <a:pt x="400" y="17069"/>
                        <a:pt x="1001" y="20338"/>
                      </a:cubicBezTo>
                      <a:lnTo>
                        <a:pt x="9774" y="20338"/>
                      </a:lnTo>
                      <a:cubicBezTo>
                        <a:pt x="9273" y="17302"/>
                        <a:pt x="9273" y="14167"/>
                        <a:pt x="9740" y="11131"/>
                      </a:cubicBezTo>
                      <a:cubicBezTo>
                        <a:pt x="10007" y="9497"/>
                        <a:pt x="10407" y="7896"/>
                        <a:pt x="10441" y="6261"/>
                      </a:cubicBezTo>
                      <a:cubicBezTo>
                        <a:pt x="10474" y="4627"/>
                        <a:pt x="10107" y="2925"/>
                        <a:pt x="9040" y="1691"/>
                      </a:cubicBezTo>
                      <a:cubicBezTo>
                        <a:pt x="8278" y="787"/>
                        <a:pt x="6888" y="1"/>
                        <a:pt x="57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42"/>
                <p:cNvSpPr/>
                <p:nvPr/>
              </p:nvSpPr>
              <p:spPr>
                <a:xfrm flipH="1">
                  <a:off x="5066101" y="2664336"/>
                  <a:ext cx="413892" cy="619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1" h="27800" extrusionOk="0">
                      <a:moveTo>
                        <a:pt x="11810" y="0"/>
                      </a:moveTo>
                      <a:cubicBezTo>
                        <a:pt x="11754" y="0"/>
                        <a:pt x="11698" y="4"/>
                        <a:pt x="11643" y="13"/>
                      </a:cubicBezTo>
                      <a:cubicBezTo>
                        <a:pt x="10809" y="113"/>
                        <a:pt x="9708" y="180"/>
                        <a:pt x="8774" y="180"/>
                      </a:cubicBezTo>
                      <a:cubicBezTo>
                        <a:pt x="8173" y="180"/>
                        <a:pt x="7606" y="447"/>
                        <a:pt x="7273" y="947"/>
                      </a:cubicBezTo>
                      <a:cubicBezTo>
                        <a:pt x="6939" y="1347"/>
                        <a:pt x="6539" y="1714"/>
                        <a:pt x="6105" y="2014"/>
                      </a:cubicBezTo>
                      <a:cubicBezTo>
                        <a:pt x="5371" y="2415"/>
                        <a:pt x="4704" y="2948"/>
                        <a:pt x="4137" y="3549"/>
                      </a:cubicBezTo>
                      <a:cubicBezTo>
                        <a:pt x="3237" y="4716"/>
                        <a:pt x="3203" y="6284"/>
                        <a:pt x="3203" y="7718"/>
                      </a:cubicBezTo>
                      <a:cubicBezTo>
                        <a:pt x="3203" y="11054"/>
                        <a:pt x="4738" y="22462"/>
                        <a:pt x="1" y="27599"/>
                      </a:cubicBezTo>
                      <a:lnTo>
                        <a:pt x="501" y="27733"/>
                      </a:lnTo>
                      <a:cubicBezTo>
                        <a:pt x="522" y="27733"/>
                        <a:pt x="542" y="27733"/>
                        <a:pt x="563" y="27733"/>
                      </a:cubicBezTo>
                      <a:cubicBezTo>
                        <a:pt x="3837" y="27733"/>
                        <a:pt x="6472" y="25077"/>
                        <a:pt x="6439" y="21795"/>
                      </a:cubicBezTo>
                      <a:cubicBezTo>
                        <a:pt x="6406" y="16358"/>
                        <a:pt x="6372" y="10954"/>
                        <a:pt x="6772" y="5450"/>
                      </a:cubicBezTo>
                      <a:cubicBezTo>
                        <a:pt x="6772" y="3982"/>
                        <a:pt x="7340" y="2581"/>
                        <a:pt x="8340" y="1547"/>
                      </a:cubicBezTo>
                      <a:cubicBezTo>
                        <a:pt x="8931" y="1137"/>
                        <a:pt x="9981" y="897"/>
                        <a:pt x="10896" y="897"/>
                      </a:cubicBezTo>
                      <a:cubicBezTo>
                        <a:pt x="11842" y="897"/>
                        <a:pt x="12643" y="1154"/>
                        <a:pt x="12643" y="1748"/>
                      </a:cubicBezTo>
                      <a:cubicBezTo>
                        <a:pt x="12477" y="4983"/>
                        <a:pt x="12343" y="17559"/>
                        <a:pt x="12243" y="27800"/>
                      </a:cubicBezTo>
                      <a:lnTo>
                        <a:pt x="18581" y="27800"/>
                      </a:lnTo>
                      <a:cubicBezTo>
                        <a:pt x="18447" y="22129"/>
                        <a:pt x="17647" y="14557"/>
                        <a:pt x="17513" y="12055"/>
                      </a:cubicBezTo>
                      <a:cubicBezTo>
                        <a:pt x="17380" y="9787"/>
                        <a:pt x="17780" y="5817"/>
                        <a:pt x="16546" y="3882"/>
                      </a:cubicBezTo>
                      <a:cubicBezTo>
                        <a:pt x="15512" y="2248"/>
                        <a:pt x="14311" y="2682"/>
                        <a:pt x="12810" y="513"/>
                      </a:cubicBezTo>
                      <a:cubicBezTo>
                        <a:pt x="12577" y="193"/>
                        <a:pt x="12193" y="0"/>
                        <a:pt x="118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42"/>
                <p:cNvSpPr/>
                <p:nvPr/>
              </p:nvSpPr>
              <p:spPr>
                <a:xfrm flipH="1">
                  <a:off x="5115886" y="2664514"/>
                  <a:ext cx="342545" cy="619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8" h="27792" extrusionOk="0">
                      <a:moveTo>
                        <a:pt x="10783" y="1"/>
                      </a:moveTo>
                      <a:cubicBezTo>
                        <a:pt x="10747" y="1"/>
                        <a:pt x="10711" y="2"/>
                        <a:pt x="10675" y="5"/>
                      </a:cubicBezTo>
                      <a:cubicBezTo>
                        <a:pt x="9841" y="105"/>
                        <a:pt x="8740" y="172"/>
                        <a:pt x="7806" y="172"/>
                      </a:cubicBezTo>
                      <a:cubicBezTo>
                        <a:pt x="7205" y="172"/>
                        <a:pt x="6638" y="439"/>
                        <a:pt x="6305" y="939"/>
                      </a:cubicBezTo>
                      <a:cubicBezTo>
                        <a:pt x="6171" y="1072"/>
                        <a:pt x="6038" y="1239"/>
                        <a:pt x="5871" y="1373"/>
                      </a:cubicBezTo>
                      <a:cubicBezTo>
                        <a:pt x="3369" y="8745"/>
                        <a:pt x="6705" y="16917"/>
                        <a:pt x="3936" y="23789"/>
                      </a:cubicBezTo>
                      <a:cubicBezTo>
                        <a:pt x="3303" y="25390"/>
                        <a:pt x="1802" y="26791"/>
                        <a:pt x="0" y="27725"/>
                      </a:cubicBezTo>
                      <a:cubicBezTo>
                        <a:pt x="3103" y="27491"/>
                        <a:pt x="5504" y="24889"/>
                        <a:pt x="5471" y="21787"/>
                      </a:cubicBezTo>
                      <a:cubicBezTo>
                        <a:pt x="5404" y="16350"/>
                        <a:pt x="5404" y="10946"/>
                        <a:pt x="5771" y="5442"/>
                      </a:cubicBezTo>
                      <a:cubicBezTo>
                        <a:pt x="5771" y="3974"/>
                        <a:pt x="6338" y="2573"/>
                        <a:pt x="7372" y="1539"/>
                      </a:cubicBezTo>
                      <a:cubicBezTo>
                        <a:pt x="7942" y="1133"/>
                        <a:pt x="8979" y="893"/>
                        <a:pt x="9893" y="893"/>
                      </a:cubicBezTo>
                      <a:cubicBezTo>
                        <a:pt x="10852" y="893"/>
                        <a:pt x="11675" y="1158"/>
                        <a:pt x="11675" y="1773"/>
                      </a:cubicBezTo>
                      <a:cubicBezTo>
                        <a:pt x="11475" y="5009"/>
                        <a:pt x="11375" y="17551"/>
                        <a:pt x="11242" y="27792"/>
                      </a:cubicBezTo>
                      <a:lnTo>
                        <a:pt x="12743" y="27792"/>
                      </a:lnTo>
                      <a:cubicBezTo>
                        <a:pt x="13010" y="18885"/>
                        <a:pt x="15378" y="10045"/>
                        <a:pt x="12576" y="1406"/>
                      </a:cubicBezTo>
                      <a:cubicBezTo>
                        <a:pt x="12276" y="1139"/>
                        <a:pt x="12042" y="839"/>
                        <a:pt x="11809" y="505"/>
                      </a:cubicBezTo>
                      <a:cubicBezTo>
                        <a:pt x="11564" y="169"/>
                        <a:pt x="11179" y="1"/>
                        <a:pt x="107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42"/>
                <p:cNvSpPr/>
                <p:nvPr/>
              </p:nvSpPr>
              <p:spPr>
                <a:xfrm flipH="1">
                  <a:off x="5358839" y="2731651"/>
                  <a:ext cx="147149" cy="180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8124" extrusionOk="0">
                      <a:moveTo>
                        <a:pt x="4458" y="0"/>
                      </a:moveTo>
                      <a:cubicBezTo>
                        <a:pt x="4351" y="0"/>
                        <a:pt x="4244" y="9"/>
                        <a:pt x="4137" y="26"/>
                      </a:cubicBezTo>
                      <a:cubicBezTo>
                        <a:pt x="4041" y="22"/>
                        <a:pt x="3945" y="20"/>
                        <a:pt x="3851" y="20"/>
                      </a:cubicBezTo>
                      <a:cubicBezTo>
                        <a:pt x="3186" y="20"/>
                        <a:pt x="2544" y="122"/>
                        <a:pt x="1902" y="327"/>
                      </a:cubicBezTo>
                      <a:cubicBezTo>
                        <a:pt x="1168" y="527"/>
                        <a:pt x="568" y="1061"/>
                        <a:pt x="267" y="1794"/>
                      </a:cubicBezTo>
                      <a:cubicBezTo>
                        <a:pt x="0" y="2562"/>
                        <a:pt x="267" y="3429"/>
                        <a:pt x="601" y="4196"/>
                      </a:cubicBezTo>
                      <a:cubicBezTo>
                        <a:pt x="968" y="5097"/>
                        <a:pt x="1401" y="5964"/>
                        <a:pt x="1902" y="6765"/>
                      </a:cubicBezTo>
                      <a:cubicBezTo>
                        <a:pt x="2102" y="7098"/>
                        <a:pt x="2335" y="7398"/>
                        <a:pt x="2602" y="7699"/>
                      </a:cubicBezTo>
                      <a:cubicBezTo>
                        <a:pt x="2869" y="7982"/>
                        <a:pt x="3244" y="8124"/>
                        <a:pt x="3620" y="8124"/>
                      </a:cubicBezTo>
                      <a:cubicBezTo>
                        <a:pt x="3995" y="8124"/>
                        <a:pt x="4370" y="7982"/>
                        <a:pt x="4637" y="7699"/>
                      </a:cubicBezTo>
                      <a:cubicBezTo>
                        <a:pt x="4904" y="7398"/>
                        <a:pt x="5137" y="7098"/>
                        <a:pt x="5338" y="6765"/>
                      </a:cubicBezTo>
                      <a:cubicBezTo>
                        <a:pt x="5805" y="5931"/>
                        <a:pt x="6172" y="5063"/>
                        <a:pt x="6372" y="4129"/>
                      </a:cubicBezTo>
                      <a:cubicBezTo>
                        <a:pt x="6605" y="3195"/>
                        <a:pt x="6572" y="2228"/>
                        <a:pt x="6238" y="1327"/>
                      </a:cubicBezTo>
                      <a:cubicBezTo>
                        <a:pt x="6105" y="827"/>
                        <a:pt x="5771" y="393"/>
                        <a:pt x="5304" y="160"/>
                      </a:cubicBezTo>
                      <a:cubicBezTo>
                        <a:pt x="5036" y="62"/>
                        <a:pt x="4749" y="0"/>
                        <a:pt x="44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42"/>
                <p:cNvSpPr/>
                <p:nvPr/>
              </p:nvSpPr>
              <p:spPr>
                <a:xfrm flipH="1">
                  <a:off x="5150791" y="2457936"/>
                  <a:ext cx="94401" cy="18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8359" extrusionOk="0">
                      <a:moveTo>
                        <a:pt x="1855" y="0"/>
                      </a:moveTo>
                      <a:cubicBezTo>
                        <a:pt x="1645" y="0"/>
                        <a:pt x="1433" y="45"/>
                        <a:pt x="1235" y="139"/>
                      </a:cubicBezTo>
                      <a:cubicBezTo>
                        <a:pt x="701" y="439"/>
                        <a:pt x="501" y="1140"/>
                        <a:pt x="401" y="1740"/>
                      </a:cubicBezTo>
                      <a:cubicBezTo>
                        <a:pt x="134" y="3475"/>
                        <a:pt x="34" y="5243"/>
                        <a:pt x="34" y="7011"/>
                      </a:cubicBezTo>
                      <a:cubicBezTo>
                        <a:pt x="1" y="7378"/>
                        <a:pt x="101" y="7745"/>
                        <a:pt x="301" y="8045"/>
                      </a:cubicBezTo>
                      <a:cubicBezTo>
                        <a:pt x="535" y="8245"/>
                        <a:pt x="835" y="8345"/>
                        <a:pt x="1135" y="8345"/>
                      </a:cubicBezTo>
                      <a:cubicBezTo>
                        <a:pt x="1296" y="8354"/>
                        <a:pt x="1457" y="8358"/>
                        <a:pt x="1618" y="8358"/>
                      </a:cubicBezTo>
                      <a:cubicBezTo>
                        <a:pt x="2057" y="8358"/>
                        <a:pt x="2497" y="8327"/>
                        <a:pt x="2936" y="8278"/>
                      </a:cubicBezTo>
                      <a:cubicBezTo>
                        <a:pt x="3370" y="8278"/>
                        <a:pt x="3804" y="8045"/>
                        <a:pt x="4070" y="7711"/>
                      </a:cubicBezTo>
                      <a:cubicBezTo>
                        <a:pt x="4204" y="7411"/>
                        <a:pt x="4237" y="7111"/>
                        <a:pt x="4204" y="6811"/>
                      </a:cubicBezTo>
                      <a:cubicBezTo>
                        <a:pt x="4137" y="5376"/>
                        <a:pt x="4004" y="3942"/>
                        <a:pt x="3770" y="2541"/>
                      </a:cubicBezTo>
                      <a:cubicBezTo>
                        <a:pt x="3703" y="1840"/>
                        <a:pt x="3470" y="1173"/>
                        <a:pt x="3070" y="606"/>
                      </a:cubicBezTo>
                      <a:cubicBezTo>
                        <a:pt x="2772" y="217"/>
                        <a:pt x="2317" y="0"/>
                        <a:pt x="18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42"/>
                <p:cNvSpPr/>
                <p:nvPr/>
              </p:nvSpPr>
              <p:spPr>
                <a:xfrm flipH="1">
                  <a:off x="5184226" y="2457646"/>
                  <a:ext cx="38669" cy="5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2454" extrusionOk="0">
                      <a:moveTo>
                        <a:pt x="566" y="0"/>
                      </a:moveTo>
                      <a:cubicBezTo>
                        <a:pt x="452" y="0"/>
                        <a:pt x="336" y="27"/>
                        <a:pt x="234" y="85"/>
                      </a:cubicBezTo>
                      <a:lnTo>
                        <a:pt x="1" y="285"/>
                      </a:lnTo>
                      <a:cubicBezTo>
                        <a:pt x="801" y="719"/>
                        <a:pt x="1368" y="1553"/>
                        <a:pt x="1468" y="2454"/>
                      </a:cubicBezTo>
                      <a:cubicBezTo>
                        <a:pt x="1668" y="2053"/>
                        <a:pt x="1735" y="1620"/>
                        <a:pt x="1668" y="1186"/>
                      </a:cubicBezTo>
                      <a:cubicBezTo>
                        <a:pt x="1602" y="752"/>
                        <a:pt x="1368" y="352"/>
                        <a:pt x="968" y="119"/>
                      </a:cubicBezTo>
                      <a:cubicBezTo>
                        <a:pt x="856" y="44"/>
                        <a:pt x="712" y="0"/>
                        <a:pt x="56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42"/>
                <p:cNvSpPr/>
                <p:nvPr/>
              </p:nvSpPr>
              <p:spPr>
                <a:xfrm flipH="1">
                  <a:off x="5203560" y="2557617"/>
                  <a:ext cx="104047" cy="16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7306" extrusionOk="0">
                      <a:moveTo>
                        <a:pt x="3804" y="1"/>
                      </a:moveTo>
                      <a:lnTo>
                        <a:pt x="3804" y="1"/>
                      </a:lnTo>
                      <a:cubicBezTo>
                        <a:pt x="3324" y="396"/>
                        <a:pt x="2724" y="624"/>
                        <a:pt x="2106" y="624"/>
                      </a:cubicBezTo>
                      <a:cubicBezTo>
                        <a:pt x="1994" y="624"/>
                        <a:pt x="1881" y="616"/>
                        <a:pt x="1769" y="601"/>
                      </a:cubicBezTo>
                      <a:lnTo>
                        <a:pt x="1268" y="367"/>
                      </a:lnTo>
                      <a:cubicBezTo>
                        <a:pt x="1235" y="2736"/>
                        <a:pt x="835" y="5071"/>
                        <a:pt x="1" y="7306"/>
                      </a:cubicBezTo>
                      <a:lnTo>
                        <a:pt x="4671" y="7306"/>
                      </a:lnTo>
                      <a:cubicBezTo>
                        <a:pt x="4004" y="4904"/>
                        <a:pt x="3703" y="2436"/>
                        <a:pt x="3804" y="1"/>
                      </a:cubicBezTo>
                      <a:close/>
                    </a:path>
                  </a:pathLst>
                </a:custGeom>
                <a:solidFill>
                  <a:srgbClr val="8C64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42"/>
                <p:cNvSpPr/>
                <p:nvPr/>
              </p:nvSpPr>
              <p:spPr>
                <a:xfrm flipH="1">
                  <a:off x="5180528" y="2444259"/>
                  <a:ext cx="150111" cy="14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6391" extrusionOk="0">
                      <a:moveTo>
                        <a:pt x="2761" y="0"/>
                      </a:moveTo>
                      <a:cubicBezTo>
                        <a:pt x="2619" y="0"/>
                        <a:pt x="2478" y="7"/>
                        <a:pt x="2336" y="19"/>
                      </a:cubicBezTo>
                      <a:cubicBezTo>
                        <a:pt x="1735" y="53"/>
                        <a:pt x="1168" y="253"/>
                        <a:pt x="701" y="620"/>
                      </a:cubicBezTo>
                      <a:cubicBezTo>
                        <a:pt x="234" y="987"/>
                        <a:pt x="1" y="1587"/>
                        <a:pt x="101" y="2154"/>
                      </a:cubicBezTo>
                      <a:cubicBezTo>
                        <a:pt x="234" y="2621"/>
                        <a:pt x="534" y="3021"/>
                        <a:pt x="935" y="3288"/>
                      </a:cubicBezTo>
                      <a:cubicBezTo>
                        <a:pt x="1335" y="3588"/>
                        <a:pt x="1735" y="3822"/>
                        <a:pt x="2102" y="4122"/>
                      </a:cubicBezTo>
                      <a:cubicBezTo>
                        <a:pt x="2970" y="4889"/>
                        <a:pt x="3803" y="5290"/>
                        <a:pt x="3570" y="6390"/>
                      </a:cubicBezTo>
                      <a:cubicBezTo>
                        <a:pt x="4804" y="5857"/>
                        <a:pt x="5438" y="5723"/>
                        <a:pt x="6138" y="4556"/>
                      </a:cubicBezTo>
                      <a:cubicBezTo>
                        <a:pt x="6572" y="3922"/>
                        <a:pt x="6739" y="3121"/>
                        <a:pt x="6605" y="2321"/>
                      </a:cubicBezTo>
                      <a:cubicBezTo>
                        <a:pt x="6439" y="1754"/>
                        <a:pt x="6038" y="1253"/>
                        <a:pt x="5538" y="920"/>
                      </a:cubicBezTo>
                      <a:cubicBezTo>
                        <a:pt x="4721" y="307"/>
                        <a:pt x="3750" y="0"/>
                        <a:pt x="27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42"/>
                <p:cNvSpPr/>
                <p:nvPr/>
              </p:nvSpPr>
              <p:spPr>
                <a:xfrm flipH="1">
                  <a:off x="5207258" y="2478852"/>
                  <a:ext cx="135254" cy="148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2" h="6648" extrusionOk="0">
                      <a:moveTo>
                        <a:pt x="1268" y="1"/>
                      </a:moveTo>
                      <a:cubicBezTo>
                        <a:pt x="1034" y="1"/>
                        <a:pt x="834" y="267"/>
                        <a:pt x="834" y="501"/>
                      </a:cubicBezTo>
                      <a:cubicBezTo>
                        <a:pt x="867" y="734"/>
                        <a:pt x="867" y="968"/>
                        <a:pt x="834" y="1201"/>
                      </a:cubicBezTo>
                      <a:cubicBezTo>
                        <a:pt x="767" y="1535"/>
                        <a:pt x="467" y="1769"/>
                        <a:pt x="300" y="2069"/>
                      </a:cubicBezTo>
                      <a:cubicBezTo>
                        <a:pt x="33" y="2636"/>
                        <a:pt x="0" y="3270"/>
                        <a:pt x="200" y="3870"/>
                      </a:cubicBezTo>
                      <a:cubicBezTo>
                        <a:pt x="334" y="4537"/>
                        <a:pt x="567" y="5171"/>
                        <a:pt x="867" y="5805"/>
                      </a:cubicBezTo>
                      <a:cubicBezTo>
                        <a:pt x="967" y="6105"/>
                        <a:pt x="1201" y="6405"/>
                        <a:pt x="1501" y="6572"/>
                      </a:cubicBezTo>
                      <a:cubicBezTo>
                        <a:pt x="1635" y="6622"/>
                        <a:pt x="1785" y="6647"/>
                        <a:pt x="1935" y="6647"/>
                      </a:cubicBezTo>
                      <a:cubicBezTo>
                        <a:pt x="2085" y="6647"/>
                        <a:pt x="2235" y="6622"/>
                        <a:pt x="2368" y="6572"/>
                      </a:cubicBezTo>
                      <a:cubicBezTo>
                        <a:pt x="3803" y="6205"/>
                        <a:pt x="5004" y="5204"/>
                        <a:pt x="5671" y="3870"/>
                      </a:cubicBezTo>
                      <a:cubicBezTo>
                        <a:pt x="6071" y="3070"/>
                        <a:pt x="5304" y="2869"/>
                        <a:pt x="5170" y="1402"/>
                      </a:cubicBezTo>
                      <a:cubicBezTo>
                        <a:pt x="5170" y="835"/>
                        <a:pt x="4770" y="334"/>
                        <a:pt x="4236" y="234"/>
                      </a:cubicBezTo>
                      <a:cubicBezTo>
                        <a:pt x="3667" y="105"/>
                        <a:pt x="3079" y="56"/>
                        <a:pt x="2501" y="56"/>
                      </a:cubicBezTo>
                      <a:cubicBezTo>
                        <a:pt x="2333" y="56"/>
                        <a:pt x="2166" y="60"/>
                        <a:pt x="2001" y="67"/>
                      </a:cubicBezTo>
                      <a:lnTo>
                        <a:pt x="1268" y="1"/>
                      </a:lnTo>
                      <a:close/>
                    </a:path>
                  </a:pathLst>
                </a:custGeom>
                <a:solidFill>
                  <a:srgbClr val="8C64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42"/>
                <p:cNvSpPr/>
                <p:nvPr/>
              </p:nvSpPr>
              <p:spPr>
                <a:xfrm flipH="1">
                  <a:off x="5200575" y="2529439"/>
                  <a:ext cx="33457" cy="47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2133" extrusionOk="0">
                      <a:moveTo>
                        <a:pt x="889" y="0"/>
                      </a:moveTo>
                      <a:cubicBezTo>
                        <a:pt x="589" y="0"/>
                        <a:pt x="300" y="230"/>
                        <a:pt x="300" y="598"/>
                      </a:cubicBezTo>
                      <a:lnTo>
                        <a:pt x="0" y="1766"/>
                      </a:lnTo>
                      <a:cubicBezTo>
                        <a:pt x="0" y="1933"/>
                        <a:pt x="134" y="2099"/>
                        <a:pt x="300" y="2133"/>
                      </a:cubicBezTo>
                      <a:cubicBezTo>
                        <a:pt x="501" y="2133"/>
                        <a:pt x="667" y="2099"/>
                        <a:pt x="801" y="1966"/>
                      </a:cubicBezTo>
                      <a:cubicBezTo>
                        <a:pt x="1001" y="1799"/>
                        <a:pt x="1168" y="1599"/>
                        <a:pt x="1268" y="1366"/>
                      </a:cubicBezTo>
                      <a:cubicBezTo>
                        <a:pt x="1368" y="1199"/>
                        <a:pt x="1435" y="999"/>
                        <a:pt x="1468" y="832"/>
                      </a:cubicBezTo>
                      <a:cubicBezTo>
                        <a:pt x="1501" y="632"/>
                        <a:pt x="1468" y="465"/>
                        <a:pt x="1401" y="298"/>
                      </a:cubicBezTo>
                      <a:cubicBezTo>
                        <a:pt x="1272" y="92"/>
                        <a:pt x="1078" y="0"/>
                        <a:pt x="889" y="0"/>
                      </a:cubicBezTo>
                      <a:close/>
                    </a:path>
                  </a:pathLst>
                </a:custGeom>
                <a:solidFill>
                  <a:srgbClr val="8C64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42"/>
                <p:cNvSpPr/>
                <p:nvPr/>
              </p:nvSpPr>
              <p:spPr>
                <a:xfrm flipH="1">
                  <a:off x="5205788" y="2533537"/>
                  <a:ext cx="15615" cy="37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682" extrusionOk="0">
                      <a:moveTo>
                        <a:pt x="450" y="1"/>
                      </a:moveTo>
                      <a:cubicBezTo>
                        <a:pt x="397" y="1"/>
                        <a:pt x="345" y="17"/>
                        <a:pt x="300" y="47"/>
                      </a:cubicBezTo>
                      <a:cubicBezTo>
                        <a:pt x="200" y="114"/>
                        <a:pt x="134" y="181"/>
                        <a:pt x="100" y="314"/>
                      </a:cubicBezTo>
                      <a:cubicBezTo>
                        <a:pt x="67" y="381"/>
                        <a:pt x="34" y="448"/>
                        <a:pt x="67" y="548"/>
                      </a:cubicBezTo>
                      <a:cubicBezTo>
                        <a:pt x="100" y="615"/>
                        <a:pt x="167" y="681"/>
                        <a:pt x="234" y="748"/>
                      </a:cubicBezTo>
                      <a:cubicBezTo>
                        <a:pt x="300" y="815"/>
                        <a:pt x="300" y="915"/>
                        <a:pt x="267" y="1015"/>
                      </a:cubicBezTo>
                      <a:cubicBezTo>
                        <a:pt x="234" y="1082"/>
                        <a:pt x="100" y="1082"/>
                        <a:pt x="67" y="1182"/>
                      </a:cubicBezTo>
                      <a:cubicBezTo>
                        <a:pt x="0" y="1248"/>
                        <a:pt x="67" y="1348"/>
                        <a:pt x="134" y="1415"/>
                      </a:cubicBezTo>
                      <a:cubicBezTo>
                        <a:pt x="200" y="1482"/>
                        <a:pt x="267" y="1582"/>
                        <a:pt x="234" y="1682"/>
                      </a:cubicBezTo>
                      <a:lnTo>
                        <a:pt x="601" y="1082"/>
                      </a:lnTo>
                      <a:cubicBezTo>
                        <a:pt x="634" y="981"/>
                        <a:pt x="667" y="881"/>
                        <a:pt x="701" y="781"/>
                      </a:cubicBezTo>
                      <a:cubicBezTo>
                        <a:pt x="701" y="681"/>
                        <a:pt x="634" y="581"/>
                        <a:pt x="534" y="548"/>
                      </a:cubicBezTo>
                      <a:cubicBezTo>
                        <a:pt x="501" y="548"/>
                        <a:pt x="434" y="548"/>
                        <a:pt x="401" y="481"/>
                      </a:cubicBezTo>
                      <a:cubicBezTo>
                        <a:pt x="401" y="414"/>
                        <a:pt x="401" y="414"/>
                        <a:pt x="467" y="381"/>
                      </a:cubicBezTo>
                      <a:cubicBezTo>
                        <a:pt x="534" y="381"/>
                        <a:pt x="534" y="381"/>
                        <a:pt x="567" y="348"/>
                      </a:cubicBezTo>
                      <a:cubicBezTo>
                        <a:pt x="667" y="314"/>
                        <a:pt x="701" y="147"/>
                        <a:pt x="634" y="81"/>
                      </a:cubicBezTo>
                      <a:cubicBezTo>
                        <a:pt x="579" y="26"/>
                        <a:pt x="514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8058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42"/>
                <p:cNvSpPr/>
                <p:nvPr/>
              </p:nvSpPr>
              <p:spPr>
                <a:xfrm flipH="1">
                  <a:off x="5316494" y="2493710"/>
                  <a:ext cx="8932" cy="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35" extrusionOk="0">
                      <a:moveTo>
                        <a:pt x="401" y="1"/>
                      </a:moveTo>
                      <a:cubicBezTo>
                        <a:pt x="267" y="1"/>
                        <a:pt x="100" y="67"/>
                        <a:pt x="0" y="201"/>
                      </a:cubicBezTo>
                      <a:lnTo>
                        <a:pt x="134" y="334"/>
                      </a:lnTo>
                      <a:cubicBezTo>
                        <a:pt x="234" y="268"/>
                        <a:pt x="300" y="234"/>
                        <a:pt x="401" y="234"/>
                      </a:cubicBezTo>
                      <a:lnTo>
                        <a:pt x="40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42"/>
                <p:cNvSpPr/>
                <p:nvPr/>
              </p:nvSpPr>
              <p:spPr>
                <a:xfrm flipH="1">
                  <a:off x="5239958" y="2495937"/>
                  <a:ext cx="31987" cy="21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" h="969" extrusionOk="0">
                      <a:moveTo>
                        <a:pt x="68" y="1"/>
                      </a:moveTo>
                      <a:lnTo>
                        <a:pt x="1" y="201"/>
                      </a:lnTo>
                      <a:cubicBezTo>
                        <a:pt x="468" y="334"/>
                        <a:pt x="935" y="601"/>
                        <a:pt x="1269" y="968"/>
                      </a:cubicBezTo>
                      <a:lnTo>
                        <a:pt x="1435" y="801"/>
                      </a:lnTo>
                      <a:cubicBezTo>
                        <a:pt x="1035" y="434"/>
                        <a:pt x="568" y="168"/>
                        <a:pt x="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42"/>
                <p:cNvSpPr/>
                <p:nvPr/>
              </p:nvSpPr>
              <p:spPr>
                <a:xfrm flipH="1">
                  <a:off x="5268202" y="2517499"/>
                  <a:ext cx="8932" cy="13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597" extrusionOk="0">
                      <a:moveTo>
                        <a:pt x="267" y="0"/>
                      </a:moveTo>
                      <a:cubicBezTo>
                        <a:pt x="201" y="0"/>
                        <a:pt x="167" y="0"/>
                        <a:pt x="134" y="34"/>
                      </a:cubicBezTo>
                      <a:cubicBezTo>
                        <a:pt x="0" y="200"/>
                        <a:pt x="0" y="400"/>
                        <a:pt x="67" y="567"/>
                      </a:cubicBezTo>
                      <a:cubicBezTo>
                        <a:pt x="78" y="590"/>
                        <a:pt x="89" y="597"/>
                        <a:pt x="102" y="597"/>
                      </a:cubicBezTo>
                      <a:cubicBezTo>
                        <a:pt x="127" y="597"/>
                        <a:pt x="156" y="567"/>
                        <a:pt x="201" y="567"/>
                      </a:cubicBezTo>
                      <a:cubicBezTo>
                        <a:pt x="267" y="567"/>
                        <a:pt x="301" y="534"/>
                        <a:pt x="334" y="467"/>
                      </a:cubicBezTo>
                      <a:cubicBezTo>
                        <a:pt x="367" y="367"/>
                        <a:pt x="401" y="234"/>
                        <a:pt x="367" y="134"/>
                      </a:cubicBezTo>
                      <a:cubicBezTo>
                        <a:pt x="367" y="67"/>
                        <a:pt x="301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42"/>
                <p:cNvSpPr/>
                <p:nvPr/>
              </p:nvSpPr>
              <p:spPr>
                <a:xfrm flipH="1">
                  <a:off x="5316494" y="2508567"/>
                  <a:ext cx="8197" cy="13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602" extrusionOk="0">
                      <a:moveTo>
                        <a:pt x="234" y="1"/>
                      </a:moveTo>
                      <a:lnTo>
                        <a:pt x="234" y="1"/>
                      </a:lnTo>
                      <a:cubicBezTo>
                        <a:pt x="101" y="101"/>
                        <a:pt x="34" y="268"/>
                        <a:pt x="1" y="435"/>
                      </a:cubicBezTo>
                      <a:cubicBezTo>
                        <a:pt x="1" y="501"/>
                        <a:pt x="1" y="568"/>
                        <a:pt x="67" y="601"/>
                      </a:cubicBezTo>
                      <a:cubicBezTo>
                        <a:pt x="134" y="601"/>
                        <a:pt x="134" y="568"/>
                        <a:pt x="167" y="568"/>
                      </a:cubicBezTo>
                      <a:cubicBezTo>
                        <a:pt x="334" y="435"/>
                        <a:pt x="368" y="168"/>
                        <a:pt x="2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42"/>
                <p:cNvSpPr/>
                <p:nvPr/>
              </p:nvSpPr>
              <p:spPr>
                <a:xfrm flipH="1">
                  <a:off x="5301637" y="2504112"/>
                  <a:ext cx="28245" cy="60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2737" extrusionOk="0">
                      <a:moveTo>
                        <a:pt x="1068" y="1"/>
                      </a:moveTo>
                      <a:lnTo>
                        <a:pt x="901" y="101"/>
                      </a:lnTo>
                      <a:cubicBezTo>
                        <a:pt x="1001" y="268"/>
                        <a:pt x="1034" y="468"/>
                        <a:pt x="1001" y="635"/>
                      </a:cubicBezTo>
                      <a:cubicBezTo>
                        <a:pt x="934" y="801"/>
                        <a:pt x="834" y="968"/>
                        <a:pt x="701" y="1068"/>
                      </a:cubicBezTo>
                      <a:cubicBezTo>
                        <a:pt x="601" y="1135"/>
                        <a:pt x="567" y="1168"/>
                        <a:pt x="500" y="1268"/>
                      </a:cubicBezTo>
                      <a:cubicBezTo>
                        <a:pt x="400" y="1335"/>
                        <a:pt x="334" y="1402"/>
                        <a:pt x="200" y="1502"/>
                      </a:cubicBezTo>
                      <a:cubicBezTo>
                        <a:pt x="67" y="1602"/>
                        <a:pt x="0" y="1735"/>
                        <a:pt x="0" y="1902"/>
                      </a:cubicBezTo>
                      <a:cubicBezTo>
                        <a:pt x="0" y="2002"/>
                        <a:pt x="33" y="2069"/>
                        <a:pt x="134" y="2136"/>
                      </a:cubicBezTo>
                      <a:lnTo>
                        <a:pt x="634" y="2736"/>
                      </a:lnTo>
                      <a:lnTo>
                        <a:pt x="767" y="2603"/>
                      </a:lnTo>
                      <a:lnTo>
                        <a:pt x="267" y="2036"/>
                      </a:lnTo>
                      <a:cubicBezTo>
                        <a:pt x="234" y="2002"/>
                        <a:pt x="200" y="1969"/>
                        <a:pt x="200" y="1902"/>
                      </a:cubicBezTo>
                      <a:cubicBezTo>
                        <a:pt x="200" y="1802"/>
                        <a:pt x="267" y="1735"/>
                        <a:pt x="334" y="1669"/>
                      </a:cubicBezTo>
                      <a:cubicBezTo>
                        <a:pt x="467" y="1569"/>
                        <a:pt x="567" y="1468"/>
                        <a:pt x="634" y="1435"/>
                      </a:cubicBezTo>
                      <a:cubicBezTo>
                        <a:pt x="701" y="1368"/>
                        <a:pt x="734" y="1302"/>
                        <a:pt x="834" y="1235"/>
                      </a:cubicBezTo>
                      <a:cubicBezTo>
                        <a:pt x="1001" y="1102"/>
                        <a:pt x="1134" y="901"/>
                        <a:pt x="1168" y="701"/>
                      </a:cubicBezTo>
                      <a:cubicBezTo>
                        <a:pt x="1268" y="468"/>
                        <a:pt x="1201" y="201"/>
                        <a:pt x="10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42"/>
                <p:cNvSpPr/>
                <p:nvPr/>
              </p:nvSpPr>
              <p:spPr>
                <a:xfrm flipH="1">
                  <a:off x="5296425" y="2574902"/>
                  <a:ext cx="28267" cy="10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493" extrusionOk="0">
                      <a:moveTo>
                        <a:pt x="1168" y="0"/>
                      </a:moveTo>
                      <a:cubicBezTo>
                        <a:pt x="1143" y="0"/>
                        <a:pt x="1118" y="8"/>
                        <a:pt x="1101" y="25"/>
                      </a:cubicBezTo>
                      <a:cubicBezTo>
                        <a:pt x="960" y="187"/>
                        <a:pt x="757" y="275"/>
                        <a:pt x="553" y="275"/>
                      </a:cubicBezTo>
                      <a:cubicBezTo>
                        <a:pt x="420" y="275"/>
                        <a:pt x="286" y="237"/>
                        <a:pt x="167" y="159"/>
                      </a:cubicBezTo>
                      <a:cubicBezTo>
                        <a:pt x="158" y="149"/>
                        <a:pt x="145" y="145"/>
                        <a:pt x="131" y="145"/>
                      </a:cubicBezTo>
                      <a:cubicBezTo>
                        <a:pt x="98" y="145"/>
                        <a:pt x="58" y="168"/>
                        <a:pt x="34" y="192"/>
                      </a:cubicBezTo>
                      <a:cubicBezTo>
                        <a:pt x="1" y="259"/>
                        <a:pt x="1" y="325"/>
                        <a:pt x="67" y="359"/>
                      </a:cubicBezTo>
                      <a:cubicBezTo>
                        <a:pt x="201" y="425"/>
                        <a:pt x="368" y="492"/>
                        <a:pt x="534" y="492"/>
                      </a:cubicBezTo>
                      <a:cubicBezTo>
                        <a:pt x="801" y="492"/>
                        <a:pt x="1068" y="392"/>
                        <a:pt x="1235" y="192"/>
                      </a:cubicBezTo>
                      <a:cubicBezTo>
                        <a:pt x="1268" y="159"/>
                        <a:pt x="1268" y="58"/>
                        <a:pt x="1235" y="25"/>
                      </a:cubicBezTo>
                      <a:cubicBezTo>
                        <a:pt x="1218" y="8"/>
                        <a:pt x="1193" y="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25" name="Google Shape;925;p42"/>
                <p:cNvGrpSpPr/>
                <p:nvPr/>
              </p:nvGrpSpPr>
              <p:grpSpPr>
                <a:xfrm>
                  <a:off x="5393766" y="2417930"/>
                  <a:ext cx="29002" cy="115184"/>
                  <a:chOff x="5393766" y="2417930"/>
                  <a:chExt cx="29002" cy="115184"/>
                </a:xfrm>
              </p:grpSpPr>
              <p:grpSp>
                <p:nvGrpSpPr>
                  <p:cNvPr id="926" name="Google Shape;926;p42"/>
                  <p:cNvGrpSpPr/>
                  <p:nvPr/>
                </p:nvGrpSpPr>
                <p:grpSpPr>
                  <a:xfrm>
                    <a:off x="5393766" y="2426840"/>
                    <a:ext cx="29002" cy="106274"/>
                    <a:chOff x="5393766" y="2426840"/>
                    <a:chExt cx="29002" cy="106274"/>
                  </a:xfrm>
                </p:grpSpPr>
                <p:sp>
                  <p:nvSpPr>
                    <p:cNvPr id="927" name="Google Shape;927;p42"/>
                    <p:cNvSpPr/>
                    <p:nvPr/>
                  </p:nvSpPr>
                  <p:spPr>
                    <a:xfrm flipH="1">
                      <a:off x="5398979" y="2427575"/>
                      <a:ext cx="18600" cy="1055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35" h="4738" extrusionOk="0">
                          <a:moveTo>
                            <a:pt x="1" y="1"/>
                          </a:moveTo>
                          <a:lnTo>
                            <a:pt x="1" y="4304"/>
                          </a:lnTo>
                          <a:cubicBezTo>
                            <a:pt x="1" y="4538"/>
                            <a:pt x="201" y="4738"/>
                            <a:pt x="435" y="4738"/>
                          </a:cubicBezTo>
                          <a:cubicBezTo>
                            <a:pt x="635" y="4738"/>
                            <a:pt x="835" y="4538"/>
                            <a:pt x="835" y="4337"/>
                          </a:cubicBezTo>
                          <a:lnTo>
                            <a:pt x="835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28" name="Google Shape;928;p42"/>
                    <p:cNvSpPr/>
                    <p:nvPr/>
                  </p:nvSpPr>
                  <p:spPr>
                    <a:xfrm flipH="1">
                      <a:off x="5393766" y="2426840"/>
                      <a:ext cx="29002" cy="37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2" h="168" extrusionOk="0">
                          <a:moveTo>
                            <a:pt x="0" y="1"/>
                          </a:moveTo>
                          <a:lnTo>
                            <a:pt x="0" y="167"/>
                          </a:lnTo>
                          <a:lnTo>
                            <a:pt x="1301" y="167"/>
                          </a:lnTo>
                          <a:lnTo>
                            <a:pt x="1301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929" name="Google Shape;929;p42"/>
                  <p:cNvSpPr/>
                  <p:nvPr/>
                </p:nvSpPr>
                <p:spPr>
                  <a:xfrm flipH="1">
                    <a:off x="5396751" y="2417930"/>
                    <a:ext cx="23055" cy="96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" h="434" extrusionOk="0">
                        <a:moveTo>
                          <a:pt x="1" y="0"/>
                        </a:moveTo>
                        <a:lnTo>
                          <a:pt x="1" y="434"/>
                        </a:lnTo>
                        <a:lnTo>
                          <a:pt x="1035" y="434"/>
                        </a:lnTo>
                        <a:lnTo>
                          <a:pt x="1035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0" name="Google Shape;930;p42"/>
                <p:cNvSpPr/>
                <p:nvPr/>
              </p:nvSpPr>
              <p:spPr>
                <a:xfrm flipH="1">
                  <a:off x="5381137" y="2467715"/>
                  <a:ext cx="109259" cy="3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5" h="16477" extrusionOk="0">
                      <a:moveTo>
                        <a:pt x="4237" y="0"/>
                      </a:moveTo>
                      <a:lnTo>
                        <a:pt x="4237" y="0"/>
                      </a:lnTo>
                      <a:cubicBezTo>
                        <a:pt x="3003" y="134"/>
                        <a:pt x="2636" y="501"/>
                        <a:pt x="2169" y="1134"/>
                      </a:cubicBezTo>
                      <a:cubicBezTo>
                        <a:pt x="1869" y="1568"/>
                        <a:pt x="1469" y="2502"/>
                        <a:pt x="1035" y="2836"/>
                      </a:cubicBezTo>
                      <a:cubicBezTo>
                        <a:pt x="1369" y="3670"/>
                        <a:pt x="1602" y="4537"/>
                        <a:pt x="1669" y="5404"/>
                      </a:cubicBezTo>
                      <a:cubicBezTo>
                        <a:pt x="1469" y="7906"/>
                        <a:pt x="935" y="9641"/>
                        <a:pt x="368" y="12076"/>
                      </a:cubicBezTo>
                      <a:cubicBezTo>
                        <a:pt x="168" y="12676"/>
                        <a:pt x="68" y="13310"/>
                        <a:pt x="34" y="13944"/>
                      </a:cubicBezTo>
                      <a:cubicBezTo>
                        <a:pt x="1" y="14577"/>
                        <a:pt x="201" y="15211"/>
                        <a:pt x="601" y="15712"/>
                      </a:cubicBezTo>
                      <a:cubicBezTo>
                        <a:pt x="925" y="16116"/>
                        <a:pt x="1532" y="16477"/>
                        <a:pt x="2123" y="16477"/>
                      </a:cubicBezTo>
                      <a:cubicBezTo>
                        <a:pt x="2263" y="16477"/>
                        <a:pt x="2402" y="16457"/>
                        <a:pt x="2536" y="16412"/>
                      </a:cubicBezTo>
                      <a:cubicBezTo>
                        <a:pt x="4004" y="15878"/>
                        <a:pt x="4037" y="14311"/>
                        <a:pt x="4037" y="13143"/>
                      </a:cubicBezTo>
                      <a:cubicBezTo>
                        <a:pt x="4037" y="11542"/>
                        <a:pt x="3470" y="9674"/>
                        <a:pt x="3503" y="8006"/>
                      </a:cubicBezTo>
                      <a:cubicBezTo>
                        <a:pt x="3503" y="7239"/>
                        <a:pt x="3537" y="6438"/>
                        <a:pt x="3604" y="5671"/>
                      </a:cubicBezTo>
                      <a:cubicBezTo>
                        <a:pt x="3670" y="5204"/>
                        <a:pt x="4171" y="4637"/>
                        <a:pt x="4304" y="4237"/>
                      </a:cubicBezTo>
                      <a:cubicBezTo>
                        <a:pt x="4371" y="3770"/>
                        <a:pt x="4471" y="3336"/>
                        <a:pt x="4571" y="2936"/>
                      </a:cubicBezTo>
                      <a:cubicBezTo>
                        <a:pt x="4671" y="2702"/>
                        <a:pt x="4738" y="2469"/>
                        <a:pt x="4771" y="2202"/>
                      </a:cubicBezTo>
                      <a:cubicBezTo>
                        <a:pt x="4904" y="1635"/>
                        <a:pt x="4304" y="1435"/>
                        <a:pt x="4437" y="901"/>
                      </a:cubicBezTo>
                      <a:cubicBezTo>
                        <a:pt x="4391" y="889"/>
                        <a:pt x="4348" y="884"/>
                        <a:pt x="4308" y="884"/>
                      </a:cubicBezTo>
                      <a:cubicBezTo>
                        <a:pt x="4008" y="884"/>
                        <a:pt x="3900" y="1191"/>
                        <a:pt x="3870" y="1368"/>
                      </a:cubicBezTo>
                      <a:cubicBezTo>
                        <a:pt x="3904" y="1568"/>
                        <a:pt x="3937" y="1768"/>
                        <a:pt x="3970" y="1968"/>
                      </a:cubicBezTo>
                      <a:cubicBezTo>
                        <a:pt x="4004" y="2469"/>
                        <a:pt x="3770" y="2469"/>
                        <a:pt x="3270" y="2635"/>
                      </a:cubicBezTo>
                      <a:cubicBezTo>
                        <a:pt x="3103" y="2168"/>
                        <a:pt x="2403" y="1435"/>
                        <a:pt x="3170" y="934"/>
                      </a:cubicBezTo>
                      <a:cubicBezTo>
                        <a:pt x="3637" y="634"/>
                        <a:pt x="4304" y="401"/>
                        <a:pt x="4237" y="0"/>
                      </a:cubicBezTo>
                      <a:close/>
                    </a:path>
                  </a:pathLst>
                </a:custGeom>
                <a:solidFill>
                  <a:srgbClr val="8C64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42"/>
                <p:cNvSpPr/>
                <p:nvPr/>
              </p:nvSpPr>
              <p:spPr>
                <a:xfrm flipH="1">
                  <a:off x="5389311" y="2492239"/>
                  <a:ext cx="54262" cy="76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3436" extrusionOk="0">
                      <a:moveTo>
                        <a:pt x="2102" y="0"/>
                      </a:moveTo>
                      <a:cubicBezTo>
                        <a:pt x="2035" y="0"/>
                        <a:pt x="1969" y="0"/>
                        <a:pt x="1902" y="67"/>
                      </a:cubicBezTo>
                      <a:cubicBezTo>
                        <a:pt x="1868" y="100"/>
                        <a:pt x="1835" y="167"/>
                        <a:pt x="1835" y="234"/>
                      </a:cubicBezTo>
                      <a:cubicBezTo>
                        <a:pt x="1835" y="434"/>
                        <a:pt x="1868" y="600"/>
                        <a:pt x="1902" y="801"/>
                      </a:cubicBezTo>
                      <a:cubicBezTo>
                        <a:pt x="1935" y="1001"/>
                        <a:pt x="1902" y="1201"/>
                        <a:pt x="1835" y="1368"/>
                      </a:cubicBezTo>
                      <a:cubicBezTo>
                        <a:pt x="1719" y="1542"/>
                        <a:pt x="1551" y="1641"/>
                        <a:pt x="1378" y="1641"/>
                      </a:cubicBezTo>
                      <a:cubicBezTo>
                        <a:pt x="1352" y="1641"/>
                        <a:pt x="1327" y="1639"/>
                        <a:pt x="1301" y="1635"/>
                      </a:cubicBezTo>
                      <a:cubicBezTo>
                        <a:pt x="1168" y="1601"/>
                        <a:pt x="1035" y="1501"/>
                        <a:pt x="1001" y="1368"/>
                      </a:cubicBezTo>
                      <a:cubicBezTo>
                        <a:pt x="934" y="1234"/>
                        <a:pt x="901" y="1134"/>
                        <a:pt x="901" y="1001"/>
                      </a:cubicBezTo>
                      <a:cubicBezTo>
                        <a:pt x="734" y="1034"/>
                        <a:pt x="568" y="1101"/>
                        <a:pt x="467" y="1234"/>
                      </a:cubicBezTo>
                      <a:lnTo>
                        <a:pt x="1268" y="1768"/>
                      </a:lnTo>
                      <a:cubicBezTo>
                        <a:pt x="1189" y="1867"/>
                        <a:pt x="1063" y="1895"/>
                        <a:pt x="932" y="1895"/>
                      </a:cubicBezTo>
                      <a:cubicBezTo>
                        <a:pt x="842" y="1895"/>
                        <a:pt x="749" y="1882"/>
                        <a:pt x="668" y="1868"/>
                      </a:cubicBezTo>
                      <a:cubicBezTo>
                        <a:pt x="572" y="1854"/>
                        <a:pt x="471" y="1841"/>
                        <a:pt x="374" y="1841"/>
                      </a:cubicBezTo>
                      <a:cubicBezTo>
                        <a:pt x="233" y="1841"/>
                        <a:pt x="99" y="1869"/>
                        <a:pt x="0" y="1968"/>
                      </a:cubicBezTo>
                      <a:cubicBezTo>
                        <a:pt x="467" y="2068"/>
                        <a:pt x="834" y="2435"/>
                        <a:pt x="968" y="2869"/>
                      </a:cubicBezTo>
                      <a:cubicBezTo>
                        <a:pt x="1001" y="3002"/>
                        <a:pt x="1035" y="3102"/>
                        <a:pt x="1068" y="3202"/>
                      </a:cubicBezTo>
                      <a:cubicBezTo>
                        <a:pt x="1101" y="3336"/>
                        <a:pt x="1201" y="3403"/>
                        <a:pt x="1335" y="3436"/>
                      </a:cubicBezTo>
                      <a:cubicBezTo>
                        <a:pt x="1502" y="3436"/>
                        <a:pt x="1668" y="3336"/>
                        <a:pt x="1768" y="3169"/>
                      </a:cubicBezTo>
                      <a:cubicBezTo>
                        <a:pt x="1969" y="2835"/>
                        <a:pt x="2135" y="2435"/>
                        <a:pt x="2269" y="2035"/>
                      </a:cubicBezTo>
                      <a:cubicBezTo>
                        <a:pt x="2369" y="1735"/>
                        <a:pt x="2436" y="1401"/>
                        <a:pt x="2436" y="1101"/>
                      </a:cubicBezTo>
                      <a:cubicBezTo>
                        <a:pt x="2402" y="767"/>
                        <a:pt x="2335" y="434"/>
                        <a:pt x="2202" y="133"/>
                      </a:cubicBezTo>
                      <a:cubicBezTo>
                        <a:pt x="2169" y="100"/>
                        <a:pt x="2135" y="33"/>
                        <a:pt x="2102" y="0"/>
                      </a:cubicBezTo>
                      <a:close/>
                    </a:path>
                  </a:pathLst>
                </a:custGeom>
                <a:solidFill>
                  <a:srgbClr val="80582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42"/>
                <p:cNvSpPr/>
                <p:nvPr/>
              </p:nvSpPr>
              <p:spPr>
                <a:xfrm flipH="1">
                  <a:off x="5005914" y="2742633"/>
                  <a:ext cx="147126" cy="31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14244" extrusionOk="0">
                      <a:moveTo>
                        <a:pt x="1468" y="0"/>
                      </a:moveTo>
                      <a:cubicBezTo>
                        <a:pt x="967" y="134"/>
                        <a:pt x="567" y="501"/>
                        <a:pt x="434" y="968"/>
                      </a:cubicBezTo>
                      <a:cubicBezTo>
                        <a:pt x="33" y="2102"/>
                        <a:pt x="0" y="3370"/>
                        <a:pt x="334" y="4537"/>
                      </a:cubicBezTo>
                      <a:cubicBezTo>
                        <a:pt x="667" y="5671"/>
                        <a:pt x="1068" y="6805"/>
                        <a:pt x="1568" y="7906"/>
                      </a:cubicBezTo>
                      <a:cubicBezTo>
                        <a:pt x="2302" y="9941"/>
                        <a:pt x="2802" y="12076"/>
                        <a:pt x="3036" y="14244"/>
                      </a:cubicBezTo>
                      <a:cubicBezTo>
                        <a:pt x="4103" y="14177"/>
                        <a:pt x="5604" y="13410"/>
                        <a:pt x="6605" y="13010"/>
                      </a:cubicBezTo>
                      <a:cubicBezTo>
                        <a:pt x="6138" y="10808"/>
                        <a:pt x="5604" y="9107"/>
                        <a:pt x="5237" y="6872"/>
                      </a:cubicBezTo>
                      <a:cubicBezTo>
                        <a:pt x="4837" y="4637"/>
                        <a:pt x="4136" y="2402"/>
                        <a:pt x="2669" y="701"/>
                      </a:cubicBezTo>
                      <a:cubicBezTo>
                        <a:pt x="2402" y="301"/>
                        <a:pt x="1935" y="34"/>
                        <a:pt x="14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42"/>
                <p:cNvSpPr/>
                <p:nvPr/>
              </p:nvSpPr>
              <p:spPr>
                <a:xfrm flipH="1">
                  <a:off x="5011104" y="2996612"/>
                  <a:ext cx="385669" cy="148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4" h="6685" extrusionOk="0">
                      <a:moveTo>
                        <a:pt x="15256" y="0"/>
                      </a:moveTo>
                      <a:cubicBezTo>
                        <a:pt x="15197" y="0"/>
                        <a:pt x="15138" y="2"/>
                        <a:pt x="15078" y="7"/>
                      </a:cubicBezTo>
                      <a:cubicBezTo>
                        <a:pt x="11809" y="7"/>
                        <a:pt x="9107" y="2742"/>
                        <a:pt x="5972" y="3609"/>
                      </a:cubicBezTo>
                      <a:cubicBezTo>
                        <a:pt x="5338" y="3476"/>
                        <a:pt x="4738" y="3142"/>
                        <a:pt x="4071" y="3142"/>
                      </a:cubicBezTo>
                      <a:cubicBezTo>
                        <a:pt x="3237" y="3142"/>
                        <a:pt x="2536" y="3676"/>
                        <a:pt x="1902" y="4210"/>
                      </a:cubicBezTo>
                      <a:cubicBezTo>
                        <a:pt x="1235" y="4843"/>
                        <a:pt x="635" y="5511"/>
                        <a:pt x="101" y="6244"/>
                      </a:cubicBezTo>
                      <a:cubicBezTo>
                        <a:pt x="34" y="6311"/>
                        <a:pt x="1" y="6378"/>
                        <a:pt x="1" y="6478"/>
                      </a:cubicBezTo>
                      <a:cubicBezTo>
                        <a:pt x="30" y="6594"/>
                        <a:pt x="134" y="6685"/>
                        <a:pt x="249" y="6685"/>
                      </a:cubicBezTo>
                      <a:cubicBezTo>
                        <a:pt x="266" y="6685"/>
                        <a:pt x="284" y="6682"/>
                        <a:pt x="301" y="6678"/>
                      </a:cubicBezTo>
                      <a:cubicBezTo>
                        <a:pt x="435" y="6645"/>
                        <a:pt x="568" y="6578"/>
                        <a:pt x="668" y="6511"/>
                      </a:cubicBezTo>
                      <a:cubicBezTo>
                        <a:pt x="1058" y="6271"/>
                        <a:pt x="1529" y="6139"/>
                        <a:pt x="2008" y="6139"/>
                      </a:cubicBezTo>
                      <a:cubicBezTo>
                        <a:pt x="2061" y="6139"/>
                        <a:pt x="2115" y="6141"/>
                        <a:pt x="2169" y="6144"/>
                      </a:cubicBezTo>
                      <a:cubicBezTo>
                        <a:pt x="2402" y="6208"/>
                        <a:pt x="2648" y="6231"/>
                        <a:pt x="2899" y="6231"/>
                      </a:cubicBezTo>
                      <a:cubicBezTo>
                        <a:pt x="3044" y="6231"/>
                        <a:pt x="3190" y="6223"/>
                        <a:pt x="3337" y="6211"/>
                      </a:cubicBezTo>
                      <a:cubicBezTo>
                        <a:pt x="3670" y="6111"/>
                        <a:pt x="3937" y="5877"/>
                        <a:pt x="4271" y="5744"/>
                      </a:cubicBezTo>
                      <a:cubicBezTo>
                        <a:pt x="4704" y="5611"/>
                        <a:pt x="5138" y="5711"/>
                        <a:pt x="5572" y="5611"/>
                      </a:cubicBezTo>
                      <a:cubicBezTo>
                        <a:pt x="5672" y="5577"/>
                        <a:pt x="5805" y="5544"/>
                        <a:pt x="5905" y="5511"/>
                      </a:cubicBezTo>
                      <a:cubicBezTo>
                        <a:pt x="9074" y="5044"/>
                        <a:pt x="12276" y="4543"/>
                        <a:pt x="15279" y="3476"/>
                      </a:cubicBezTo>
                      <a:cubicBezTo>
                        <a:pt x="15779" y="3309"/>
                        <a:pt x="16279" y="3075"/>
                        <a:pt x="16680" y="2742"/>
                      </a:cubicBezTo>
                      <a:cubicBezTo>
                        <a:pt x="17080" y="2375"/>
                        <a:pt x="17313" y="1841"/>
                        <a:pt x="17247" y="1308"/>
                      </a:cubicBezTo>
                      <a:cubicBezTo>
                        <a:pt x="17147" y="841"/>
                        <a:pt x="16846" y="474"/>
                        <a:pt x="16413" y="273"/>
                      </a:cubicBezTo>
                      <a:cubicBezTo>
                        <a:pt x="16063" y="99"/>
                        <a:pt x="15663" y="0"/>
                        <a:pt x="15256" y="0"/>
                      </a:cubicBezTo>
                      <a:close/>
                    </a:path>
                  </a:pathLst>
                </a:custGeom>
                <a:solidFill>
                  <a:srgbClr val="8C64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42"/>
                <p:cNvSpPr/>
                <p:nvPr/>
              </p:nvSpPr>
              <p:spPr>
                <a:xfrm flipH="1">
                  <a:off x="5242942" y="3140887"/>
                  <a:ext cx="345530" cy="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368" extrusionOk="0">
                      <a:moveTo>
                        <a:pt x="1" y="1"/>
                      </a:moveTo>
                      <a:lnTo>
                        <a:pt x="1" y="368"/>
                      </a:lnTo>
                      <a:lnTo>
                        <a:pt x="15512" y="368"/>
                      </a:lnTo>
                      <a:lnTo>
                        <a:pt x="1551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42"/>
                <p:cNvSpPr/>
                <p:nvPr/>
              </p:nvSpPr>
              <p:spPr>
                <a:xfrm flipH="1">
                  <a:off x="5317230" y="2973714"/>
                  <a:ext cx="312095" cy="167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7506" extrusionOk="0">
                      <a:moveTo>
                        <a:pt x="434" y="1"/>
                      </a:moveTo>
                      <a:cubicBezTo>
                        <a:pt x="200" y="1"/>
                        <a:pt x="0" y="201"/>
                        <a:pt x="67" y="434"/>
                      </a:cubicBezTo>
                      <a:lnTo>
                        <a:pt x="1168" y="7172"/>
                      </a:lnTo>
                      <a:cubicBezTo>
                        <a:pt x="1201" y="7372"/>
                        <a:pt x="1368" y="7506"/>
                        <a:pt x="1568" y="7506"/>
                      </a:cubicBezTo>
                      <a:lnTo>
                        <a:pt x="13610" y="7506"/>
                      </a:lnTo>
                      <a:cubicBezTo>
                        <a:pt x="13843" y="7473"/>
                        <a:pt x="14010" y="7272"/>
                        <a:pt x="13977" y="7039"/>
                      </a:cubicBezTo>
                      <a:lnTo>
                        <a:pt x="12843" y="334"/>
                      </a:lnTo>
                      <a:cubicBezTo>
                        <a:pt x="12809" y="134"/>
                        <a:pt x="12676" y="1"/>
                        <a:pt x="1247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42"/>
                <p:cNvSpPr/>
                <p:nvPr/>
              </p:nvSpPr>
              <p:spPr>
                <a:xfrm flipH="1">
                  <a:off x="5320214" y="2977433"/>
                  <a:ext cx="312095" cy="167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7506" extrusionOk="0">
                      <a:moveTo>
                        <a:pt x="434" y="0"/>
                      </a:moveTo>
                      <a:cubicBezTo>
                        <a:pt x="201" y="0"/>
                        <a:pt x="1" y="200"/>
                        <a:pt x="67" y="434"/>
                      </a:cubicBezTo>
                      <a:lnTo>
                        <a:pt x="1168" y="7172"/>
                      </a:lnTo>
                      <a:cubicBezTo>
                        <a:pt x="1202" y="7339"/>
                        <a:pt x="1368" y="7472"/>
                        <a:pt x="1535" y="7506"/>
                      </a:cubicBezTo>
                      <a:lnTo>
                        <a:pt x="13610" y="7506"/>
                      </a:lnTo>
                      <a:cubicBezTo>
                        <a:pt x="13844" y="7472"/>
                        <a:pt x="14011" y="7272"/>
                        <a:pt x="13977" y="7039"/>
                      </a:cubicBezTo>
                      <a:lnTo>
                        <a:pt x="12843" y="334"/>
                      </a:lnTo>
                      <a:cubicBezTo>
                        <a:pt x="12810" y="134"/>
                        <a:pt x="12676" y="0"/>
                        <a:pt x="124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42"/>
                <p:cNvSpPr/>
                <p:nvPr/>
              </p:nvSpPr>
              <p:spPr>
                <a:xfrm flipH="1">
                  <a:off x="5658282" y="3160222"/>
                  <a:ext cx="13410" cy="78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35059" extrusionOk="0">
                      <a:moveTo>
                        <a:pt x="1" y="0"/>
                      </a:moveTo>
                      <a:lnTo>
                        <a:pt x="1" y="35059"/>
                      </a:lnTo>
                      <a:lnTo>
                        <a:pt x="601" y="3505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42"/>
                <p:cNvSpPr/>
                <p:nvPr/>
              </p:nvSpPr>
              <p:spPr>
                <a:xfrm flipH="1">
                  <a:off x="5588452" y="3160224"/>
                  <a:ext cx="13387" cy="72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32391" extrusionOk="0">
                      <a:moveTo>
                        <a:pt x="0" y="0"/>
                      </a:moveTo>
                      <a:lnTo>
                        <a:pt x="0" y="32390"/>
                      </a:lnTo>
                      <a:lnTo>
                        <a:pt x="601" y="32390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42"/>
                <p:cNvSpPr/>
                <p:nvPr/>
              </p:nvSpPr>
              <p:spPr>
                <a:xfrm flipH="1">
                  <a:off x="4983617" y="3160222"/>
                  <a:ext cx="13387" cy="78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35059" extrusionOk="0">
                      <a:moveTo>
                        <a:pt x="0" y="0"/>
                      </a:moveTo>
                      <a:lnTo>
                        <a:pt x="0" y="35059"/>
                      </a:lnTo>
                      <a:lnTo>
                        <a:pt x="601" y="3505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42"/>
                <p:cNvSpPr/>
                <p:nvPr/>
              </p:nvSpPr>
              <p:spPr>
                <a:xfrm flipH="1">
                  <a:off x="4913769" y="3160224"/>
                  <a:ext cx="13410" cy="72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32391" extrusionOk="0">
                      <a:moveTo>
                        <a:pt x="1" y="0"/>
                      </a:moveTo>
                      <a:lnTo>
                        <a:pt x="1" y="32390"/>
                      </a:lnTo>
                      <a:lnTo>
                        <a:pt x="601" y="32390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42"/>
                <p:cNvSpPr/>
                <p:nvPr/>
              </p:nvSpPr>
              <p:spPr>
                <a:xfrm flipH="1">
                  <a:off x="4829808" y="3149062"/>
                  <a:ext cx="925838" cy="2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64" h="902" extrusionOk="0">
                      <a:moveTo>
                        <a:pt x="0" y="1"/>
                      </a:moveTo>
                      <a:lnTo>
                        <a:pt x="0" y="901"/>
                      </a:lnTo>
                      <a:lnTo>
                        <a:pt x="41563" y="901"/>
                      </a:lnTo>
                      <a:lnTo>
                        <a:pt x="4156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2" name="Google Shape;942;p42"/>
              <p:cNvSpPr/>
              <p:nvPr/>
            </p:nvSpPr>
            <p:spPr>
              <a:xfrm flipH="1">
                <a:off x="5005157" y="2986098"/>
                <a:ext cx="121889" cy="99837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482" extrusionOk="0">
                    <a:moveTo>
                      <a:pt x="2898" y="0"/>
                    </a:moveTo>
                    <a:cubicBezTo>
                      <a:pt x="2618" y="0"/>
                      <a:pt x="2339" y="27"/>
                      <a:pt x="2069" y="78"/>
                    </a:cubicBezTo>
                    <a:cubicBezTo>
                      <a:pt x="1353" y="176"/>
                      <a:pt x="764" y="813"/>
                      <a:pt x="54" y="813"/>
                    </a:cubicBezTo>
                    <a:cubicBezTo>
                      <a:pt x="36" y="813"/>
                      <a:pt x="19" y="813"/>
                      <a:pt x="1" y="812"/>
                    </a:cubicBezTo>
                    <a:lnTo>
                      <a:pt x="1" y="812"/>
                    </a:lnTo>
                    <a:cubicBezTo>
                      <a:pt x="1268" y="1813"/>
                      <a:pt x="1902" y="2880"/>
                      <a:pt x="1869" y="4481"/>
                    </a:cubicBezTo>
                    <a:cubicBezTo>
                      <a:pt x="2602" y="4181"/>
                      <a:pt x="3403" y="4048"/>
                      <a:pt x="4104" y="3681"/>
                    </a:cubicBezTo>
                    <a:cubicBezTo>
                      <a:pt x="4804" y="3347"/>
                      <a:pt x="5471" y="2714"/>
                      <a:pt x="5471" y="1880"/>
                    </a:cubicBezTo>
                    <a:cubicBezTo>
                      <a:pt x="5404" y="1146"/>
                      <a:pt x="4937" y="479"/>
                      <a:pt x="4204" y="212"/>
                    </a:cubicBezTo>
                    <a:cubicBezTo>
                      <a:pt x="3793" y="68"/>
                      <a:pt x="3345" y="0"/>
                      <a:pt x="28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3" name="Google Shape;943;p42"/>
          <p:cNvGrpSpPr/>
          <p:nvPr/>
        </p:nvGrpSpPr>
        <p:grpSpPr>
          <a:xfrm>
            <a:off x="7715970" y="724200"/>
            <a:ext cx="1197280" cy="4419484"/>
            <a:chOff x="7715970" y="724200"/>
            <a:chExt cx="1197280" cy="4419484"/>
          </a:xfrm>
        </p:grpSpPr>
        <p:grpSp>
          <p:nvGrpSpPr>
            <p:cNvPr id="944" name="Google Shape;944;p42"/>
            <p:cNvGrpSpPr/>
            <p:nvPr/>
          </p:nvGrpSpPr>
          <p:grpSpPr>
            <a:xfrm>
              <a:off x="7715970" y="2775069"/>
              <a:ext cx="1197280" cy="2368615"/>
              <a:chOff x="812683" y="2631193"/>
              <a:chExt cx="844761" cy="1671099"/>
            </a:xfrm>
          </p:grpSpPr>
          <p:sp>
            <p:nvSpPr>
              <p:cNvPr id="945" name="Google Shape;945;p42"/>
              <p:cNvSpPr/>
              <p:nvPr/>
            </p:nvSpPr>
            <p:spPr>
              <a:xfrm>
                <a:off x="812683" y="2640942"/>
                <a:ext cx="844761" cy="51983"/>
              </a:xfrm>
              <a:custGeom>
                <a:avLst/>
                <a:gdLst/>
                <a:ahLst/>
                <a:cxnLst/>
                <a:rect l="l" t="t" r="r" b="b"/>
                <a:pathLst>
                  <a:path w="52707" h="1946" extrusionOk="0">
                    <a:moveTo>
                      <a:pt x="0" y="0"/>
                    </a:moveTo>
                    <a:lnTo>
                      <a:pt x="0" y="1945"/>
                    </a:lnTo>
                    <a:lnTo>
                      <a:pt x="52707" y="1945"/>
                    </a:lnTo>
                    <a:lnTo>
                      <a:pt x="52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>
                <a:off x="812683" y="2631193"/>
                <a:ext cx="844761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52707" h="1126" extrusionOk="0">
                    <a:moveTo>
                      <a:pt x="0" y="0"/>
                    </a:moveTo>
                    <a:lnTo>
                      <a:pt x="0" y="1125"/>
                    </a:lnTo>
                    <a:lnTo>
                      <a:pt x="52707" y="1125"/>
                    </a:lnTo>
                    <a:lnTo>
                      <a:pt x="52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2"/>
              <p:cNvSpPr/>
              <p:nvPr/>
            </p:nvSpPr>
            <p:spPr>
              <a:xfrm>
                <a:off x="1058040" y="2677457"/>
                <a:ext cx="354047" cy="1624834"/>
              </a:xfrm>
              <a:custGeom>
                <a:avLst/>
                <a:gdLst/>
                <a:ahLst/>
                <a:cxnLst/>
                <a:rect l="l" t="t" r="r" b="b"/>
                <a:pathLst>
                  <a:path w="13254" h="58118" extrusionOk="0">
                    <a:moveTo>
                      <a:pt x="12676" y="11642"/>
                    </a:moveTo>
                    <a:lnTo>
                      <a:pt x="12676" y="23740"/>
                    </a:lnTo>
                    <a:lnTo>
                      <a:pt x="578" y="23740"/>
                    </a:lnTo>
                    <a:lnTo>
                      <a:pt x="578" y="11642"/>
                    </a:lnTo>
                    <a:close/>
                    <a:moveTo>
                      <a:pt x="12676" y="24621"/>
                    </a:moveTo>
                    <a:lnTo>
                      <a:pt x="12676" y="36719"/>
                    </a:lnTo>
                    <a:lnTo>
                      <a:pt x="578" y="36719"/>
                    </a:lnTo>
                    <a:lnTo>
                      <a:pt x="578" y="24621"/>
                    </a:lnTo>
                    <a:close/>
                    <a:moveTo>
                      <a:pt x="12676" y="37600"/>
                    </a:moveTo>
                    <a:lnTo>
                      <a:pt x="12676" y="49455"/>
                    </a:lnTo>
                    <a:lnTo>
                      <a:pt x="578" y="49455"/>
                    </a:lnTo>
                    <a:lnTo>
                      <a:pt x="578" y="37600"/>
                    </a:lnTo>
                    <a:close/>
                    <a:moveTo>
                      <a:pt x="0" y="1"/>
                    </a:moveTo>
                    <a:lnTo>
                      <a:pt x="0" y="58117"/>
                    </a:lnTo>
                    <a:lnTo>
                      <a:pt x="578" y="58117"/>
                    </a:lnTo>
                    <a:lnTo>
                      <a:pt x="578" y="50366"/>
                    </a:lnTo>
                    <a:lnTo>
                      <a:pt x="12676" y="50366"/>
                    </a:lnTo>
                    <a:lnTo>
                      <a:pt x="12676" y="58117"/>
                    </a:lnTo>
                    <a:lnTo>
                      <a:pt x="13253" y="58117"/>
                    </a:lnTo>
                    <a:lnTo>
                      <a:pt x="13253" y="1"/>
                    </a:lnTo>
                    <a:lnTo>
                      <a:pt x="12676" y="1"/>
                    </a:lnTo>
                    <a:lnTo>
                      <a:pt x="12676" y="10761"/>
                    </a:lnTo>
                    <a:lnTo>
                      <a:pt x="578" y="10761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8" name="Google Shape;948;p42"/>
            <p:cNvGrpSpPr/>
            <p:nvPr/>
          </p:nvGrpSpPr>
          <p:grpSpPr>
            <a:xfrm>
              <a:off x="7781028" y="724200"/>
              <a:ext cx="786148" cy="2050908"/>
              <a:chOff x="7781028" y="724200"/>
              <a:chExt cx="786148" cy="2050908"/>
            </a:xfrm>
          </p:grpSpPr>
          <p:grpSp>
            <p:nvGrpSpPr>
              <p:cNvPr id="949" name="Google Shape;949;p42"/>
              <p:cNvGrpSpPr/>
              <p:nvPr/>
            </p:nvGrpSpPr>
            <p:grpSpPr>
              <a:xfrm>
                <a:off x="7793713" y="724200"/>
                <a:ext cx="432909" cy="404878"/>
                <a:chOff x="7793713" y="724200"/>
                <a:chExt cx="432909" cy="404878"/>
              </a:xfrm>
            </p:grpSpPr>
            <p:sp>
              <p:nvSpPr>
                <p:cNvPr id="950" name="Google Shape;950;p42"/>
                <p:cNvSpPr/>
                <p:nvPr/>
              </p:nvSpPr>
              <p:spPr>
                <a:xfrm flipH="1">
                  <a:off x="7793713" y="724200"/>
                  <a:ext cx="432909" cy="40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1" h="13411" extrusionOk="0">
                      <a:moveTo>
                        <a:pt x="0" y="1"/>
                      </a:moveTo>
                      <a:lnTo>
                        <a:pt x="0" y="13410"/>
                      </a:lnTo>
                      <a:lnTo>
                        <a:pt x="9340" y="13410"/>
                      </a:lnTo>
                      <a:lnTo>
                        <a:pt x="934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51" name="Google Shape;951;p42"/>
                <p:cNvGrpSpPr/>
                <p:nvPr/>
              </p:nvGrpSpPr>
              <p:grpSpPr>
                <a:xfrm>
                  <a:off x="7903754" y="747900"/>
                  <a:ext cx="212821" cy="357478"/>
                  <a:chOff x="4823716" y="2039592"/>
                  <a:chExt cx="745695" cy="1252552"/>
                </a:xfrm>
              </p:grpSpPr>
              <p:sp>
                <p:nvSpPr>
                  <p:cNvPr id="952" name="Google Shape;952;p42"/>
                  <p:cNvSpPr/>
                  <p:nvPr/>
                </p:nvSpPr>
                <p:spPr>
                  <a:xfrm>
                    <a:off x="5349064" y="3082290"/>
                    <a:ext cx="93454" cy="209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5" h="9420" extrusionOk="0">
                        <a:moveTo>
                          <a:pt x="2955" y="0"/>
                        </a:moveTo>
                        <a:cubicBezTo>
                          <a:pt x="2915" y="0"/>
                          <a:pt x="2873" y="1"/>
                          <a:pt x="2830" y="4"/>
                        </a:cubicBezTo>
                        <a:cubicBezTo>
                          <a:pt x="1449" y="95"/>
                          <a:pt x="159" y="661"/>
                          <a:pt x="68" y="1860"/>
                        </a:cubicBezTo>
                        <a:cubicBezTo>
                          <a:pt x="1" y="3082"/>
                          <a:pt x="634" y="6341"/>
                          <a:pt x="634" y="9419"/>
                        </a:cubicBezTo>
                        <a:lnTo>
                          <a:pt x="3803" y="9419"/>
                        </a:lnTo>
                        <a:cubicBezTo>
                          <a:pt x="3803" y="9419"/>
                          <a:pt x="3644" y="3422"/>
                          <a:pt x="3803" y="2358"/>
                        </a:cubicBezTo>
                        <a:cubicBezTo>
                          <a:pt x="3956" y="1328"/>
                          <a:pt x="4195" y="0"/>
                          <a:pt x="295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3" name="Google Shape;953;p42"/>
                  <p:cNvSpPr/>
                  <p:nvPr/>
                </p:nvSpPr>
                <p:spPr>
                  <a:xfrm>
                    <a:off x="5113614" y="3025149"/>
                    <a:ext cx="249597" cy="2669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04" h="11985" extrusionOk="0">
                        <a:moveTo>
                          <a:pt x="2227" y="0"/>
                        </a:moveTo>
                        <a:cubicBezTo>
                          <a:pt x="1793" y="0"/>
                          <a:pt x="1394" y="214"/>
                          <a:pt x="1064" y="781"/>
                        </a:cubicBezTo>
                        <a:cubicBezTo>
                          <a:pt x="0" y="2569"/>
                          <a:pt x="2852" y="8997"/>
                          <a:pt x="2762" y="11600"/>
                        </a:cubicBezTo>
                        <a:lnTo>
                          <a:pt x="7876" y="11984"/>
                        </a:lnTo>
                        <a:cubicBezTo>
                          <a:pt x="7876" y="11984"/>
                          <a:pt x="8623" y="8250"/>
                          <a:pt x="9189" y="7277"/>
                        </a:cubicBezTo>
                        <a:cubicBezTo>
                          <a:pt x="9755" y="6304"/>
                          <a:pt x="11203" y="3135"/>
                          <a:pt x="9755" y="2569"/>
                        </a:cubicBezTo>
                        <a:cubicBezTo>
                          <a:pt x="8284" y="2004"/>
                          <a:pt x="6586" y="2501"/>
                          <a:pt x="5206" y="1596"/>
                        </a:cubicBezTo>
                        <a:cubicBezTo>
                          <a:pt x="4263" y="993"/>
                          <a:pt x="3162" y="0"/>
                          <a:pt x="222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4" name="Google Shape;954;p42"/>
                  <p:cNvSpPr/>
                  <p:nvPr/>
                </p:nvSpPr>
                <p:spPr>
                  <a:xfrm>
                    <a:off x="5327567" y="2960744"/>
                    <a:ext cx="121858" cy="122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0" h="5481" extrusionOk="0">
                        <a:moveTo>
                          <a:pt x="4729" y="1"/>
                        </a:moveTo>
                        <a:cubicBezTo>
                          <a:pt x="4293" y="1"/>
                          <a:pt x="3557" y="1006"/>
                          <a:pt x="2670" y="1006"/>
                        </a:cubicBezTo>
                        <a:cubicBezTo>
                          <a:pt x="2638" y="1006"/>
                          <a:pt x="2605" y="1005"/>
                          <a:pt x="2572" y="1002"/>
                        </a:cubicBezTo>
                        <a:cubicBezTo>
                          <a:pt x="2524" y="999"/>
                          <a:pt x="2475" y="997"/>
                          <a:pt x="2425" y="997"/>
                        </a:cubicBezTo>
                        <a:cubicBezTo>
                          <a:pt x="1392" y="997"/>
                          <a:pt x="1" y="1651"/>
                          <a:pt x="173" y="2428"/>
                        </a:cubicBezTo>
                        <a:cubicBezTo>
                          <a:pt x="367" y="3179"/>
                          <a:pt x="642" y="5481"/>
                          <a:pt x="1540" y="5481"/>
                        </a:cubicBezTo>
                        <a:cubicBezTo>
                          <a:pt x="1588" y="5481"/>
                          <a:pt x="1638" y="5474"/>
                          <a:pt x="1690" y="5460"/>
                        </a:cubicBezTo>
                        <a:cubicBezTo>
                          <a:pt x="1832" y="5420"/>
                          <a:pt x="3536" y="4871"/>
                          <a:pt x="4442" y="4871"/>
                        </a:cubicBezTo>
                        <a:cubicBezTo>
                          <a:pt x="4548" y="4871"/>
                          <a:pt x="4642" y="4878"/>
                          <a:pt x="4722" y="4895"/>
                        </a:cubicBezTo>
                        <a:cubicBezTo>
                          <a:pt x="4722" y="4895"/>
                          <a:pt x="5469" y="4216"/>
                          <a:pt x="4904" y="3491"/>
                        </a:cubicBezTo>
                        <a:cubicBezTo>
                          <a:pt x="4315" y="2767"/>
                          <a:pt x="5311" y="481"/>
                          <a:pt x="4904" y="74"/>
                        </a:cubicBezTo>
                        <a:cubicBezTo>
                          <a:pt x="4852" y="23"/>
                          <a:pt x="4794" y="1"/>
                          <a:pt x="472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5" name="Google Shape;955;p42"/>
                  <p:cNvSpPr/>
                  <p:nvPr/>
                </p:nvSpPr>
                <p:spPr>
                  <a:xfrm>
                    <a:off x="5157990" y="2979992"/>
                    <a:ext cx="177485" cy="887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67" h="3986" extrusionOk="0">
                        <a:moveTo>
                          <a:pt x="2653" y="1"/>
                        </a:moveTo>
                        <a:cubicBezTo>
                          <a:pt x="2122" y="1"/>
                          <a:pt x="1555" y="139"/>
                          <a:pt x="1064" y="545"/>
                        </a:cubicBezTo>
                        <a:cubicBezTo>
                          <a:pt x="0" y="1405"/>
                          <a:pt x="1879" y="1813"/>
                          <a:pt x="2467" y="2514"/>
                        </a:cubicBezTo>
                        <a:cubicBezTo>
                          <a:pt x="3078" y="3238"/>
                          <a:pt x="6858" y="3374"/>
                          <a:pt x="7967" y="3985"/>
                        </a:cubicBezTo>
                        <a:cubicBezTo>
                          <a:pt x="7967" y="3985"/>
                          <a:pt x="7107" y="1405"/>
                          <a:pt x="7061" y="817"/>
                        </a:cubicBezTo>
                        <a:cubicBezTo>
                          <a:pt x="7016" y="251"/>
                          <a:pt x="4775" y="658"/>
                          <a:pt x="4142" y="342"/>
                        </a:cubicBezTo>
                        <a:cubicBezTo>
                          <a:pt x="3795" y="174"/>
                          <a:pt x="3247" y="1"/>
                          <a:pt x="265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6" name="Google Shape;956;p42"/>
                  <p:cNvSpPr/>
                  <p:nvPr/>
                </p:nvSpPr>
                <p:spPr>
                  <a:xfrm>
                    <a:off x="5099000" y="2897788"/>
                    <a:ext cx="118004" cy="9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7" h="4439" extrusionOk="0">
                        <a:moveTo>
                          <a:pt x="3033" y="0"/>
                        </a:moveTo>
                        <a:cubicBezTo>
                          <a:pt x="2722" y="0"/>
                          <a:pt x="2427" y="90"/>
                          <a:pt x="2241" y="342"/>
                        </a:cubicBezTo>
                        <a:cubicBezTo>
                          <a:pt x="1788" y="954"/>
                          <a:pt x="566" y="1746"/>
                          <a:pt x="294" y="2447"/>
                        </a:cubicBezTo>
                        <a:cubicBezTo>
                          <a:pt x="0" y="3171"/>
                          <a:pt x="2444" y="4439"/>
                          <a:pt x="2444" y="4439"/>
                        </a:cubicBezTo>
                        <a:cubicBezTo>
                          <a:pt x="3259" y="2968"/>
                          <a:pt x="5296" y="3692"/>
                          <a:pt x="5296" y="2832"/>
                        </a:cubicBezTo>
                        <a:cubicBezTo>
                          <a:pt x="5296" y="1972"/>
                          <a:pt x="4594" y="637"/>
                          <a:pt x="4187" y="342"/>
                        </a:cubicBezTo>
                        <a:cubicBezTo>
                          <a:pt x="3948" y="183"/>
                          <a:pt x="3474" y="0"/>
                          <a:pt x="303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7" name="Google Shape;957;p42"/>
                  <p:cNvSpPr/>
                  <p:nvPr/>
                </p:nvSpPr>
                <p:spPr>
                  <a:xfrm>
                    <a:off x="5226048" y="2887942"/>
                    <a:ext cx="104882" cy="92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8" h="4153" extrusionOk="0">
                        <a:moveTo>
                          <a:pt x="2784" y="1"/>
                        </a:moveTo>
                        <a:cubicBezTo>
                          <a:pt x="2049" y="1"/>
                          <a:pt x="1319" y="219"/>
                          <a:pt x="1290" y="830"/>
                        </a:cubicBezTo>
                        <a:cubicBezTo>
                          <a:pt x="1245" y="1758"/>
                          <a:pt x="272" y="3613"/>
                          <a:pt x="0" y="3613"/>
                        </a:cubicBezTo>
                        <a:cubicBezTo>
                          <a:pt x="0" y="3613"/>
                          <a:pt x="1933" y="4153"/>
                          <a:pt x="3408" y="4153"/>
                        </a:cubicBezTo>
                        <a:cubicBezTo>
                          <a:pt x="3560" y="4153"/>
                          <a:pt x="3708" y="4147"/>
                          <a:pt x="3848" y="4134"/>
                        </a:cubicBezTo>
                        <a:cubicBezTo>
                          <a:pt x="3848" y="4134"/>
                          <a:pt x="3961" y="2686"/>
                          <a:pt x="4300" y="2369"/>
                        </a:cubicBezTo>
                        <a:cubicBezTo>
                          <a:pt x="4617" y="2029"/>
                          <a:pt x="4708" y="445"/>
                          <a:pt x="3893" y="173"/>
                        </a:cubicBezTo>
                        <a:cubicBezTo>
                          <a:pt x="3602" y="68"/>
                          <a:pt x="3192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8" name="Google Shape;958;p42"/>
                  <p:cNvSpPr/>
                  <p:nvPr/>
                </p:nvSpPr>
                <p:spPr>
                  <a:xfrm>
                    <a:off x="5326876" y="2905118"/>
                    <a:ext cx="117001" cy="82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2" h="3703" extrusionOk="0">
                        <a:moveTo>
                          <a:pt x="1400" y="0"/>
                        </a:moveTo>
                        <a:cubicBezTo>
                          <a:pt x="1254" y="0"/>
                          <a:pt x="1138" y="20"/>
                          <a:pt x="1064" y="59"/>
                        </a:cubicBezTo>
                        <a:cubicBezTo>
                          <a:pt x="725" y="217"/>
                          <a:pt x="612" y="987"/>
                          <a:pt x="386" y="1620"/>
                        </a:cubicBezTo>
                        <a:cubicBezTo>
                          <a:pt x="182" y="2299"/>
                          <a:pt x="69" y="3001"/>
                          <a:pt x="1" y="3703"/>
                        </a:cubicBezTo>
                        <a:cubicBezTo>
                          <a:pt x="227" y="3612"/>
                          <a:pt x="1019" y="2888"/>
                          <a:pt x="2196" y="2797"/>
                        </a:cubicBezTo>
                        <a:cubicBezTo>
                          <a:pt x="3373" y="2729"/>
                          <a:pt x="4572" y="2164"/>
                          <a:pt x="4912" y="1847"/>
                        </a:cubicBezTo>
                        <a:cubicBezTo>
                          <a:pt x="5251" y="1552"/>
                          <a:pt x="4346" y="1258"/>
                          <a:pt x="3509" y="692"/>
                        </a:cubicBezTo>
                        <a:cubicBezTo>
                          <a:pt x="2835" y="249"/>
                          <a:pt x="1925" y="0"/>
                          <a:pt x="140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9" name="Google Shape;959;p42"/>
                  <p:cNvSpPr/>
                  <p:nvPr/>
                </p:nvSpPr>
                <p:spPr>
                  <a:xfrm>
                    <a:off x="5188733" y="2885647"/>
                    <a:ext cx="58523" cy="62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27" h="2808" extrusionOk="0">
                        <a:moveTo>
                          <a:pt x="851" y="1"/>
                        </a:moveTo>
                        <a:cubicBezTo>
                          <a:pt x="710" y="1"/>
                          <a:pt x="587" y="28"/>
                          <a:pt x="499" y="95"/>
                        </a:cubicBezTo>
                        <a:cubicBezTo>
                          <a:pt x="1" y="457"/>
                          <a:pt x="1698" y="2155"/>
                          <a:pt x="1675" y="2721"/>
                        </a:cubicBezTo>
                        <a:cubicBezTo>
                          <a:pt x="1670" y="2780"/>
                          <a:pt x="1678" y="2807"/>
                          <a:pt x="1696" y="2807"/>
                        </a:cubicBezTo>
                        <a:cubicBezTo>
                          <a:pt x="1839" y="2807"/>
                          <a:pt x="2626" y="1029"/>
                          <a:pt x="2445" y="525"/>
                        </a:cubicBezTo>
                        <a:cubicBezTo>
                          <a:pt x="2445" y="525"/>
                          <a:pt x="1470" y="1"/>
                          <a:pt x="8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0" name="Google Shape;960;p42"/>
                  <p:cNvSpPr/>
                  <p:nvPr/>
                </p:nvSpPr>
                <p:spPr>
                  <a:xfrm>
                    <a:off x="4972441" y="2765950"/>
                    <a:ext cx="175480" cy="182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7" h="8199" extrusionOk="0">
                        <a:moveTo>
                          <a:pt x="2471" y="0"/>
                        </a:moveTo>
                        <a:cubicBezTo>
                          <a:pt x="1595" y="0"/>
                          <a:pt x="1" y="846"/>
                          <a:pt x="1" y="1711"/>
                        </a:cubicBezTo>
                        <a:cubicBezTo>
                          <a:pt x="1" y="2639"/>
                          <a:pt x="1313" y="3454"/>
                          <a:pt x="1743" y="4699"/>
                        </a:cubicBezTo>
                        <a:cubicBezTo>
                          <a:pt x="2176" y="5911"/>
                          <a:pt x="4471" y="8199"/>
                          <a:pt x="5344" y="8199"/>
                        </a:cubicBezTo>
                        <a:cubicBezTo>
                          <a:pt x="5384" y="8199"/>
                          <a:pt x="5421" y="8194"/>
                          <a:pt x="5455" y="8184"/>
                        </a:cubicBezTo>
                        <a:cubicBezTo>
                          <a:pt x="6202" y="7958"/>
                          <a:pt x="7876" y="6012"/>
                          <a:pt x="7718" y="5695"/>
                        </a:cubicBezTo>
                        <a:cubicBezTo>
                          <a:pt x="6835" y="5582"/>
                          <a:pt x="5998" y="5174"/>
                          <a:pt x="5364" y="4563"/>
                        </a:cubicBezTo>
                        <a:cubicBezTo>
                          <a:pt x="4278" y="3499"/>
                          <a:pt x="3463" y="127"/>
                          <a:pt x="2648" y="14"/>
                        </a:cubicBezTo>
                        <a:cubicBezTo>
                          <a:pt x="2594" y="5"/>
                          <a:pt x="2534" y="0"/>
                          <a:pt x="24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1" name="Google Shape;961;p42"/>
                  <p:cNvSpPr/>
                  <p:nvPr/>
                </p:nvSpPr>
                <p:spPr>
                  <a:xfrm>
                    <a:off x="4876648" y="2633399"/>
                    <a:ext cx="146742" cy="162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7" h="7308" extrusionOk="0">
                        <a:moveTo>
                          <a:pt x="2395" y="0"/>
                        </a:moveTo>
                        <a:cubicBezTo>
                          <a:pt x="2319" y="0"/>
                          <a:pt x="2238" y="11"/>
                          <a:pt x="2150" y="34"/>
                        </a:cubicBezTo>
                        <a:cubicBezTo>
                          <a:pt x="1381" y="216"/>
                          <a:pt x="0" y="1279"/>
                          <a:pt x="566" y="2139"/>
                        </a:cubicBezTo>
                        <a:cubicBezTo>
                          <a:pt x="1132" y="2977"/>
                          <a:pt x="2513" y="3678"/>
                          <a:pt x="2716" y="5217"/>
                        </a:cubicBezTo>
                        <a:cubicBezTo>
                          <a:pt x="2907" y="6661"/>
                          <a:pt x="3377" y="7308"/>
                          <a:pt x="3846" y="7308"/>
                        </a:cubicBezTo>
                        <a:cubicBezTo>
                          <a:pt x="3877" y="7308"/>
                          <a:pt x="3908" y="7305"/>
                          <a:pt x="3938" y="7299"/>
                        </a:cubicBezTo>
                        <a:cubicBezTo>
                          <a:pt x="4436" y="7209"/>
                          <a:pt x="6383" y="5670"/>
                          <a:pt x="6383" y="5670"/>
                        </a:cubicBezTo>
                        <a:cubicBezTo>
                          <a:pt x="6383" y="5670"/>
                          <a:pt x="6586" y="4606"/>
                          <a:pt x="5772" y="4289"/>
                        </a:cubicBezTo>
                        <a:cubicBezTo>
                          <a:pt x="4957" y="3972"/>
                          <a:pt x="3463" y="2750"/>
                          <a:pt x="3327" y="1641"/>
                        </a:cubicBezTo>
                        <a:cubicBezTo>
                          <a:pt x="3227" y="679"/>
                          <a:pt x="2985" y="0"/>
                          <a:pt x="239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2" name="Google Shape;962;p42"/>
                  <p:cNvSpPr/>
                  <p:nvPr/>
                </p:nvSpPr>
                <p:spPr>
                  <a:xfrm>
                    <a:off x="4823716" y="2521722"/>
                    <a:ext cx="99848" cy="1255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82" h="5636" extrusionOk="0">
                        <a:moveTo>
                          <a:pt x="566" y="1"/>
                        </a:moveTo>
                        <a:cubicBezTo>
                          <a:pt x="113" y="1"/>
                          <a:pt x="0" y="1494"/>
                          <a:pt x="566" y="1992"/>
                        </a:cubicBezTo>
                        <a:cubicBezTo>
                          <a:pt x="1132" y="2467"/>
                          <a:pt x="2150" y="2762"/>
                          <a:pt x="2263" y="3848"/>
                        </a:cubicBezTo>
                        <a:cubicBezTo>
                          <a:pt x="2354" y="4957"/>
                          <a:pt x="2444" y="5387"/>
                          <a:pt x="2829" y="5636"/>
                        </a:cubicBezTo>
                        <a:lnTo>
                          <a:pt x="2829" y="5636"/>
                        </a:lnTo>
                        <a:cubicBezTo>
                          <a:pt x="2824" y="5618"/>
                          <a:pt x="3651" y="4797"/>
                          <a:pt x="4300" y="4663"/>
                        </a:cubicBezTo>
                        <a:cubicBezTo>
                          <a:pt x="4300" y="4663"/>
                          <a:pt x="4481" y="3871"/>
                          <a:pt x="3870" y="3622"/>
                        </a:cubicBezTo>
                        <a:cubicBezTo>
                          <a:pt x="3282" y="3373"/>
                          <a:pt x="2331" y="2558"/>
                          <a:pt x="2263" y="1788"/>
                        </a:cubicBezTo>
                        <a:cubicBezTo>
                          <a:pt x="2173" y="1019"/>
                          <a:pt x="996" y="1"/>
                          <a:pt x="566" y="1"/>
                        </a:cubicBezTo>
                        <a:close/>
                        <a:moveTo>
                          <a:pt x="2829" y="5636"/>
                        </a:moveTo>
                        <a:cubicBezTo>
                          <a:pt x="2829" y="5636"/>
                          <a:pt x="2829" y="5636"/>
                          <a:pt x="2829" y="5636"/>
                        </a:cubicBezTo>
                        <a:cubicBezTo>
                          <a:pt x="2829" y="5636"/>
                          <a:pt x="2829" y="5636"/>
                          <a:pt x="2829" y="563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3" name="Google Shape;963;p42"/>
                  <p:cNvSpPr/>
                  <p:nvPr/>
                </p:nvSpPr>
                <p:spPr>
                  <a:xfrm>
                    <a:off x="5072267" y="2548410"/>
                    <a:ext cx="189091" cy="339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8" h="15234" extrusionOk="0">
                        <a:moveTo>
                          <a:pt x="2649" y="1"/>
                        </a:moveTo>
                        <a:cubicBezTo>
                          <a:pt x="2360" y="1"/>
                          <a:pt x="2041" y="104"/>
                          <a:pt x="1698" y="341"/>
                        </a:cubicBezTo>
                        <a:cubicBezTo>
                          <a:pt x="1" y="1518"/>
                          <a:pt x="1404" y="4121"/>
                          <a:pt x="2105" y="5298"/>
                        </a:cubicBezTo>
                        <a:cubicBezTo>
                          <a:pt x="2784" y="6475"/>
                          <a:pt x="3441" y="8874"/>
                          <a:pt x="3576" y="11635"/>
                        </a:cubicBezTo>
                        <a:cubicBezTo>
                          <a:pt x="3690" y="14396"/>
                          <a:pt x="3984" y="15233"/>
                          <a:pt x="3984" y="15233"/>
                        </a:cubicBezTo>
                        <a:cubicBezTo>
                          <a:pt x="4074" y="15072"/>
                          <a:pt x="4371" y="15019"/>
                          <a:pt x="4766" y="15019"/>
                        </a:cubicBezTo>
                        <a:cubicBezTo>
                          <a:pt x="5520" y="15019"/>
                          <a:pt x="6628" y="15212"/>
                          <a:pt x="7322" y="15212"/>
                        </a:cubicBezTo>
                        <a:cubicBezTo>
                          <a:pt x="7541" y="15212"/>
                          <a:pt x="7719" y="15193"/>
                          <a:pt x="7831" y="15143"/>
                        </a:cubicBezTo>
                        <a:cubicBezTo>
                          <a:pt x="8488" y="14849"/>
                          <a:pt x="7130" y="13106"/>
                          <a:pt x="6292" y="11839"/>
                        </a:cubicBezTo>
                        <a:cubicBezTo>
                          <a:pt x="5432" y="10571"/>
                          <a:pt x="3939" y="4370"/>
                          <a:pt x="4210" y="2831"/>
                        </a:cubicBezTo>
                        <a:cubicBezTo>
                          <a:pt x="4445" y="1603"/>
                          <a:pt x="3786" y="1"/>
                          <a:pt x="264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4" name="Google Shape;964;p42"/>
                  <p:cNvSpPr/>
                  <p:nvPr/>
                </p:nvSpPr>
                <p:spPr>
                  <a:xfrm>
                    <a:off x="5033949" y="2352324"/>
                    <a:ext cx="112457" cy="20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8" h="9348" extrusionOk="0">
                        <a:moveTo>
                          <a:pt x="2326" y="73"/>
                        </a:moveTo>
                        <a:cubicBezTo>
                          <a:pt x="2266" y="73"/>
                          <a:pt x="2200" y="79"/>
                          <a:pt x="2128" y="91"/>
                        </a:cubicBezTo>
                        <a:cubicBezTo>
                          <a:pt x="1268" y="204"/>
                          <a:pt x="1" y="0"/>
                          <a:pt x="136" y="815"/>
                        </a:cubicBezTo>
                        <a:cubicBezTo>
                          <a:pt x="272" y="1630"/>
                          <a:pt x="1449" y="2807"/>
                          <a:pt x="1562" y="4436"/>
                        </a:cubicBezTo>
                        <a:cubicBezTo>
                          <a:pt x="1675" y="6043"/>
                          <a:pt x="1811" y="8622"/>
                          <a:pt x="2626" y="9347"/>
                        </a:cubicBezTo>
                        <a:lnTo>
                          <a:pt x="2626" y="9347"/>
                        </a:lnTo>
                        <a:cubicBezTo>
                          <a:pt x="2627" y="9332"/>
                          <a:pt x="3441" y="8686"/>
                          <a:pt x="4348" y="8686"/>
                        </a:cubicBezTo>
                        <a:cubicBezTo>
                          <a:pt x="4557" y="8686"/>
                          <a:pt x="4770" y="8720"/>
                          <a:pt x="4980" y="8804"/>
                        </a:cubicBezTo>
                        <a:cubicBezTo>
                          <a:pt x="4980" y="8804"/>
                          <a:pt x="5048" y="7333"/>
                          <a:pt x="4346" y="6541"/>
                        </a:cubicBezTo>
                        <a:cubicBezTo>
                          <a:pt x="3667" y="5771"/>
                          <a:pt x="2943" y="3372"/>
                          <a:pt x="2943" y="1992"/>
                        </a:cubicBezTo>
                        <a:cubicBezTo>
                          <a:pt x="2943" y="730"/>
                          <a:pt x="2962" y="73"/>
                          <a:pt x="2326" y="73"/>
                        </a:cubicBezTo>
                        <a:close/>
                        <a:moveTo>
                          <a:pt x="2626" y="9347"/>
                        </a:moveTo>
                        <a:cubicBezTo>
                          <a:pt x="2626" y="9347"/>
                          <a:pt x="2626" y="9347"/>
                          <a:pt x="2626" y="9347"/>
                        </a:cubicBezTo>
                        <a:cubicBezTo>
                          <a:pt x="2626" y="9347"/>
                          <a:pt x="2626" y="9347"/>
                          <a:pt x="2626" y="934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5" name="Google Shape;965;p42"/>
                  <p:cNvSpPr/>
                  <p:nvPr/>
                </p:nvSpPr>
                <p:spPr>
                  <a:xfrm>
                    <a:off x="5006860" y="2135987"/>
                    <a:ext cx="86615" cy="216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" h="9717" extrusionOk="0">
                        <a:moveTo>
                          <a:pt x="613" y="1"/>
                        </a:moveTo>
                        <a:cubicBezTo>
                          <a:pt x="147" y="1"/>
                          <a:pt x="1" y="1027"/>
                          <a:pt x="334" y="1880"/>
                        </a:cubicBezTo>
                        <a:cubicBezTo>
                          <a:pt x="696" y="2831"/>
                          <a:pt x="289" y="3849"/>
                          <a:pt x="900" y="5026"/>
                        </a:cubicBezTo>
                        <a:cubicBezTo>
                          <a:pt x="1511" y="6203"/>
                          <a:pt x="1036" y="8964"/>
                          <a:pt x="1330" y="9485"/>
                        </a:cubicBezTo>
                        <a:cubicBezTo>
                          <a:pt x="1428" y="9658"/>
                          <a:pt x="1707" y="9716"/>
                          <a:pt x="2036" y="9716"/>
                        </a:cubicBezTo>
                        <a:cubicBezTo>
                          <a:pt x="2693" y="9716"/>
                          <a:pt x="3548" y="9485"/>
                          <a:pt x="3548" y="9485"/>
                        </a:cubicBezTo>
                        <a:cubicBezTo>
                          <a:pt x="3887" y="9032"/>
                          <a:pt x="3887" y="8398"/>
                          <a:pt x="3548" y="7946"/>
                        </a:cubicBezTo>
                        <a:cubicBezTo>
                          <a:pt x="2937" y="7176"/>
                          <a:pt x="2597" y="5796"/>
                          <a:pt x="2597" y="4823"/>
                        </a:cubicBezTo>
                        <a:cubicBezTo>
                          <a:pt x="2597" y="3827"/>
                          <a:pt x="2031" y="2989"/>
                          <a:pt x="1782" y="2469"/>
                        </a:cubicBezTo>
                        <a:cubicBezTo>
                          <a:pt x="1556" y="1926"/>
                          <a:pt x="1307" y="228"/>
                          <a:pt x="741" y="25"/>
                        </a:cubicBezTo>
                        <a:cubicBezTo>
                          <a:pt x="696" y="8"/>
                          <a:pt x="653" y="1"/>
                          <a:pt x="61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6" name="Google Shape;966;p42"/>
                  <p:cNvSpPr/>
                  <p:nvPr/>
                </p:nvSpPr>
                <p:spPr>
                  <a:xfrm>
                    <a:off x="5208894" y="2539856"/>
                    <a:ext cx="122036" cy="344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8" h="15447" extrusionOk="0">
                        <a:moveTo>
                          <a:pt x="2025" y="1"/>
                        </a:moveTo>
                        <a:cubicBezTo>
                          <a:pt x="1887" y="1"/>
                          <a:pt x="1734" y="15"/>
                          <a:pt x="1563" y="47"/>
                        </a:cubicBezTo>
                        <a:cubicBezTo>
                          <a:pt x="205" y="295"/>
                          <a:pt x="1" y="1540"/>
                          <a:pt x="363" y="2559"/>
                        </a:cubicBezTo>
                        <a:cubicBezTo>
                          <a:pt x="725" y="3577"/>
                          <a:pt x="1449" y="7062"/>
                          <a:pt x="1381" y="9575"/>
                        </a:cubicBezTo>
                        <a:cubicBezTo>
                          <a:pt x="1291" y="12109"/>
                          <a:pt x="1834" y="14848"/>
                          <a:pt x="2377" y="15255"/>
                        </a:cubicBezTo>
                        <a:cubicBezTo>
                          <a:pt x="2566" y="15399"/>
                          <a:pt x="2890" y="15446"/>
                          <a:pt x="3239" y="15446"/>
                        </a:cubicBezTo>
                        <a:cubicBezTo>
                          <a:pt x="3936" y="15446"/>
                          <a:pt x="4731" y="15255"/>
                          <a:pt x="4731" y="15255"/>
                        </a:cubicBezTo>
                        <a:cubicBezTo>
                          <a:pt x="4731" y="15255"/>
                          <a:pt x="5478" y="14259"/>
                          <a:pt x="4731" y="13399"/>
                        </a:cubicBezTo>
                        <a:cubicBezTo>
                          <a:pt x="4007" y="12539"/>
                          <a:pt x="3554" y="9778"/>
                          <a:pt x="3554" y="8330"/>
                        </a:cubicBezTo>
                        <a:cubicBezTo>
                          <a:pt x="3554" y="6859"/>
                          <a:pt x="3961" y="1993"/>
                          <a:pt x="3554" y="1291"/>
                        </a:cubicBezTo>
                        <a:cubicBezTo>
                          <a:pt x="3218" y="698"/>
                          <a:pt x="2985" y="1"/>
                          <a:pt x="202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7" name="Google Shape;967;p42"/>
                  <p:cNvSpPr/>
                  <p:nvPr/>
                </p:nvSpPr>
                <p:spPr>
                  <a:xfrm>
                    <a:off x="5190159" y="2303580"/>
                    <a:ext cx="101964" cy="238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7" h="10686" extrusionOk="0">
                        <a:moveTo>
                          <a:pt x="1427" y="0"/>
                        </a:moveTo>
                        <a:cubicBezTo>
                          <a:pt x="709" y="0"/>
                          <a:pt x="1" y="153"/>
                          <a:pt x="27" y="627"/>
                        </a:cubicBezTo>
                        <a:cubicBezTo>
                          <a:pt x="50" y="1441"/>
                          <a:pt x="1249" y="3139"/>
                          <a:pt x="1046" y="4723"/>
                        </a:cubicBezTo>
                        <a:cubicBezTo>
                          <a:pt x="842" y="6307"/>
                          <a:pt x="253" y="9453"/>
                          <a:pt x="797" y="10381"/>
                        </a:cubicBezTo>
                        <a:cubicBezTo>
                          <a:pt x="922" y="10604"/>
                          <a:pt x="1150" y="10686"/>
                          <a:pt x="1428" y="10686"/>
                        </a:cubicBezTo>
                        <a:cubicBezTo>
                          <a:pt x="2195" y="10686"/>
                          <a:pt x="3340" y="10065"/>
                          <a:pt x="3747" y="10065"/>
                        </a:cubicBezTo>
                        <a:cubicBezTo>
                          <a:pt x="3806" y="10065"/>
                          <a:pt x="3850" y="10078"/>
                          <a:pt x="3875" y="10109"/>
                        </a:cubicBezTo>
                        <a:cubicBezTo>
                          <a:pt x="3875" y="10109"/>
                          <a:pt x="4576" y="8299"/>
                          <a:pt x="3875" y="7575"/>
                        </a:cubicBezTo>
                        <a:cubicBezTo>
                          <a:pt x="3173" y="6850"/>
                          <a:pt x="2901" y="3999"/>
                          <a:pt x="3015" y="2550"/>
                        </a:cubicBezTo>
                        <a:cubicBezTo>
                          <a:pt x="3150" y="1079"/>
                          <a:pt x="3309" y="423"/>
                          <a:pt x="2720" y="174"/>
                        </a:cubicBezTo>
                        <a:cubicBezTo>
                          <a:pt x="2465" y="79"/>
                          <a:pt x="1944" y="0"/>
                          <a:pt x="142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8" name="Google Shape;968;p42"/>
                  <p:cNvSpPr/>
                  <p:nvPr/>
                </p:nvSpPr>
                <p:spPr>
                  <a:xfrm>
                    <a:off x="5188733" y="2039592"/>
                    <a:ext cx="88754" cy="25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4" h="11662" extrusionOk="0">
                        <a:moveTo>
                          <a:pt x="1580" y="1"/>
                        </a:moveTo>
                        <a:cubicBezTo>
                          <a:pt x="1168" y="1"/>
                          <a:pt x="528" y="1025"/>
                          <a:pt x="702" y="2111"/>
                        </a:cubicBezTo>
                        <a:cubicBezTo>
                          <a:pt x="861" y="3265"/>
                          <a:pt x="250" y="4623"/>
                          <a:pt x="680" y="6185"/>
                        </a:cubicBezTo>
                        <a:cubicBezTo>
                          <a:pt x="1110" y="7724"/>
                          <a:pt x="1" y="10145"/>
                          <a:pt x="521" y="11503"/>
                        </a:cubicBezTo>
                        <a:cubicBezTo>
                          <a:pt x="521" y="11503"/>
                          <a:pt x="1176" y="11253"/>
                          <a:pt x="1917" y="11253"/>
                        </a:cubicBezTo>
                        <a:cubicBezTo>
                          <a:pt x="2377" y="11253"/>
                          <a:pt x="2870" y="11350"/>
                          <a:pt x="3260" y="11662"/>
                        </a:cubicBezTo>
                        <a:cubicBezTo>
                          <a:pt x="3260" y="11662"/>
                          <a:pt x="3984" y="10960"/>
                          <a:pt x="3260" y="9715"/>
                        </a:cubicBezTo>
                        <a:cubicBezTo>
                          <a:pt x="2513" y="8448"/>
                          <a:pt x="2807" y="5845"/>
                          <a:pt x="2762" y="5008"/>
                        </a:cubicBezTo>
                        <a:cubicBezTo>
                          <a:pt x="2716" y="4148"/>
                          <a:pt x="2241" y="2971"/>
                          <a:pt x="1992" y="2473"/>
                        </a:cubicBezTo>
                        <a:cubicBezTo>
                          <a:pt x="1743" y="1998"/>
                          <a:pt x="2038" y="97"/>
                          <a:pt x="1630" y="6"/>
                        </a:cubicBezTo>
                        <a:cubicBezTo>
                          <a:pt x="1614" y="3"/>
                          <a:pt x="1597" y="1"/>
                          <a:pt x="158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9" name="Google Shape;969;p42"/>
                  <p:cNvSpPr/>
                  <p:nvPr/>
                </p:nvSpPr>
                <p:spPr>
                  <a:xfrm>
                    <a:off x="5322287" y="2571601"/>
                    <a:ext cx="87818" cy="3274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" h="14697" extrusionOk="0">
                        <a:moveTo>
                          <a:pt x="1390" y="1"/>
                        </a:moveTo>
                        <a:cubicBezTo>
                          <a:pt x="602" y="1"/>
                          <a:pt x="0" y="471"/>
                          <a:pt x="207" y="1518"/>
                        </a:cubicBezTo>
                        <a:cubicBezTo>
                          <a:pt x="524" y="3148"/>
                          <a:pt x="456" y="7855"/>
                          <a:pt x="410" y="9394"/>
                        </a:cubicBezTo>
                        <a:cubicBezTo>
                          <a:pt x="343" y="10933"/>
                          <a:pt x="116" y="13423"/>
                          <a:pt x="795" y="14192"/>
                        </a:cubicBezTo>
                        <a:cubicBezTo>
                          <a:pt x="1144" y="14601"/>
                          <a:pt x="1710" y="14697"/>
                          <a:pt x="2164" y="14697"/>
                        </a:cubicBezTo>
                        <a:cubicBezTo>
                          <a:pt x="2564" y="14697"/>
                          <a:pt x="2877" y="14622"/>
                          <a:pt x="2877" y="14622"/>
                        </a:cubicBezTo>
                        <a:cubicBezTo>
                          <a:pt x="2877" y="14622"/>
                          <a:pt x="3669" y="13830"/>
                          <a:pt x="3149" y="12540"/>
                        </a:cubicBezTo>
                        <a:cubicBezTo>
                          <a:pt x="2606" y="11228"/>
                          <a:pt x="2515" y="7720"/>
                          <a:pt x="2719" y="6407"/>
                        </a:cubicBezTo>
                        <a:cubicBezTo>
                          <a:pt x="2900" y="5094"/>
                          <a:pt x="3941" y="1134"/>
                          <a:pt x="2719" y="387"/>
                        </a:cubicBezTo>
                        <a:cubicBezTo>
                          <a:pt x="2286" y="135"/>
                          <a:pt x="1811" y="1"/>
                          <a:pt x="139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0" name="Google Shape;970;p42"/>
                  <p:cNvSpPr/>
                  <p:nvPr/>
                </p:nvSpPr>
                <p:spPr>
                  <a:xfrm>
                    <a:off x="5322844" y="2343123"/>
                    <a:ext cx="91293" cy="219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8" h="9861" extrusionOk="0">
                        <a:moveTo>
                          <a:pt x="1610" y="0"/>
                        </a:moveTo>
                        <a:cubicBezTo>
                          <a:pt x="781" y="0"/>
                          <a:pt x="1042" y="863"/>
                          <a:pt x="1042" y="1929"/>
                        </a:cubicBezTo>
                        <a:cubicBezTo>
                          <a:pt x="1042" y="3106"/>
                          <a:pt x="1132" y="6320"/>
                          <a:pt x="567" y="7769"/>
                        </a:cubicBezTo>
                        <a:cubicBezTo>
                          <a:pt x="1" y="9240"/>
                          <a:pt x="318" y="9511"/>
                          <a:pt x="815" y="9760"/>
                        </a:cubicBezTo>
                        <a:cubicBezTo>
                          <a:pt x="974" y="9836"/>
                          <a:pt x="1243" y="9861"/>
                          <a:pt x="1531" y="9861"/>
                        </a:cubicBezTo>
                        <a:cubicBezTo>
                          <a:pt x="2108" y="9861"/>
                          <a:pt x="2762" y="9760"/>
                          <a:pt x="2762" y="9760"/>
                        </a:cubicBezTo>
                        <a:cubicBezTo>
                          <a:pt x="2762" y="9760"/>
                          <a:pt x="4097" y="8991"/>
                          <a:pt x="3305" y="7452"/>
                        </a:cubicBezTo>
                        <a:cubicBezTo>
                          <a:pt x="2513" y="5913"/>
                          <a:pt x="3033" y="2405"/>
                          <a:pt x="3305" y="1477"/>
                        </a:cubicBezTo>
                        <a:cubicBezTo>
                          <a:pt x="3554" y="549"/>
                          <a:pt x="3079" y="232"/>
                          <a:pt x="1902" y="28"/>
                        </a:cubicBezTo>
                        <a:cubicBezTo>
                          <a:pt x="1792" y="9"/>
                          <a:pt x="1695" y="0"/>
                          <a:pt x="161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1" name="Google Shape;971;p42"/>
                  <p:cNvSpPr/>
                  <p:nvPr/>
                </p:nvSpPr>
                <p:spPr>
                  <a:xfrm>
                    <a:off x="5333938" y="2084080"/>
                    <a:ext cx="77659" cy="261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6" h="11747" extrusionOk="0">
                        <a:moveTo>
                          <a:pt x="1404" y="1"/>
                        </a:moveTo>
                        <a:cubicBezTo>
                          <a:pt x="1404" y="1"/>
                          <a:pt x="566" y="906"/>
                          <a:pt x="793" y="1902"/>
                        </a:cubicBezTo>
                        <a:cubicBezTo>
                          <a:pt x="1042" y="2920"/>
                          <a:pt x="69" y="3418"/>
                          <a:pt x="521" y="4708"/>
                        </a:cubicBezTo>
                        <a:cubicBezTo>
                          <a:pt x="951" y="6021"/>
                          <a:pt x="793" y="7967"/>
                          <a:pt x="385" y="9846"/>
                        </a:cubicBezTo>
                        <a:cubicBezTo>
                          <a:pt x="1" y="11747"/>
                          <a:pt x="906" y="11362"/>
                          <a:pt x="2807" y="11453"/>
                        </a:cubicBezTo>
                        <a:cubicBezTo>
                          <a:pt x="3373" y="10955"/>
                          <a:pt x="3486" y="10095"/>
                          <a:pt x="3056" y="9461"/>
                        </a:cubicBezTo>
                        <a:cubicBezTo>
                          <a:pt x="2286" y="8329"/>
                          <a:pt x="2943" y="6542"/>
                          <a:pt x="2807" y="5478"/>
                        </a:cubicBezTo>
                        <a:cubicBezTo>
                          <a:pt x="2649" y="4437"/>
                          <a:pt x="1766" y="2853"/>
                          <a:pt x="1811" y="2128"/>
                        </a:cubicBezTo>
                        <a:cubicBezTo>
                          <a:pt x="1856" y="1381"/>
                          <a:pt x="1766" y="521"/>
                          <a:pt x="140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2" name="Google Shape;972;p42"/>
                  <p:cNvSpPr/>
                  <p:nvPr/>
                </p:nvSpPr>
                <p:spPr>
                  <a:xfrm>
                    <a:off x="5392416" y="2605507"/>
                    <a:ext cx="133643" cy="324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99" h="14549" extrusionOk="0">
                        <a:moveTo>
                          <a:pt x="3406" y="0"/>
                        </a:moveTo>
                        <a:cubicBezTo>
                          <a:pt x="2587" y="0"/>
                          <a:pt x="2377" y="909"/>
                          <a:pt x="2377" y="2735"/>
                        </a:cubicBezTo>
                        <a:cubicBezTo>
                          <a:pt x="2377" y="5134"/>
                          <a:pt x="1993" y="9140"/>
                          <a:pt x="1495" y="9932"/>
                        </a:cubicBezTo>
                        <a:cubicBezTo>
                          <a:pt x="997" y="10701"/>
                          <a:pt x="1" y="12580"/>
                          <a:pt x="431" y="13440"/>
                        </a:cubicBezTo>
                        <a:cubicBezTo>
                          <a:pt x="838" y="14323"/>
                          <a:pt x="2060" y="14549"/>
                          <a:pt x="2060" y="14549"/>
                        </a:cubicBezTo>
                        <a:cubicBezTo>
                          <a:pt x="2060" y="14549"/>
                          <a:pt x="3599" y="14390"/>
                          <a:pt x="3464" y="12150"/>
                        </a:cubicBezTo>
                        <a:cubicBezTo>
                          <a:pt x="3328" y="9932"/>
                          <a:pt x="3916" y="4727"/>
                          <a:pt x="4369" y="3708"/>
                        </a:cubicBezTo>
                        <a:cubicBezTo>
                          <a:pt x="4822" y="2690"/>
                          <a:pt x="5998" y="992"/>
                          <a:pt x="4369" y="268"/>
                        </a:cubicBezTo>
                        <a:cubicBezTo>
                          <a:pt x="3980" y="90"/>
                          <a:pt x="3663" y="0"/>
                          <a:pt x="340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3" name="Google Shape;973;p42"/>
                  <p:cNvSpPr/>
                  <p:nvPr/>
                </p:nvSpPr>
                <p:spPr>
                  <a:xfrm>
                    <a:off x="5455440" y="2432055"/>
                    <a:ext cx="89778" cy="18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0" h="8168" extrusionOk="0">
                        <a:moveTo>
                          <a:pt x="1898" y="1"/>
                        </a:moveTo>
                        <a:cubicBezTo>
                          <a:pt x="1758" y="1"/>
                          <a:pt x="1665" y="91"/>
                          <a:pt x="1653" y="314"/>
                        </a:cubicBezTo>
                        <a:cubicBezTo>
                          <a:pt x="1630" y="1174"/>
                          <a:pt x="1834" y="2260"/>
                          <a:pt x="1019" y="3414"/>
                        </a:cubicBezTo>
                        <a:cubicBezTo>
                          <a:pt x="205" y="4546"/>
                          <a:pt x="1" y="6990"/>
                          <a:pt x="318" y="7375"/>
                        </a:cubicBezTo>
                        <a:cubicBezTo>
                          <a:pt x="657" y="7782"/>
                          <a:pt x="2558" y="8167"/>
                          <a:pt x="2558" y="8167"/>
                        </a:cubicBezTo>
                        <a:cubicBezTo>
                          <a:pt x="2558" y="8167"/>
                          <a:pt x="3124" y="7149"/>
                          <a:pt x="2807" y="5225"/>
                        </a:cubicBezTo>
                        <a:cubicBezTo>
                          <a:pt x="2490" y="3279"/>
                          <a:pt x="4029" y="1740"/>
                          <a:pt x="3464" y="1129"/>
                        </a:cubicBezTo>
                        <a:cubicBezTo>
                          <a:pt x="3032" y="680"/>
                          <a:pt x="2284" y="1"/>
                          <a:pt x="189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4" name="Google Shape;974;p42"/>
                  <p:cNvSpPr/>
                  <p:nvPr/>
                </p:nvSpPr>
                <p:spPr>
                  <a:xfrm>
                    <a:off x="5495272" y="2244077"/>
                    <a:ext cx="74140" cy="198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8" h="8888" extrusionOk="0">
                        <a:moveTo>
                          <a:pt x="2077" y="0"/>
                        </a:moveTo>
                        <a:cubicBezTo>
                          <a:pt x="1694" y="0"/>
                          <a:pt x="1592" y="1123"/>
                          <a:pt x="1472" y="1804"/>
                        </a:cubicBezTo>
                        <a:cubicBezTo>
                          <a:pt x="1359" y="2596"/>
                          <a:pt x="1042" y="2868"/>
                          <a:pt x="1155" y="3275"/>
                        </a:cubicBezTo>
                        <a:cubicBezTo>
                          <a:pt x="1223" y="3433"/>
                          <a:pt x="1336" y="3546"/>
                          <a:pt x="1495" y="3637"/>
                        </a:cubicBezTo>
                        <a:cubicBezTo>
                          <a:pt x="1155" y="3637"/>
                          <a:pt x="884" y="3931"/>
                          <a:pt x="929" y="4271"/>
                        </a:cubicBezTo>
                        <a:cubicBezTo>
                          <a:pt x="974" y="5244"/>
                          <a:pt x="1178" y="6081"/>
                          <a:pt x="589" y="6987"/>
                        </a:cubicBezTo>
                        <a:cubicBezTo>
                          <a:pt x="1" y="7869"/>
                          <a:pt x="816" y="8571"/>
                          <a:pt x="1789" y="8888"/>
                        </a:cubicBezTo>
                        <a:cubicBezTo>
                          <a:pt x="1789" y="8888"/>
                          <a:pt x="2604" y="8571"/>
                          <a:pt x="2355" y="7077"/>
                        </a:cubicBezTo>
                        <a:cubicBezTo>
                          <a:pt x="2106" y="5561"/>
                          <a:pt x="3328" y="4316"/>
                          <a:pt x="2807" y="3976"/>
                        </a:cubicBezTo>
                        <a:cubicBezTo>
                          <a:pt x="2739" y="3954"/>
                          <a:pt x="2671" y="3909"/>
                          <a:pt x="2604" y="3863"/>
                        </a:cubicBezTo>
                        <a:cubicBezTo>
                          <a:pt x="2739" y="3818"/>
                          <a:pt x="2875" y="3705"/>
                          <a:pt x="2943" y="3569"/>
                        </a:cubicBezTo>
                        <a:cubicBezTo>
                          <a:pt x="2943" y="3094"/>
                          <a:pt x="2875" y="2664"/>
                          <a:pt x="2739" y="2211"/>
                        </a:cubicBezTo>
                        <a:cubicBezTo>
                          <a:pt x="2536" y="1374"/>
                          <a:pt x="2785" y="423"/>
                          <a:pt x="2241" y="61"/>
                        </a:cubicBezTo>
                        <a:cubicBezTo>
                          <a:pt x="2181" y="19"/>
                          <a:pt x="2127" y="0"/>
                          <a:pt x="207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75" name="Google Shape;975;p42"/>
              <p:cNvSpPr/>
              <p:nvPr/>
            </p:nvSpPr>
            <p:spPr>
              <a:xfrm flipH="1">
                <a:off x="8396957" y="2680579"/>
                <a:ext cx="170219" cy="94529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131" extrusionOk="0">
                    <a:moveTo>
                      <a:pt x="1086" y="0"/>
                    </a:moveTo>
                    <a:cubicBezTo>
                      <a:pt x="888" y="0"/>
                      <a:pt x="722" y="202"/>
                      <a:pt x="634" y="379"/>
                    </a:cubicBezTo>
                    <a:cubicBezTo>
                      <a:pt x="234" y="1213"/>
                      <a:pt x="0" y="2147"/>
                      <a:pt x="0" y="3081"/>
                    </a:cubicBezTo>
                    <a:cubicBezTo>
                      <a:pt x="918" y="3114"/>
                      <a:pt x="1827" y="3131"/>
                      <a:pt x="2736" y="3131"/>
                    </a:cubicBezTo>
                    <a:cubicBezTo>
                      <a:pt x="3645" y="3131"/>
                      <a:pt x="4554" y="3114"/>
                      <a:pt x="5471" y="3081"/>
                    </a:cubicBezTo>
                    <a:cubicBezTo>
                      <a:pt x="5638" y="2614"/>
                      <a:pt x="5404" y="2113"/>
                      <a:pt x="4971" y="1913"/>
                    </a:cubicBezTo>
                    <a:cubicBezTo>
                      <a:pt x="4604" y="1713"/>
                      <a:pt x="4237" y="1613"/>
                      <a:pt x="3836" y="1546"/>
                    </a:cubicBezTo>
                    <a:cubicBezTo>
                      <a:pt x="3369" y="1413"/>
                      <a:pt x="3103" y="1279"/>
                      <a:pt x="3003" y="812"/>
                    </a:cubicBezTo>
                    <a:cubicBezTo>
                      <a:pt x="2897" y="883"/>
                      <a:pt x="2754" y="914"/>
                      <a:pt x="2596" y="914"/>
                    </a:cubicBezTo>
                    <a:cubicBezTo>
                      <a:pt x="2156" y="914"/>
                      <a:pt x="1598" y="673"/>
                      <a:pt x="1401" y="379"/>
                    </a:cubicBezTo>
                    <a:cubicBezTo>
                      <a:pt x="1335" y="245"/>
                      <a:pt x="1301" y="79"/>
                      <a:pt x="1168" y="12"/>
                    </a:cubicBezTo>
                    <a:cubicBezTo>
                      <a:pt x="1140" y="4"/>
                      <a:pt x="1113" y="0"/>
                      <a:pt x="1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 flipH="1">
                <a:off x="8180771" y="883333"/>
                <a:ext cx="70524" cy="14503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4804" extrusionOk="0">
                    <a:moveTo>
                      <a:pt x="868" y="0"/>
                    </a:moveTo>
                    <a:cubicBezTo>
                      <a:pt x="567" y="100"/>
                      <a:pt x="567" y="534"/>
                      <a:pt x="367" y="834"/>
                    </a:cubicBezTo>
                    <a:cubicBezTo>
                      <a:pt x="267" y="1001"/>
                      <a:pt x="34" y="1201"/>
                      <a:pt x="100" y="1401"/>
                    </a:cubicBezTo>
                    <a:cubicBezTo>
                      <a:pt x="134" y="1501"/>
                      <a:pt x="134" y="1568"/>
                      <a:pt x="167" y="1635"/>
                    </a:cubicBezTo>
                    <a:cubicBezTo>
                      <a:pt x="200" y="1835"/>
                      <a:pt x="34" y="2002"/>
                      <a:pt x="0" y="2168"/>
                    </a:cubicBezTo>
                    <a:cubicBezTo>
                      <a:pt x="0" y="2435"/>
                      <a:pt x="67" y="2702"/>
                      <a:pt x="200" y="2936"/>
                    </a:cubicBezTo>
                    <a:cubicBezTo>
                      <a:pt x="701" y="4003"/>
                      <a:pt x="434" y="4337"/>
                      <a:pt x="434" y="4804"/>
                    </a:cubicBezTo>
                    <a:lnTo>
                      <a:pt x="2102" y="4704"/>
                    </a:lnTo>
                    <a:cubicBezTo>
                      <a:pt x="2002" y="4370"/>
                      <a:pt x="1968" y="4036"/>
                      <a:pt x="2002" y="3703"/>
                    </a:cubicBezTo>
                    <a:cubicBezTo>
                      <a:pt x="2035" y="3569"/>
                      <a:pt x="2035" y="3436"/>
                      <a:pt x="2068" y="3303"/>
                    </a:cubicBezTo>
                    <a:cubicBezTo>
                      <a:pt x="2102" y="3136"/>
                      <a:pt x="2168" y="3002"/>
                      <a:pt x="2235" y="2836"/>
                    </a:cubicBezTo>
                    <a:cubicBezTo>
                      <a:pt x="2302" y="2435"/>
                      <a:pt x="2335" y="2035"/>
                      <a:pt x="2269" y="1635"/>
                    </a:cubicBezTo>
                    <a:cubicBezTo>
                      <a:pt x="2235" y="1335"/>
                      <a:pt x="2202" y="1068"/>
                      <a:pt x="2135" y="801"/>
                    </a:cubicBezTo>
                    <a:cubicBezTo>
                      <a:pt x="1935" y="901"/>
                      <a:pt x="1802" y="1101"/>
                      <a:pt x="1735" y="1335"/>
                    </a:cubicBezTo>
                    <a:cubicBezTo>
                      <a:pt x="1701" y="1501"/>
                      <a:pt x="1902" y="1802"/>
                      <a:pt x="1802" y="1968"/>
                    </a:cubicBezTo>
                    <a:cubicBezTo>
                      <a:pt x="1668" y="2168"/>
                      <a:pt x="1468" y="2302"/>
                      <a:pt x="1268" y="2335"/>
                    </a:cubicBezTo>
                    <a:cubicBezTo>
                      <a:pt x="1001" y="2102"/>
                      <a:pt x="868" y="1768"/>
                      <a:pt x="868" y="1401"/>
                    </a:cubicBezTo>
                    <a:cubicBezTo>
                      <a:pt x="901" y="968"/>
                      <a:pt x="868" y="434"/>
                      <a:pt x="868" y="0"/>
                    </a:cubicBezTo>
                    <a:close/>
                  </a:path>
                </a:pathLst>
              </a:custGeom>
              <a:solidFill>
                <a:srgbClr val="BF9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 flipH="1">
                <a:off x="8159638" y="1001165"/>
                <a:ext cx="304165" cy="412578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3666" extrusionOk="0">
                    <a:moveTo>
                      <a:pt x="7339" y="0"/>
                    </a:moveTo>
                    <a:cubicBezTo>
                      <a:pt x="7206" y="3069"/>
                      <a:pt x="6839" y="6071"/>
                      <a:pt x="6239" y="9073"/>
                    </a:cubicBezTo>
                    <a:cubicBezTo>
                      <a:pt x="5407" y="8881"/>
                      <a:pt x="4547" y="8689"/>
                      <a:pt x="3704" y="8689"/>
                    </a:cubicBezTo>
                    <a:cubicBezTo>
                      <a:pt x="3229" y="8689"/>
                      <a:pt x="2759" y="8750"/>
                      <a:pt x="2303" y="8906"/>
                    </a:cubicBezTo>
                    <a:cubicBezTo>
                      <a:pt x="1035" y="9307"/>
                      <a:pt x="1" y="10741"/>
                      <a:pt x="501" y="11975"/>
                    </a:cubicBezTo>
                    <a:cubicBezTo>
                      <a:pt x="935" y="13043"/>
                      <a:pt x="2236" y="13443"/>
                      <a:pt x="3403" y="13576"/>
                    </a:cubicBezTo>
                    <a:cubicBezTo>
                      <a:pt x="3916" y="13636"/>
                      <a:pt x="4432" y="13666"/>
                      <a:pt x="4950" y="13666"/>
                    </a:cubicBezTo>
                    <a:cubicBezTo>
                      <a:pt x="5882" y="13666"/>
                      <a:pt x="6818" y="13569"/>
                      <a:pt x="7740" y="13376"/>
                    </a:cubicBezTo>
                    <a:cubicBezTo>
                      <a:pt x="8440" y="13210"/>
                      <a:pt x="9207" y="12976"/>
                      <a:pt x="9608" y="12376"/>
                    </a:cubicBezTo>
                    <a:cubicBezTo>
                      <a:pt x="9908" y="11842"/>
                      <a:pt x="10041" y="11241"/>
                      <a:pt x="10008" y="10641"/>
                    </a:cubicBezTo>
                    <a:cubicBezTo>
                      <a:pt x="10075" y="7172"/>
                      <a:pt x="9941" y="3669"/>
                      <a:pt x="9541" y="234"/>
                    </a:cubicBezTo>
                    <a:lnTo>
                      <a:pt x="73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78" name="Google Shape;978;p42"/>
              <p:cNvGrpSpPr/>
              <p:nvPr/>
            </p:nvGrpSpPr>
            <p:grpSpPr>
              <a:xfrm>
                <a:off x="8051924" y="2613436"/>
                <a:ext cx="170212" cy="161668"/>
                <a:chOff x="7400699" y="2105100"/>
                <a:chExt cx="125586" cy="119283"/>
              </a:xfrm>
            </p:grpSpPr>
            <p:sp>
              <p:nvSpPr>
                <p:cNvPr id="979" name="Google Shape;979;p42"/>
                <p:cNvSpPr/>
                <p:nvPr/>
              </p:nvSpPr>
              <p:spPr>
                <a:xfrm flipH="1">
                  <a:off x="7431907" y="2105100"/>
                  <a:ext cx="74309" cy="7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" h="3504" extrusionOk="0">
                      <a:moveTo>
                        <a:pt x="1001" y="1"/>
                      </a:moveTo>
                      <a:cubicBezTo>
                        <a:pt x="667" y="902"/>
                        <a:pt x="334" y="1802"/>
                        <a:pt x="0" y="2670"/>
                      </a:cubicBezTo>
                      <a:cubicBezTo>
                        <a:pt x="500" y="2936"/>
                        <a:pt x="1368" y="3270"/>
                        <a:pt x="1835" y="3503"/>
                      </a:cubicBezTo>
                      <a:cubicBezTo>
                        <a:pt x="2302" y="2536"/>
                        <a:pt x="2869" y="1535"/>
                        <a:pt x="3336" y="568"/>
                      </a:cubicBezTo>
                      <a:cubicBezTo>
                        <a:pt x="2535" y="468"/>
                        <a:pt x="1735" y="30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42"/>
                <p:cNvSpPr/>
                <p:nvPr/>
              </p:nvSpPr>
              <p:spPr>
                <a:xfrm flipH="1">
                  <a:off x="7400699" y="2154639"/>
                  <a:ext cx="125586" cy="69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131" extrusionOk="0">
                      <a:moveTo>
                        <a:pt x="1086" y="0"/>
                      </a:moveTo>
                      <a:cubicBezTo>
                        <a:pt x="888" y="0"/>
                        <a:pt x="722" y="202"/>
                        <a:pt x="634" y="379"/>
                      </a:cubicBezTo>
                      <a:cubicBezTo>
                        <a:pt x="234" y="1213"/>
                        <a:pt x="0" y="2147"/>
                        <a:pt x="0" y="3081"/>
                      </a:cubicBezTo>
                      <a:cubicBezTo>
                        <a:pt x="918" y="3114"/>
                        <a:pt x="1827" y="3131"/>
                        <a:pt x="2736" y="3131"/>
                      </a:cubicBezTo>
                      <a:cubicBezTo>
                        <a:pt x="3645" y="3131"/>
                        <a:pt x="4554" y="3114"/>
                        <a:pt x="5471" y="3081"/>
                      </a:cubicBezTo>
                      <a:cubicBezTo>
                        <a:pt x="5638" y="2614"/>
                        <a:pt x="5404" y="2113"/>
                        <a:pt x="4971" y="1913"/>
                      </a:cubicBezTo>
                      <a:cubicBezTo>
                        <a:pt x="4604" y="1713"/>
                        <a:pt x="4237" y="1613"/>
                        <a:pt x="3836" y="1546"/>
                      </a:cubicBezTo>
                      <a:cubicBezTo>
                        <a:pt x="3369" y="1413"/>
                        <a:pt x="3103" y="1279"/>
                        <a:pt x="3003" y="812"/>
                      </a:cubicBezTo>
                      <a:cubicBezTo>
                        <a:pt x="2897" y="883"/>
                        <a:pt x="2754" y="914"/>
                        <a:pt x="2596" y="914"/>
                      </a:cubicBezTo>
                      <a:cubicBezTo>
                        <a:pt x="2156" y="914"/>
                        <a:pt x="1598" y="673"/>
                        <a:pt x="1401" y="379"/>
                      </a:cubicBezTo>
                      <a:cubicBezTo>
                        <a:pt x="1335" y="245"/>
                        <a:pt x="1301" y="79"/>
                        <a:pt x="1168" y="12"/>
                      </a:cubicBezTo>
                      <a:cubicBezTo>
                        <a:pt x="1140" y="4"/>
                        <a:pt x="1113" y="0"/>
                        <a:pt x="10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1" name="Google Shape;981;p42"/>
              <p:cNvSpPr/>
              <p:nvPr/>
            </p:nvSpPr>
            <p:spPr>
              <a:xfrm flipH="1">
                <a:off x="7958274" y="1751419"/>
                <a:ext cx="594171" cy="977887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32391" extrusionOk="0">
                    <a:moveTo>
                      <a:pt x="17146" y="0"/>
                    </a:moveTo>
                    <a:lnTo>
                      <a:pt x="5938" y="3269"/>
                    </a:lnTo>
                    <a:cubicBezTo>
                      <a:pt x="6672" y="7973"/>
                      <a:pt x="6472" y="12809"/>
                      <a:pt x="5371" y="17446"/>
                    </a:cubicBezTo>
                    <a:cubicBezTo>
                      <a:pt x="4303" y="21983"/>
                      <a:pt x="1668" y="26986"/>
                      <a:pt x="0" y="31223"/>
                    </a:cubicBezTo>
                    <a:cubicBezTo>
                      <a:pt x="1034" y="31623"/>
                      <a:pt x="2502" y="31956"/>
                      <a:pt x="3569" y="32390"/>
                    </a:cubicBezTo>
                    <a:cubicBezTo>
                      <a:pt x="7906" y="24751"/>
                      <a:pt x="11308" y="18046"/>
                      <a:pt x="12242" y="9207"/>
                    </a:cubicBezTo>
                    <a:cubicBezTo>
                      <a:pt x="13143" y="13243"/>
                      <a:pt x="13510" y="15345"/>
                      <a:pt x="13343" y="19614"/>
                    </a:cubicBezTo>
                    <a:cubicBezTo>
                      <a:pt x="13110" y="23484"/>
                      <a:pt x="12442" y="27286"/>
                      <a:pt x="11308" y="30989"/>
                    </a:cubicBezTo>
                    <a:cubicBezTo>
                      <a:pt x="12276" y="31323"/>
                      <a:pt x="14010" y="31022"/>
                      <a:pt x="15011" y="31423"/>
                    </a:cubicBezTo>
                    <a:cubicBezTo>
                      <a:pt x="15311" y="30989"/>
                      <a:pt x="15078" y="30122"/>
                      <a:pt x="15278" y="29655"/>
                    </a:cubicBezTo>
                    <a:cubicBezTo>
                      <a:pt x="17279" y="25185"/>
                      <a:pt x="18580" y="20415"/>
                      <a:pt x="19147" y="15578"/>
                    </a:cubicBezTo>
                    <a:cubicBezTo>
                      <a:pt x="19681" y="10674"/>
                      <a:pt x="19181" y="5738"/>
                      <a:pt x="17646" y="1068"/>
                    </a:cubicBezTo>
                    <a:cubicBezTo>
                      <a:pt x="17546" y="701"/>
                      <a:pt x="17379" y="334"/>
                      <a:pt x="17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 flipH="1">
                <a:off x="8242242" y="1103872"/>
                <a:ext cx="17425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5205" extrusionOk="0">
                    <a:moveTo>
                      <a:pt x="3203" y="0"/>
                    </a:moveTo>
                    <a:cubicBezTo>
                      <a:pt x="2584" y="42"/>
                      <a:pt x="1953" y="70"/>
                      <a:pt x="1325" y="70"/>
                    </a:cubicBezTo>
                    <a:cubicBezTo>
                      <a:pt x="937" y="70"/>
                      <a:pt x="549" y="59"/>
                      <a:pt x="167" y="34"/>
                    </a:cubicBezTo>
                    <a:lnTo>
                      <a:pt x="0" y="401"/>
                    </a:lnTo>
                    <a:cubicBezTo>
                      <a:pt x="668" y="1935"/>
                      <a:pt x="934" y="3536"/>
                      <a:pt x="868" y="5204"/>
                    </a:cubicBezTo>
                    <a:cubicBezTo>
                      <a:pt x="2502" y="4537"/>
                      <a:pt x="4137" y="3970"/>
                      <a:pt x="5771" y="3470"/>
                    </a:cubicBezTo>
                    <a:cubicBezTo>
                      <a:pt x="4771" y="2436"/>
                      <a:pt x="3903" y="1268"/>
                      <a:pt x="3203" y="0"/>
                    </a:cubicBezTo>
                    <a:close/>
                  </a:path>
                </a:pathLst>
              </a:custGeom>
              <a:solidFill>
                <a:srgbClr val="BF9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 flipH="1">
                <a:off x="8249307" y="978371"/>
                <a:ext cx="227603" cy="161970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5365" extrusionOk="0">
                    <a:moveTo>
                      <a:pt x="2823" y="0"/>
                    </a:moveTo>
                    <a:cubicBezTo>
                      <a:pt x="2505" y="0"/>
                      <a:pt x="2182" y="50"/>
                      <a:pt x="1868" y="155"/>
                    </a:cubicBezTo>
                    <a:cubicBezTo>
                      <a:pt x="1234" y="355"/>
                      <a:pt x="667" y="788"/>
                      <a:pt x="367" y="1355"/>
                    </a:cubicBezTo>
                    <a:cubicBezTo>
                      <a:pt x="0" y="2089"/>
                      <a:pt x="67" y="2957"/>
                      <a:pt x="534" y="3657"/>
                    </a:cubicBezTo>
                    <a:cubicBezTo>
                      <a:pt x="1001" y="4324"/>
                      <a:pt x="1668" y="4825"/>
                      <a:pt x="2435" y="5058"/>
                    </a:cubicBezTo>
                    <a:cubicBezTo>
                      <a:pt x="3012" y="5263"/>
                      <a:pt x="3614" y="5365"/>
                      <a:pt x="4216" y="5365"/>
                    </a:cubicBezTo>
                    <a:cubicBezTo>
                      <a:pt x="5179" y="5365"/>
                      <a:pt x="6143" y="5104"/>
                      <a:pt x="7005" y="4591"/>
                    </a:cubicBezTo>
                    <a:cubicBezTo>
                      <a:pt x="7205" y="4491"/>
                      <a:pt x="7539" y="4057"/>
                      <a:pt x="7339" y="3957"/>
                    </a:cubicBezTo>
                    <a:cubicBezTo>
                      <a:pt x="6972" y="3757"/>
                      <a:pt x="7038" y="3490"/>
                      <a:pt x="6938" y="3390"/>
                    </a:cubicBezTo>
                    <a:cubicBezTo>
                      <a:pt x="6838" y="3290"/>
                      <a:pt x="6872" y="3390"/>
                      <a:pt x="6772" y="3257"/>
                    </a:cubicBezTo>
                    <a:cubicBezTo>
                      <a:pt x="6671" y="3123"/>
                      <a:pt x="6772" y="3123"/>
                      <a:pt x="6671" y="2990"/>
                    </a:cubicBezTo>
                    <a:cubicBezTo>
                      <a:pt x="6605" y="2890"/>
                      <a:pt x="6438" y="2756"/>
                      <a:pt x="6371" y="2656"/>
                    </a:cubicBezTo>
                    <a:cubicBezTo>
                      <a:pt x="6538" y="2390"/>
                      <a:pt x="6805" y="2089"/>
                      <a:pt x="6772" y="1889"/>
                    </a:cubicBezTo>
                    <a:cubicBezTo>
                      <a:pt x="6738" y="1689"/>
                      <a:pt x="5604" y="1389"/>
                      <a:pt x="5437" y="1289"/>
                    </a:cubicBezTo>
                    <a:cubicBezTo>
                      <a:pt x="4937" y="922"/>
                      <a:pt x="5170" y="788"/>
                      <a:pt x="4670" y="455"/>
                    </a:cubicBezTo>
                    <a:cubicBezTo>
                      <a:pt x="4336" y="288"/>
                      <a:pt x="4036" y="188"/>
                      <a:pt x="3669" y="121"/>
                    </a:cubicBezTo>
                    <a:cubicBezTo>
                      <a:pt x="3399" y="42"/>
                      <a:pt x="3113" y="0"/>
                      <a:pt x="2823" y="0"/>
                    </a:cubicBezTo>
                    <a:close/>
                  </a:path>
                </a:pathLst>
              </a:custGeom>
              <a:solidFill>
                <a:srgbClr val="BF9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 flipH="1">
                <a:off x="8321793" y="918565"/>
                <a:ext cx="168219" cy="22461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7440" extrusionOk="0">
                    <a:moveTo>
                      <a:pt x="5304" y="1"/>
                    </a:moveTo>
                    <a:lnTo>
                      <a:pt x="5304" y="1"/>
                    </a:lnTo>
                    <a:cubicBezTo>
                      <a:pt x="5271" y="501"/>
                      <a:pt x="5071" y="935"/>
                      <a:pt x="4704" y="1268"/>
                    </a:cubicBezTo>
                    <a:cubicBezTo>
                      <a:pt x="4837" y="968"/>
                      <a:pt x="4871" y="601"/>
                      <a:pt x="4770" y="301"/>
                    </a:cubicBezTo>
                    <a:lnTo>
                      <a:pt x="4770" y="301"/>
                    </a:lnTo>
                    <a:cubicBezTo>
                      <a:pt x="4737" y="534"/>
                      <a:pt x="4637" y="768"/>
                      <a:pt x="4470" y="901"/>
                    </a:cubicBezTo>
                    <a:cubicBezTo>
                      <a:pt x="4270" y="1068"/>
                      <a:pt x="4070" y="1202"/>
                      <a:pt x="3870" y="1302"/>
                    </a:cubicBezTo>
                    <a:cubicBezTo>
                      <a:pt x="3103" y="1669"/>
                      <a:pt x="2335" y="1969"/>
                      <a:pt x="1568" y="2269"/>
                    </a:cubicBezTo>
                    <a:cubicBezTo>
                      <a:pt x="1168" y="2336"/>
                      <a:pt x="834" y="2569"/>
                      <a:pt x="601" y="2903"/>
                    </a:cubicBezTo>
                    <a:cubicBezTo>
                      <a:pt x="534" y="3070"/>
                      <a:pt x="501" y="3236"/>
                      <a:pt x="401" y="3403"/>
                    </a:cubicBezTo>
                    <a:cubicBezTo>
                      <a:pt x="334" y="3537"/>
                      <a:pt x="167" y="3670"/>
                      <a:pt x="100" y="3803"/>
                    </a:cubicBezTo>
                    <a:cubicBezTo>
                      <a:pt x="0" y="4037"/>
                      <a:pt x="0" y="4304"/>
                      <a:pt x="100" y="4537"/>
                    </a:cubicBezTo>
                    <a:cubicBezTo>
                      <a:pt x="201" y="4771"/>
                      <a:pt x="367" y="4971"/>
                      <a:pt x="534" y="5171"/>
                    </a:cubicBezTo>
                    <a:cubicBezTo>
                      <a:pt x="934" y="5738"/>
                      <a:pt x="934" y="6639"/>
                      <a:pt x="2302" y="7039"/>
                    </a:cubicBezTo>
                    <a:cubicBezTo>
                      <a:pt x="2669" y="7406"/>
                      <a:pt x="2602" y="7339"/>
                      <a:pt x="3136" y="7439"/>
                    </a:cubicBezTo>
                    <a:cubicBezTo>
                      <a:pt x="3603" y="6672"/>
                      <a:pt x="3937" y="5838"/>
                      <a:pt x="4103" y="4971"/>
                    </a:cubicBezTo>
                    <a:cubicBezTo>
                      <a:pt x="4237" y="5038"/>
                      <a:pt x="4370" y="5104"/>
                      <a:pt x="4537" y="5204"/>
                    </a:cubicBezTo>
                    <a:cubicBezTo>
                      <a:pt x="4570" y="5104"/>
                      <a:pt x="4637" y="5038"/>
                      <a:pt x="4737" y="4971"/>
                    </a:cubicBezTo>
                    <a:cubicBezTo>
                      <a:pt x="4604" y="4737"/>
                      <a:pt x="4470" y="4504"/>
                      <a:pt x="4370" y="4270"/>
                    </a:cubicBezTo>
                    <a:cubicBezTo>
                      <a:pt x="4337" y="4204"/>
                      <a:pt x="4337" y="4137"/>
                      <a:pt x="4303" y="4070"/>
                    </a:cubicBezTo>
                    <a:cubicBezTo>
                      <a:pt x="4337" y="3870"/>
                      <a:pt x="4404" y="3703"/>
                      <a:pt x="4470" y="3503"/>
                    </a:cubicBezTo>
                    <a:cubicBezTo>
                      <a:pt x="4770" y="2970"/>
                      <a:pt x="5338" y="2536"/>
                      <a:pt x="5404" y="1935"/>
                    </a:cubicBezTo>
                    <a:lnTo>
                      <a:pt x="5404" y="1935"/>
                    </a:lnTo>
                    <a:cubicBezTo>
                      <a:pt x="5338" y="2002"/>
                      <a:pt x="5271" y="2069"/>
                      <a:pt x="5204" y="2136"/>
                    </a:cubicBezTo>
                    <a:cubicBezTo>
                      <a:pt x="5538" y="1468"/>
                      <a:pt x="5571" y="701"/>
                      <a:pt x="5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 flipH="1">
                <a:off x="8352013" y="1062843"/>
                <a:ext cx="51384" cy="48093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593" extrusionOk="0">
                    <a:moveTo>
                      <a:pt x="655" y="0"/>
                    </a:moveTo>
                    <a:cubicBezTo>
                      <a:pt x="473" y="0"/>
                      <a:pt x="292" y="75"/>
                      <a:pt x="167" y="225"/>
                    </a:cubicBezTo>
                    <a:cubicBezTo>
                      <a:pt x="0" y="425"/>
                      <a:pt x="33" y="726"/>
                      <a:pt x="200" y="892"/>
                    </a:cubicBezTo>
                    <a:cubicBezTo>
                      <a:pt x="367" y="1026"/>
                      <a:pt x="634" y="1059"/>
                      <a:pt x="767" y="1193"/>
                    </a:cubicBezTo>
                    <a:cubicBezTo>
                      <a:pt x="834" y="1293"/>
                      <a:pt x="901" y="1393"/>
                      <a:pt x="1001" y="1460"/>
                    </a:cubicBezTo>
                    <a:cubicBezTo>
                      <a:pt x="1101" y="1560"/>
                      <a:pt x="1234" y="1593"/>
                      <a:pt x="1368" y="1593"/>
                    </a:cubicBezTo>
                    <a:cubicBezTo>
                      <a:pt x="1501" y="1526"/>
                      <a:pt x="1601" y="1426"/>
                      <a:pt x="1701" y="1326"/>
                    </a:cubicBezTo>
                    <a:lnTo>
                      <a:pt x="1701" y="425"/>
                    </a:lnTo>
                    <a:lnTo>
                      <a:pt x="834" y="25"/>
                    </a:lnTo>
                    <a:cubicBezTo>
                      <a:pt x="776" y="9"/>
                      <a:pt x="715" y="0"/>
                      <a:pt x="655" y="0"/>
                    </a:cubicBezTo>
                    <a:close/>
                  </a:path>
                </a:pathLst>
              </a:custGeom>
              <a:solidFill>
                <a:srgbClr val="BF9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 flipH="1">
                <a:off x="8270440" y="1074678"/>
                <a:ext cx="11110" cy="17148"/>
              </a:xfrm>
              <a:custGeom>
                <a:avLst/>
                <a:gdLst/>
                <a:ahLst/>
                <a:cxnLst/>
                <a:rect l="l" t="t" r="r" b="b"/>
                <a:pathLst>
                  <a:path w="368" h="568" extrusionOk="0">
                    <a:moveTo>
                      <a:pt x="167" y="0"/>
                    </a:moveTo>
                    <a:cubicBezTo>
                      <a:pt x="167" y="100"/>
                      <a:pt x="0" y="300"/>
                      <a:pt x="34" y="367"/>
                    </a:cubicBezTo>
                    <a:cubicBezTo>
                      <a:pt x="67" y="467"/>
                      <a:pt x="134" y="567"/>
                      <a:pt x="234" y="567"/>
                    </a:cubicBezTo>
                    <a:cubicBezTo>
                      <a:pt x="301" y="567"/>
                      <a:pt x="334" y="567"/>
                      <a:pt x="367" y="534"/>
                    </a:cubicBezTo>
                    <a:cubicBezTo>
                      <a:pt x="367" y="467"/>
                      <a:pt x="367" y="434"/>
                      <a:pt x="367" y="400"/>
                    </a:cubicBezTo>
                    <a:cubicBezTo>
                      <a:pt x="301" y="234"/>
                      <a:pt x="301" y="33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 flipH="1">
                <a:off x="8316782" y="1018283"/>
                <a:ext cx="12106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06" extrusionOk="0">
                    <a:moveTo>
                      <a:pt x="34" y="0"/>
                    </a:moveTo>
                    <a:cubicBezTo>
                      <a:pt x="1" y="0"/>
                      <a:pt x="1" y="33"/>
                      <a:pt x="34" y="33"/>
                    </a:cubicBezTo>
                    <a:cubicBezTo>
                      <a:pt x="67" y="134"/>
                      <a:pt x="134" y="234"/>
                      <a:pt x="234" y="267"/>
                    </a:cubicBezTo>
                    <a:cubicBezTo>
                      <a:pt x="253" y="286"/>
                      <a:pt x="284" y="306"/>
                      <a:pt x="312" y="306"/>
                    </a:cubicBezTo>
                    <a:cubicBezTo>
                      <a:pt x="333" y="306"/>
                      <a:pt x="353" y="295"/>
                      <a:pt x="367" y="267"/>
                    </a:cubicBezTo>
                    <a:cubicBezTo>
                      <a:pt x="401" y="234"/>
                      <a:pt x="401" y="200"/>
                      <a:pt x="367" y="167"/>
                    </a:cubicBezTo>
                    <a:cubicBezTo>
                      <a:pt x="367" y="134"/>
                      <a:pt x="334" y="134"/>
                      <a:pt x="301" y="100"/>
                    </a:cubicBezTo>
                    <a:cubicBezTo>
                      <a:pt x="267" y="67"/>
                      <a:pt x="201" y="33"/>
                      <a:pt x="167" y="33"/>
                    </a:cubicBezTo>
                    <a:cubicBezTo>
                      <a:pt x="134" y="0"/>
                      <a:pt x="101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 flipH="1">
                <a:off x="8326835" y="1001165"/>
                <a:ext cx="18174" cy="19141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34" extrusionOk="0">
                    <a:moveTo>
                      <a:pt x="334" y="0"/>
                    </a:moveTo>
                    <a:cubicBezTo>
                      <a:pt x="201" y="167"/>
                      <a:pt x="101" y="367"/>
                      <a:pt x="1" y="567"/>
                    </a:cubicBezTo>
                    <a:cubicBezTo>
                      <a:pt x="68" y="567"/>
                      <a:pt x="101" y="600"/>
                      <a:pt x="168" y="634"/>
                    </a:cubicBezTo>
                    <a:cubicBezTo>
                      <a:pt x="301" y="467"/>
                      <a:pt x="468" y="300"/>
                      <a:pt x="601" y="167"/>
                    </a:cubicBezTo>
                    <a:cubicBezTo>
                      <a:pt x="535" y="67"/>
                      <a:pt x="434" y="10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 flipH="1">
                <a:off x="8224128" y="1185445"/>
                <a:ext cx="192371" cy="9368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3103" extrusionOk="0">
                    <a:moveTo>
                      <a:pt x="5938" y="0"/>
                    </a:moveTo>
                    <a:cubicBezTo>
                      <a:pt x="3903" y="234"/>
                      <a:pt x="1935" y="734"/>
                      <a:pt x="67" y="1468"/>
                    </a:cubicBezTo>
                    <a:cubicBezTo>
                      <a:pt x="67" y="2002"/>
                      <a:pt x="34" y="2569"/>
                      <a:pt x="0" y="3103"/>
                    </a:cubicBezTo>
                    <a:lnTo>
                      <a:pt x="6372" y="701"/>
                    </a:lnTo>
                    <a:lnTo>
                      <a:pt x="59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 flipH="1">
                <a:off x="7938107" y="1190487"/>
                <a:ext cx="542848" cy="1187346"/>
              </a:xfrm>
              <a:custGeom>
                <a:avLst/>
                <a:gdLst/>
                <a:ahLst/>
                <a:cxnLst/>
                <a:rect l="l" t="t" r="r" b="b"/>
                <a:pathLst>
                  <a:path w="17981" h="39329" extrusionOk="0">
                    <a:moveTo>
                      <a:pt x="8673" y="0"/>
                    </a:moveTo>
                    <a:cubicBezTo>
                      <a:pt x="6172" y="834"/>
                      <a:pt x="5638" y="1335"/>
                      <a:pt x="3136" y="2168"/>
                    </a:cubicBezTo>
                    <a:cubicBezTo>
                      <a:pt x="2669" y="2269"/>
                      <a:pt x="2236" y="2502"/>
                      <a:pt x="1835" y="2769"/>
                    </a:cubicBezTo>
                    <a:cubicBezTo>
                      <a:pt x="1235" y="3269"/>
                      <a:pt x="1001" y="4137"/>
                      <a:pt x="835" y="4904"/>
                    </a:cubicBezTo>
                    <a:cubicBezTo>
                      <a:pt x="1" y="9474"/>
                      <a:pt x="734" y="12276"/>
                      <a:pt x="1802" y="18447"/>
                    </a:cubicBezTo>
                    <a:cubicBezTo>
                      <a:pt x="3069" y="25152"/>
                      <a:pt x="3236" y="32190"/>
                      <a:pt x="1368" y="38761"/>
                    </a:cubicBezTo>
                    <a:cubicBezTo>
                      <a:pt x="1635" y="38723"/>
                      <a:pt x="1905" y="38704"/>
                      <a:pt x="2174" y="38704"/>
                    </a:cubicBezTo>
                    <a:cubicBezTo>
                      <a:pt x="2847" y="38704"/>
                      <a:pt x="3517" y="38823"/>
                      <a:pt x="4137" y="39062"/>
                    </a:cubicBezTo>
                    <a:cubicBezTo>
                      <a:pt x="6172" y="34892"/>
                      <a:pt x="6572" y="30655"/>
                      <a:pt x="7139" y="26553"/>
                    </a:cubicBezTo>
                    <a:lnTo>
                      <a:pt x="7139" y="26553"/>
                    </a:lnTo>
                    <a:cubicBezTo>
                      <a:pt x="7573" y="30822"/>
                      <a:pt x="7406" y="35125"/>
                      <a:pt x="6639" y="39328"/>
                    </a:cubicBezTo>
                    <a:cubicBezTo>
                      <a:pt x="10208" y="39095"/>
                      <a:pt x="12309" y="38961"/>
                      <a:pt x="15345" y="37093"/>
                    </a:cubicBezTo>
                    <a:cubicBezTo>
                      <a:pt x="16279" y="36593"/>
                      <a:pt x="17046" y="35826"/>
                      <a:pt x="17480" y="34859"/>
                    </a:cubicBezTo>
                    <a:cubicBezTo>
                      <a:pt x="17747" y="34091"/>
                      <a:pt x="17847" y="33257"/>
                      <a:pt x="17780" y="32423"/>
                    </a:cubicBezTo>
                    <a:cubicBezTo>
                      <a:pt x="17713" y="28387"/>
                      <a:pt x="17980" y="24184"/>
                      <a:pt x="16512" y="20415"/>
                    </a:cubicBezTo>
                    <a:cubicBezTo>
                      <a:pt x="15478" y="17746"/>
                      <a:pt x="13610" y="15311"/>
                      <a:pt x="12443" y="12709"/>
                    </a:cubicBezTo>
                    <a:cubicBezTo>
                      <a:pt x="12209" y="11975"/>
                      <a:pt x="12076" y="11242"/>
                      <a:pt x="12043" y="10508"/>
                    </a:cubicBezTo>
                    <a:cubicBezTo>
                      <a:pt x="11976" y="8740"/>
                      <a:pt x="12543" y="7406"/>
                      <a:pt x="11776" y="3903"/>
                    </a:cubicBezTo>
                    <a:cubicBezTo>
                      <a:pt x="11409" y="2168"/>
                      <a:pt x="9974" y="1201"/>
                      <a:pt x="86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 flipH="1">
                <a:off x="7781028" y="1062572"/>
                <a:ext cx="9165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5205" extrusionOk="0">
                    <a:moveTo>
                      <a:pt x="398" y="3521"/>
                    </a:moveTo>
                    <a:cubicBezTo>
                      <a:pt x="389" y="3582"/>
                      <a:pt x="379" y="3643"/>
                      <a:pt x="367" y="3704"/>
                    </a:cubicBezTo>
                    <a:lnTo>
                      <a:pt x="398" y="3521"/>
                    </a:lnTo>
                    <a:close/>
                    <a:moveTo>
                      <a:pt x="934" y="1"/>
                    </a:moveTo>
                    <a:lnTo>
                      <a:pt x="934" y="1"/>
                    </a:lnTo>
                    <a:cubicBezTo>
                      <a:pt x="734" y="268"/>
                      <a:pt x="534" y="501"/>
                      <a:pt x="334" y="701"/>
                    </a:cubicBezTo>
                    <a:cubicBezTo>
                      <a:pt x="100" y="935"/>
                      <a:pt x="0" y="1235"/>
                      <a:pt x="0" y="1535"/>
                    </a:cubicBezTo>
                    <a:cubicBezTo>
                      <a:pt x="67" y="1769"/>
                      <a:pt x="167" y="2002"/>
                      <a:pt x="267" y="2202"/>
                    </a:cubicBezTo>
                    <a:cubicBezTo>
                      <a:pt x="396" y="2563"/>
                      <a:pt x="445" y="2963"/>
                      <a:pt x="415" y="3357"/>
                    </a:cubicBezTo>
                    <a:lnTo>
                      <a:pt x="415" y="3357"/>
                    </a:lnTo>
                    <a:lnTo>
                      <a:pt x="34" y="4437"/>
                    </a:lnTo>
                    <a:cubicBezTo>
                      <a:pt x="0" y="4504"/>
                      <a:pt x="0" y="4537"/>
                      <a:pt x="34" y="4604"/>
                    </a:cubicBezTo>
                    <a:cubicBezTo>
                      <a:pt x="67" y="4671"/>
                      <a:pt x="134" y="4704"/>
                      <a:pt x="200" y="4704"/>
                    </a:cubicBezTo>
                    <a:lnTo>
                      <a:pt x="1768" y="5205"/>
                    </a:lnTo>
                    <a:cubicBezTo>
                      <a:pt x="1902" y="4537"/>
                      <a:pt x="1935" y="3837"/>
                      <a:pt x="1902" y="3170"/>
                    </a:cubicBezTo>
                    <a:lnTo>
                      <a:pt x="2569" y="2636"/>
                    </a:lnTo>
                    <a:cubicBezTo>
                      <a:pt x="2636" y="2569"/>
                      <a:pt x="2669" y="2536"/>
                      <a:pt x="2702" y="2469"/>
                    </a:cubicBezTo>
                    <a:cubicBezTo>
                      <a:pt x="2736" y="2369"/>
                      <a:pt x="2769" y="2269"/>
                      <a:pt x="2769" y="2169"/>
                    </a:cubicBezTo>
                    <a:cubicBezTo>
                      <a:pt x="2736" y="2102"/>
                      <a:pt x="2736" y="2036"/>
                      <a:pt x="2769" y="1969"/>
                    </a:cubicBezTo>
                    <a:cubicBezTo>
                      <a:pt x="2769" y="1902"/>
                      <a:pt x="2836" y="1802"/>
                      <a:pt x="2902" y="1769"/>
                    </a:cubicBezTo>
                    <a:cubicBezTo>
                      <a:pt x="2902" y="1435"/>
                      <a:pt x="2702" y="1502"/>
                      <a:pt x="2736" y="1335"/>
                    </a:cubicBezTo>
                    <a:cubicBezTo>
                      <a:pt x="2769" y="1268"/>
                      <a:pt x="2802" y="1168"/>
                      <a:pt x="2836" y="1102"/>
                    </a:cubicBezTo>
                    <a:cubicBezTo>
                      <a:pt x="2869" y="1002"/>
                      <a:pt x="2802" y="901"/>
                      <a:pt x="2702" y="901"/>
                    </a:cubicBezTo>
                    <a:cubicBezTo>
                      <a:pt x="2902" y="768"/>
                      <a:pt x="3036" y="334"/>
                      <a:pt x="2702" y="168"/>
                    </a:cubicBezTo>
                    <a:cubicBezTo>
                      <a:pt x="2669" y="568"/>
                      <a:pt x="2135" y="768"/>
                      <a:pt x="1601" y="968"/>
                    </a:cubicBezTo>
                    <a:cubicBezTo>
                      <a:pt x="1468" y="1035"/>
                      <a:pt x="1335" y="1068"/>
                      <a:pt x="1201" y="1102"/>
                    </a:cubicBezTo>
                    <a:cubicBezTo>
                      <a:pt x="1068" y="1102"/>
                      <a:pt x="934" y="1035"/>
                      <a:pt x="868" y="901"/>
                    </a:cubicBezTo>
                    <a:cubicBezTo>
                      <a:pt x="868" y="601"/>
                      <a:pt x="901" y="301"/>
                      <a:pt x="934" y="1"/>
                    </a:cubicBezTo>
                    <a:close/>
                  </a:path>
                </a:pathLst>
              </a:custGeom>
              <a:solidFill>
                <a:srgbClr val="BF9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 flipH="1">
                <a:off x="7801165" y="1167271"/>
                <a:ext cx="482407" cy="336348"/>
              </a:xfrm>
              <a:custGeom>
                <a:avLst/>
                <a:gdLst/>
                <a:ahLst/>
                <a:cxnLst/>
                <a:rect l="l" t="t" r="r" b="b"/>
                <a:pathLst>
                  <a:path w="15979" h="11141" extrusionOk="0">
                    <a:moveTo>
                      <a:pt x="13544" y="1"/>
                    </a:moveTo>
                    <a:cubicBezTo>
                      <a:pt x="13522" y="1"/>
                      <a:pt x="13499" y="1"/>
                      <a:pt x="13477" y="2"/>
                    </a:cubicBezTo>
                    <a:cubicBezTo>
                      <a:pt x="12476" y="2871"/>
                      <a:pt x="11342" y="3571"/>
                      <a:pt x="9708" y="6106"/>
                    </a:cubicBezTo>
                    <a:cubicBezTo>
                      <a:pt x="7573" y="4939"/>
                      <a:pt x="5805" y="3671"/>
                      <a:pt x="3770" y="2304"/>
                    </a:cubicBezTo>
                    <a:cubicBezTo>
                      <a:pt x="3336" y="1970"/>
                      <a:pt x="2836" y="1737"/>
                      <a:pt x="2302" y="1637"/>
                    </a:cubicBezTo>
                    <a:cubicBezTo>
                      <a:pt x="2254" y="1633"/>
                      <a:pt x="2206" y="1631"/>
                      <a:pt x="2158" y="1631"/>
                    </a:cubicBezTo>
                    <a:cubicBezTo>
                      <a:pt x="1314" y="1631"/>
                      <a:pt x="552" y="2181"/>
                      <a:pt x="267" y="2971"/>
                    </a:cubicBezTo>
                    <a:cubicBezTo>
                      <a:pt x="1" y="3805"/>
                      <a:pt x="67" y="4705"/>
                      <a:pt x="534" y="5473"/>
                    </a:cubicBezTo>
                    <a:cubicBezTo>
                      <a:pt x="968" y="6206"/>
                      <a:pt x="1568" y="6874"/>
                      <a:pt x="2269" y="7374"/>
                    </a:cubicBezTo>
                    <a:cubicBezTo>
                      <a:pt x="4137" y="8808"/>
                      <a:pt x="6338" y="9709"/>
                      <a:pt x="8507" y="10610"/>
                    </a:cubicBezTo>
                    <a:cubicBezTo>
                      <a:pt x="9134" y="10875"/>
                      <a:pt x="9797" y="11141"/>
                      <a:pt x="10457" y="11141"/>
                    </a:cubicBezTo>
                    <a:cubicBezTo>
                      <a:pt x="10708" y="11141"/>
                      <a:pt x="10960" y="11102"/>
                      <a:pt x="11209" y="11010"/>
                    </a:cubicBezTo>
                    <a:cubicBezTo>
                      <a:pt x="11742" y="10810"/>
                      <a:pt x="11909" y="10443"/>
                      <a:pt x="12276" y="10009"/>
                    </a:cubicBezTo>
                    <a:cubicBezTo>
                      <a:pt x="14644" y="7040"/>
                      <a:pt x="14978" y="5072"/>
                      <a:pt x="15979" y="1103"/>
                    </a:cubicBezTo>
                    <a:cubicBezTo>
                      <a:pt x="15228" y="744"/>
                      <a:pt x="14573" y="1"/>
                      <a:pt x="13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604;p39">
            <a:extLst>
              <a:ext uri="{FF2B5EF4-FFF2-40B4-BE49-F238E27FC236}">
                <a16:creationId xmlns:a16="http://schemas.microsoft.com/office/drawing/2014/main" id="{61B533C3-2E1C-9634-EF6A-19192C8D32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976" y="1503006"/>
            <a:ext cx="5785805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eneral principles of treatment   </a:t>
            </a:r>
            <a:br>
              <a:rPr lang="en" dirty="0"/>
            </a:br>
            <a:r>
              <a:rPr lang="en" sz="1800" b="0" dirty="0"/>
              <a:t>.refer to a spicialist early </a:t>
            </a:r>
            <a:br>
              <a:rPr lang="en" sz="1800" b="0" dirty="0"/>
            </a:br>
            <a:r>
              <a:rPr lang="en" sz="1800" b="0" dirty="0"/>
              <a:t>.ttt focuses on organ-specific , symptomatic</a:t>
            </a:r>
            <a:br>
              <a:rPr lang="en" sz="1800" b="0" dirty="0"/>
            </a:br>
            <a:r>
              <a:rPr lang="en" sz="1800" b="0" dirty="0"/>
              <a:t>.systemic immunemodulatory medications are indicated in dSscl  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39"/>
          <p:cNvGrpSpPr/>
          <p:nvPr/>
        </p:nvGrpSpPr>
        <p:grpSpPr>
          <a:xfrm>
            <a:off x="4240650" y="-4"/>
            <a:ext cx="4812107" cy="4608615"/>
            <a:chOff x="4240650" y="-4"/>
            <a:chExt cx="4812107" cy="4608615"/>
          </a:xfrm>
        </p:grpSpPr>
        <p:sp>
          <p:nvSpPr>
            <p:cNvPr id="608" name="Google Shape;608;p39"/>
            <p:cNvSpPr/>
            <p:nvPr/>
          </p:nvSpPr>
          <p:spPr>
            <a:xfrm flipH="1">
              <a:off x="4797074" y="3806125"/>
              <a:ext cx="3699276" cy="802486"/>
            </a:xfrm>
            <a:custGeom>
              <a:avLst/>
              <a:gdLst/>
              <a:ahLst/>
              <a:cxnLst/>
              <a:rect l="l" t="t" r="r" b="b"/>
              <a:pathLst>
                <a:path w="225841" h="28576" extrusionOk="0">
                  <a:moveTo>
                    <a:pt x="6322" y="1"/>
                  </a:moveTo>
                  <a:lnTo>
                    <a:pt x="5806" y="214"/>
                  </a:lnTo>
                  <a:cubicBezTo>
                    <a:pt x="0" y="3284"/>
                    <a:pt x="426" y="12493"/>
                    <a:pt x="5076" y="17114"/>
                  </a:cubicBezTo>
                  <a:cubicBezTo>
                    <a:pt x="9727" y="21734"/>
                    <a:pt x="16718" y="22919"/>
                    <a:pt x="23253" y="23497"/>
                  </a:cubicBezTo>
                  <a:cubicBezTo>
                    <a:pt x="31407" y="24242"/>
                    <a:pt x="39577" y="24464"/>
                    <a:pt x="47756" y="24464"/>
                  </a:cubicBezTo>
                  <a:cubicBezTo>
                    <a:pt x="59877" y="24464"/>
                    <a:pt x="72015" y="23975"/>
                    <a:pt x="84142" y="23975"/>
                  </a:cubicBezTo>
                  <a:cubicBezTo>
                    <a:pt x="88874" y="23975"/>
                    <a:pt x="93603" y="24050"/>
                    <a:pt x="98330" y="24256"/>
                  </a:cubicBezTo>
                  <a:cubicBezTo>
                    <a:pt x="118422" y="25168"/>
                    <a:pt x="138392" y="28481"/>
                    <a:pt x="158514" y="28573"/>
                  </a:cubicBezTo>
                  <a:cubicBezTo>
                    <a:pt x="158947" y="28575"/>
                    <a:pt x="159383" y="28576"/>
                    <a:pt x="159822" y="28576"/>
                  </a:cubicBezTo>
                  <a:cubicBezTo>
                    <a:pt x="179739" y="28576"/>
                    <a:pt x="204709" y="26474"/>
                    <a:pt x="220977" y="15351"/>
                  </a:cubicBezTo>
                  <a:cubicBezTo>
                    <a:pt x="225840" y="12037"/>
                    <a:pt x="220734" y="5563"/>
                    <a:pt x="218819" y="1"/>
                  </a:cubicBezTo>
                  <a:close/>
                </a:path>
              </a:pathLst>
            </a:custGeom>
            <a:solidFill>
              <a:srgbClr val="BBE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4240650" y="3806125"/>
              <a:ext cx="4812107" cy="758790"/>
            </a:xfrm>
            <a:custGeom>
              <a:avLst/>
              <a:gdLst/>
              <a:ahLst/>
              <a:cxnLst/>
              <a:rect l="l" t="t" r="r" b="b"/>
              <a:pathLst>
                <a:path w="258091" h="23740" extrusionOk="0">
                  <a:moveTo>
                    <a:pt x="90975" y="3770"/>
                  </a:moveTo>
                  <a:lnTo>
                    <a:pt x="79911" y="11946"/>
                  </a:lnTo>
                  <a:lnTo>
                    <a:pt x="31977" y="11946"/>
                  </a:lnTo>
                  <a:lnTo>
                    <a:pt x="54105" y="3770"/>
                  </a:lnTo>
                  <a:close/>
                  <a:moveTo>
                    <a:pt x="128848" y="3770"/>
                  </a:moveTo>
                  <a:lnTo>
                    <a:pt x="128848" y="11946"/>
                  </a:lnTo>
                  <a:lnTo>
                    <a:pt x="80550" y="11946"/>
                  </a:lnTo>
                  <a:lnTo>
                    <a:pt x="91614" y="3770"/>
                  </a:lnTo>
                  <a:close/>
                  <a:moveTo>
                    <a:pt x="166478" y="3770"/>
                  </a:moveTo>
                  <a:lnTo>
                    <a:pt x="177542" y="11946"/>
                  </a:lnTo>
                  <a:lnTo>
                    <a:pt x="129243" y="11946"/>
                  </a:lnTo>
                  <a:lnTo>
                    <a:pt x="129243" y="3770"/>
                  </a:lnTo>
                  <a:close/>
                  <a:moveTo>
                    <a:pt x="204017" y="3770"/>
                  </a:moveTo>
                  <a:lnTo>
                    <a:pt x="226115" y="11946"/>
                  </a:lnTo>
                  <a:lnTo>
                    <a:pt x="178181" y="11946"/>
                  </a:lnTo>
                  <a:lnTo>
                    <a:pt x="167116" y="3770"/>
                  </a:lnTo>
                  <a:close/>
                  <a:moveTo>
                    <a:pt x="63254" y="1"/>
                  </a:moveTo>
                  <a:lnTo>
                    <a:pt x="54014" y="3435"/>
                  </a:lnTo>
                  <a:lnTo>
                    <a:pt x="20944" y="3435"/>
                  </a:lnTo>
                  <a:lnTo>
                    <a:pt x="20944" y="3800"/>
                  </a:lnTo>
                  <a:lnTo>
                    <a:pt x="53011" y="3800"/>
                  </a:lnTo>
                  <a:lnTo>
                    <a:pt x="30883" y="11977"/>
                  </a:lnTo>
                  <a:lnTo>
                    <a:pt x="12038" y="11977"/>
                  </a:lnTo>
                  <a:lnTo>
                    <a:pt x="12038" y="12341"/>
                  </a:lnTo>
                  <a:lnTo>
                    <a:pt x="29849" y="12341"/>
                  </a:lnTo>
                  <a:lnTo>
                    <a:pt x="1" y="23375"/>
                  </a:lnTo>
                  <a:lnTo>
                    <a:pt x="122" y="23740"/>
                  </a:lnTo>
                  <a:lnTo>
                    <a:pt x="30944" y="12341"/>
                  </a:lnTo>
                  <a:lnTo>
                    <a:pt x="79394" y="12341"/>
                  </a:lnTo>
                  <a:lnTo>
                    <a:pt x="64470" y="23405"/>
                  </a:lnTo>
                  <a:lnTo>
                    <a:pt x="64683" y="23709"/>
                  </a:lnTo>
                  <a:lnTo>
                    <a:pt x="80033" y="12341"/>
                  </a:lnTo>
                  <a:lnTo>
                    <a:pt x="128848" y="12341"/>
                  </a:lnTo>
                  <a:lnTo>
                    <a:pt x="128848" y="23557"/>
                  </a:lnTo>
                  <a:lnTo>
                    <a:pt x="129243" y="23557"/>
                  </a:lnTo>
                  <a:lnTo>
                    <a:pt x="129243" y="12341"/>
                  </a:lnTo>
                  <a:lnTo>
                    <a:pt x="178059" y="12341"/>
                  </a:lnTo>
                  <a:lnTo>
                    <a:pt x="193439" y="23709"/>
                  </a:lnTo>
                  <a:lnTo>
                    <a:pt x="193652" y="23405"/>
                  </a:lnTo>
                  <a:lnTo>
                    <a:pt x="178697" y="12341"/>
                  </a:lnTo>
                  <a:lnTo>
                    <a:pt x="227148" y="12341"/>
                  </a:lnTo>
                  <a:lnTo>
                    <a:pt x="257969" y="23740"/>
                  </a:lnTo>
                  <a:lnTo>
                    <a:pt x="258091" y="23375"/>
                  </a:lnTo>
                  <a:lnTo>
                    <a:pt x="228242" y="12341"/>
                  </a:lnTo>
                  <a:lnTo>
                    <a:pt x="242832" y="12341"/>
                  </a:lnTo>
                  <a:lnTo>
                    <a:pt x="242832" y="11977"/>
                  </a:lnTo>
                  <a:lnTo>
                    <a:pt x="227209" y="11977"/>
                  </a:lnTo>
                  <a:lnTo>
                    <a:pt x="205111" y="3800"/>
                  </a:lnTo>
                  <a:lnTo>
                    <a:pt x="240188" y="3800"/>
                  </a:lnTo>
                  <a:lnTo>
                    <a:pt x="240188" y="3435"/>
                  </a:lnTo>
                  <a:lnTo>
                    <a:pt x="204078" y="3435"/>
                  </a:lnTo>
                  <a:lnTo>
                    <a:pt x="194837" y="1"/>
                  </a:lnTo>
                  <a:lnTo>
                    <a:pt x="194716" y="365"/>
                  </a:lnTo>
                  <a:lnTo>
                    <a:pt x="202983" y="3405"/>
                  </a:lnTo>
                  <a:lnTo>
                    <a:pt x="166600" y="3405"/>
                  </a:lnTo>
                  <a:lnTo>
                    <a:pt x="162040" y="31"/>
                  </a:lnTo>
                  <a:lnTo>
                    <a:pt x="161797" y="335"/>
                  </a:lnTo>
                  <a:lnTo>
                    <a:pt x="165992" y="3405"/>
                  </a:lnTo>
                  <a:lnTo>
                    <a:pt x="129243" y="3405"/>
                  </a:lnTo>
                  <a:lnTo>
                    <a:pt x="129243" y="183"/>
                  </a:lnTo>
                  <a:lnTo>
                    <a:pt x="128848" y="183"/>
                  </a:lnTo>
                  <a:lnTo>
                    <a:pt x="128848" y="3405"/>
                  </a:lnTo>
                  <a:lnTo>
                    <a:pt x="92130" y="3405"/>
                  </a:lnTo>
                  <a:lnTo>
                    <a:pt x="96294" y="335"/>
                  </a:lnTo>
                  <a:lnTo>
                    <a:pt x="96082" y="31"/>
                  </a:lnTo>
                  <a:lnTo>
                    <a:pt x="91492" y="3405"/>
                  </a:lnTo>
                  <a:lnTo>
                    <a:pt x="55108" y="3405"/>
                  </a:lnTo>
                  <a:lnTo>
                    <a:pt x="63376" y="365"/>
                  </a:lnTo>
                  <a:lnTo>
                    <a:pt x="632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0" name="Google Shape;610;p39"/>
            <p:cNvGrpSpPr/>
            <p:nvPr/>
          </p:nvGrpSpPr>
          <p:grpSpPr>
            <a:xfrm>
              <a:off x="5201647" y="-4"/>
              <a:ext cx="2890117" cy="4472805"/>
              <a:chOff x="5239657" y="-4"/>
              <a:chExt cx="2890117" cy="4472805"/>
            </a:xfrm>
          </p:grpSpPr>
          <p:grpSp>
            <p:nvGrpSpPr>
              <p:cNvPr id="611" name="Google Shape;611;p39"/>
              <p:cNvGrpSpPr/>
              <p:nvPr/>
            </p:nvGrpSpPr>
            <p:grpSpPr>
              <a:xfrm>
                <a:off x="6005473" y="-4"/>
                <a:ext cx="685440" cy="952334"/>
                <a:chOff x="6130111" y="-7047"/>
                <a:chExt cx="697720" cy="969395"/>
              </a:xfrm>
            </p:grpSpPr>
            <p:sp>
              <p:nvSpPr>
                <p:cNvPr id="612" name="Google Shape;612;p39"/>
                <p:cNvSpPr/>
                <p:nvPr/>
              </p:nvSpPr>
              <p:spPr>
                <a:xfrm flipH="1">
                  <a:off x="6464472" y="-7047"/>
                  <a:ext cx="29012" cy="640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4337" extrusionOk="0">
                      <a:moveTo>
                        <a:pt x="1" y="0"/>
                      </a:moveTo>
                      <a:lnTo>
                        <a:pt x="1" y="4337"/>
                      </a:lnTo>
                      <a:lnTo>
                        <a:pt x="1302" y="4337"/>
                      </a:ln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9"/>
                <p:cNvSpPr/>
                <p:nvPr/>
              </p:nvSpPr>
              <p:spPr>
                <a:xfrm flipH="1">
                  <a:off x="6317355" y="598976"/>
                  <a:ext cx="322497" cy="13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8" h="6206" extrusionOk="0">
                      <a:moveTo>
                        <a:pt x="7239" y="1"/>
                      </a:moveTo>
                      <a:cubicBezTo>
                        <a:pt x="3236" y="1"/>
                        <a:pt x="0" y="1402"/>
                        <a:pt x="0" y="3103"/>
                      </a:cubicBezTo>
                      <a:cubicBezTo>
                        <a:pt x="0" y="4804"/>
                        <a:pt x="3236" y="6205"/>
                        <a:pt x="7239" y="6205"/>
                      </a:cubicBezTo>
                      <a:cubicBezTo>
                        <a:pt x="11242" y="6205"/>
                        <a:pt x="14477" y="4804"/>
                        <a:pt x="14477" y="3103"/>
                      </a:cubicBezTo>
                      <a:cubicBezTo>
                        <a:pt x="14477" y="1402"/>
                        <a:pt x="11242" y="1"/>
                        <a:pt x="72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9"/>
                <p:cNvSpPr/>
                <p:nvPr/>
              </p:nvSpPr>
              <p:spPr>
                <a:xfrm flipH="1">
                  <a:off x="6130111" y="645798"/>
                  <a:ext cx="697720" cy="29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3" h="13410" extrusionOk="0">
                      <a:moveTo>
                        <a:pt x="15678" y="0"/>
                      </a:moveTo>
                      <a:cubicBezTo>
                        <a:pt x="7038" y="0"/>
                        <a:pt x="0" y="3003"/>
                        <a:pt x="0" y="6705"/>
                      </a:cubicBezTo>
                      <a:cubicBezTo>
                        <a:pt x="0" y="10408"/>
                        <a:pt x="7038" y="13410"/>
                        <a:pt x="15678" y="13410"/>
                      </a:cubicBezTo>
                      <a:cubicBezTo>
                        <a:pt x="24317" y="13410"/>
                        <a:pt x="31322" y="10408"/>
                        <a:pt x="31322" y="6705"/>
                      </a:cubicBezTo>
                      <a:cubicBezTo>
                        <a:pt x="31322" y="3003"/>
                        <a:pt x="24317" y="0"/>
                        <a:pt x="1567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9"/>
                <p:cNvSpPr/>
                <p:nvPr/>
              </p:nvSpPr>
              <p:spPr>
                <a:xfrm flipH="1">
                  <a:off x="6130111" y="662883"/>
                  <a:ext cx="697720" cy="299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3" h="13444" extrusionOk="0">
                      <a:moveTo>
                        <a:pt x="15678" y="1"/>
                      </a:moveTo>
                      <a:cubicBezTo>
                        <a:pt x="7038" y="1"/>
                        <a:pt x="0" y="3003"/>
                        <a:pt x="0" y="6705"/>
                      </a:cubicBezTo>
                      <a:cubicBezTo>
                        <a:pt x="0" y="10408"/>
                        <a:pt x="7038" y="13444"/>
                        <a:pt x="15678" y="13444"/>
                      </a:cubicBezTo>
                      <a:cubicBezTo>
                        <a:pt x="24317" y="13444"/>
                        <a:pt x="31322" y="10408"/>
                        <a:pt x="31322" y="6705"/>
                      </a:cubicBezTo>
                      <a:cubicBezTo>
                        <a:pt x="31322" y="3003"/>
                        <a:pt x="24317" y="1"/>
                        <a:pt x="156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9"/>
                <p:cNvSpPr/>
                <p:nvPr/>
              </p:nvSpPr>
              <p:spPr>
                <a:xfrm flipH="1">
                  <a:off x="6413939" y="678498"/>
                  <a:ext cx="129329" cy="5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2502" extrusionOk="0">
                      <a:moveTo>
                        <a:pt x="2903" y="0"/>
                      </a:moveTo>
                      <a:cubicBezTo>
                        <a:pt x="1302" y="0"/>
                        <a:pt x="1" y="567"/>
                        <a:pt x="1" y="1268"/>
                      </a:cubicBezTo>
                      <a:cubicBezTo>
                        <a:pt x="1" y="1968"/>
                        <a:pt x="1302" y="2502"/>
                        <a:pt x="2903" y="2502"/>
                      </a:cubicBezTo>
                      <a:cubicBezTo>
                        <a:pt x="4504" y="2502"/>
                        <a:pt x="5805" y="1935"/>
                        <a:pt x="5805" y="1268"/>
                      </a:cubicBezTo>
                      <a:cubicBezTo>
                        <a:pt x="5805" y="567"/>
                        <a:pt x="4504" y="0"/>
                        <a:pt x="29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9"/>
                <p:cNvSpPr/>
                <p:nvPr/>
              </p:nvSpPr>
              <p:spPr>
                <a:xfrm flipH="1">
                  <a:off x="6344107" y="755012"/>
                  <a:ext cx="265273" cy="11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5105" extrusionOk="0">
                      <a:moveTo>
                        <a:pt x="5971" y="1"/>
                      </a:moveTo>
                      <a:cubicBezTo>
                        <a:pt x="2669" y="1"/>
                        <a:pt x="0" y="1135"/>
                        <a:pt x="0" y="2536"/>
                      </a:cubicBezTo>
                      <a:cubicBezTo>
                        <a:pt x="0" y="3937"/>
                        <a:pt x="2669" y="5105"/>
                        <a:pt x="5971" y="5105"/>
                      </a:cubicBezTo>
                      <a:cubicBezTo>
                        <a:pt x="9240" y="5105"/>
                        <a:pt x="11909" y="3937"/>
                        <a:pt x="11909" y="2536"/>
                      </a:cubicBezTo>
                      <a:cubicBezTo>
                        <a:pt x="11909" y="1135"/>
                        <a:pt x="9240" y="1"/>
                        <a:pt x="59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9"/>
                <p:cNvSpPr/>
                <p:nvPr/>
              </p:nvSpPr>
              <p:spPr>
                <a:xfrm flipH="1">
                  <a:off x="6414697" y="888774"/>
                  <a:ext cx="128571" cy="5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2502" extrusionOk="0">
                      <a:moveTo>
                        <a:pt x="2903" y="0"/>
                      </a:moveTo>
                      <a:cubicBezTo>
                        <a:pt x="1302" y="0"/>
                        <a:pt x="1" y="567"/>
                        <a:pt x="1" y="1268"/>
                      </a:cubicBezTo>
                      <a:cubicBezTo>
                        <a:pt x="1" y="1935"/>
                        <a:pt x="1302" y="2502"/>
                        <a:pt x="2903" y="2502"/>
                      </a:cubicBezTo>
                      <a:cubicBezTo>
                        <a:pt x="4504" y="2502"/>
                        <a:pt x="5772" y="1935"/>
                        <a:pt x="5772" y="1268"/>
                      </a:cubicBezTo>
                      <a:cubicBezTo>
                        <a:pt x="5772" y="567"/>
                        <a:pt x="4504" y="0"/>
                        <a:pt x="29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9"/>
                <p:cNvSpPr/>
                <p:nvPr/>
              </p:nvSpPr>
              <p:spPr>
                <a:xfrm flipH="1">
                  <a:off x="6659142" y="783992"/>
                  <a:ext cx="129306" cy="5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2503" extrusionOk="0">
                      <a:moveTo>
                        <a:pt x="2902" y="1"/>
                      </a:moveTo>
                      <a:cubicBezTo>
                        <a:pt x="1301" y="1"/>
                        <a:pt x="0" y="568"/>
                        <a:pt x="0" y="1235"/>
                      </a:cubicBezTo>
                      <a:cubicBezTo>
                        <a:pt x="0" y="1936"/>
                        <a:pt x="1301" y="2503"/>
                        <a:pt x="2902" y="2503"/>
                      </a:cubicBezTo>
                      <a:cubicBezTo>
                        <a:pt x="4503" y="2503"/>
                        <a:pt x="5804" y="1936"/>
                        <a:pt x="5804" y="1235"/>
                      </a:cubicBezTo>
                      <a:cubicBezTo>
                        <a:pt x="5804" y="568"/>
                        <a:pt x="4503" y="1"/>
                        <a:pt x="290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9"/>
                <p:cNvSpPr/>
                <p:nvPr/>
              </p:nvSpPr>
              <p:spPr>
                <a:xfrm flipH="1">
                  <a:off x="6169493" y="783992"/>
                  <a:ext cx="128571" cy="5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2503" extrusionOk="0">
                      <a:moveTo>
                        <a:pt x="2903" y="1"/>
                      </a:moveTo>
                      <a:cubicBezTo>
                        <a:pt x="1302" y="1"/>
                        <a:pt x="1" y="568"/>
                        <a:pt x="1" y="1235"/>
                      </a:cubicBezTo>
                      <a:cubicBezTo>
                        <a:pt x="1" y="1936"/>
                        <a:pt x="1302" y="2503"/>
                        <a:pt x="2903" y="2503"/>
                      </a:cubicBezTo>
                      <a:cubicBezTo>
                        <a:pt x="4504" y="2503"/>
                        <a:pt x="5772" y="1936"/>
                        <a:pt x="5772" y="1235"/>
                      </a:cubicBezTo>
                      <a:cubicBezTo>
                        <a:pt x="5772" y="568"/>
                        <a:pt x="4504" y="1"/>
                        <a:pt x="29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9"/>
                <p:cNvSpPr/>
                <p:nvPr/>
              </p:nvSpPr>
              <p:spPr>
                <a:xfrm flipH="1">
                  <a:off x="6581135" y="709504"/>
                  <a:ext cx="141936" cy="55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2495" extrusionOk="0">
                      <a:moveTo>
                        <a:pt x="3186" y="1"/>
                      </a:moveTo>
                      <a:cubicBezTo>
                        <a:pt x="2494" y="1"/>
                        <a:pt x="1802" y="126"/>
                        <a:pt x="1135" y="376"/>
                      </a:cubicBezTo>
                      <a:cubicBezTo>
                        <a:pt x="0" y="876"/>
                        <a:pt x="0" y="1644"/>
                        <a:pt x="1135" y="2144"/>
                      </a:cubicBezTo>
                      <a:cubicBezTo>
                        <a:pt x="1802" y="2377"/>
                        <a:pt x="2494" y="2494"/>
                        <a:pt x="3186" y="2494"/>
                      </a:cubicBezTo>
                      <a:cubicBezTo>
                        <a:pt x="3878" y="2494"/>
                        <a:pt x="4570" y="2377"/>
                        <a:pt x="5238" y="2144"/>
                      </a:cubicBezTo>
                      <a:cubicBezTo>
                        <a:pt x="6372" y="1644"/>
                        <a:pt x="6372" y="843"/>
                        <a:pt x="5238" y="376"/>
                      </a:cubicBezTo>
                      <a:cubicBezTo>
                        <a:pt x="4570" y="126"/>
                        <a:pt x="3878" y="1"/>
                        <a:pt x="31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9"/>
                <p:cNvSpPr/>
                <p:nvPr/>
              </p:nvSpPr>
              <p:spPr>
                <a:xfrm flipH="1">
                  <a:off x="6234870" y="858123"/>
                  <a:ext cx="141201" cy="55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9" h="2486" extrusionOk="0">
                      <a:moveTo>
                        <a:pt x="3169" y="0"/>
                      </a:moveTo>
                      <a:cubicBezTo>
                        <a:pt x="2477" y="0"/>
                        <a:pt x="1785" y="125"/>
                        <a:pt x="1134" y="375"/>
                      </a:cubicBezTo>
                      <a:cubicBezTo>
                        <a:pt x="0" y="876"/>
                        <a:pt x="0" y="1643"/>
                        <a:pt x="1134" y="2110"/>
                      </a:cubicBezTo>
                      <a:cubicBezTo>
                        <a:pt x="1785" y="2360"/>
                        <a:pt x="2477" y="2485"/>
                        <a:pt x="3169" y="2485"/>
                      </a:cubicBezTo>
                      <a:cubicBezTo>
                        <a:pt x="3861" y="2485"/>
                        <a:pt x="4554" y="2360"/>
                        <a:pt x="5204" y="2110"/>
                      </a:cubicBezTo>
                      <a:cubicBezTo>
                        <a:pt x="6338" y="1610"/>
                        <a:pt x="6338" y="842"/>
                        <a:pt x="5204" y="375"/>
                      </a:cubicBezTo>
                      <a:cubicBezTo>
                        <a:pt x="4554" y="125"/>
                        <a:pt x="3861" y="0"/>
                        <a:pt x="31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9"/>
                <p:cNvSpPr/>
                <p:nvPr/>
              </p:nvSpPr>
              <p:spPr>
                <a:xfrm flipH="1">
                  <a:off x="6581135" y="858123"/>
                  <a:ext cx="141936" cy="55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2486" extrusionOk="0">
                      <a:moveTo>
                        <a:pt x="3186" y="0"/>
                      </a:moveTo>
                      <a:cubicBezTo>
                        <a:pt x="2494" y="0"/>
                        <a:pt x="1802" y="125"/>
                        <a:pt x="1135" y="375"/>
                      </a:cubicBezTo>
                      <a:cubicBezTo>
                        <a:pt x="0" y="842"/>
                        <a:pt x="0" y="1643"/>
                        <a:pt x="1135" y="2110"/>
                      </a:cubicBezTo>
                      <a:cubicBezTo>
                        <a:pt x="1802" y="2360"/>
                        <a:pt x="2494" y="2485"/>
                        <a:pt x="3186" y="2485"/>
                      </a:cubicBezTo>
                      <a:cubicBezTo>
                        <a:pt x="3878" y="2485"/>
                        <a:pt x="4570" y="2360"/>
                        <a:pt x="5238" y="2110"/>
                      </a:cubicBezTo>
                      <a:cubicBezTo>
                        <a:pt x="6372" y="1610"/>
                        <a:pt x="6372" y="842"/>
                        <a:pt x="5238" y="375"/>
                      </a:cubicBezTo>
                      <a:cubicBezTo>
                        <a:pt x="4570" y="125"/>
                        <a:pt x="3878" y="0"/>
                        <a:pt x="31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9"/>
                <p:cNvSpPr/>
                <p:nvPr/>
              </p:nvSpPr>
              <p:spPr>
                <a:xfrm flipH="1">
                  <a:off x="6234870" y="709504"/>
                  <a:ext cx="141201" cy="55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9" h="2495" extrusionOk="0">
                      <a:moveTo>
                        <a:pt x="3169" y="1"/>
                      </a:moveTo>
                      <a:cubicBezTo>
                        <a:pt x="2477" y="1"/>
                        <a:pt x="1785" y="126"/>
                        <a:pt x="1134" y="376"/>
                      </a:cubicBezTo>
                      <a:cubicBezTo>
                        <a:pt x="0" y="876"/>
                        <a:pt x="0" y="1644"/>
                        <a:pt x="1134" y="2144"/>
                      </a:cubicBezTo>
                      <a:cubicBezTo>
                        <a:pt x="1785" y="2377"/>
                        <a:pt x="2477" y="2494"/>
                        <a:pt x="3169" y="2494"/>
                      </a:cubicBezTo>
                      <a:cubicBezTo>
                        <a:pt x="3861" y="2494"/>
                        <a:pt x="4554" y="2377"/>
                        <a:pt x="5204" y="2144"/>
                      </a:cubicBezTo>
                      <a:cubicBezTo>
                        <a:pt x="6338" y="1644"/>
                        <a:pt x="6338" y="843"/>
                        <a:pt x="5204" y="376"/>
                      </a:cubicBezTo>
                      <a:cubicBezTo>
                        <a:pt x="4554" y="126"/>
                        <a:pt x="3861" y="1"/>
                        <a:pt x="31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39"/>
              <p:cNvGrpSpPr/>
              <p:nvPr/>
            </p:nvGrpSpPr>
            <p:grpSpPr>
              <a:xfrm>
                <a:off x="5371625" y="2398878"/>
                <a:ext cx="2183672" cy="1532164"/>
                <a:chOff x="5578783" y="2396368"/>
                <a:chExt cx="2107995" cy="1532164"/>
              </a:xfrm>
            </p:grpSpPr>
            <p:sp>
              <p:nvSpPr>
                <p:cNvPr id="626" name="Google Shape;626;p39"/>
                <p:cNvSpPr/>
                <p:nvPr/>
              </p:nvSpPr>
              <p:spPr>
                <a:xfrm flipH="1">
                  <a:off x="5578783" y="2396368"/>
                  <a:ext cx="2107995" cy="662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35" h="29756" extrusionOk="0">
                      <a:moveTo>
                        <a:pt x="14077" y="1"/>
                      </a:moveTo>
                      <a:cubicBezTo>
                        <a:pt x="12142" y="1"/>
                        <a:pt x="10341" y="835"/>
                        <a:pt x="9107" y="2269"/>
                      </a:cubicBezTo>
                      <a:lnTo>
                        <a:pt x="0" y="12777"/>
                      </a:lnTo>
                      <a:lnTo>
                        <a:pt x="0" y="29756"/>
                      </a:lnTo>
                      <a:lnTo>
                        <a:pt x="94634" y="29756"/>
                      </a:lnTo>
                      <a:lnTo>
                        <a:pt x="94634" y="10709"/>
                      </a:lnTo>
                      <a:lnTo>
                        <a:pt x="87329" y="2269"/>
                      </a:lnTo>
                      <a:cubicBezTo>
                        <a:pt x="86062" y="835"/>
                        <a:pt x="84260" y="1"/>
                        <a:pt x="823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9"/>
                <p:cNvSpPr/>
                <p:nvPr/>
              </p:nvSpPr>
              <p:spPr>
                <a:xfrm flipH="1">
                  <a:off x="7496549" y="2929141"/>
                  <a:ext cx="75067" cy="9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44866" extrusionOk="0">
                      <a:moveTo>
                        <a:pt x="1" y="0"/>
                      </a:moveTo>
                      <a:lnTo>
                        <a:pt x="1" y="44866"/>
                      </a:lnTo>
                      <a:lnTo>
                        <a:pt x="3370" y="44866"/>
                      </a:lnTo>
                      <a:lnTo>
                        <a:pt x="33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9"/>
                <p:cNvSpPr/>
                <p:nvPr/>
              </p:nvSpPr>
              <p:spPr>
                <a:xfrm flipH="1">
                  <a:off x="5780149" y="2929141"/>
                  <a:ext cx="75802" cy="9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44866" extrusionOk="0">
                      <a:moveTo>
                        <a:pt x="0" y="0"/>
                      </a:moveTo>
                      <a:lnTo>
                        <a:pt x="0" y="44866"/>
                      </a:lnTo>
                      <a:lnTo>
                        <a:pt x="3403" y="44866"/>
                      </a:lnTo>
                      <a:lnTo>
                        <a:pt x="340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9"/>
                <p:cNvSpPr/>
                <p:nvPr/>
              </p:nvSpPr>
              <p:spPr>
                <a:xfrm flipH="1">
                  <a:off x="7270652" y="2842937"/>
                  <a:ext cx="56489" cy="96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38462" extrusionOk="0">
                      <a:moveTo>
                        <a:pt x="0" y="1"/>
                      </a:moveTo>
                      <a:lnTo>
                        <a:pt x="0" y="38462"/>
                      </a:lnTo>
                      <a:lnTo>
                        <a:pt x="2535" y="38462"/>
                      </a:lnTo>
                      <a:lnTo>
                        <a:pt x="25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9"/>
                <p:cNvSpPr/>
                <p:nvPr/>
              </p:nvSpPr>
              <p:spPr>
                <a:xfrm flipH="1">
                  <a:off x="5983720" y="2842937"/>
                  <a:ext cx="56489" cy="96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38462" extrusionOk="0">
                      <a:moveTo>
                        <a:pt x="1" y="1"/>
                      </a:moveTo>
                      <a:lnTo>
                        <a:pt x="1" y="38462"/>
                      </a:lnTo>
                      <a:lnTo>
                        <a:pt x="2536" y="38462"/>
                      </a:lnTo>
                      <a:lnTo>
                        <a:pt x="253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1" name="Google Shape;631;p39"/>
              <p:cNvSpPr/>
              <p:nvPr/>
            </p:nvSpPr>
            <p:spPr>
              <a:xfrm flipH="1">
                <a:off x="5239657" y="2301547"/>
                <a:ext cx="2419229" cy="607818"/>
              </a:xfrm>
              <a:custGeom>
                <a:avLst/>
                <a:gdLst/>
                <a:ahLst/>
                <a:cxnLst/>
                <a:rect l="l" t="t" r="r" b="b"/>
                <a:pathLst>
                  <a:path w="104842" h="27287" extrusionOk="0">
                    <a:moveTo>
                      <a:pt x="21148" y="0"/>
                    </a:moveTo>
                    <a:cubicBezTo>
                      <a:pt x="19381" y="0"/>
                      <a:pt x="17746" y="767"/>
                      <a:pt x="16612" y="2102"/>
                    </a:cubicBezTo>
                    <a:lnTo>
                      <a:pt x="3402" y="17313"/>
                    </a:lnTo>
                    <a:cubicBezTo>
                      <a:pt x="0" y="21215"/>
                      <a:pt x="2769" y="27286"/>
                      <a:pt x="7939" y="27286"/>
                    </a:cubicBezTo>
                    <a:lnTo>
                      <a:pt x="96936" y="27286"/>
                    </a:lnTo>
                    <a:cubicBezTo>
                      <a:pt x="102073" y="27286"/>
                      <a:pt x="104842" y="21215"/>
                      <a:pt x="101472" y="17313"/>
                    </a:cubicBezTo>
                    <a:lnTo>
                      <a:pt x="88263" y="2102"/>
                    </a:lnTo>
                    <a:cubicBezTo>
                      <a:pt x="87129" y="767"/>
                      <a:pt x="85461" y="0"/>
                      <a:pt x="83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9"/>
              <p:cNvSpPr/>
              <p:nvPr/>
            </p:nvSpPr>
            <p:spPr>
              <a:xfrm flipH="1">
                <a:off x="6622348" y="907798"/>
                <a:ext cx="1515" cy="579"/>
              </a:xfrm>
              <a:custGeom>
                <a:avLst/>
                <a:gdLst/>
                <a:ahLst/>
                <a:cxnLst/>
                <a:rect l="l" t="t" r="r" b="b"/>
                <a:pathLst>
                  <a:path w="68" h="26" extrusionOk="0">
                    <a:moveTo>
                      <a:pt x="34" y="0"/>
                    </a:moveTo>
                    <a:cubicBezTo>
                      <a:pt x="17" y="0"/>
                      <a:pt x="1" y="9"/>
                      <a:pt x="1" y="25"/>
                    </a:cubicBezTo>
                    <a:lnTo>
                      <a:pt x="67" y="25"/>
                    </a:lnTo>
                    <a:cubicBezTo>
                      <a:pt x="67" y="9"/>
                      <a:pt x="51" y="0"/>
                      <a:pt x="34" y="0"/>
                    </a:cubicBezTo>
                    <a:close/>
                  </a:path>
                </a:pathLst>
              </a:custGeom>
              <a:solidFill>
                <a:srgbClr val="F9C0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 flipH="1">
                <a:off x="5724020" y="2634000"/>
                <a:ext cx="730442" cy="637689"/>
              </a:xfrm>
              <a:custGeom>
                <a:avLst/>
                <a:gdLst/>
                <a:ahLst/>
                <a:cxnLst/>
                <a:rect l="l" t="t" r="r" b="b"/>
                <a:pathLst>
                  <a:path w="32792" h="28628" extrusionOk="0">
                    <a:moveTo>
                      <a:pt x="29890" y="0"/>
                    </a:moveTo>
                    <a:cubicBezTo>
                      <a:pt x="29622" y="0"/>
                      <a:pt x="29350" y="26"/>
                      <a:pt x="29088" y="53"/>
                    </a:cubicBezTo>
                    <a:cubicBezTo>
                      <a:pt x="24752" y="520"/>
                      <a:pt x="20416" y="987"/>
                      <a:pt x="16246" y="2254"/>
                    </a:cubicBezTo>
                    <a:cubicBezTo>
                      <a:pt x="12076" y="3488"/>
                      <a:pt x="8073" y="5590"/>
                      <a:pt x="5205" y="8859"/>
                    </a:cubicBezTo>
                    <a:cubicBezTo>
                      <a:pt x="1369" y="13362"/>
                      <a:pt x="1" y="19433"/>
                      <a:pt x="1569" y="25137"/>
                    </a:cubicBezTo>
                    <a:cubicBezTo>
                      <a:pt x="1936" y="26371"/>
                      <a:pt x="2469" y="27639"/>
                      <a:pt x="3604" y="28273"/>
                    </a:cubicBezTo>
                    <a:cubicBezTo>
                      <a:pt x="4071" y="28521"/>
                      <a:pt x="4569" y="28627"/>
                      <a:pt x="5077" y="28627"/>
                    </a:cubicBezTo>
                    <a:cubicBezTo>
                      <a:pt x="6343" y="28627"/>
                      <a:pt x="7669" y="27967"/>
                      <a:pt x="8741" y="27205"/>
                    </a:cubicBezTo>
                    <a:cubicBezTo>
                      <a:pt x="13210" y="24070"/>
                      <a:pt x="16246" y="19266"/>
                      <a:pt x="20582" y="15964"/>
                    </a:cubicBezTo>
                    <a:cubicBezTo>
                      <a:pt x="23151" y="13996"/>
                      <a:pt x="26120" y="12562"/>
                      <a:pt x="28555" y="10427"/>
                    </a:cubicBezTo>
                    <a:cubicBezTo>
                      <a:pt x="30956" y="8258"/>
                      <a:pt x="32791" y="4989"/>
                      <a:pt x="32024" y="1854"/>
                    </a:cubicBezTo>
                    <a:cubicBezTo>
                      <a:pt x="31924" y="1220"/>
                      <a:pt x="31557" y="653"/>
                      <a:pt x="31056" y="286"/>
                    </a:cubicBezTo>
                    <a:cubicBezTo>
                      <a:pt x="30712" y="63"/>
                      <a:pt x="30306" y="0"/>
                      <a:pt x="29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9"/>
              <p:cNvSpPr/>
              <p:nvPr/>
            </p:nvSpPr>
            <p:spPr>
              <a:xfrm flipH="1">
                <a:off x="5816906" y="3352190"/>
                <a:ext cx="333635" cy="857654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38503" extrusionOk="0">
                    <a:moveTo>
                      <a:pt x="4670" y="0"/>
                    </a:moveTo>
                    <a:cubicBezTo>
                      <a:pt x="3970" y="3703"/>
                      <a:pt x="4270" y="7105"/>
                      <a:pt x="3536" y="10808"/>
                    </a:cubicBezTo>
                    <a:cubicBezTo>
                      <a:pt x="3336" y="11976"/>
                      <a:pt x="2935" y="13443"/>
                      <a:pt x="2168" y="14311"/>
                    </a:cubicBezTo>
                    <a:cubicBezTo>
                      <a:pt x="1301" y="15278"/>
                      <a:pt x="400" y="16712"/>
                      <a:pt x="234" y="17980"/>
                    </a:cubicBezTo>
                    <a:cubicBezTo>
                      <a:pt x="0" y="19748"/>
                      <a:pt x="1601" y="20382"/>
                      <a:pt x="2302" y="22016"/>
                    </a:cubicBezTo>
                    <a:cubicBezTo>
                      <a:pt x="3036" y="23917"/>
                      <a:pt x="3469" y="25919"/>
                      <a:pt x="3603" y="27954"/>
                    </a:cubicBezTo>
                    <a:cubicBezTo>
                      <a:pt x="3703" y="29621"/>
                      <a:pt x="5737" y="32891"/>
                      <a:pt x="6938" y="34058"/>
                    </a:cubicBezTo>
                    <a:cubicBezTo>
                      <a:pt x="8873" y="35926"/>
                      <a:pt x="9674" y="36160"/>
                      <a:pt x="10708" y="37060"/>
                    </a:cubicBezTo>
                    <a:cubicBezTo>
                      <a:pt x="11664" y="37861"/>
                      <a:pt x="12440" y="38502"/>
                      <a:pt x="13191" y="38502"/>
                    </a:cubicBezTo>
                    <a:cubicBezTo>
                      <a:pt x="13409" y="38502"/>
                      <a:pt x="13625" y="38448"/>
                      <a:pt x="13843" y="38328"/>
                    </a:cubicBezTo>
                    <a:cubicBezTo>
                      <a:pt x="14977" y="37727"/>
                      <a:pt x="13977" y="36360"/>
                      <a:pt x="13410" y="35192"/>
                    </a:cubicBezTo>
                    <a:cubicBezTo>
                      <a:pt x="8506" y="24718"/>
                      <a:pt x="11008" y="15478"/>
                      <a:pt x="12642" y="5704"/>
                    </a:cubicBezTo>
                    <a:lnTo>
                      <a:pt x="13276" y="3002"/>
                    </a:lnTo>
                    <a:lnTo>
                      <a:pt x="4670" y="0"/>
                    </a:ln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9"/>
              <p:cNvSpPr/>
              <p:nvPr/>
            </p:nvSpPr>
            <p:spPr>
              <a:xfrm flipH="1">
                <a:off x="5682410" y="2334223"/>
                <a:ext cx="1122749" cy="1227531"/>
              </a:xfrm>
              <a:custGeom>
                <a:avLst/>
                <a:gdLst/>
                <a:ahLst/>
                <a:cxnLst/>
                <a:rect l="l" t="t" r="r" b="b"/>
                <a:pathLst>
                  <a:path w="50404" h="55108" extrusionOk="0">
                    <a:moveTo>
                      <a:pt x="6238" y="1"/>
                    </a:moveTo>
                    <a:cubicBezTo>
                      <a:pt x="4170" y="935"/>
                      <a:pt x="2602" y="2703"/>
                      <a:pt x="1902" y="4838"/>
                    </a:cubicBezTo>
                    <a:cubicBezTo>
                      <a:pt x="801" y="8207"/>
                      <a:pt x="0" y="9041"/>
                      <a:pt x="968" y="12443"/>
                    </a:cubicBezTo>
                    <a:cubicBezTo>
                      <a:pt x="1535" y="14545"/>
                      <a:pt x="3470" y="17180"/>
                      <a:pt x="5204" y="18447"/>
                    </a:cubicBezTo>
                    <a:cubicBezTo>
                      <a:pt x="6939" y="19715"/>
                      <a:pt x="12476" y="20816"/>
                      <a:pt x="14678" y="20816"/>
                    </a:cubicBezTo>
                    <a:cubicBezTo>
                      <a:pt x="14710" y="20816"/>
                      <a:pt x="14742" y="20815"/>
                      <a:pt x="14775" y="20815"/>
                    </a:cubicBezTo>
                    <a:cubicBezTo>
                      <a:pt x="18390" y="20815"/>
                      <a:pt x="26281" y="22633"/>
                      <a:pt x="33124" y="24418"/>
                    </a:cubicBezTo>
                    <a:cubicBezTo>
                      <a:pt x="31990" y="27754"/>
                      <a:pt x="31823" y="31557"/>
                      <a:pt x="31856" y="35159"/>
                    </a:cubicBezTo>
                    <a:cubicBezTo>
                      <a:pt x="31923" y="40463"/>
                      <a:pt x="32157" y="46067"/>
                      <a:pt x="29622" y="50771"/>
                    </a:cubicBezTo>
                    <a:cubicBezTo>
                      <a:pt x="33257" y="53072"/>
                      <a:pt x="37327" y="54540"/>
                      <a:pt x="41597" y="55107"/>
                    </a:cubicBezTo>
                    <a:cubicBezTo>
                      <a:pt x="42798" y="46201"/>
                      <a:pt x="45033" y="37461"/>
                      <a:pt x="48268" y="29055"/>
                    </a:cubicBezTo>
                    <a:cubicBezTo>
                      <a:pt x="49102" y="26853"/>
                      <a:pt x="50036" y="24652"/>
                      <a:pt x="50270" y="22317"/>
                    </a:cubicBezTo>
                    <a:cubicBezTo>
                      <a:pt x="50403" y="21183"/>
                      <a:pt x="50303" y="20049"/>
                      <a:pt x="50036" y="18948"/>
                    </a:cubicBezTo>
                    <a:cubicBezTo>
                      <a:pt x="50103" y="16880"/>
                      <a:pt x="48902" y="14812"/>
                      <a:pt x="46400" y="12510"/>
                    </a:cubicBezTo>
                    <a:cubicBezTo>
                      <a:pt x="26953" y="4204"/>
                      <a:pt x="24851" y="5572"/>
                      <a:pt x="15478" y="1"/>
                    </a:cubicBezTo>
                    <a:close/>
                  </a:path>
                </a:pathLst>
              </a:custGeom>
              <a:solidFill>
                <a:srgbClr val="2F7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9"/>
              <p:cNvSpPr/>
              <p:nvPr/>
            </p:nvSpPr>
            <p:spPr>
              <a:xfrm flipH="1">
                <a:off x="5692812" y="3948848"/>
                <a:ext cx="508271" cy="523953"/>
              </a:xfrm>
              <a:custGeom>
                <a:avLst/>
                <a:gdLst/>
                <a:ahLst/>
                <a:cxnLst/>
                <a:rect l="l" t="t" r="r" b="b"/>
                <a:pathLst>
                  <a:path w="22818" h="235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68" y="4070"/>
                      <a:pt x="1869" y="8139"/>
                      <a:pt x="2102" y="12542"/>
                    </a:cubicBezTo>
                    <a:cubicBezTo>
                      <a:pt x="2002" y="12876"/>
                      <a:pt x="1869" y="13210"/>
                      <a:pt x="1735" y="13543"/>
                    </a:cubicBezTo>
                    <a:cubicBezTo>
                      <a:pt x="1435" y="14277"/>
                      <a:pt x="1135" y="15011"/>
                      <a:pt x="901" y="15745"/>
                    </a:cubicBezTo>
                    <a:cubicBezTo>
                      <a:pt x="701" y="16512"/>
                      <a:pt x="735" y="17313"/>
                      <a:pt x="1001" y="18046"/>
                    </a:cubicBezTo>
                    <a:cubicBezTo>
                      <a:pt x="1535" y="19214"/>
                      <a:pt x="2836" y="19781"/>
                      <a:pt x="4104" y="19981"/>
                    </a:cubicBezTo>
                    <a:cubicBezTo>
                      <a:pt x="5371" y="20181"/>
                      <a:pt x="6672" y="20081"/>
                      <a:pt x="7906" y="20348"/>
                    </a:cubicBezTo>
                    <a:cubicBezTo>
                      <a:pt x="10175" y="20848"/>
                      <a:pt x="12009" y="22550"/>
                      <a:pt x="14244" y="23183"/>
                    </a:cubicBezTo>
                    <a:cubicBezTo>
                      <a:pt x="15061" y="23426"/>
                      <a:pt x="15902" y="23522"/>
                      <a:pt x="16752" y="23522"/>
                    </a:cubicBezTo>
                    <a:cubicBezTo>
                      <a:pt x="18125" y="23522"/>
                      <a:pt x="19523" y="23272"/>
                      <a:pt x="20882" y="22983"/>
                    </a:cubicBezTo>
                    <a:cubicBezTo>
                      <a:pt x="21283" y="22883"/>
                      <a:pt x="21683" y="22750"/>
                      <a:pt x="22083" y="22550"/>
                    </a:cubicBezTo>
                    <a:cubicBezTo>
                      <a:pt x="22450" y="22349"/>
                      <a:pt x="22684" y="21983"/>
                      <a:pt x="22750" y="21549"/>
                    </a:cubicBezTo>
                    <a:cubicBezTo>
                      <a:pt x="22817" y="20782"/>
                      <a:pt x="22016" y="20248"/>
                      <a:pt x="21349" y="19914"/>
                    </a:cubicBezTo>
                    <a:cubicBezTo>
                      <a:pt x="18481" y="18480"/>
                      <a:pt x="15545" y="17179"/>
                      <a:pt x="13043" y="15211"/>
                    </a:cubicBezTo>
                    <a:cubicBezTo>
                      <a:pt x="11676" y="14177"/>
                      <a:pt x="10542" y="12876"/>
                      <a:pt x="9608" y="11442"/>
                    </a:cubicBezTo>
                    <a:cubicBezTo>
                      <a:pt x="9007" y="7806"/>
                      <a:pt x="8674" y="4103"/>
                      <a:pt x="8674" y="434"/>
                    </a:cubicBezTo>
                    <a:cubicBezTo>
                      <a:pt x="7719" y="522"/>
                      <a:pt x="6765" y="566"/>
                      <a:pt x="5812" y="566"/>
                    </a:cubicBezTo>
                    <a:cubicBezTo>
                      <a:pt x="3867" y="566"/>
                      <a:pt x="1926" y="381"/>
                      <a:pt x="1" y="0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9"/>
              <p:cNvSpPr/>
              <p:nvPr/>
            </p:nvSpPr>
            <p:spPr>
              <a:xfrm flipH="1">
                <a:off x="5929841" y="2316403"/>
                <a:ext cx="1038037" cy="1659198"/>
              </a:xfrm>
              <a:custGeom>
                <a:avLst/>
                <a:gdLst/>
                <a:ahLst/>
                <a:cxnLst/>
                <a:rect l="l" t="t" r="r" b="b"/>
                <a:pathLst>
                  <a:path w="46601" h="74487" extrusionOk="0">
                    <a:moveTo>
                      <a:pt x="1535" y="0"/>
                    </a:moveTo>
                    <a:cubicBezTo>
                      <a:pt x="0" y="7406"/>
                      <a:pt x="1668" y="15111"/>
                      <a:pt x="6105" y="21216"/>
                    </a:cubicBezTo>
                    <a:cubicBezTo>
                      <a:pt x="12743" y="30155"/>
                      <a:pt x="22883" y="32924"/>
                      <a:pt x="32023" y="39295"/>
                    </a:cubicBezTo>
                    <a:cubicBezTo>
                      <a:pt x="28120" y="52872"/>
                      <a:pt x="31056" y="63246"/>
                      <a:pt x="33557" y="73820"/>
                    </a:cubicBezTo>
                    <a:cubicBezTo>
                      <a:pt x="35781" y="74265"/>
                      <a:pt x="38050" y="74487"/>
                      <a:pt x="40323" y="74487"/>
                    </a:cubicBezTo>
                    <a:cubicBezTo>
                      <a:pt x="41459" y="74487"/>
                      <a:pt x="42597" y="74431"/>
                      <a:pt x="43731" y="74320"/>
                    </a:cubicBezTo>
                    <a:cubicBezTo>
                      <a:pt x="43598" y="65047"/>
                      <a:pt x="44765" y="55674"/>
                      <a:pt x="45800" y="46434"/>
                    </a:cubicBezTo>
                    <a:cubicBezTo>
                      <a:pt x="46233" y="42864"/>
                      <a:pt x="46600" y="39128"/>
                      <a:pt x="45466" y="35693"/>
                    </a:cubicBezTo>
                    <a:cubicBezTo>
                      <a:pt x="44632" y="33191"/>
                      <a:pt x="43064" y="31023"/>
                      <a:pt x="41430" y="28954"/>
                    </a:cubicBezTo>
                    <a:cubicBezTo>
                      <a:pt x="37494" y="24051"/>
                      <a:pt x="33024" y="19648"/>
                      <a:pt x="29254" y="14678"/>
                    </a:cubicBezTo>
                    <a:cubicBezTo>
                      <a:pt x="25919" y="10274"/>
                      <a:pt x="23083" y="5337"/>
                      <a:pt x="219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9"/>
              <p:cNvSpPr/>
              <p:nvPr/>
            </p:nvSpPr>
            <p:spPr>
              <a:xfrm flipH="1">
                <a:off x="6119312" y="1630578"/>
                <a:ext cx="389389" cy="362615"/>
              </a:xfrm>
              <a:custGeom>
                <a:avLst/>
                <a:gdLst/>
                <a:ahLst/>
                <a:cxnLst/>
                <a:rect l="l" t="t" r="r" b="b"/>
                <a:pathLst>
                  <a:path w="17481" h="16279" extrusionOk="0">
                    <a:moveTo>
                      <a:pt x="6372" y="1"/>
                    </a:moveTo>
                    <a:cubicBezTo>
                      <a:pt x="3403" y="1101"/>
                      <a:pt x="1569" y="3470"/>
                      <a:pt x="1" y="6205"/>
                    </a:cubicBezTo>
                    <a:cubicBezTo>
                      <a:pt x="1969" y="7806"/>
                      <a:pt x="3837" y="9574"/>
                      <a:pt x="5572" y="11442"/>
                    </a:cubicBezTo>
                    <a:cubicBezTo>
                      <a:pt x="6572" y="12576"/>
                      <a:pt x="7673" y="13644"/>
                      <a:pt x="8841" y="14644"/>
                    </a:cubicBezTo>
                    <a:cubicBezTo>
                      <a:pt x="10041" y="15612"/>
                      <a:pt x="11509" y="16179"/>
                      <a:pt x="13044" y="16279"/>
                    </a:cubicBezTo>
                    <a:cubicBezTo>
                      <a:pt x="14545" y="16279"/>
                      <a:pt x="16146" y="15512"/>
                      <a:pt x="16813" y="14144"/>
                    </a:cubicBezTo>
                    <a:cubicBezTo>
                      <a:pt x="17480" y="12776"/>
                      <a:pt x="17180" y="11209"/>
                      <a:pt x="16479" y="9941"/>
                    </a:cubicBezTo>
                    <a:cubicBezTo>
                      <a:pt x="15745" y="8674"/>
                      <a:pt x="14645" y="7673"/>
                      <a:pt x="13544" y="6672"/>
                    </a:cubicBezTo>
                    <a:cubicBezTo>
                      <a:pt x="11276" y="4571"/>
                      <a:pt x="8540" y="2236"/>
                      <a:pt x="6372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9"/>
              <p:cNvSpPr/>
              <p:nvPr/>
            </p:nvSpPr>
            <p:spPr>
              <a:xfrm flipH="1">
                <a:off x="6195849" y="1384016"/>
                <a:ext cx="543933" cy="802368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36021" extrusionOk="0">
                    <a:moveTo>
                      <a:pt x="3624" y="1"/>
                    </a:moveTo>
                    <a:cubicBezTo>
                      <a:pt x="3180" y="1"/>
                      <a:pt x="2750" y="104"/>
                      <a:pt x="2369" y="362"/>
                    </a:cubicBezTo>
                    <a:cubicBezTo>
                      <a:pt x="1535" y="896"/>
                      <a:pt x="1302" y="1996"/>
                      <a:pt x="1135" y="2964"/>
                    </a:cubicBezTo>
                    <a:cubicBezTo>
                      <a:pt x="568" y="6099"/>
                      <a:pt x="1" y="9268"/>
                      <a:pt x="234" y="12437"/>
                    </a:cubicBezTo>
                    <a:cubicBezTo>
                      <a:pt x="468" y="15606"/>
                      <a:pt x="1602" y="18842"/>
                      <a:pt x="3970" y="20977"/>
                    </a:cubicBezTo>
                    <a:cubicBezTo>
                      <a:pt x="5805" y="22611"/>
                      <a:pt x="8173" y="23479"/>
                      <a:pt x="10275" y="24713"/>
                    </a:cubicBezTo>
                    <a:cubicBezTo>
                      <a:pt x="15479" y="27848"/>
                      <a:pt x="18914" y="33486"/>
                      <a:pt x="24418" y="36021"/>
                    </a:cubicBezTo>
                    <a:cubicBezTo>
                      <a:pt x="23351" y="35354"/>
                      <a:pt x="23184" y="33853"/>
                      <a:pt x="23418" y="32618"/>
                    </a:cubicBezTo>
                    <a:cubicBezTo>
                      <a:pt x="23651" y="31384"/>
                      <a:pt x="24185" y="30183"/>
                      <a:pt x="24151" y="28949"/>
                    </a:cubicBezTo>
                    <a:cubicBezTo>
                      <a:pt x="24085" y="27215"/>
                      <a:pt x="22917" y="25747"/>
                      <a:pt x="22017" y="24279"/>
                    </a:cubicBezTo>
                    <a:cubicBezTo>
                      <a:pt x="20415" y="21677"/>
                      <a:pt x="19448" y="18742"/>
                      <a:pt x="19281" y="15706"/>
                    </a:cubicBezTo>
                    <a:cubicBezTo>
                      <a:pt x="19281" y="14839"/>
                      <a:pt x="19148" y="13972"/>
                      <a:pt x="18881" y="13138"/>
                    </a:cubicBezTo>
                    <a:cubicBezTo>
                      <a:pt x="18514" y="12270"/>
                      <a:pt x="17780" y="11603"/>
                      <a:pt x="17113" y="10936"/>
                    </a:cubicBezTo>
                    <a:cubicBezTo>
                      <a:pt x="13344" y="7300"/>
                      <a:pt x="10308" y="2630"/>
                      <a:pt x="5538" y="495"/>
                    </a:cubicBezTo>
                    <a:cubicBezTo>
                      <a:pt x="4945" y="219"/>
                      <a:pt x="4270" y="1"/>
                      <a:pt x="36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9"/>
              <p:cNvSpPr/>
              <p:nvPr/>
            </p:nvSpPr>
            <p:spPr>
              <a:xfrm flipH="1">
                <a:off x="5739634" y="1374905"/>
                <a:ext cx="1422192" cy="1897050"/>
              </a:xfrm>
              <a:custGeom>
                <a:avLst/>
                <a:gdLst/>
                <a:ahLst/>
                <a:cxnLst/>
                <a:rect l="l" t="t" r="r" b="b"/>
                <a:pathLst>
                  <a:path w="63847" h="85165" extrusionOk="0">
                    <a:moveTo>
                      <a:pt x="17479" y="0"/>
                    </a:moveTo>
                    <a:cubicBezTo>
                      <a:pt x="12674" y="0"/>
                      <a:pt x="7601" y="1072"/>
                      <a:pt x="2970" y="2806"/>
                    </a:cubicBezTo>
                    <a:cubicBezTo>
                      <a:pt x="1435" y="3373"/>
                      <a:pt x="435" y="4807"/>
                      <a:pt x="368" y="6442"/>
                    </a:cubicBezTo>
                    <a:cubicBezTo>
                      <a:pt x="1" y="15181"/>
                      <a:pt x="3537" y="24922"/>
                      <a:pt x="6305" y="34162"/>
                    </a:cubicBezTo>
                    <a:cubicBezTo>
                      <a:pt x="6272" y="37764"/>
                      <a:pt x="6039" y="41400"/>
                      <a:pt x="6039" y="45036"/>
                    </a:cubicBezTo>
                    <a:cubicBezTo>
                      <a:pt x="6039" y="51240"/>
                      <a:pt x="6772" y="57745"/>
                      <a:pt x="10075" y="63016"/>
                    </a:cubicBezTo>
                    <a:cubicBezTo>
                      <a:pt x="15979" y="72556"/>
                      <a:pt x="28555" y="76058"/>
                      <a:pt x="35093" y="85165"/>
                    </a:cubicBezTo>
                    <a:cubicBezTo>
                      <a:pt x="34859" y="77993"/>
                      <a:pt x="37127" y="69654"/>
                      <a:pt x="43332" y="66118"/>
                    </a:cubicBezTo>
                    <a:cubicBezTo>
                      <a:pt x="50337" y="62148"/>
                      <a:pt x="58209" y="61014"/>
                      <a:pt x="63847" y="56444"/>
                    </a:cubicBezTo>
                    <a:cubicBezTo>
                      <a:pt x="59610" y="53075"/>
                      <a:pt x="52172" y="49739"/>
                      <a:pt x="47068" y="47871"/>
                    </a:cubicBezTo>
                    <a:cubicBezTo>
                      <a:pt x="42798" y="46270"/>
                      <a:pt x="38462" y="44202"/>
                      <a:pt x="35526" y="40833"/>
                    </a:cubicBezTo>
                    <a:cubicBezTo>
                      <a:pt x="34392" y="33594"/>
                      <a:pt x="34759" y="20985"/>
                      <a:pt x="34559" y="19017"/>
                    </a:cubicBezTo>
                    <a:cubicBezTo>
                      <a:pt x="33925" y="13213"/>
                      <a:pt x="31890" y="10578"/>
                      <a:pt x="30523" y="7075"/>
                    </a:cubicBezTo>
                    <a:cubicBezTo>
                      <a:pt x="29355" y="3973"/>
                      <a:pt x="25619" y="1004"/>
                      <a:pt x="22350" y="404"/>
                    </a:cubicBezTo>
                    <a:cubicBezTo>
                      <a:pt x="20778" y="129"/>
                      <a:pt x="19145" y="0"/>
                      <a:pt x="17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9"/>
              <p:cNvSpPr/>
              <p:nvPr/>
            </p:nvSpPr>
            <p:spPr>
              <a:xfrm flipH="1">
                <a:off x="6538394" y="1160241"/>
                <a:ext cx="413134" cy="370656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16640" extrusionOk="0">
                    <a:moveTo>
                      <a:pt x="5671" y="1"/>
                    </a:moveTo>
                    <a:lnTo>
                      <a:pt x="4670" y="768"/>
                    </a:lnTo>
                    <a:cubicBezTo>
                      <a:pt x="4803" y="3903"/>
                      <a:pt x="4503" y="7039"/>
                      <a:pt x="3769" y="10108"/>
                    </a:cubicBezTo>
                    <a:cubicBezTo>
                      <a:pt x="2468" y="10375"/>
                      <a:pt x="1201" y="10775"/>
                      <a:pt x="0" y="11342"/>
                    </a:cubicBezTo>
                    <a:cubicBezTo>
                      <a:pt x="167" y="12343"/>
                      <a:pt x="1134" y="13010"/>
                      <a:pt x="2068" y="13477"/>
                    </a:cubicBezTo>
                    <a:cubicBezTo>
                      <a:pt x="5461" y="15268"/>
                      <a:pt x="9228" y="16640"/>
                      <a:pt x="13012" y="16640"/>
                    </a:cubicBezTo>
                    <a:cubicBezTo>
                      <a:pt x="13879" y="16640"/>
                      <a:pt x="14747" y="16568"/>
                      <a:pt x="15611" y="16412"/>
                    </a:cubicBezTo>
                    <a:cubicBezTo>
                      <a:pt x="16579" y="16245"/>
                      <a:pt x="17613" y="15912"/>
                      <a:pt x="18080" y="15045"/>
                    </a:cubicBezTo>
                    <a:cubicBezTo>
                      <a:pt x="18547" y="14177"/>
                      <a:pt x="18180" y="13043"/>
                      <a:pt x="17479" y="12309"/>
                    </a:cubicBezTo>
                    <a:cubicBezTo>
                      <a:pt x="16745" y="11642"/>
                      <a:pt x="15845" y="11175"/>
                      <a:pt x="14877" y="10942"/>
                    </a:cubicBezTo>
                    <a:cubicBezTo>
                      <a:pt x="14277" y="10742"/>
                      <a:pt x="13643" y="10575"/>
                      <a:pt x="13043" y="10408"/>
                    </a:cubicBezTo>
                    <a:cubicBezTo>
                      <a:pt x="11675" y="7172"/>
                      <a:pt x="10975" y="3737"/>
                      <a:pt x="10908" y="234"/>
                    </a:cubicBezTo>
                    <a:lnTo>
                      <a:pt x="5671" y="1"/>
                    </a:ln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9"/>
              <p:cNvSpPr/>
              <p:nvPr/>
            </p:nvSpPr>
            <p:spPr>
              <a:xfrm flipH="1">
                <a:off x="6531711" y="830727"/>
                <a:ext cx="439152" cy="440199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9762" extrusionOk="0">
                    <a:moveTo>
                      <a:pt x="9970" y="0"/>
                    </a:moveTo>
                    <a:cubicBezTo>
                      <a:pt x="7108" y="0"/>
                      <a:pt x="4364" y="1306"/>
                      <a:pt x="2569" y="3585"/>
                    </a:cubicBezTo>
                    <a:cubicBezTo>
                      <a:pt x="534" y="6287"/>
                      <a:pt x="1" y="9857"/>
                      <a:pt x="1168" y="13026"/>
                    </a:cubicBezTo>
                    <a:cubicBezTo>
                      <a:pt x="2402" y="16195"/>
                      <a:pt x="5038" y="18596"/>
                      <a:pt x="8340" y="19497"/>
                    </a:cubicBezTo>
                    <a:cubicBezTo>
                      <a:pt x="8987" y="19666"/>
                      <a:pt x="9677" y="19762"/>
                      <a:pt x="10361" y="19762"/>
                    </a:cubicBezTo>
                    <a:cubicBezTo>
                      <a:pt x="11829" y="19762"/>
                      <a:pt x="13267" y="19322"/>
                      <a:pt x="14178" y="18229"/>
                    </a:cubicBezTo>
                    <a:cubicBezTo>
                      <a:pt x="15812" y="16328"/>
                      <a:pt x="15312" y="13126"/>
                      <a:pt x="17146" y="11424"/>
                    </a:cubicBezTo>
                    <a:cubicBezTo>
                      <a:pt x="17813" y="10824"/>
                      <a:pt x="18781" y="10424"/>
                      <a:pt x="19081" y="9556"/>
                    </a:cubicBezTo>
                    <a:cubicBezTo>
                      <a:pt x="19281" y="8956"/>
                      <a:pt x="19715" y="7989"/>
                      <a:pt x="19515" y="7388"/>
                    </a:cubicBezTo>
                    <a:cubicBezTo>
                      <a:pt x="19181" y="6354"/>
                      <a:pt x="18948" y="5187"/>
                      <a:pt x="18414" y="4253"/>
                    </a:cubicBezTo>
                    <a:cubicBezTo>
                      <a:pt x="17180" y="1918"/>
                      <a:pt x="14044" y="583"/>
                      <a:pt x="11442" y="116"/>
                    </a:cubicBezTo>
                    <a:cubicBezTo>
                      <a:pt x="10951" y="38"/>
                      <a:pt x="10458" y="0"/>
                      <a:pt x="99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9"/>
              <p:cNvSpPr/>
              <p:nvPr/>
            </p:nvSpPr>
            <p:spPr>
              <a:xfrm flipH="1">
                <a:off x="6535409" y="902586"/>
                <a:ext cx="356690" cy="446458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20043" extrusionOk="0">
                    <a:moveTo>
                      <a:pt x="9537" y="1"/>
                    </a:moveTo>
                    <a:cubicBezTo>
                      <a:pt x="8326" y="1"/>
                      <a:pt x="7142" y="205"/>
                      <a:pt x="6005" y="593"/>
                    </a:cubicBezTo>
                    <a:cubicBezTo>
                      <a:pt x="4137" y="1160"/>
                      <a:pt x="2236" y="2061"/>
                      <a:pt x="1168" y="3695"/>
                    </a:cubicBezTo>
                    <a:cubicBezTo>
                      <a:pt x="167" y="5163"/>
                      <a:pt x="1" y="7064"/>
                      <a:pt x="167" y="8832"/>
                    </a:cubicBezTo>
                    <a:cubicBezTo>
                      <a:pt x="668" y="13536"/>
                      <a:pt x="3570" y="17605"/>
                      <a:pt x="7840" y="19607"/>
                    </a:cubicBezTo>
                    <a:cubicBezTo>
                      <a:pt x="8295" y="19834"/>
                      <a:pt x="9135" y="20043"/>
                      <a:pt x="9819" y="20043"/>
                    </a:cubicBezTo>
                    <a:cubicBezTo>
                      <a:pt x="10037" y="20043"/>
                      <a:pt x="10239" y="20022"/>
                      <a:pt x="10408" y="19974"/>
                    </a:cubicBezTo>
                    <a:cubicBezTo>
                      <a:pt x="11075" y="19707"/>
                      <a:pt x="11676" y="19240"/>
                      <a:pt x="12076" y="18573"/>
                    </a:cubicBezTo>
                    <a:cubicBezTo>
                      <a:pt x="13077" y="17105"/>
                      <a:pt x="13944" y="15537"/>
                      <a:pt x="14644" y="13869"/>
                    </a:cubicBezTo>
                    <a:cubicBezTo>
                      <a:pt x="15011" y="13035"/>
                      <a:pt x="15178" y="12135"/>
                      <a:pt x="15078" y="11201"/>
                    </a:cubicBezTo>
                    <a:cubicBezTo>
                      <a:pt x="14878" y="10033"/>
                      <a:pt x="14811" y="10634"/>
                      <a:pt x="14811" y="9433"/>
                    </a:cubicBezTo>
                    <a:cubicBezTo>
                      <a:pt x="14811" y="8966"/>
                      <a:pt x="15145" y="8265"/>
                      <a:pt x="15478" y="7465"/>
                    </a:cubicBezTo>
                    <a:cubicBezTo>
                      <a:pt x="16012" y="6130"/>
                      <a:pt x="15011" y="2928"/>
                      <a:pt x="14077" y="1861"/>
                    </a:cubicBezTo>
                    <a:cubicBezTo>
                      <a:pt x="13077" y="793"/>
                      <a:pt x="11709" y="159"/>
                      <a:pt x="10275" y="26"/>
                    </a:cubicBezTo>
                    <a:cubicBezTo>
                      <a:pt x="10028" y="9"/>
                      <a:pt x="9782" y="1"/>
                      <a:pt x="9537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9"/>
              <p:cNvSpPr/>
              <p:nvPr/>
            </p:nvSpPr>
            <p:spPr>
              <a:xfrm flipH="1">
                <a:off x="6556971" y="793104"/>
                <a:ext cx="421309" cy="448151"/>
              </a:xfrm>
              <a:custGeom>
                <a:avLst/>
                <a:gdLst/>
                <a:ahLst/>
                <a:cxnLst/>
                <a:rect l="l" t="t" r="r" b="b"/>
                <a:pathLst>
                  <a:path w="18914" h="20119" extrusionOk="0">
                    <a:moveTo>
                      <a:pt x="9118" y="1"/>
                    </a:moveTo>
                    <a:cubicBezTo>
                      <a:pt x="8703" y="1"/>
                      <a:pt x="8287" y="34"/>
                      <a:pt x="7872" y="104"/>
                    </a:cubicBezTo>
                    <a:cubicBezTo>
                      <a:pt x="6205" y="471"/>
                      <a:pt x="4704" y="1338"/>
                      <a:pt x="3569" y="2606"/>
                    </a:cubicBezTo>
                    <a:cubicBezTo>
                      <a:pt x="2435" y="3873"/>
                      <a:pt x="1601" y="5341"/>
                      <a:pt x="1068" y="6976"/>
                    </a:cubicBezTo>
                    <a:cubicBezTo>
                      <a:pt x="234" y="9444"/>
                      <a:pt x="0" y="12179"/>
                      <a:pt x="801" y="14648"/>
                    </a:cubicBezTo>
                    <a:cubicBezTo>
                      <a:pt x="1601" y="17150"/>
                      <a:pt x="3469" y="19318"/>
                      <a:pt x="5971" y="20118"/>
                    </a:cubicBezTo>
                    <a:cubicBezTo>
                      <a:pt x="5938" y="17116"/>
                      <a:pt x="7405" y="14281"/>
                      <a:pt x="9841" y="12546"/>
                    </a:cubicBezTo>
                    <a:cubicBezTo>
                      <a:pt x="11675" y="11279"/>
                      <a:pt x="13943" y="10712"/>
                      <a:pt x="15811" y="9477"/>
                    </a:cubicBezTo>
                    <a:cubicBezTo>
                      <a:pt x="17012" y="8644"/>
                      <a:pt x="18013" y="7576"/>
                      <a:pt x="18714" y="6275"/>
                    </a:cubicBezTo>
                    <a:cubicBezTo>
                      <a:pt x="18847" y="6108"/>
                      <a:pt x="18914" y="5875"/>
                      <a:pt x="18914" y="5675"/>
                    </a:cubicBezTo>
                    <a:cubicBezTo>
                      <a:pt x="18847" y="5308"/>
                      <a:pt x="18647" y="4974"/>
                      <a:pt x="18347" y="4741"/>
                    </a:cubicBezTo>
                    <a:cubicBezTo>
                      <a:pt x="16912" y="3373"/>
                      <a:pt x="15311" y="2206"/>
                      <a:pt x="13610" y="1205"/>
                    </a:cubicBezTo>
                    <a:cubicBezTo>
                      <a:pt x="12214" y="468"/>
                      <a:pt x="10673" y="1"/>
                      <a:pt x="9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9"/>
              <p:cNvSpPr/>
              <p:nvPr/>
            </p:nvSpPr>
            <p:spPr>
              <a:xfrm flipH="1">
                <a:off x="6571828" y="1086689"/>
                <a:ext cx="78029" cy="153831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6906" extrusionOk="0">
                    <a:moveTo>
                      <a:pt x="2769" y="0"/>
                    </a:moveTo>
                    <a:cubicBezTo>
                      <a:pt x="2202" y="434"/>
                      <a:pt x="2035" y="634"/>
                      <a:pt x="1901" y="1068"/>
                    </a:cubicBezTo>
                    <a:cubicBezTo>
                      <a:pt x="1835" y="1435"/>
                      <a:pt x="1835" y="1768"/>
                      <a:pt x="1935" y="2135"/>
                    </a:cubicBezTo>
                    <a:lnTo>
                      <a:pt x="1968" y="2268"/>
                    </a:lnTo>
                    <a:cubicBezTo>
                      <a:pt x="2168" y="3202"/>
                      <a:pt x="2468" y="4103"/>
                      <a:pt x="2902" y="4970"/>
                    </a:cubicBezTo>
                    <a:cubicBezTo>
                      <a:pt x="3002" y="5171"/>
                      <a:pt x="3069" y="5371"/>
                      <a:pt x="3002" y="5604"/>
                    </a:cubicBezTo>
                    <a:cubicBezTo>
                      <a:pt x="2969" y="5704"/>
                      <a:pt x="2869" y="5804"/>
                      <a:pt x="2769" y="5871"/>
                    </a:cubicBezTo>
                    <a:cubicBezTo>
                      <a:pt x="2152" y="6282"/>
                      <a:pt x="1436" y="6495"/>
                      <a:pt x="713" y="6495"/>
                    </a:cubicBezTo>
                    <a:cubicBezTo>
                      <a:pt x="498" y="6495"/>
                      <a:pt x="281" y="6476"/>
                      <a:pt x="67" y="6438"/>
                    </a:cubicBezTo>
                    <a:lnTo>
                      <a:pt x="0" y="6838"/>
                    </a:lnTo>
                    <a:cubicBezTo>
                      <a:pt x="234" y="6905"/>
                      <a:pt x="467" y="6905"/>
                      <a:pt x="734" y="6905"/>
                    </a:cubicBezTo>
                    <a:cubicBezTo>
                      <a:pt x="1534" y="6905"/>
                      <a:pt x="2335" y="6672"/>
                      <a:pt x="3002" y="6205"/>
                    </a:cubicBezTo>
                    <a:cubicBezTo>
                      <a:pt x="3169" y="6105"/>
                      <a:pt x="3336" y="5938"/>
                      <a:pt x="3402" y="5738"/>
                    </a:cubicBezTo>
                    <a:cubicBezTo>
                      <a:pt x="3503" y="5437"/>
                      <a:pt x="3436" y="5070"/>
                      <a:pt x="3269" y="4804"/>
                    </a:cubicBezTo>
                    <a:cubicBezTo>
                      <a:pt x="2869" y="3970"/>
                      <a:pt x="2569" y="3069"/>
                      <a:pt x="2402" y="2168"/>
                    </a:cubicBezTo>
                    <a:lnTo>
                      <a:pt x="2368" y="2035"/>
                    </a:lnTo>
                    <a:cubicBezTo>
                      <a:pt x="2268" y="1735"/>
                      <a:pt x="2268" y="1468"/>
                      <a:pt x="2302" y="1201"/>
                    </a:cubicBezTo>
                    <a:cubicBezTo>
                      <a:pt x="2402" y="867"/>
                      <a:pt x="2468" y="767"/>
                      <a:pt x="3036" y="300"/>
                    </a:cubicBezTo>
                    <a:lnTo>
                      <a:pt x="27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9"/>
              <p:cNvSpPr/>
              <p:nvPr/>
            </p:nvSpPr>
            <p:spPr>
              <a:xfrm flipH="1">
                <a:off x="6622348" y="1270948"/>
                <a:ext cx="49072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7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0" y="477"/>
                      <a:pt x="683" y="720"/>
                      <a:pt x="1138" y="720"/>
                    </a:cubicBezTo>
                    <a:cubicBezTo>
                      <a:pt x="1544" y="720"/>
                      <a:pt x="1951" y="527"/>
                      <a:pt x="2202" y="134"/>
                    </a:cubicBezTo>
                    <a:lnTo>
                      <a:pt x="2202" y="134"/>
                    </a:lnTo>
                    <a:cubicBezTo>
                      <a:pt x="2029" y="142"/>
                      <a:pt x="1856" y="146"/>
                      <a:pt x="1683" y="146"/>
                    </a:cubicBezTo>
                    <a:cubicBezTo>
                      <a:pt x="1122" y="146"/>
                      <a:pt x="561" y="10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9"/>
              <p:cNvSpPr/>
              <p:nvPr/>
            </p:nvSpPr>
            <p:spPr>
              <a:xfrm flipH="1">
                <a:off x="6656540" y="1067131"/>
                <a:ext cx="78787" cy="2477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112" extrusionOk="0">
                    <a:moveTo>
                      <a:pt x="3162" y="1"/>
                    </a:moveTo>
                    <a:cubicBezTo>
                      <a:pt x="2060" y="1"/>
                      <a:pt x="990" y="262"/>
                      <a:pt x="1" y="711"/>
                    </a:cubicBezTo>
                    <a:lnTo>
                      <a:pt x="168" y="1112"/>
                    </a:lnTo>
                    <a:cubicBezTo>
                      <a:pt x="1086" y="667"/>
                      <a:pt x="2110" y="433"/>
                      <a:pt x="3145" y="433"/>
                    </a:cubicBezTo>
                    <a:cubicBezTo>
                      <a:pt x="3276" y="433"/>
                      <a:pt x="3406" y="437"/>
                      <a:pt x="3537" y="445"/>
                    </a:cubicBezTo>
                    <a:lnTo>
                      <a:pt x="3537" y="11"/>
                    </a:lnTo>
                    <a:cubicBezTo>
                      <a:pt x="3411" y="4"/>
                      <a:pt x="3287" y="1"/>
                      <a:pt x="3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9"/>
              <p:cNvSpPr/>
              <p:nvPr/>
            </p:nvSpPr>
            <p:spPr>
              <a:xfrm flipH="1">
                <a:off x="6664715" y="1104509"/>
                <a:ext cx="29737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02" extrusionOk="0">
                    <a:moveTo>
                      <a:pt x="912" y="1"/>
                    </a:moveTo>
                    <a:cubicBezTo>
                      <a:pt x="794" y="1"/>
                      <a:pt x="690" y="45"/>
                      <a:pt x="601" y="134"/>
                    </a:cubicBezTo>
                    <a:cubicBezTo>
                      <a:pt x="267" y="401"/>
                      <a:pt x="34" y="801"/>
                      <a:pt x="1" y="1202"/>
                    </a:cubicBezTo>
                    <a:cubicBezTo>
                      <a:pt x="401" y="1102"/>
                      <a:pt x="801" y="1068"/>
                      <a:pt x="1201" y="1068"/>
                    </a:cubicBezTo>
                    <a:cubicBezTo>
                      <a:pt x="1201" y="868"/>
                      <a:pt x="1235" y="701"/>
                      <a:pt x="1268" y="501"/>
                    </a:cubicBezTo>
                    <a:cubicBezTo>
                      <a:pt x="1335" y="334"/>
                      <a:pt x="1235" y="134"/>
                      <a:pt x="1101" y="34"/>
                    </a:cubicBezTo>
                    <a:cubicBezTo>
                      <a:pt x="1035" y="12"/>
                      <a:pt x="972" y="1"/>
                      <a:pt x="9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9"/>
              <p:cNvSpPr/>
              <p:nvPr/>
            </p:nvSpPr>
            <p:spPr>
              <a:xfrm flipH="1">
                <a:off x="6563653" y="1103484"/>
                <a:ext cx="20827" cy="1962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1" extrusionOk="0">
                    <a:moveTo>
                      <a:pt x="668" y="1"/>
                    </a:moveTo>
                    <a:cubicBezTo>
                      <a:pt x="570" y="1"/>
                      <a:pt x="476" y="38"/>
                      <a:pt x="401" y="113"/>
                    </a:cubicBezTo>
                    <a:cubicBezTo>
                      <a:pt x="167" y="314"/>
                      <a:pt x="34" y="580"/>
                      <a:pt x="0" y="881"/>
                    </a:cubicBezTo>
                    <a:cubicBezTo>
                      <a:pt x="267" y="814"/>
                      <a:pt x="534" y="781"/>
                      <a:pt x="834" y="781"/>
                    </a:cubicBezTo>
                    <a:cubicBezTo>
                      <a:pt x="834" y="647"/>
                      <a:pt x="868" y="480"/>
                      <a:pt x="901" y="347"/>
                    </a:cubicBezTo>
                    <a:cubicBezTo>
                      <a:pt x="934" y="214"/>
                      <a:pt x="868" y="80"/>
                      <a:pt x="768" y="13"/>
                    </a:cubicBezTo>
                    <a:cubicBezTo>
                      <a:pt x="734" y="5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9"/>
              <p:cNvSpPr/>
              <p:nvPr/>
            </p:nvSpPr>
            <p:spPr>
              <a:xfrm flipH="1">
                <a:off x="6548061" y="1065884"/>
                <a:ext cx="2007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501" extrusionOk="0">
                    <a:moveTo>
                      <a:pt x="100" y="0"/>
                    </a:moveTo>
                    <a:lnTo>
                      <a:pt x="0" y="400"/>
                    </a:lnTo>
                    <a:cubicBezTo>
                      <a:pt x="67" y="434"/>
                      <a:pt x="267" y="434"/>
                      <a:pt x="434" y="467"/>
                    </a:cubicBezTo>
                    <a:cubicBezTo>
                      <a:pt x="567" y="467"/>
                      <a:pt x="734" y="501"/>
                      <a:pt x="801" y="501"/>
                    </a:cubicBezTo>
                    <a:lnTo>
                      <a:pt x="901" y="100"/>
                    </a:lnTo>
                    <a:cubicBezTo>
                      <a:pt x="834" y="67"/>
                      <a:pt x="634" y="67"/>
                      <a:pt x="467" y="34"/>
                    </a:cubicBezTo>
                    <a:cubicBezTo>
                      <a:pt x="3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9"/>
              <p:cNvSpPr/>
              <p:nvPr/>
            </p:nvSpPr>
            <p:spPr>
              <a:xfrm flipH="1">
                <a:off x="6097772" y="1813856"/>
                <a:ext cx="500831" cy="961523"/>
              </a:xfrm>
              <a:custGeom>
                <a:avLst/>
                <a:gdLst/>
                <a:ahLst/>
                <a:cxnLst/>
                <a:rect l="l" t="t" r="r" b="b"/>
                <a:pathLst>
                  <a:path w="22484" h="43166" extrusionOk="0">
                    <a:moveTo>
                      <a:pt x="17629" y="1"/>
                    </a:moveTo>
                    <a:cubicBezTo>
                      <a:pt x="15216" y="1"/>
                      <a:pt x="13573" y="2434"/>
                      <a:pt x="12610" y="4682"/>
                    </a:cubicBezTo>
                    <a:cubicBezTo>
                      <a:pt x="10842" y="8818"/>
                      <a:pt x="10375" y="13288"/>
                      <a:pt x="9974" y="17758"/>
                    </a:cubicBezTo>
                    <a:cubicBezTo>
                      <a:pt x="9641" y="21627"/>
                      <a:pt x="9074" y="25630"/>
                      <a:pt x="7239" y="29033"/>
                    </a:cubicBezTo>
                    <a:cubicBezTo>
                      <a:pt x="7039" y="29166"/>
                      <a:pt x="6839" y="29333"/>
                      <a:pt x="6639" y="29466"/>
                    </a:cubicBezTo>
                    <a:lnTo>
                      <a:pt x="6639" y="29500"/>
                    </a:lnTo>
                    <a:cubicBezTo>
                      <a:pt x="6172" y="29800"/>
                      <a:pt x="5705" y="30100"/>
                      <a:pt x="5271" y="30467"/>
                    </a:cubicBezTo>
                    <a:cubicBezTo>
                      <a:pt x="5104" y="30500"/>
                      <a:pt x="4938" y="30534"/>
                      <a:pt x="4804" y="30567"/>
                    </a:cubicBezTo>
                    <a:cubicBezTo>
                      <a:pt x="4070" y="30734"/>
                      <a:pt x="3303" y="30801"/>
                      <a:pt x="2703" y="31268"/>
                    </a:cubicBezTo>
                    <a:cubicBezTo>
                      <a:pt x="1869" y="31968"/>
                      <a:pt x="1702" y="33269"/>
                      <a:pt x="835" y="33869"/>
                    </a:cubicBezTo>
                    <a:cubicBezTo>
                      <a:pt x="634" y="34003"/>
                      <a:pt x="1" y="34370"/>
                      <a:pt x="34" y="34603"/>
                    </a:cubicBezTo>
                    <a:cubicBezTo>
                      <a:pt x="67" y="34803"/>
                      <a:pt x="434" y="34870"/>
                      <a:pt x="1001" y="34870"/>
                    </a:cubicBezTo>
                    <a:cubicBezTo>
                      <a:pt x="1502" y="34803"/>
                      <a:pt x="1969" y="34670"/>
                      <a:pt x="2369" y="34403"/>
                    </a:cubicBezTo>
                    <a:cubicBezTo>
                      <a:pt x="2836" y="33970"/>
                      <a:pt x="3336" y="33569"/>
                      <a:pt x="3837" y="33202"/>
                    </a:cubicBezTo>
                    <a:lnTo>
                      <a:pt x="3837" y="33202"/>
                    </a:lnTo>
                    <a:cubicBezTo>
                      <a:pt x="3570" y="33869"/>
                      <a:pt x="2569" y="34703"/>
                      <a:pt x="2469" y="35371"/>
                    </a:cubicBezTo>
                    <a:cubicBezTo>
                      <a:pt x="2269" y="36505"/>
                      <a:pt x="2169" y="37672"/>
                      <a:pt x="2169" y="38806"/>
                    </a:cubicBezTo>
                    <a:lnTo>
                      <a:pt x="1935" y="40908"/>
                    </a:lnTo>
                    <a:cubicBezTo>
                      <a:pt x="1869" y="41175"/>
                      <a:pt x="1935" y="41442"/>
                      <a:pt x="2102" y="41675"/>
                    </a:cubicBezTo>
                    <a:cubicBezTo>
                      <a:pt x="2198" y="41771"/>
                      <a:pt x="2327" y="41805"/>
                      <a:pt x="2467" y="41805"/>
                    </a:cubicBezTo>
                    <a:cubicBezTo>
                      <a:pt x="2669" y="41805"/>
                      <a:pt x="2892" y="41734"/>
                      <a:pt x="3070" y="41675"/>
                    </a:cubicBezTo>
                    <a:lnTo>
                      <a:pt x="3070" y="41675"/>
                    </a:lnTo>
                    <a:cubicBezTo>
                      <a:pt x="3270" y="41975"/>
                      <a:pt x="2936" y="42442"/>
                      <a:pt x="3170" y="42776"/>
                    </a:cubicBezTo>
                    <a:cubicBezTo>
                      <a:pt x="3253" y="42880"/>
                      <a:pt x="3389" y="42932"/>
                      <a:pt x="3527" y="42932"/>
                    </a:cubicBezTo>
                    <a:cubicBezTo>
                      <a:pt x="3611" y="42932"/>
                      <a:pt x="3695" y="42913"/>
                      <a:pt x="3770" y="42876"/>
                    </a:cubicBezTo>
                    <a:cubicBezTo>
                      <a:pt x="3970" y="42742"/>
                      <a:pt x="4137" y="42576"/>
                      <a:pt x="4270" y="42376"/>
                    </a:cubicBezTo>
                    <a:cubicBezTo>
                      <a:pt x="4337" y="42609"/>
                      <a:pt x="4437" y="42809"/>
                      <a:pt x="4604" y="43009"/>
                    </a:cubicBezTo>
                    <a:cubicBezTo>
                      <a:pt x="4708" y="43114"/>
                      <a:pt x="4839" y="43166"/>
                      <a:pt x="4979" y="43166"/>
                    </a:cubicBezTo>
                    <a:cubicBezTo>
                      <a:pt x="5063" y="43166"/>
                      <a:pt x="5150" y="43147"/>
                      <a:pt x="5238" y="43109"/>
                    </a:cubicBezTo>
                    <a:cubicBezTo>
                      <a:pt x="5338" y="43009"/>
                      <a:pt x="5438" y="42876"/>
                      <a:pt x="5605" y="42876"/>
                    </a:cubicBezTo>
                    <a:cubicBezTo>
                      <a:pt x="5738" y="42876"/>
                      <a:pt x="5805" y="42976"/>
                      <a:pt x="5905" y="43043"/>
                    </a:cubicBezTo>
                    <a:cubicBezTo>
                      <a:pt x="6105" y="43009"/>
                      <a:pt x="6339" y="42943"/>
                      <a:pt x="6572" y="42843"/>
                    </a:cubicBezTo>
                    <a:cubicBezTo>
                      <a:pt x="6806" y="42376"/>
                      <a:pt x="6972" y="41875"/>
                      <a:pt x="7106" y="41375"/>
                    </a:cubicBezTo>
                    <a:cubicBezTo>
                      <a:pt x="7306" y="40141"/>
                      <a:pt x="7606" y="38906"/>
                      <a:pt x="7973" y="37706"/>
                    </a:cubicBezTo>
                    <a:cubicBezTo>
                      <a:pt x="8273" y="37305"/>
                      <a:pt x="8573" y="36905"/>
                      <a:pt x="8940" y="36538"/>
                    </a:cubicBezTo>
                    <a:cubicBezTo>
                      <a:pt x="9908" y="35504"/>
                      <a:pt x="11075" y="34637"/>
                      <a:pt x="11909" y="33469"/>
                    </a:cubicBezTo>
                    <a:cubicBezTo>
                      <a:pt x="12510" y="32669"/>
                      <a:pt x="12810" y="31701"/>
                      <a:pt x="12810" y="30700"/>
                    </a:cubicBezTo>
                    <a:cubicBezTo>
                      <a:pt x="15078" y="24229"/>
                      <a:pt x="19181" y="17658"/>
                      <a:pt x="21182" y="11220"/>
                    </a:cubicBezTo>
                    <a:cubicBezTo>
                      <a:pt x="21816" y="9052"/>
                      <a:pt x="22483" y="6817"/>
                      <a:pt x="22150" y="4582"/>
                    </a:cubicBezTo>
                    <a:cubicBezTo>
                      <a:pt x="21816" y="2347"/>
                      <a:pt x="20148" y="179"/>
                      <a:pt x="17913" y="12"/>
                    </a:cubicBezTo>
                    <a:cubicBezTo>
                      <a:pt x="17818" y="4"/>
                      <a:pt x="17723" y="1"/>
                      <a:pt x="17629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9"/>
              <p:cNvSpPr/>
              <p:nvPr/>
            </p:nvSpPr>
            <p:spPr>
              <a:xfrm flipH="1">
                <a:off x="6516854" y="2618073"/>
                <a:ext cx="20070" cy="10999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4938" extrusionOk="0">
                    <a:moveTo>
                      <a:pt x="901" y="0"/>
                    </a:moveTo>
                    <a:cubicBezTo>
                      <a:pt x="234" y="1568"/>
                      <a:pt x="0" y="3269"/>
                      <a:pt x="167" y="4937"/>
                    </a:cubicBezTo>
                    <a:cubicBezTo>
                      <a:pt x="301" y="3303"/>
                      <a:pt x="601" y="1635"/>
                      <a:pt x="901" y="0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9"/>
              <p:cNvSpPr/>
              <p:nvPr/>
            </p:nvSpPr>
            <p:spPr>
              <a:xfrm flipH="1">
                <a:off x="6487874" y="2633665"/>
                <a:ext cx="28245" cy="133026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72" extrusionOk="0">
                    <a:moveTo>
                      <a:pt x="1268" y="1"/>
                    </a:moveTo>
                    <a:lnTo>
                      <a:pt x="1268" y="1"/>
                    </a:lnTo>
                    <a:cubicBezTo>
                      <a:pt x="501" y="1902"/>
                      <a:pt x="267" y="3937"/>
                      <a:pt x="0" y="5972"/>
                    </a:cubicBezTo>
                    <a:cubicBezTo>
                      <a:pt x="267" y="5738"/>
                      <a:pt x="434" y="5438"/>
                      <a:pt x="501" y="5105"/>
                    </a:cubicBezTo>
                    <a:cubicBezTo>
                      <a:pt x="567" y="4771"/>
                      <a:pt x="601" y="4437"/>
                      <a:pt x="601" y="4104"/>
                    </a:cubicBezTo>
                    <a:cubicBezTo>
                      <a:pt x="667" y="2736"/>
                      <a:pt x="901" y="1335"/>
                      <a:pt x="1268" y="1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9"/>
              <p:cNvSpPr/>
              <p:nvPr/>
            </p:nvSpPr>
            <p:spPr>
              <a:xfrm flipH="1">
                <a:off x="6452947" y="2643333"/>
                <a:ext cx="29737" cy="12647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678" extrusionOk="0">
                    <a:moveTo>
                      <a:pt x="1335" y="1"/>
                    </a:moveTo>
                    <a:lnTo>
                      <a:pt x="1335" y="1"/>
                    </a:lnTo>
                    <a:cubicBezTo>
                      <a:pt x="701" y="768"/>
                      <a:pt x="334" y="1735"/>
                      <a:pt x="267" y="2736"/>
                    </a:cubicBezTo>
                    <a:cubicBezTo>
                      <a:pt x="167" y="3703"/>
                      <a:pt x="201" y="4704"/>
                      <a:pt x="0" y="5671"/>
                    </a:cubicBezTo>
                    <a:cubicBezTo>
                      <a:pt x="26" y="5676"/>
                      <a:pt x="52" y="5678"/>
                      <a:pt x="76" y="5678"/>
                    </a:cubicBezTo>
                    <a:cubicBezTo>
                      <a:pt x="243" y="5678"/>
                      <a:pt x="380" y="5583"/>
                      <a:pt x="467" y="5438"/>
                    </a:cubicBezTo>
                    <a:cubicBezTo>
                      <a:pt x="567" y="5304"/>
                      <a:pt x="634" y="5138"/>
                      <a:pt x="668" y="4937"/>
                    </a:cubicBezTo>
                    <a:cubicBezTo>
                      <a:pt x="701" y="4470"/>
                      <a:pt x="701" y="4037"/>
                      <a:pt x="701" y="3570"/>
                    </a:cubicBezTo>
                    <a:cubicBezTo>
                      <a:pt x="701" y="2369"/>
                      <a:pt x="901" y="1135"/>
                      <a:pt x="1335" y="1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9"/>
              <p:cNvSpPr/>
              <p:nvPr/>
            </p:nvSpPr>
            <p:spPr>
              <a:xfrm flipH="1">
                <a:off x="6355605" y="2380220"/>
                <a:ext cx="57915" cy="69698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129" extrusionOk="0">
                    <a:moveTo>
                      <a:pt x="1955" y="1"/>
                    </a:moveTo>
                    <a:cubicBezTo>
                      <a:pt x="1715" y="1"/>
                      <a:pt x="1456" y="122"/>
                      <a:pt x="1265" y="271"/>
                    </a:cubicBezTo>
                    <a:cubicBezTo>
                      <a:pt x="698" y="705"/>
                      <a:pt x="331" y="1338"/>
                      <a:pt x="231" y="2039"/>
                    </a:cubicBezTo>
                    <a:cubicBezTo>
                      <a:pt x="0" y="2639"/>
                      <a:pt x="473" y="3128"/>
                      <a:pt x="974" y="3128"/>
                    </a:cubicBezTo>
                    <a:cubicBezTo>
                      <a:pt x="1196" y="3128"/>
                      <a:pt x="1424" y="3032"/>
                      <a:pt x="1599" y="2806"/>
                    </a:cubicBezTo>
                    <a:cubicBezTo>
                      <a:pt x="2199" y="2339"/>
                      <a:pt x="2533" y="1605"/>
                      <a:pt x="2566" y="871"/>
                    </a:cubicBezTo>
                    <a:cubicBezTo>
                      <a:pt x="2599" y="604"/>
                      <a:pt x="2499" y="338"/>
                      <a:pt x="2333" y="137"/>
                    </a:cubicBezTo>
                    <a:cubicBezTo>
                      <a:pt x="2223" y="40"/>
                      <a:pt x="2092" y="1"/>
                      <a:pt x="1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9"/>
              <p:cNvSpPr/>
              <p:nvPr/>
            </p:nvSpPr>
            <p:spPr>
              <a:xfrm flipH="1">
                <a:off x="6012325" y="2368281"/>
                <a:ext cx="381192" cy="113825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5110" extrusionOk="0">
                    <a:moveTo>
                      <a:pt x="3098" y="1"/>
                    </a:moveTo>
                    <a:cubicBezTo>
                      <a:pt x="1864" y="1"/>
                      <a:pt x="670" y="649"/>
                      <a:pt x="34" y="1808"/>
                    </a:cubicBezTo>
                    <a:cubicBezTo>
                      <a:pt x="0" y="1874"/>
                      <a:pt x="34" y="2008"/>
                      <a:pt x="134" y="2074"/>
                    </a:cubicBezTo>
                    <a:cubicBezTo>
                      <a:pt x="159" y="2083"/>
                      <a:pt x="184" y="2087"/>
                      <a:pt x="208" y="2087"/>
                    </a:cubicBezTo>
                    <a:cubicBezTo>
                      <a:pt x="282" y="2087"/>
                      <a:pt x="351" y="2049"/>
                      <a:pt x="401" y="1974"/>
                    </a:cubicBezTo>
                    <a:cubicBezTo>
                      <a:pt x="967" y="978"/>
                      <a:pt x="2009" y="412"/>
                      <a:pt x="3079" y="412"/>
                    </a:cubicBezTo>
                    <a:cubicBezTo>
                      <a:pt x="3586" y="412"/>
                      <a:pt x="4099" y="539"/>
                      <a:pt x="4570" y="807"/>
                    </a:cubicBezTo>
                    <a:cubicBezTo>
                      <a:pt x="5137" y="1174"/>
                      <a:pt x="5638" y="1674"/>
                      <a:pt x="6038" y="2241"/>
                    </a:cubicBezTo>
                    <a:cubicBezTo>
                      <a:pt x="6405" y="2708"/>
                      <a:pt x="6838" y="3175"/>
                      <a:pt x="7305" y="3576"/>
                    </a:cubicBezTo>
                    <a:cubicBezTo>
                      <a:pt x="8229" y="4244"/>
                      <a:pt x="9456" y="4579"/>
                      <a:pt x="11074" y="4579"/>
                    </a:cubicBezTo>
                    <a:cubicBezTo>
                      <a:pt x="11152" y="4579"/>
                      <a:pt x="11229" y="4578"/>
                      <a:pt x="11308" y="4576"/>
                    </a:cubicBezTo>
                    <a:cubicBezTo>
                      <a:pt x="11875" y="4543"/>
                      <a:pt x="12442" y="4476"/>
                      <a:pt x="12976" y="4309"/>
                    </a:cubicBezTo>
                    <a:cubicBezTo>
                      <a:pt x="13477" y="4159"/>
                      <a:pt x="13996" y="4084"/>
                      <a:pt x="14519" y="4084"/>
                    </a:cubicBezTo>
                    <a:cubicBezTo>
                      <a:pt x="14694" y="4084"/>
                      <a:pt x="14869" y="4093"/>
                      <a:pt x="15044" y="4109"/>
                    </a:cubicBezTo>
                    <a:cubicBezTo>
                      <a:pt x="16012" y="4243"/>
                      <a:pt x="16078" y="4376"/>
                      <a:pt x="16412" y="4810"/>
                    </a:cubicBezTo>
                    <a:lnTo>
                      <a:pt x="17112" y="5110"/>
                    </a:lnTo>
                    <a:cubicBezTo>
                      <a:pt x="16712" y="4510"/>
                      <a:pt x="16345" y="3876"/>
                      <a:pt x="15144" y="3709"/>
                    </a:cubicBezTo>
                    <a:cubicBezTo>
                      <a:pt x="14924" y="3679"/>
                      <a:pt x="14701" y="3664"/>
                      <a:pt x="14477" y="3664"/>
                    </a:cubicBezTo>
                    <a:cubicBezTo>
                      <a:pt x="13953" y="3664"/>
                      <a:pt x="13423" y="3746"/>
                      <a:pt x="12909" y="3909"/>
                    </a:cubicBezTo>
                    <a:cubicBezTo>
                      <a:pt x="12376" y="4043"/>
                      <a:pt x="11842" y="4143"/>
                      <a:pt x="11308" y="4176"/>
                    </a:cubicBezTo>
                    <a:cubicBezTo>
                      <a:pt x="9674" y="4176"/>
                      <a:pt x="8440" y="3876"/>
                      <a:pt x="7572" y="3242"/>
                    </a:cubicBezTo>
                    <a:cubicBezTo>
                      <a:pt x="7139" y="2842"/>
                      <a:pt x="6738" y="2441"/>
                      <a:pt x="6371" y="1974"/>
                    </a:cubicBezTo>
                    <a:cubicBezTo>
                      <a:pt x="5938" y="1374"/>
                      <a:pt x="5404" y="874"/>
                      <a:pt x="4804" y="440"/>
                    </a:cubicBezTo>
                    <a:cubicBezTo>
                      <a:pt x="4262" y="142"/>
                      <a:pt x="3675" y="1"/>
                      <a:pt x="30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9"/>
              <p:cNvSpPr/>
              <p:nvPr/>
            </p:nvSpPr>
            <p:spPr>
              <a:xfrm flipH="1">
                <a:off x="6555478" y="1446230"/>
                <a:ext cx="57514" cy="5326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391" extrusionOk="0">
                    <a:moveTo>
                      <a:pt x="1281" y="0"/>
                    </a:moveTo>
                    <a:cubicBezTo>
                      <a:pt x="595" y="0"/>
                      <a:pt x="1" y="615"/>
                      <a:pt x="113" y="1372"/>
                    </a:cubicBezTo>
                    <a:cubicBezTo>
                      <a:pt x="203" y="2035"/>
                      <a:pt x="745" y="2390"/>
                      <a:pt x="1290" y="2390"/>
                    </a:cubicBezTo>
                    <a:cubicBezTo>
                      <a:pt x="1759" y="2390"/>
                      <a:pt x="2229" y="2127"/>
                      <a:pt x="2415" y="1572"/>
                    </a:cubicBezTo>
                    <a:cubicBezTo>
                      <a:pt x="2581" y="938"/>
                      <a:pt x="2281" y="304"/>
                      <a:pt x="1681" y="71"/>
                    </a:cubicBezTo>
                    <a:cubicBezTo>
                      <a:pt x="1547" y="23"/>
                      <a:pt x="1413" y="0"/>
                      <a:pt x="12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9"/>
              <p:cNvSpPr/>
              <p:nvPr/>
            </p:nvSpPr>
            <p:spPr>
              <a:xfrm flipH="1">
                <a:off x="6568866" y="1458191"/>
                <a:ext cx="22297" cy="23634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61" extrusionOk="0">
                    <a:moveTo>
                      <a:pt x="467" y="1"/>
                    </a:moveTo>
                    <a:cubicBezTo>
                      <a:pt x="200" y="67"/>
                      <a:pt x="34" y="301"/>
                      <a:pt x="34" y="568"/>
                    </a:cubicBezTo>
                    <a:cubicBezTo>
                      <a:pt x="0" y="735"/>
                      <a:pt x="100" y="935"/>
                      <a:pt x="267" y="1035"/>
                    </a:cubicBezTo>
                    <a:cubicBezTo>
                      <a:pt x="319" y="1052"/>
                      <a:pt x="373" y="1060"/>
                      <a:pt x="427" y="1060"/>
                    </a:cubicBezTo>
                    <a:cubicBezTo>
                      <a:pt x="581" y="1060"/>
                      <a:pt x="735" y="992"/>
                      <a:pt x="834" y="868"/>
                    </a:cubicBezTo>
                    <a:cubicBezTo>
                      <a:pt x="968" y="701"/>
                      <a:pt x="1001" y="501"/>
                      <a:pt x="934" y="301"/>
                    </a:cubicBezTo>
                    <a:cubicBezTo>
                      <a:pt x="868" y="101"/>
                      <a:pt x="667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9"/>
              <p:cNvSpPr/>
              <p:nvPr/>
            </p:nvSpPr>
            <p:spPr>
              <a:xfrm flipH="1">
                <a:off x="6533939" y="1394975"/>
                <a:ext cx="66157" cy="78096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3506" extrusionOk="0">
                    <a:moveTo>
                      <a:pt x="1425" y="1"/>
                    </a:moveTo>
                    <a:cubicBezTo>
                      <a:pt x="1395" y="1"/>
                      <a:pt x="1365" y="2"/>
                      <a:pt x="1335" y="3"/>
                    </a:cubicBezTo>
                    <a:cubicBezTo>
                      <a:pt x="868" y="3"/>
                      <a:pt x="435" y="137"/>
                      <a:pt x="1" y="370"/>
                    </a:cubicBezTo>
                    <a:cubicBezTo>
                      <a:pt x="168" y="470"/>
                      <a:pt x="301" y="537"/>
                      <a:pt x="468" y="637"/>
                    </a:cubicBezTo>
                    <a:cubicBezTo>
                      <a:pt x="735" y="504"/>
                      <a:pt x="1035" y="437"/>
                      <a:pt x="1335" y="404"/>
                    </a:cubicBezTo>
                    <a:cubicBezTo>
                      <a:pt x="1736" y="404"/>
                      <a:pt x="2102" y="570"/>
                      <a:pt x="2303" y="871"/>
                    </a:cubicBezTo>
                    <a:cubicBezTo>
                      <a:pt x="2503" y="1304"/>
                      <a:pt x="2436" y="1805"/>
                      <a:pt x="2136" y="2172"/>
                    </a:cubicBezTo>
                    <a:cubicBezTo>
                      <a:pt x="1802" y="2572"/>
                      <a:pt x="1369" y="2905"/>
                      <a:pt x="902" y="3106"/>
                    </a:cubicBezTo>
                    <a:cubicBezTo>
                      <a:pt x="701" y="3239"/>
                      <a:pt x="802" y="3506"/>
                      <a:pt x="1002" y="3506"/>
                    </a:cubicBezTo>
                    <a:cubicBezTo>
                      <a:pt x="1035" y="3506"/>
                      <a:pt x="1068" y="3506"/>
                      <a:pt x="1102" y="3473"/>
                    </a:cubicBezTo>
                    <a:cubicBezTo>
                      <a:pt x="1635" y="3239"/>
                      <a:pt x="2069" y="2872"/>
                      <a:pt x="2469" y="2438"/>
                    </a:cubicBezTo>
                    <a:cubicBezTo>
                      <a:pt x="2870" y="1938"/>
                      <a:pt x="2970" y="1238"/>
                      <a:pt x="2670" y="671"/>
                    </a:cubicBezTo>
                    <a:cubicBezTo>
                      <a:pt x="2386" y="261"/>
                      <a:pt x="1925" y="1"/>
                      <a:pt x="1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0" name="Google Shape;660;p39"/>
              <p:cNvGrpSpPr/>
              <p:nvPr/>
            </p:nvGrpSpPr>
            <p:grpSpPr>
              <a:xfrm>
                <a:off x="6525006" y="774104"/>
                <a:ext cx="477064" cy="447082"/>
                <a:chOff x="6653195" y="771607"/>
                <a:chExt cx="477064" cy="447082"/>
              </a:xfrm>
            </p:grpSpPr>
            <p:sp>
              <p:nvSpPr>
                <p:cNvPr id="661" name="Google Shape;661;p39"/>
                <p:cNvSpPr/>
                <p:nvPr/>
              </p:nvSpPr>
              <p:spPr>
                <a:xfrm flipH="1">
                  <a:off x="6653195" y="771607"/>
                  <a:ext cx="477064" cy="432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7" h="19404" extrusionOk="0">
                      <a:moveTo>
                        <a:pt x="10706" y="1"/>
                      </a:moveTo>
                      <a:cubicBezTo>
                        <a:pt x="9913" y="1"/>
                        <a:pt x="9135" y="171"/>
                        <a:pt x="8407" y="523"/>
                      </a:cubicBezTo>
                      <a:cubicBezTo>
                        <a:pt x="7139" y="1191"/>
                        <a:pt x="5938" y="1924"/>
                        <a:pt x="4771" y="2758"/>
                      </a:cubicBezTo>
                      <a:cubicBezTo>
                        <a:pt x="3703" y="3492"/>
                        <a:pt x="2469" y="3893"/>
                        <a:pt x="1802" y="5060"/>
                      </a:cubicBezTo>
                      <a:cubicBezTo>
                        <a:pt x="1068" y="6394"/>
                        <a:pt x="735" y="7895"/>
                        <a:pt x="901" y="9396"/>
                      </a:cubicBezTo>
                      <a:cubicBezTo>
                        <a:pt x="1035" y="10464"/>
                        <a:pt x="1268" y="11531"/>
                        <a:pt x="1001" y="12599"/>
                      </a:cubicBezTo>
                      <a:cubicBezTo>
                        <a:pt x="701" y="13733"/>
                        <a:pt x="1" y="15668"/>
                        <a:pt x="468" y="16735"/>
                      </a:cubicBezTo>
                      <a:cubicBezTo>
                        <a:pt x="835" y="17569"/>
                        <a:pt x="1502" y="18236"/>
                        <a:pt x="2336" y="18603"/>
                      </a:cubicBezTo>
                      <a:cubicBezTo>
                        <a:pt x="3136" y="18970"/>
                        <a:pt x="4004" y="19237"/>
                        <a:pt x="4904" y="19404"/>
                      </a:cubicBezTo>
                      <a:cubicBezTo>
                        <a:pt x="5872" y="13466"/>
                        <a:pt x="10108" y="8596"/>
                        <a:pt x="15845" y="6828"/>
                      </a:cubicBezTo>
                      <a:cubicBezTo>
                        <a:pt x="16649" y="6572"/>
                        <a:pt x="17513" y="6394"/>
                        <a:pt x="18359" y="6394"/>
                      </a:cubicBezTo>
                      <a:cubicBezTo>
                        <a:pt x="19163" y="6394"/>
                        <a:pt x="19949" y="6555"/>
                        <a:pt x="20649" y="6961"/>
                      </a:cubicBezTo>
                      <a:cubicBezTo>
                        <a:pt x="21383" y="6061"/>
                        <a:pt x="21416" y="4793"/>
                        <a:pt x="20749" y="3859"/>
                      </a:cubicBezTo>
                      <a:cubicBezTo>
                        <a:pt x="20215" y="3092"/>
                        <a:pt x="19281" y="2725"/>
                        <a:pt x="18414" y="2391"/>
                      </a:cubicBezTo>
                      <a:lnTo>
                        <a:pt x="14911" y="1057"/>
                      </a:lnTo>
                      <a:cubicBezTo>
                        <a:pt x="13877" y="624"/>
                        <a:pt x="12810" y="290"/>
                        <a:pt x="11709" y="90"/>
                      </a:cubicBezTo>
                      <a:cubicBezTo>
                        <a:pt x="11374" y="31"/>
                        <a:pt x="11039" y="1"/>
                        <a:pt x="1070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9"/>
                <p:cNvSpPr/>
                <p:nvPr/>
              </p:nvSpPr>
              <p:spPr>
                <a:xfrm flipH="1">
                  <a:off x="6666582" y="850861"/>
                  <a:ext cx="419082" cy="36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4" h="16513" extrusionOk="0">
                      <a:moveTo>
                        <a:pt x="16379" y="1"/>
                      </a:moveTo>
                      <a:lnTo>
                        <a:pt x="16379" y="1"/>
                      </a:lnTo>
                      <a:cubicBezTo>
                        <a:pt x="16545" y="1002"/>
                        <a:pt x="16278" y="2002"/>
                        <a:pt x="15678" y="2803"/>
                      </a:cubicBezTo>
                      <a:cubicBezTo>
                        <a:pt x="15244" y="2803"/>
                        <a:pt x="14844" y="2836"/>
                        <a:pt x="14444" y="2870"/>
                      </a:cubicBezTo>
                      <a:cubicBezTo>
                        <a:pt x="14511" y="2403"/>
                        <a:pt x="14377" y="1902"/>
                        <a:pt x="14077" y="1502"/>
                      </a:cubicBezTo>
                      <a:cubicBezTo>
                        <a:pt x="14010" y="2036"/>
                        <a:pt x="13843" y="2569"/>
                        <a:pt x="13577" y="3036"/>
                      </a:cubicBezTo>
                      <a:cubicBezTo>
                        <a:pt x="11709" y="3437"/>
                        <a:pt x="9974" y="4237"/>
                        <a:pt x="8473" y="5371"/>
                      </a:cubicBezTo>
                      <a:cubicBezTo>
                        <a:pt x="6905" y="6572"/>
                        <a:pt x="5604" y="8073"/>
                        <a:pt x="4603" y="9741"/>
                      </a:cubicBezTo>
                      <a:cubicBezTo>
                        <a:pt x="4237" y="9708"/>
                        <a:pt x="3870" y="9575"/>
                        <a:pt x="3503" y="9408"/>
                      </a:cubicBezTo>
                      <a:lnTo>
                        <a:pt x="3503" y="9408"/>
                      </a:lnTo>
                      <a:cubicBezTo>
                        <a:pt x="3642" y="9756"/>
                        <a:pt x="3862" y="9846"/>
                        <a:pt x="4151" y="9846"/>
                      </a:cubicBezTo>
                      <a:cubicBezTo>
                        <a:pt x="4278" y="9846"/>
                        <a:pt x="4418" y="9828"/>
                        <a:pt x="4570" y="9808"/>
                      </a:cubicBezTo>
                      <a:lnTo>
                        <a:pt x="4570" y="9808"/>
                      </a:lnTo>
                      <a:cubicBezTo>
                        <a:pt x="3836" y="11076"/>
                        <a:pt x="3236" y="12410"/>
                        <a:pt x="2769" y="13778"/>
                      </a:cubicBezTo>
                      <a:cubicBezTo>
                        <a:pt x="2539" y="13810"/>
                        <a:pt x="2307" y="13827"/>
                        <a:pt x="2075" y="13827"/>
                      </a:cubicBezTo>
                      <a:cubicBezTo>
                        <a:pt x="1365" y="13827"/>
                        <a:pt x="654" y="13671"/>
                        <a:pt x="0" y="13344"/>
                      </a:cubicBezTo>
                      <a:lnTo>
                        <a:pt x="0" y="13344"/>
                      </a:lnTo>
                      <a:cubicBezTo>
                        <a:pt x="667" y="14078"/>
                        <a:pt x="1535" y="14578"/>
                        <a:pt x="2502" y="14778"/>
                      </a:cubicBezTo>
                      <a:cubicBezTo>
                        <a:pt x="2435" y="15012"/>
                        <a:pt x="2435" y="15279"/>
                        <a:pt x="2469" y="15545"/>
                      </a:cubicBezTo>
                      <a:cubicBezTo>
                        <a:pt x="2502" y="15979"/>
                        <a:pt x="2769" y="16379"/>
                        <a:pt x="3202" y="16513"/>
                      </a:cubicBezTo>
                      <a:cubicBezTo>
                        <a:pt x="3369" y="12310"/>
                        <a:pt x="5904" y="8374"/>
                        <a:pt x="9307" y="5872"/>
                      </a:cubicBezTo>
                      <a:cubicBezTo>
                        <a:pt x="10574" y="4871"/>
                        <a:pt x="12042" y="4137"/>
                        <a:pt x="13610" y="3737"/>
                      </a:cubicBezTo>
                      <a:cubicBezTo>
                        <a:pt x="14216" y="3579"/>
                        <a:pt x="14842" y="3499"/>
                        <a:pt x="15471" y="3499"/>
                      </a:cubicBezTo>
                      <a:cubicBezTo>
                        <a:pt x="16435" y="3499"/>
                        <a:pt x="17405" y="3687"/>
                        <a:pt x="18313" y="4071"/>
                      </a:cubicBezTo>
                      <a:lnTo>
                        <a:pt x="18680" y="3170"/>
                      </a:lnTo>
                      <a:lnTo>
                        <a:pt x="18513" y="3137"/>
                      </a:lnTo>
                      <a:cubicBezTo>
                        <a:pt x="18780" y="2536"/>
                        <a:pt x="18814" y="1869"/>
                        <a:pt x="18613" y="1269"/>
                      </a:cubicBezTo>
                      <a:lnTo>
                        <a:pt x="18613" y="1269"/>
                      </a:lnTo>
                      <a:cubicBezTo>
                        <a:pt x="18480" y="1902"/>
                        <a:pt x="18247" y="2469"/>
                        <a:pt x="17880" y="2970"/>
                      </a:cubicBezTo>
                      <a:cubicBezTo>
                        <a:pt x="17613" y="2936"/>
                        <a:pt x="17346" y="2903"/>
                        <a:pt x="17046" y="2870"/>
                      </a:cubicBezTo>
                      <a:cubicBezTo>
                        <a:pt x="17346" y="1869"/>
                        <a:pt x="17079" y="768"/>
                        <a:pt x="163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3" name="Google Shape;663;p39"/>
              <p:cNvSpPr/>
              <p:nvPr/>
            </p:nvSpPr>
            <p:spPr>
              <a:xfrm flipH="1">
                <a:off x="6834852" y="2539910"/>
                <a:ext cx="526848" cy="210276"/>
              </a:xfrm>
              <a:custGeom>
                <a:avLst/>
                <a:gdLst/>
                <a:ahLst/>
                <a:cxnLst/>
                <a:rect l="l" t="t" r="r" b="b"/>
                <a:pathLst>
                  <a:path w="23652" h="9440" extrusionOk="0">
                    <a:moveTo>
                      <a:pt x="1838" y="0"/>
                    </a:moveTo>
                    <a:cubicBezTo>
                      <a:pt x="1727" y="0"/>
                      <a:pt x="1615" y="13"/>
                      <a:pt x="1502" y="40"/>
                    </a:cubicBezTo>
                    <a:cubicBezTo>
                      <a:pt x="535" y="240"/>
                      <a:pt x="134" y="1274"/>
                      <a:pt x="101" y="2242"/>
                    </a:cubicBezTo>
                    <a:cubicBezTo>
                      <a:pt x="1" y="4410"/>
                      <a:pt x="1102" y="5911"/>
                      <a:pt x="2970" y="7079"/>
                    </a:cubicBezTo>
                    <a:cubicBezTo>
                      <a:pt x="4971" y="8313"/>
                      <a:pt x="7273" y="9080"/>
                      <a:pt x="9641" y="9314"/>
                    </a:cubicBezTo>
                    <a:cubicBezTo>
                      <a:pt x="10543" y="9395"/>
                      <a:pt x="11468" y="9439"/>
                      <a:pt x="12399" y="9439"/>
                    </a:cubicBezTo>
                    <a:cubicBezTo>
                      <a:pt x="15256" y="9439"/>
                      <a:pt x="18159" y="9027"/>
                      <a:pt x="20549" y="8046"/>
                    </a:cubicBezTo>
                    <a:cubicBezTo>
                      <a:pt x="20716" y="8013"/>
                      <a:pt x="20882" y="8013"/>
                      <a:pt x="21049" y="8013"/>
                    </a:cubicBezTo>
                    <a:cubicBezTo>
                      <a:pt x="21650" y="7946"/>
                      <a:pt x="22217" y="7779"/>
                      <a:pt x="22717" y="7479"/>
                    </a:cubicBezTo>
                    <a:cubicBezTo>
                      <a:pt x="22984" y="7345"/>
                      <a:pt x="23651" y="7179"/>
                      <a:pt x="23618" y="6812"/>
                    </a:cubicBezTo>
                    <a:cubicBezTo>
                      <a:pt x="23618" y="6645"/>
                      <a:pt x="23518" y="6512"/>
                      <a:pt x="23551" y="6378"/>
                    </a:cubicBezTo>
                    <a:cubicBezTo>
                      <a:pt x="23584" y="6311"/>
                      <a:pt x="23651" y="6245"/>
                      <a:pt x="23618" y="6145"/>
                    </a:cubicBezTo>
                    <a:cubicBezTo>
                      <a:pt x="23618" y="6078"/>
                      <a:pt x="23484" y="5978"/>
                      <a:pt x="23451" y="5878"/>
                    </a:cubicBezTo>
                    <a:cubicBezTo>
                      <a:pt x="23451" y="5744"/>
                      <a:pt x="23551" y="5711"/>
                      <a:pt x="23584" y="5611"/>
                    </a:cubicBezTo>
                    <a:cubicBezTo>
                      <a:pt x="23618" y="5411"/>
                      <a:pt x="23351" y="5277"/>
                      <a:pt x="23318" y="5077"/>
                    </a:cubicBezTo>
                    <a:cubicBezTo>
                      <a:pt x="23318" y="4977"/>
                      <a:pt x="23351" y="4877"/>
                      <a:pt x="23318" y="4777"/>
                    </a:cubicBezTo>
                    <a:cubicBezTo>
                      <a:pt x="23284" y="4677"/>
                      <a:pt x="23051" y="4710"/>
                      <a:pt x="22951" y="4577"/>
                    </a:cubicBezTo>
                    <a:cubicBezTo>
                      <a:pt x="22817" y="4410"/>
                      <a:pt x="22884" y="4043"/>
                      <a:pt x="22884" y="3810"/>
                    </a:cubicBezTo>
                    <a:cubicBezTo>
                      <a:pt x="22884" y="3676"/>
                      <a:pt x="22884" y="3509"/>
                      <a:pt x="22750" y="3476"/>
                    </a:cubicBezTo>
                    <a:cubicBezTo>
                      <a:pt x="22723" y="3457"/>
                      <a:pt x="22692" y="3449"/>
                      <a:pt x="22661" y="3449"/>
                    </a:cubicBezTo>
                    <a:cubicBezTo>
                      <a:pt x="22581" y="3449"/>
                      <a:pt x="22498" y="3504"/>
                      <a:pt x="22450" y="3576"/>
                    </a:cubicBezTo>
                    <a:cubicBezTo>
                      <a:pt x="22384" y="3743"/>
                      <a:pt x="22317" y="3943"/>
                      <a:pt x="22317" y="4143"/>
                    </a:cubicBezTo>
                    <a:cubicBezTo>
                      <a:pt x="22350" y="4343"/>
                      <a:pt x="22250" y="4543"/>
                      <a:pt x="22083" y="4644"/>
                    </a:cubicBezTo>
                    <a:cubicBezTo>
                      <a:pt x="22017" y="4677"/>
                      <a:pt x="21950" y="4710"/>
                      <a:pt x="21883" y="4710"/>
                    </a:cubicBezTo>
                    <a:cubicBezTo>
                      <a:pt x="21783" y="4644"/>
                      <a:pt x="21716" y="4543"/>
                      <a:pt x="21716" y="4410"/>
                    </a:cubicBezTo>
                    <a:cubicBezTo>
                      <a:pt x="21650" y="4177"/>
                      <a:pt x="21983" y="4043"/>
                      <a:pt x="22117" y="3843"/>
                    </a:cubicBezTo>
                    <a:cubicBezTo>
                      <a:pt x="22283" y="3609"/>
                      <a:pt x="22217" y="3276"/>
                      <a:pt x="22017" y="3109"/>
                    </a:cubicBezTo>
                    <a:cubicBezTo>
                      <a:pt x="21616" y="3576"/>
                      <a:pt x="21149" y="4010"/>
                      <a:pt x="20649" y="4377"/>
                    </a:cubicBezTo>
                    <a:cubicBezTo>
                      <a:pt x="20182" y="4677"/>
                      <a:pt x="19882" y="5077"/>
                      <a:pt x="19715" y="5578"/>
                    </a:cubicBezTo>
                    <a:cubicBezTo>
                      <a:pt x="18412" y="5888"/>
                      <a:pt x="17093" y="6039"/>
                      <a:pt x="15783" y="6039"/>
                    </a:cubicBezTo>
                    <a:cubicBezTo>
                      <a:pt x="11459" y="6039"/>
                      <a:pt x="7237" y="4388"/>
                      <a:pt x="4037" y="1341"/>
                    </a:cubicBezTo>
                    <a:cubicBezTo>
                      <a:pt x="3419" y="723"/>
                      <a:pt x="2670" y="0"/>
                      <a:pt x="1838" y="0"/>
                    </a:cubicBezTo>
                    <a:close/>
                  </a:path>
                </a:pathLst>
              </a:custGeom>
              <a:solidFill>
                <a:srgbClr val="BF9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9"/>
              <p:cNvSpPr/>
              <p:nvPr/>
            </p:nvSpPr>
            <p:spPr>
              <a:xfrm flipH="1">
                <a:off x="6790279" y="1585983"/>
                <a:ext cx="422802" cy="1326343"/>
              </a:xfrm>
              <a:custGeom>
                <a:avLst/>
                <a:gdLst/>
                <a:ahLst/>
                <a:cxnLst/>
                <a:rect l="l" t="t" r="r" b="b"/>
                <a:pathLst>
                  <a:path w="18981" h="59544" extrusionOk="0">
                    <a:moveTo>
                      <a:pt x="5589" y="1"/>
                    </a:moveTo>
                    <a:cubicBezTo>
                      <a:pt x="4714" y="1"/>
                      <a:pt x="3838" y="57"/>
                      <a:pt x="2969" y="168"/>
                    </a:cubicBezTo>
                    <a:cubicBezTo>
                      <a:pt x="2002" y="301"/>
                      <a:pt x="768" y="868"/>
                      <a:pt x="934" y="1836"/>
                    </a:cubicBezTo>
                    <a:lnTo>
                      <a:pt x="834" y="4104"/>
                    </a:lnTo>
                    <a:cubicBezTo>
                      <a:pt x="401" y="10409"/>
                      <a:pt x="0" y="16813"/>
                      <a:pt x="1001" y="23084"/>
                    </a:cubicBezTo>
                    <a:cubicBezTo>
                      <a:pt x="1568" y="26253"/>
                      <a:pt x="2335" y="29422"/>
                      <a:pt x="3269" y="32558"/>
                    </a:cubicBezTo>
                    <a:cubicBezTo>
                      <a:pt x="4971" y="38595"/>
                      <a:pt x="10174" y="53873"/>
                      <a:pt x="12876" y="59544"/>
                    </a:cubicBezTo>
                    <a:lnTo>
                      <a:pt x="18981" y="58376"/>
                    </a:lnTo>
                    <a:cubicBezTo>
                      <a:pt x="16279" y="49003"/>
                      <a:pt x="11075" y="31590"/>
                      <a:pt x="11342" y="21850"/>
                    </a:cubicBezTo>
                    <a:cubicBezTo>
                      <a:pt x="11509" y="15279"/>
                      <a:pt x="11509" y="7507"/>
                      <a:pt x="11542" y="902"/>
                    </a:cubicBezTo>
                    <a:cubicBezTo>
                      <a:pt x="9612" y="297"/>
                      <a:pt x="7601" y="1"/>
                      <a:pt x="5589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9"/>
              <p:cNvSpPr/>
              <p:nvPr/>
            </p:nvSpPr>
            <p:spPr>
              <a:xfrm flipH="1">
                <a:off x="6696657" y="2843941"/>
                <a:ext cx="355197" cy="212147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9524" extrusionOk="0">
                    <a:moveTo>
                      <a:pt x="9975" y="1"/>
                    </a:moveTo>
                    <a:cubicBezTo>
                      <a:pt x="9441" y="68"/>
                      <a:pt x="9174" y="401"/>
                      <a:pt x="8640" y="468"/>
                    </a:cubicBezTo>
                    <a:cubicBezTo>
                      <a:pt x="8372" y="539"/>
                      <a:pt x="8104" y="573"/>
                      <a:pt x="7836" y="573"/>
                    </a:cubicBezTo>
                    <a:cubicBezTo>
                      <a:pt x="7604" y="573"/>
                      <a:pt x="7371" y="548"/>
                      <a:pt x="7139" y="501"/>
                    </a:cubicBezTo>
                    <a:cubicBezTo>
                      <a:pt x="6979" y="478"/>
                      <a:pt x="6821" y="466"/>
                      <a:pt x="6668" y="466"/>
                    </a:cubicBezTo>
                    <a:cubicBezTo>
                      <a:pt x="5924" y="466"/>
                      <a:pt x="5281" y="750"/>
                      <a:pt x="5004" y="1469"/>
                    </a:cubicBezTo>
                    <a:cubicBezTo>
                      <a:pt x="5004" y="1502"/>
                      <a:pt x="4971" y="1569"/>
                      <a:pt x="4938" y="1602"/>
                    </a:cubicBezTo>
                    <a:cubicBezTo>
                      <a:pt x="4671" y="2203"/>
                      <a:pt x="4504" y="2870"/>
                      <a:pt x="4104" y="3370"/>
                    </a:cubicBezTo>
                    <a:cubicBezTo>
                      <a:pt x="3236" y="4471"/>
                      <a:pt x="1769" y="5271"/>
                      <a:pt x="801" y="6572"/>
                    </a:cubicBezTo>
                    <a:cubicBezTo>
                      <a:pt x="568" y="6873"/>
                      <a:pt x="1" y="7673"/>
                      <a:pt x="768" y="7873"/>
                    </a:cubicBezTo>
                    <a:cubicBezTo>
                      <a:pt x="797" y="7881"/>
                      <a:pt x="832" y="7885"/>
                      <a:pt x="872" y="7885"/>
                    </a:cubicBezTo>
                    <a:cubicBezTo>
                      <a:pt x="1326" y="7885"/>
                      <a:pt x="2396" y="7388"/>
                      <a:pt x="2703" y="7173"/>
                    </a:cubicBezTo>
                    <a:cubicBezTo>
                      <a:pt x="3357" y="6649"/>
                      <a:pt x="3273" y="5804"/>
                      <a:pt x="4499" y="5804"/>
                    </a:cubicBezTo>
                    <a:cubicBezTo>
                      <a:pt x="4522" y="5804"/>
                      <a:pt x="4546" y="5804"/>
                      <a:pt x="4571" y="5805"/>
                    </a:cubicBezTo>
                    <a:lnTo>
                      <a:pt x="4537" y="8040"/>
                    </a:lnTo>
                    <a:cubicBezTo>
                      <a:pt x="4471" y="8440"/>
                      <a:pt x="4571" y="8807"/>
                      <a:pt x="4804" y="9141"/>
                    </a:cubicBezTo>
                    <a:cubicBezTo>
                      <a:pt x="4986" y="9359"/>
                      <a:pt x="5248" y="9439"/>
                      <a:pt x="5529" y="9439"/>
                    </a:cubicBezTo>
                    <a:cubicBezTo>
                      <a:pt x="5763" y="9439"/>
                      <a:pt x="6011" y="9383"/>
                      <a:pt x="6239" y="9308"/>
                    </a:cubicBezTo>
                    <a:cubicBezTo>
                      <a:pt x="6723" y="9146"/>
                      <a:pt x="6895" y="8170"/>
                      <a:pt x="7360" y="8170"/>
                    </a:cubicBezTo>
                    <a:cubicBezTo>
                      <a:pt x="7375" y="8170"/>
                      <a:pt x="7391" y="8171"/>
                      <a:pt x="7406" y="8173"/>
                    </a:cubicBezTo>
                    <a:cubicBezTo>
                      <a:pt x="7773" y="8240"/>
                      <a:pt x="8373" y="9241"/>
                      <a:pt x="8707" y="9374"/>
                    </a:cubicBezTo>
                    <a:cubicBezTo>
                      <a:pt x="8882" y="9472"/>
                      <a:pt x="9079" y="9523"/>
                      <a:pt x="9280" y="9523"/>
                    </a:cubicBezTo>
                    <a:cubicBezTo>
                      <a:pt x="9423" y="9523"/>
                      <a:pt x="9569" y="9497"/>
                      <a:pt x="9708" y="9441"/>
                    </a:cubicBezTo>
                    <a:cubicBezTo>
                      <a:pt x="10008" y="9241"/>
                      <a:pt x="10041" y="7373"/>
                      <a:pt x="10308" y="7139"/>
                    </a:cubicBezTo>
                    <a:cubicBezTo>
                      <a:pt x="10395" y="7068"/>
                      <a:pt x="10491" y="7037"/>
                      <a:pt x="10594" y="7037"/>
                    </a:cubicBezTo>
                    <a:cubicBezTo>
                      <a:pt x="11260" y="7037"/>
                      <a:pt x="12214" y="8332"/>
                      <a:pt x="12896" y="8332"/>
                    </a:cubicBezTo>
                    <a:cubicBezTo>
                      <a:pt x="12996" y="8332"/>
                      <a:pt x="13090" y="8304"/>
                      <a:pt x="13177" y="8240"/>
                    </a:cubicBezTo>
                    <a:cubicBezTo>
                      <a:pt x="13577" y="7973"/>
                      <a:pt x="12743" y="5705"/>
                      <a:pt x="13077" y="5338"/>
                    </a:cubicBezTo>
                    <a:cubicBezTo>
                      <a:pt x="13133" y="5282"/>
                      <a:pt x="13202" y="5258"/>
                      <a:pt x="13280" y="5258"/>
                    </a:cubicBezTo>
                    <a:cubicBezTo>
                      <a:pt x="13760" y="5258"/>
                      <a:pt x="14607" y="6170"/>
                      <a:pt x="15238" y="6170"/>
                    </a:cubicBezTo>
                    <a:cubicBezTo>
                      <a:pt x="15418" y="6170"/>
                      <a:pt x="15581" y="6096"/>
                      <a:pt x="15712" y="5905"/>
                    </a:cubicBezTo>
                    <a:cubicBezTo>
                      <a:pt x="15946" y="5538"/>
                      <a:pt x="15745" y="5005"/>
                      <a:pt x="15479" y="4638"/>
                    </a:cubicBezTo>
                    <a:cubicBezTo>
                      <a:pt x="15445" y="4604"/>
                      <a:pt x="15412" y="4571"/>
                      <a:pt x="15412" y="4571"/>
                    </a:cubicBezTo>
                    <a:lnTo>
                      <a:pt x="15445" y="4504"/>
                    </a:lnTo>
                    <a:cubicBezTo>
                      <a:pt x="14278" y="3270"/>
                      <a:pt x="13444" y="2069"/>
                      <a:pt x="12310" y="802"/>
                    </a:cubicBezTo>
                    <a:cubicBezTo>
                      <a:pt x="11642" y="268"/>
                      <a:pt x="10809" y="1"/>
                      <a:pt x="9975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9"/>
              <p:cNvSpPr/>
              <p:nvPr/>
            </p:nvSpPr>
            <p:spPr>
              <a:xfrm flipH="1">
                <a:off x="6698885" y="2873367"/>
                <a:ext cx="248945" cy="189048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8487" extrusionOk="0">
                    <a:moveTo>
                      <a:pt x="4509" y="1"/>
                    </a:moveTo>
                    <a:cubicBezTo>
                      <a:pt x="4297" y="1"/>
                      <a:pt x="4085" y="68"/>
                      <a:pt x="3904" y="181"/>
                    </a:cubicBezTo>
                    <a:cubicBezTo>
                      <a:pt x="3637" y="415"/>
                      <a:pt x="3603" y="781"/>
                      <a:pt x="3537" y="1148"/>
                    </a:cubicBezTo>
                    <a:cubicBezTo>
                      <a:pt x="3270" y="2249"/>
                      <a:pt x="2236" y="2983"/>
                      <a:pt x="1202" y="3450"/>
                    </a:cubicBezTo>
                    <a:cubicBezTo>
                      <a:pt x="935" y="3550"/>
                      <a:pt x="668" y="3717"/>
                      <a:pt x="635" y="3984"/>
                    </a:cubicBezTo>
                    <a:cubicBezTo>
                      <a:pt x="668" y="4151"/>
                      <a:pt x="768" y="4317"/>
                      <a:pt x="935" y="4384"/>
                    </a:cubicBezTo>
                    <a:cubicBezTo>
                      <a:pt x="968" y="4384"/>
                      <a:pt x="234" y="4984"/>
                      <a:pt x="268" y="4984"/>
                    </a:cubicBezTo>
                    <a:cubicBezTo>
                      <a:pt x="34" y="5952"/>
                      <a:pt x="168" y="6552"/>
                      <a:pt x="1" y="7553"/>
                    </a:cubicBezTo>
                    <a:cubicBezTo>
                      <a:pt x="1" y="7686"/>
                      <a:pt x="268" y="7720"/>
                      <a:pt x="301" y="7887"/>
                    </a:cubicBezTo>
                    <a:cubicBezTo>
                      <a:pt x="301" y="8087"/>
                      <a:pt x="401" y="8253"/>
                      <a:pt x="568" y="8354"/>
                    </a:cubicBezTo>
                    <a:cubicBezTo>
                      <a:pt x="635" y="8376"/>
                      <a:pt x="701" y="8387"/>
                      <a:pt x="767" y="8387"/>
                    </a:cubicBezTo>
                    <a:cubicBezTo>
                      <a:pt x="898" y="8387"/>
                      <a:pt x="1024" y="8342"/>
                      <a:pt x="1135" y="8253"/>
                    </a:cubicBezTo>
                    <a:cubicBezTo>
                      <a:pt x="1302" y="8120"/>
                      <a:pt x="1402" y="7920"/>
                      <a:pt x="1502" y="7753"/>
                    </a:cubicBezTo>
                    <a:lnTo>
                      <a:pt x="2503" y="6019"/>
                    </a:lnTo>
                    <a:cubicBezTo>
                      <a:pt x="2603" y="5785"/>
                      <a:pt x="2536" y="5652"/>
                      <a:pt x="2803" y="5618"/>
                    </a:cubicBezTo>
                    <a:cubicBezTo>
                      <a:pt x="2970" y="5618"/>
                      <a:pt x="3003" y="5618"/>
                      <a:pt x="3103" y="5752"/>
                    </a:cubicBezTo>
                    <a:cubicBezTo>
                      <a:pt x="3203" y="6085"/>
                      <a:pt x="3270" y="6419"/>
                      <a:pt x="3303" y="6752"/>
                    </a:cubicBezTo>
                    <a:cubicBezTo>
                      <a:pt x="3403" y="7253"/>
                      <a:pt x="3837" y="7353"/>
                      <a:pt x="3937" y="7853"/>
                    </a:cubicBezTo>
                    <a:cubicBezTo>
                      <a:pt x="3970" y="8020"/>
                      <a:pt x="4004" y="8153"/>
                      <a:pt x="4104" y="8287"/>
                    </a:cubicBezTo>
                    <a:cubicBezTo>
                      <a:pt x="4170" y="8420"/>
                      <a:pt x="4304" y="8487"/>
                      <a:pt x="4471" y="8487"/>
                    </a:cubicBezTo>
                    <a:cubicBezTo>
                      <a:pt x="4704" y="8454"/>
                      <a:pt x="4838" y="8153"/>
                      <a:pt x="4871" y="7887"/>
                    </a:cubicBezTo>
                    <a:cubicBezTo>
                      <a:pt x="5038" y="7053"/>
                      <a:pt x="5171" y="6219"/>
                      <a:pt x="5338" y="5418"/>
                    </a:cubicBezTo>
                    <a:cubicBezTo>
                      <a:pt x="5371" y="5218"/>
                      <a:pt x="5405" y="5051"/>
                      <a:pt x="5505" y="4884"/>
                    </a:cubicBezTo>
                    <a:cubicBezTo>
                      <a:pt x="5605" y="4718"/>
                      <a:pt x="5471" y="4551"/>
                      <a:pt x="5638" y="4551"/>
                    </a:cubicBezTo>
                    <a:cubicBezTo>
                      <a:pt x="6005" y="4551"/>
                      <a:pt x="6472" y="5451"/>
                      <a:pt x="6639" y="5785"/>
                    </a:cubicBezTo>
                    <a:cubicBezTo>
                      <a:pt x="6906" y="6419"/>
                      <a:pt x="7273" y="6486"/>
                      <a:pt x="7706" y="7019"/>
                    </a:cubicBezTo>
                    <a:cubicBezTo>
                      <a:pt x="7819" y="7160"/>
                      <a:pt x="7980" y="7301"/>
                      <a:pt x="8167" y="7301"/>
                    </a:cubicBezTo>
                    <a:cubicBezTo>
                      <a:pt x="8202" y="7301"/>
                      <a:pt x="8237" y="7296"/>
                      <a:pt x="8273" y="7286"/>
                    </a:cubicBezTo>
                    <a:cubicBezTo>
                      <a:pt x="8407" y="7219"/>
                      <a:pt x="8507" y="7086"/>
                      <a:pt x="8507" y="6919"/>
                    </a:cubicBezTo>
                    <a:cubicBezTo>
                      <a:pt x="8507" y="6752"/>
                      <a:pt x="8474" y="6586"/>
                      <a:pt x="8407" y="6419"/>
                    </a:cubicBezTo>
                    <a:cubicBezTo>
                      <a:pt x="8173" y="5718"/>
                      <a:pt x="8307" y="5185"/>
                      <a:pt x="8273" y="4417"/>
                    </a:cubicBezTo>
                    <a:cubicBezTo>
                      <a:pt x="8273" y="4151"/>
                      <a:pt x="7973" y="3650"/>
                      <a:pt x="8207" y="3483"/>
                    </a:cubicBezTo>
                    <a:cubicBezTo>
                      <a:pt x="8251" y="3444"/>
                      <a:pt x="8300" y="3428"/>
                      <a:pt x="8353" y="3428"/>
                    </a:cubicBezTo>
                    <a:cubicBezTo>
                      <a:pt x="8614" y="3428"/>
                      <a:pt x="8957" y="3845"/>
                      <a:pt x="9207" y="3984"/>
                    </a:cubicBezTo>
                    <a:cubicBezTo>
                      <a:pt x="9541" y="4151"/>
                      <a:pt x="10208" y="4584"/>
                      <a:pt x="10575" y="4751"/>
                    </a:cubicBezTo>
                    <a:cubicBezTo>
                      <a:pt x="10589" y="4755"/>
                      <a:pt x="10603" y="4757"/>
                      <a:pt x="10616" y="4757"/>
                    </a:cubicBezTo>
                    <a:cubicBezTo>
                      <a:pt x="10813" y="4757"/>
                      <a:pt x="10852" y="4305"/>
                      <a:pt x="11009" y="4117"/>
                    </a:cubicBezTo>
                    <a:cubicBezTo>
                      <a:pt x="11175" y="3917"/>
                      <a:pt x="10942" y="3583"/>
                      <a:pt x="10742" y="3417"/>
                    </a:cubicBezTo>
                    <a:cubicBezTo>
                      <a:pt x="9975" y="2583"/>
                      <a:pt x="9107" y="1916"/>
                      <a:pt x="8107" y="1382"/>
                    </a:cubicBezTo>
                    <a:lnTo>
                      <a:pt x="8073" y="1349"/>
                    </a:lnTo>
                    <a:cubicBezTo>
                      <a:pt x="7973" y="1248"/>
                      <a:pt x="7840" y="1115"/>
                      <a:pt x="7740" y="1015"/>
                    </a:cubicBezTo>
                    <a:cubicBezTo>
                      <a:pt x="6939" y="314"/>
                      <a:pt x="5838" y="181"/>
                      <a:pt x="4804" y="48"/>
                    </a:cubicBezTo>
                    <a:cubicBezTo>
                      <a:pt x="4708" y="16"/>
                      <a:pt x="4608" y="1"/>
                      <a:pt x="4509" y="1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9"/>
              <p:cNvSpPr/>
              <p:nvPr/>
            </p:nvSpPr>
            <p:spPr>
              <a:xfrm flipH="1">
                <a:off x="6895039" y="2994788"/>
                <a:ext cx="66892" cy="86672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891" extrusionOk="0">
                    <a:moveTo>
                      <a:pt x="2337" y="1"/>
                    </a:moveTo>
                    <a:cubicBezTo>
                      <a:pt x="2269" y="1"/>
                      <a:pt x="2201" y="12"/>
                      <a:pt x="2135" y="34"/>
                    </a:cubicBezTo>
                    <a:cubicBezTo>
                      <a:pt x="1801" y="101"/>
                      <a:pt x="1534" y="267"/>
                      <a:pt x="1301" y="501"/>
                    </a:cubicBezTo>
                    <a:cubicBezTo>
                      <a:pt x="901" y="834"/>
                      <a:pt x="534" y="1235"/>
                      <a:pt x="267" y="1702"/>
                    </a:cubicBezTo>
                    <a:cubicBezTo>
                      <a:pt x="33" y="2135"/>
                      <a:pt x="0" y="2702"/>
                      <a:pt x="167" y="3203"/>
                    </a:cubicBezTo>
                    <a:cubicBezTo>
                      <a:pt x="368" y="3633"/>
                      <a:pt x="791" y="3891"/>
                      <a:pt x="1245" y="3891"/>
                    </a:cubicBezTo>
                    <a:cubicBezTo>
                      <a:pt x="1318" y="3891"/>
                      <a:pt x="1393" y="3884"/>
                      <a:pt x="1468" y="3870"/>
                    </a:cubicBezTo>
                    <a:cubicBezTo>
                      <a:pt x="1901" y="3670"/>
                      <a:pt x="2235" y="3336"/>
                      <a:pt x="2402" y="2903"/>
                    </a:cubicBezTo>
                    <a:cubicBezTo>
                      <a:pt x="2702" y="2269"/>
                      <a:pt x="2869" y="1568"/>
                      <a:pt x="2969" y="868"/>
                    </a:cubicBezTo>
                    <a:cubicBezTo>
                      <a:pt x="3002" y="701"/>
                      <a:pt x="3002" y="534"/>
                      <a:pt x="2935" y="367"/>
                    </a:cubicBezTo>
                    <a:cubicBezTo>
                      <a:pt x="2806" y="134"/>
                      <a:pt x="2575" y="1"/>
                      <a:pt x="2337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9"/>
              <p:cNvSpPr/>
              <p:nvPr/>
            </p:nvSpPr>
            <p:spPr>
              <a:xfrm flipH="1">
                <a:off x="6825941" y="2980754"/>
                <a:ext cx="49072" cy="989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4441" extrusionOk="0">
                    <a:moveTo>
                      <a:pt x="884" y="1"/>
                    </a:moveTo>
                    <a:cubicBezTo>
                      <a:pt x="813" y="1"/>
                      <a:pt x="740" y="10"/>
                      <a:pt x="668" y="30"/>
                    </a:cubicBezTo>
                    <a:cubicBezTo>
                      <a:pt x="368" y="130"/>
                      <a:pt x="168" y="364"/>
                      <a:pt x="101" y="664"/>
                    </a:cubicBezTo>
                    <a:cubicBezTo>
                      <a:pt x="34" y="931"/>
                      <a:pt x="1" y="1231"/>
                      <a:pt x="34" y="1531"/>
                    </a:cubicBezTo>
                    <a:lnTo>
                      <a:pt x="101" y="2599"/>
                    </a:lnTo>
                    <a:cubicBezTo>
                      <a:pt x="68" y="3066"/>
                      <a:pt x="168" y="3499"/>
                      <a:pt x="368" y="3899"/>
                    </a:cubicBezTo>
                    <a:cubicBezTo>
                      <a:pt x="527" y="4244"/>
                      <a:pt x="853" y="4441"/>
                      <a:pt x="1198" y="4441"/>
                    </a:cubicBezTo>
                    <a:cubicBezTo>
                      <a:pt x="1288" y="4441"/>
                      <a:pt x="1379" y="4427"/>
                      <a:pt x="1469" y="4400"/>
                    </a:cubicBezTo>
                    <a:cubicBezTo>
                      <a:pt x="1802" y="4233"/>
                      <a:pt x="2036" y="3933"/>
                      <a:pt x="2069" y="3566"/>
                    </a:cubicBezTo>
                    <a:cubicBezTo>
                      <a:pt x="2202" y="2865"/>
                      <a:pt x="2169" y="2132"/>
                      <a:pt x="2002" y="1464"/>
                    </a:cubicBezTo>
                    <a:cubicBezTo>
                      <a:pt x="1936" y="1064"/>
                      <a:pt x="1835" y="731"/>
                      <a:pt x="1602" y="397"/>
                    </a:cubicBezTo>
                    <a:cubicBezTo>
                      <a:pt x="1441" y="156"/>
                      <a:pt x="1173" y="1"/>
                      <a:pt x="884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9"/>
              <p:cNvSpPr/>
              <p:nvPr/>
            </p:nvSpPr>
            <p:spPr>
              <a:xfrm flipH="1">
                <a:off x="6740495" y="2970909"/>
                <a:ext cx="68384" cy="85826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3853" extrusionOk="0">
                    <a:moveTo>
                      <a:pt x="874" y="0"/>
                    </a:moveTo>
                    <a:cubicBezTo>
                      <a:pt x="623" y="0"/>
                      <a:pt x="382" y="104"/>
                      <a:pt x="201" y="305"/>
                    </a:cubicBezTo>
                    <a:cubicBezTo>
                      <a:pt x="34" y="505"/>
                      <a:pt x="1" y="772"/>
                      <a:pt x="34" y="1006"/>
                    </a:cubicBezTo>
                    <a:cubicBezTo>
                      <a:pt x="101" y="1273"/>
                      <a:pt x="167" y="1506"/>
                      <a:pt x="301" y="1706"/>
                    </a:cubicBezTo>
                    <a:cubicBezTo>
                      <a:pt x="568" y="2240"/>
                      <a:pt x="868" y="2740"/>
                      <a:pt x="1201" y="3241"/>
                    </a:cubicBezTo>
                    <a:cubicBezTo>
                      <a:pt x="1335" y="3474"/>
                      <a:pt x="1502" y="3674"/>
                      <a:pt x="1769" y="3808"/>
                    </a:cubicBezTo>
                    <a:cubicBezTo>
                      <a:pt x="1860" y="3838"/>
                      <a:pt x="1955" y="3853"/>
                      <a:pt x="2049" y="3853"/>
                    </a:cubicBezTo>
                    <a:cubicBezTo>
                      <a:pt x="2370" y="3853"/>
                      <a:pt x="2689" y="3683"/>
                      <a:pt x="2869" y="3374"/>
                    </a:cubicBezTo>
                    <a:cubicBezTo>
                      <a:pt x="3036" y="3007"/>
                      <a:pt x="3069" y="2540"/>
                      <a:pt x="2903" y="2140"/>
                    </a:cubicBezTo>
                    <a:cubicBezTo>
                      <a:pt x="2736" y="1740"/>
                      <a:pt x="2536" y="1373"/>
                      <a:pt x="2269" y="1039"/>
                    </a:cubicBezTo>
                    <a:cubicBezTo>
                      <a:pt x="2035" y="672"/>
                      <a:pt x="1735" y="372"/>
                      <a:pt x="1368" y="138"/>
                    </a:cubicBezTo>
                    <a:cubicBezTo>
                      <a:pt x="1209" y="46"/>
                      <a:pt x="1039" y="0"/>
                      <a:pt x="874" y="0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9"/>
              <p:cNvSpPr/>
              <p:nvPr/>
            </p:nvSpPr>
            <p:spPr>
              <a:xfrm flipH="1">
                <a:off x="6686255" y="2910076"/>
                <a:ext cx="72839" cy="78007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502" extrusionOk="0">
                    <a:moveTo>
                      <a:pt x="665" y="1"/>
                    </a:moveTo>
                    <a:cubicBezTo>
                      <a:pt x="590" y="1"/>
                      <a:pt x="512" y="12"/>
                      <a:pt x="434" y="34"/>
                    </a:cubicBezTo>
                    <a:cubicBezTo>
                      <a:pt x="67" y="134"/>
                      <a:pt x="1" y="635"/>
                      <a:pt x="134" y="1001"/>
                    </a:cubicBezTo>
                    <a:cubicBezTo>
                      <a:pt x="334" y="1335"/>
                      <a:pt x="568" y="1635"/>
                      <a:pt x="834" y="1902"/>
                    </a:cubicBezTo>
                    <a:cubicBezTo>
                      <a:pt x="1101" y="2269"/>
                      <a:pt x="1301" y="2703"/>
                      <a:pt x="1602" y="3070"/>
                    </a:cubicBezTo>
                    <a:cubicBezTo>
                      <a:pt x="1798" y="3340"/>
                      <a:pt x="2121" y="3501"/>
                      <a:pt x="2451" y="3501"/>
                    </a:cubicBezTo>
                    <a:cubicBezTo>
                      <a:pt x="2569" y="3501"/>
                      <a:pt x="2688" y="3481"/>
                      <a:pt x="2803" y="3437"/>
                    </a:cubicBezTo>
                    <a:cubicBezTo>
                      <a:pt x="3103" y="3236"/>
                      <a:pt x="3270" y="2903"/>
                      <a:pt x="3236" y="2536"/>
                    </a:cubicBezTo>
                    <a:cubicBezTo>
                      <a:pt x="3169" y="2202"/>
                      <a:pt x="3036" y="1869"/>
                      <a:pt x="2836" y="1602"/>
                    </a:cubicBezTo>
                    <a:cubicBezTo>
                      <a:pt x="2369" y="968"/>
                      <a:pt x="1768" y="468"/>
                      <a:pt x="1068" y="134"/>
                    </a:cubicBezTo>
                    <a:cubicBezTo>
                      <a:pt x="957" y="45"/>
                      <a:pt x="816" y="1"/>
                      <a:pt x="665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9"/>
              <p:cNvSpPr/>
              <p:nvPr/>
            </p:nvSpPr>
            <p:spPr>
              <a:xfrm flipH="1">
                <a:off x="6899494" y="3001492"/>
                <a:ext cx="37934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68" extrusionOk="0">
                    <a:moveTo>
                      <a:pt x="863" y="1"/>
                    </a:moveTo>
                    <a:cubicBezTo>
                      <a:pt x="709" y="1"/>
                      <a:pt x="548" y="52"/>
                      <a:pt x="434" y="166"/>
                    </a:cubicBezTo>
                    <a:cubicBezTo>
                      <a:pt x="268" y="300"/>
                      <a:pt x="101" y="500"/>
                      <a:pt x="1" y="700"/>
                    </a:cubicBezTo>
                    <a:cubicBezTo>
                      <a:pt x="368" y="934"/>
                      <a:pt x="701" y="1134"/>
                      <a:pt x="1068" y="1367"/>
                    </a:cubicBezTo>
                    <a:cubicBezTo>
                      <a:pt x="1135" y="1401"/>
                      <a:pt x="1235" y="1434"/>
                      <a:pt x="1302" y="1467"/>
                    </a:cubicBezTo>
                    <a:cubicBezTo>
                      <a:pt x="1435" y="1434"/>
                      <a:pt x="1502" y="1367"/>
                      <a:pt x="1569" y="1267"/>
                    </a:cubicBezTo>
                    <a:cubicBezTo>
                      <a:pt x="1702" y="967"/>
                      <a:pt x="1635" y="633"/>
                      <a:pt x="1469" y="367"/>
                    </a:cubicBezTo>
                    <a:cubicBezTo>
                      <a:pt x="1368" y="233"/>
                      <a:pt x="1235" y="100"/>
                      <a:pt x="1068" y="33"/>
                    </a:cubicBezTo>
                    <a:cubicBezTo>
                      <a:pt x="1005" y="12"/>
                      <a:pt x="935" y="1"/>
                      <a:pt x="8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9"/>
              <p:cNvSpPr/>
              <p:nvPr/>
            </p:nvSpPr>
            <p:spPr>
              <a:xfrm flipH="1">
                <a:off x="6835609" y="2986769"/>
                <a:ext cx="34949" cy="2811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262" extrusionOk="0">
                    <a:moveTo>
                      <a:pt x="755" y="1"/>
                    </a:moveTo>
                    <a:cubicBezTo>
                      <a:pt x="564" y="1"/>
                      <a:pt x="380" y="82"/>
                      <a:pt x="234" y="227"/>
                    </a:cubicBezTo>
                    <a:cubicBezTo>
                      <a:pt x="68" y="494"/>
                      <a:pt x="1" y="827"/>
                      <a:pt x="34" y="1161"/>
                    </a:cubicBezTo>
                    <a:cubicBezTo>
                      <a:pt x="34" y="1194"/>
                      <a:pt x="68" y="1228"/>
                      <a:pt x="101" y="1261"/>
                    </a:cubicBezTo>
                    <a:lnTo>
                      <a:pt x="168" y="1261"/>
                    </a:lnTo>
                    <a:cubicBezTo>
                      <a:pt x="435" y="1228"/>
                      <a:pt x="735" y="1161"/>
                      <a:pt x="1035" y="1128"/>
                    </a:cubicBezTo>
                    <a:lnTo>
                      <a:pt x="1402" y="1061"/>
                    </a:lnTo>
                    <a:cubicBezTo>
                      <a:pt x="1435" y="1061"/>
                      <a:pt x="1469" y="1028"/>
                      <a:pt x="1502" y="1028"/>
                    </a:cubicBezTo>
                    <a:cubicBezTo>
                      <a:pt x="1535" y="994"/>
                      <a:pt x="1569" y="928"/>
                      <a:pt x="1535" y="861"/>
                    </a:cubicBezTo>
                    <a:cubicBezTo>
                      <a:pt x="1535" y="561"/>
                      <a:pt x="1369" y="260"/>
                      <a:pt x="1102" y="94"/>
                    </a:cubicBezTo>
                    <a:cubicBezTo>
                      <a:pt x="988" y="31"/>
                      <a:pt x="870" y="1"/>
                      <a:pt x="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9"/>
              <p:cNvSpPr/>
              <p:nvPr/>
            </p:nvSpPr>
            <p:spPr>
              <a:xfrm flipH="1">
                <a:off x="6768739" y="2978438"/>
                <a:ext cx="33457" cy="29737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335" extrusionOk="0">
                    <a:moveTo>
                      <a:pt x="701" y="1"/>
                    </a:moveTo>
                    <a:cubicBezTo>
                      <a:pt x="434" y="1"/>
                      <a:pt x="168" y="134"/>
                      <a:pt x="68" y="401"/>
                    </a:cubicBezTo>
                    <a:cubicBezTo>
                      <a:pt x="1" y="568"/>
                      <a:pt x="1" y="734"/>
                      <a:pt x="68" y="901"/>
                    </a:cubicBezTo>
                    <a:cubicBezTo>
                      <a:pt x="101" y="1068"/>
                      <a:pt x="201" y="1201"/>
                      <a:pt x="301" y="1335"/>
                    </a:cubicBezTo>
                    <a:lnTo>
                      <a:pt x="1402" y="668"/>
                    </a:lnTo>
                    <a:cubicBezTo>
                      <a:pt x="1435" y="668"/>
                      <a:pt x="1469" y="634"/>
                      <a:pt x="1469" y="601"/>
                    </a:cubicBezTo>
                    <a:cubicBezTo>
                      <a:pt x="1502" y="534"/>
                      <a:pt x="1469" y="434"/>
                      <a:pt x="1402" y="368"/>
                    </a:cubicBezTo>
                    <a:cubicBezTo>
                      <a:pt x="1235" y="167"/>
                      <a:pt x="1002" y="34"/>
                      <a:pt x="7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9"/>
              <p:cNvSpPr/>
              <p:nvPr/>
            </p:nvSpPr>
            <p:spPr>
              <a:xfrm flipH="1">
                <a:off x="6722652" y="2914464"/>
                <a:ext cx="29002" cy="2759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239" extrusionOk="0">
                    <a:moveTo>
                      <a:pt x="528" y="1"/>
                    </a:moveTo>
                    <a:cubicBezTo>
                      <a:pt x="453" y="1"/>
                      <a:pt x="377" y="12"/>
                      <a:pt x="300" y="37"/>
                    </a:cubicBezTo>
                    <a:cubicBezTo>
                      <a:pt x="100" y="171"/>
                      <a:pt x="0" y="404"/>
                      <a:pt x="33" y="638"/>
                    </a:cubicBezTo>
                    <a:cubicBezTo>
                      <a:pt x="67" y="838"/>
                      <a:pt x="200" y="1038"/>
                      <a:pt x="367" y="1171"/>
                    </a:cubicBezTo>
                    <a:cubicBezTo>
                      <a:pt x="434" y="1238"/>
                      <a:pt x="467" y="1238"/>
                      <a:pt x="534" y="1238"/>
                    </a:cubicBezTo>
                    <a:cubicBezTo>
                      <a:pt x="567" y="1238"/>
                      <a:pt x="601" y="1205"/>
                      <a:pt x="634" y="1171"/>
                    </a:cubicBezTo>
                    <a:cubicBezTo>
                      <a:pt x="901" y="971"/>
                      <a:pt x="1134" y="704"/>
                      <a:pt x="1301" y="438"/>
                    </a:cubicBezTo>
                    <a:cubicBezTo>
                      <a:pt x="1168" y="304"/>
                      <a:pt x="1034" y="171"/>
                      <a:pt x="867" y="71"/>
                    </a:cubicBezTo>
                    <a:cubicBezTo>
                      <a:pt x="764" y="29"/>
                      <a:pt x="648" y="1"/>
                      <a:pt x="5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9"/>
              <p:cNvSpPr/>
              <p:nvPr/>
            </p:nvSpPr>
            <p:spPr>
              <a:xfrm flipH="1">
                <a:off x="6984963" y="2968771"/>
                <a:ext cx="51277" cy="43882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970" extrusionOk="0">
                    <a:moveTo>
                      <a:pt x="1702" y="1"/>
                    </a:moveTo>
                    <a:cubicBezTo>
                      <a:pt x="1435" y="1"/>
                      <a:pt x="1168" y="134"/>
                      <a:pt x="968" y="335"/>
                    </a:cubicBezTo>
                    <a:cubicBezTo>
                      <a:pt x="768" y="535"/>
                      <a:pt x="601" y="768"/>
                      <a:pt x="401" y="968"/>
                    </a:cubicBezTo>
                    <a:cubicBezTo>
                      <a:pt x="301" y="1068"/>
                      <a:pt x="167" y="1202"/>
                      <a:pt x="100" y="1335"/>
                    </a:cubicBezTo>
                    <a:cubicBezTo>
                      <a:pt x="0" y="1469"/>
                      <a:pt x="0" y="1669"/>
                      <a:pt x="67" y="1802"/>
                    </a:cubicBezTo>
                    <a:cubicBezTo>
                      <a:pt x="167" y="1936"/>
                      <a:pt x="301" y="1969"/>
                      <a:pt x="434" y="1969"/>
                    </a:cubicBezTo>
                    <a:cubicBezTo>
                      <a:pt x="567" y="1969"/>
                      <a:pt x="701" y="1936"/>
                      <a:pt x="834" y="1902"/>
                    </a:cubicBezTo>
                    <a:cubicBezTo>
                      <a:pt x="1268" y="1702"/>
                      <a:pt x="1668" y="1435"/>
                      <a:pt x="2002" y="1102"/>
                    </a:cubicBezTo>
                    <a:cubicBezTo>
                      <a:pt x="2202" y="935"/>
                      <a:pt x="2302" y="701"/>
                      <a:pt x="2302" y="468"/>
                    </a:cubicBezTo>
                    <a:cubicBezTo>
                      <a:pt x="2269" y="201"/>
                      <a:pt x="2002" y="1"/>
                      <a:pt x="1702" y="1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9"/>
              <p:cNvSpPr/>
              <p:nvPr/>
            </p:nvSpPr>
            <p:spPr>
              <a:xfrm flipH="1">
                <a:off x="6889091" y="1416827"/>
                <a:ext cx="354462" cy="918911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41253" extrusionOk="0">
                    <a:moveTo>
                      <a:pt x="8821" y="1"/>
                    </a:moveTo>
                    <a:cubicBezTo>
                      <a:pt x="6103" y="1"/>
                      <a:pt x="3597" y="2072"/>
                      <a:pt x="2369" y="4560"/>
                    </a:cubicBezTo>
                    <a:cubicBezTo>
                      <a:pt x="1101" y="7195"/>
                      <a:pt x="935" y="10230"/>
                      <a:pt x="768" y="13166"/>
                    </a:cubicBezTo>
                    <a:lnTo>
                      <a:pt x="1" y="29211"/>
                    </a:lnTo>
                    <a:cubicBezTo>
                      <a:pt x="2803" y="29678"/>
                      <a:pt x="5304" y="31212"/>
                      <a:pt x="7006" y="33514"/>
                    </a:cubicBezTo>
                    <a:cubicBezTo>
                      <a:pt x="8106" y="34981"/>
                      <a:pt x="8807" y="36716"/>
                      <a:pt x="9841" y="38250"/>
                    </a:cubicBezTo>
                    <a:cubicBezTo>
                      <a:pt x="10875" y="39785"/>
                      <a:pt x="12410" y="41153"/>
                      <a:pt x="14244" y="41253"/>
                    </a:cubicBezTo>
                    <a:cubicBezTo>
                      <a:pt x="12877" y="31879"/>
                      <a:pt x="14878" y="22406"/>
                      <a:pt x="15612" y="12966"/>
                    </a:cubicBezTo>
                    <a:cubicBezTo>
                      <a:pt x="15812" y="10297"/>
                      <a:pt x="15912" y="7562"/>
                      <a:pt x="15011" y="5060"/>
                    </a:cubicBezTo>
                    <a:cubicBezTo>
                      <a:pt x="14111" y="2558"/>
                      <a:pt x="11943" y="290"/>
                      <a:pt x="9307" y="23"/>
                    </a:cubicBezTo>
                    <a:cubicBezTo>
                      <a:pt x="9145" y="8"/>
                      <a:pt x="8982" y="1"/>
                      <a:pt x="8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9"/>
              <p:cNvSpPr/>
              <p:nvPr/>
            </p:nvSpPr>
            <p:spPr>
              <a:xfrm flipH="1">
                <a:off x="6857216" y="2342353"/>
                <a:ext cx="280086" cy="306214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3747" extrusionOk="0">
                    <a:moveTo>
                      <a:pt x="6422" y="0"/>
                    </a:moveTo>
                    <a:cubicBezTo>
                      <a:pt x="5054" y="0"/>
                      <a:pt x="3688" y="209"/>
                      <a:pt x="2369" y="637"/>
                    </a:cubicBezTo>
                    <a:cubicBezTo>
                      <a:pt x="1368" y="970"/>
                      <a:pt x="268" y="1604"/>
                      <a:pt x="67" y="2671"/>
                    </a:cubicBezTo>
                    <a:cubicBezTo>
                      <a:pt x="1" y="3172"/>
                      <a:pt x="67" y="3705"/>
                      <a:pt x="268" y="4206"/>
                    </a:cubicBezTo>
                    <a:cubicBezTo>
                      <a:pt x="1035" y="6874"/>
                      <a:pt x="3170" y="9376"/>
                      <a:pt x="3403" y="12545"/>
                    </a:cubicBezTo>
                    <a:cubicBezTo>
                      <a:pt x="3470" y="13212"/>
                      <a:pt x="4571" y="13112"/>
                      <a:pt x="4771" y="13746"/>
                    </a:cubicBezTo>
                    <a:cubicBezTo>
                      <a:pt x="6991" y="12052"/>
                      <a:pt x="8546" y="11406"/>
                      <a:pt x="11025" y="11406"/>
                    </a:cubicBezTo>
                    <a:cubicBezTo>
                      <a:pt x="11378" y="11406"/>
                      <a:pt x="11749" y="11419"/>
                      <a:pt x="12143" y="11444"/>
                    </a:cubicBezTo>
                    <a:cubicBezTo>
                      <a:pt x="12160" y="11447"/>
                      <a:pt x="12177" y="11448"/>
                      <a:pt x="12194" y="11448"/>
                    </a:cubicBezTo>
                    <a:cubicBezTo>
                      <a:pt x="12405" y="11448"/>
                      <a:pt x="12574" y="11260"/>
                      <a:pt x="12543" y="11044"/>
                    </a:cubicBezTo>
                    <a:lnTo>
                      <a:pt x="10675" y="2371"/>
                    </a:lnTo>
                    <a:cubicBezTo>
                      <a:pt x="10575" y="1537"/>
                      <a:pt x="10775" y="703"/>
                      <a:pt x="9975" y="470"/>
                    </a:cubicBezTo>
                    <a:cubicBezTo>
                      <a:pt x="8809" y="159"/>
                      <a:pt x="7615" y="0"/>
                      <a:pt x="6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9"/>
              <p:cNvSpPr/>
              <p:nvPr/>
            </p:nvSpPr>
            <p:spPr>
              <a:xfrm flipH="1">
                <a:off x="6881674" y="2383896"/>
                <a:ext cx="243733" cy="110863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4977" extrusionOk="0">
                    <a:moveTo>
                      <a:pt x="7460" y="0"/>
                    </a:moveTo>
                    <a:cubicBezTo>
                      <a:pt x="5050" y="0"/>
                      <a:pt x="2650" y="679"/>
                      <a:pt x="768" y="2174"/>
                    </a:cubicBezTo>
                    <a:cubicBezTo>
                      <a:pt x="334" y="2441"/>
                      <a:pt x="67" y="2908"/>
                      <a:pt x="0" y="3442"/>
                    </a:cubicBezTo>
                    <a:cubicBezTo>
                      <a:pt x="0" y="4009"/>
                      <a:pt x="501" y="4442"/>
                      <a:pt x="668" y="4976"/>
                    </a:cubicBezTo>
                    <a:cubicBezTo>
                      <a:pt x="2693" y="3370"/>
                      <a:pt x="5172" y="2527"/>
                      <a:pt x="7688" y="2527"/>
                    </a:cubicBezTo>
                    <a:cubicBezTo>
                      <a:pt x="8777" y="2527"/>
                      <a:pt x="9873" y="2685"/>
                      <a:pt x="10942" y="3008"/>
                    </a:cubicBezTo>
                    <a:cubicBezTo>
                      <a:pt x="10875" y="2574"/>
                      <a:pt x="10875" y="2141"/>
                      <a:pt x="10908" y="1740"/>
                    </a:cubicBezTo>
                    <a:cubicBezTo>
                      <a:pt x="10942" y="1307"/>
                      <a:pt x="10808" y="873"/>
                      <a:pt x="10508" y="540"/>
                    </a:cubicBezTo>
                    <a:cubicBezTo>
                      <a:pt x="10241" y="339"/>
                      <a:pt x="9908" y="206"/>
                      <a:pt x="9574" y="173"/>
                    </a:cubicBezTo>
                    <a:cubicBezTo>
                      <a:pt x="8877" y="59"/>
                      <a:pt x="8168" y="0"/>
                      <a:pt x="7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9"/>
              <p:cNvSpPr/>
              <p:nvPr/>
            </p:nvSpPr>
            <p:spPr>
              <a:xfrm flipH="1">
                <a:off x="6859376" y="2514784"/>
                <a:ext cx="219966" cy="97364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4371" extrusionOk="0">
                    <a:moveTo>
                      <a:pt x="7883" y="1"/>
                    </a:moveTo>
                    <a:cubicBezTo>
                      <a:pt x="5339" y="1"/>
                      <a:pt x="2835" y="709"/>
                      <a:pt x="701" y="2102"/>
                    </a:cubicBezTo>
                    <a:cubicBezTo>
                      <a:pt x="501" y="2202"/>
                      <a:pt x="301" y="2402"/>
                      <a:pt x="201" y="2603"/>
                    </a:cubicBezTo>
                    <a:cubicBezTo>
                      <a:pt x="1" y="3170"/>
                      <a:pt x="634" y="3770"/>
                      <a:pt x="468" y="4371"/>
                    </a:cubicBezTo>
                    <a:cubicBezTo>
                      <a:pt x="1068" y="3603"/>
                      <a:pt x="1869" y="3036"/>
                      <a:pt x="2803" y="2736"/>
                    </a:cubicBezTo>
                    <a:cubicBezTo>
                      <a:pt x="4242" y="2156"/>
                      <a:pt x="5778" y="1853"/>
                      <a:pt x="7321" y="1853"/>
                    </a:cubicBezTo>
                    <a:cubicBezTo>
                      <a:pt x="8175" y="1853"/>
                      <a:pt x="9031" y="1946"/>
                      <a:pt x="9874" y="2136"/>
                    </a:cubicBezTo>
                    <a:cubicBezTo>
                      <a:pt x="9708" y="1802"/>
                      <a:pt x="9641" y="1468"/>
                      <a:pt x="9708" y="1135"/>
                    </a:cubicBezTo>
                    <a:cubicBezTo>
                      <a:pt x="9741" y="801"/>
                      <a:pt x="9641" y="434"/>
                      <a:pt x="9374" y="201"/>
                    </a:cubicBezTo>
                    <a:cubicBezTo>
                      <a:pt x="9207" y="101"/>
                      <a:pt x="9007" y="34"/>
                      <a:pt x="8840" y="34"/>
                    </a:cubicBezTo>
                    <a:cubicBezTo>
                      <a:pt x="8521" y="12"/>
                      <a:pt x="8201" y="1"/>
                      <a:pt x="78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0" name="Google Shape;680;p39"/>
              <p:cNvGrpSpPr/>
              <p:nvPr/>
            </p:nvGrpSpPr>
            <p:grpSpPr>
              <a:xfrm>
                <a:off x="6835609" y="2230800"/>
                <a:ext cx="708857" cy="1821004"/>
                <a:chOff x="6963798" y="2228303"/>
                <a:chExt cx="708857" cy="1821004"/>
              </a:xfrm>
            </p:grpSpPr>
            <p:grpSp>
              <p:nvGrpSpPr>
                <p:cNvPr id="681" name="Google Shape;681;p39"/>
                <p:cNvGrpSpPr/>
                <p:nvPr/>
              </p:nvGrpSpPr>
              <p:grpSpPr>
                <a:xfrm>
                  <a:off x="6963798" y="2637116"/>
                  <a:ext cx="30472" cy="54262"/>
                  <a:chOff x="6963798" y="2637116"/>
                  <a:chExt cx="30472" cy="54262"/>
                </a:xfrm>
              </p:grpSpPr>
              <p:sp>
                <p:nvSpPr>
                  <p:cNvPr id="682" name="Google Shape;682;p39"/>
                  <p:cNvSpPr/>
                  <p:nvPr/>
                </p:nvSpPr>
                <p:spPr>
                  <a:xfrm flipH="1">
                    <a:off x="6968253" y="2637116"/>
                    <a:ext cx="26017" cy="16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8" h="748" extrusionOk="0">
                        <a:moveTo>
                          <a:pt x="134" y="1"/>
                        </a:moveTo>
                        <a:cubicBezTo>
                          <a:pt x="33" y="67"/>
                          <a:pt x="0" y="201"/>
                          <a:pt x="33" y="334"/>
                        </a:cubicBezTo>
                        <a:cubicBezTo>
                          <a:pt x="67" y="468"/>
                          <a:pt x="167" y="568"/>
                          <a:pt x="300" y="635"/>
                        </a:cubicBezTo>
                        <a:cubicBezTo>
                          <a:pt x="400" y="701"/>
                          <a:pt x="534" y="735"/>
                          <a:pt x="667" y="735"/>
                        </a:cubicBezTo>
                        <a:cubicBezTo>
                          <a:pt x="703" y="744"/>
                          <a:pt x="736" y="748"/>
                          <a:pt x="769" y="748"/>
                        </a:cubicBezTo>
                        <a:cubicBezTo>
                          <a:pt x="857" y="748"/>
                          <a:pt x="937" y="717"/>
                          <a:pt x="1034" y="668"/>
                        </a:cubicBezTo>
                        <a:cubicBezTo>
                          <a:pt x="1134" y="601"/>
                          <a:pt x="1168" y="468"/>
                          <a:pt x="1101" y="334"/>
                        </a:cubicBezTo>
                        <a:cubicBezTo>
                          <a:pt x="1034" y="268"/>
                          <a:pt x="901" y="201"/>
                          <a:pt x="801" y="201"/>
                        </a:cubicBezTo>
                        <a:cubicBezTo>
                          <a:pt x="567" y="168"/>
                          <a:pt x="334" y="101"/>
                          <a:pt x="134" y="1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39"/>
                  <p:cNvSpPr/>
                  <p:nvPr/>
                </p:nvSpPr>
                <p:spPr>
                  <a:xfrm flipH="1">
                    <a:off x="6963798" y="2655693"/>
                    <a:ext cx="26775" cy="12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2" h="560" extrusionOk="0">
                        <a:moveTo>
                          <a:pt x="268" y="1"/>
                        </a:moveTo>
                        <a:cubicBezTo>
                          <a:pt x="201" y="1"/>
                          <a:pt x="134" y="1"/>
                          <a:pt x="101" y="34"/>
                        </a:cubicBezTo>
                        <a:cubicBezTo>
                          <a:pt x="34" y="67"/>
                          <a:pt x="1" y="167"/>
                          <a:pt x="34" y="234"/>
                        </a:cubicBezTo>
                        <a:cubicBezTo>
                          <a:pt x="34" y="301"/>
                          <a:pt x="101" y="368"/>
                          <a:pt x="168" y="401"/>
                        </a:cubicBezTo>
                        <a:cubicBezTo>
                          <a:pt x="301" y="468"/>
                          <a:pt x="435" y="534"/>
                          <a:pt x="568" y="534"/>
                        </a:cubicBezTo>
                        <a:cubicBezTo>
                          <a:pt x="635" y="551"/>
                          <a:pt x="693" y="559"/>
                          <a:pt x="751" y="559"/>
                        </a:cubicBezTo>
                        <a:cubicBezTo>
                          <a:pt x="810" y="559"/>
                          <a:pt x="868" y="551"/>
                          <a:pt x="935" y="534"/>
                        </a:cubicBezTo>
                        <a:cubicBezTo>
                          <a:pt x="1035" y="501"/>
                          <a:pt x="1135" y="434"/>
                          <a:pt x="1168" y="334"/>
                        </a:cubicBezTo>
                        <a:cubicBezTo>
                          <a:pt x="1202" y="234"/>
                          <a:pt x="1202" y="134"/>
                          <a:pt x="1102" y="67"/>
                        </a:cubicBezTo>
                        <a:cubicBezTo>
                          <a:pt x="1068" y="34"/>
                          <a:pt x="1002" y="34"/>
                          <a:pt x="968" y="34"/>
                        </a:cubicBezTo>
                        <a:lnTo>
                          <a:pt x="268" y="1"/>
                        </a:ln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" name="Google Shape;684;p39"/>
                  <p:cNvSpPr/>
                  <p:nvPr/>
                </p:nvSpPr>
                <p:spPr>
                  <a:xfrm flipH="1">
                    <a:off x="6965268" y="2668702"/>
                    <a:ext cx="19357" cy="11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" h="510" extrusionOk="0">
                        <a:moveTo>
                          <a:pt x="422" y="0"/>
                        </a:moveTo>
                        <a:cubicBezTo>
                          <a:pt x="334" y="0"/>
                          <a:pt x="251" y="17"/>
                          <a:pt x="168" y="50"/>
                        </a:cubicBezTo>
                        <a:cubicBezTo>
                          <a:pt x="67" y="84"/>
                          <a:pt x="1" y="151"/>
                          <a:pt x="1" y="217"/>
                        </a:cubicBezTo>
                        <a:cubicBezTo>
                          <a:pt x="34" y="284"/>
                          <a:pt x="67" y="351"/>
                          <a:pt x="134" y="384"/>
                        </a:cubicBezTo>
                        <a:cubicBezTo>
                          <a:pt x="234" y="417"/>
                          <a:pt x="334" y="451"/>
                          <a:pt x="468" y="484"/>
                        </a:cubicBezTo>
                        <a:cubicBezTo>
                          <a:pt x="501" y="501"/>
                          <a:pt x="543" y="509"/>
                          <a:pt x="589" y="509"/>
                        </a:cubicBezTo>
                        <a:cubicBezTo>
                          <a:pt x="635" y="509"/>
                          <a:pt x="685" y="501"/>
                          <a:pt x="735" y="484"/>
                        </a:cubicBezTo>
                        <a:cubicBezTo>
                          <a:pt x="801" y="417"/>
                          <a:pt x="868" y="351"/>
                          <a:pt x="868" y="251"/>
                        </a:cubicBezTo>
                        <a:cubicBezTo>
                          <a:pt x="835" y="151"/>
                          <a:pt x="768" y="84"/>
                          <a:pt x="701" y="50"/>
                        </a:cubicBezTo>
                        <a:cubicBezTo>
                          <a:pt x="601" y="17"/>
                          <a:pt x="509" y="0"/>
                          <a:pt x="422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" name="Google Shape;685;p39"/>
                  <p:cNvSpPr/>
                  <p:nvPr/>
                </p:nvSpPr>
                <p:spPr>
                  <a:xfrm flipH="1">
                    <a:off x="6964533" y="2679728"/>
                    <a:ext cx="1488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" h="523" extrusionOk="0">
                        <a:moveTo>
                          <a:pt x="446" y="1"/>
                        </a:moveTo>
                        <a:cubicBezTo>
                          <a:pt x="411" y="1"/>
                          <a:pt x="375" y="9"/>
                          <a:pt x="334" y="22"/>
                        </a:cubicBezTo>
                        <a:cubicBezTo>
                          <a:pt x="234" y="56"/>
                          <a:pt x="134" y="123"/>
                          <a:pt x="67" y="189"/>
                        </a:cubicBezTo>
                        <a:cubicBezTo>
                          <a:pt x="34" y="223"/>
                          <a:pt x="0" y="289"/>
                          <a:pt x="0" y="356"/>
                        </a:cubicBezTo>
                        <a:cubicBezTo>
                          <a:pt x="34" y="456"/>
                          <a:pt x="167" y="489"/>
                          <a:pt x="267" y="523"/>
                        </a:cubicBezTo>
                        <a:lnTo>
                          <a:pt x="467" y="523"/>
                        </a:lnTo>
                        <a:cubicBezTo>
                          <a:pt x="534" y="523"/>
                          <a:pt x="601" y="456"/>
                          <a:pt x="634" y="423"/>
                        </a:cubicBezTo>
                        <a:cubicBezTo>
                          <a:pt x="667" y="323"/>
                          <a:pt x="667" y="256"/>
                          <a:pt x="634" y="189"/>
                        </a:cubicBezTo>
                        <a:cubicBezTo>
                          <a:pt x="634" y="123"/>
                          <a:pt x="601" y="89"/>
                          <a:pt x="601" y="56"/>
                        </a:cubicBezTo>
                        <a:cubicBezTo>
                          <a:pt x="542" y="17"/>
                          <a:pt x="495" y="1"/>
                          <a:pt x="446" y="1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6" name="Google Shape;686;p39"/>
                <p:cNvGrpSpPr/>
                <p:nvPr/>
              </p:nvGrpSpPr>
              <p:grpSpPr>
                <a:xfrm>
                  <a:off x="6969745" y="2228303"/>
                  <a:ext cx="702910" cy="1821004"/>
                  <a:chOff x="6969745" y="2228303"/>
                  <a:chExt cx="702910" cy="1821004"/>
                </a:xfrm>
              </p:grpSpPr>
              <p:sp>
                <p:nvSpPr>
                  <p:cNvPr id="687" name="Google Shape;687;p39"/>
                  <p:cNvSpPr/>
                  <p:nvPr/>
                </p:nvSpPr>
                <p:spPr>
                  <a:xfrm flipH="1">
                    <a:off x="7177793" y="3481316"/>
                    <a:ext cx="268993" cy="528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76" h="23712" extrusionOk="0">
                        <a:moveTo>
                          <a:pt x="4627" y="0"/>
                        </a:moveTo>
                        <a:cubicBezTo>
                          <a:pt x="2841" y="0"/>
                          <a:pt x="1241" y="1248"/>
                          <a:pt x="668" y="2831"/>
                        </a:cubicBezTo>
                        <a:cubicBezTo>
                          <a:pt x="1" y="4732"/>
                          <a:pt x="468" y="6967"/>
                          <a:pt x="1035" y="9069"/>
                        </a:cubicBezTo>
                        <a:cubicBezTo>
                          <a:pt x="1668" y="11404"/>
                          <a:pt x="2469" y="13672"/>
                          <a:pt x="3370" y="15907"/>
                        </a:cubicBezTo>
                        <a:cubicBezTo>
                          <a:pt x="3770" y="16874"/>
                          <a:pt x="3870" y="17942"/>
                          <a:pt x="3670" y="18976"/>
                        </a:cubicBezTo>
                        <a:cubicBezTo>
                          <a:pt x="3670" y="19042"/>
                          <a:pt x="3670" y="19109"/>
                          <a:pt x="3637" y="19143"/>
                        </a:cubicBezTo>
                        <a:cubicBezTo>
                          <a:pt x="3403" y="19810"/>
                          <a:pt x="3336" y="20610"/>
                          <a:pt x="3837" y="21177"/>
                        </a:cubicBezTo>
                        <a:cubicBezTo>
                          <a:pt x="4304" y="21778"/>
                          <a:pt x="5071" y="21844"/>
                          <a:pt x="5771" y="22011"/>
                        </a:cubicBezTo>
                        <a:cubicBezTo>
                          <a:pt x="6772" y="22311"/>
                          <a:pt x="7706" y="22879"/>
                          <a:pt x="8673" y="23279"/>
                        </a:cubicBezTo>
                        <a:cubicBezTo>
                          <a:pt x="9295" y="23528"/>
                          <a:pt x="9955" y="23712"/>
                          <a:pt x="10574" y="23712"/>
                        </a:cubicBezTo>
                        <a:cubicBezTo>
                          <a:pt x="10952" y="23712"/>
                          <a:pt x="11314" y="23643"/>
                          <a:pt x="11642" y="23479"/>
                        </a:cubicBezTo>
                        <a:cubicBezTo>
                          <a:pt x="12043" y="23346"/>
                          <a:pt x="12076" y="22845"/>
                          <a:pt x="11742" y="22645"/>
                        </a:cubicBezTo>
                        <a:lnTo>
                          <a:pt x="11742" y="22645"/>
                        </a:lnTo>
                        <a:lnTo>
                          <a:pt x="11709" y="22678"/>
                        </a:lnTo>
                        <a:cubicBezTo>
                          <a:pt x="11542" y="22512"/>
                          <a:pt x="11309" y="22378"/>
                          <a:pt x="11109" y="22311"/>
                        </a:cubicBezTo>
                        <a:cubicBezTo>
                          <a:pt x="10241" y="21911"/>
                          <a:pt x="9474" y="21377"/>
                          <a:pt x="8774" y="20744"/>
                        </a:cubicBezTo>
                        <a:cubicBezTo>
                          <a:pt x="7373" y="19509"/>
                          <a:pt x="6505" y="17808"/>
                          <a:pt x="6305" y="15940"/>
                        </a:cubicBezTo>
                        <a:cubicBezTo>
                          <a:pt x="5605" y="9169"/>
                          <a:pt x="6372" y="5733"/>
                          <a:pt x="5838" y="196"/>
                        </a:cubicBezTo>
                        <a:cubicBezTo>
                          <a:pt x="5431" y="62"/>
                          <a:pt x="5025" y="0"/>
                          <a:pt x="4627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8" name="Google Shape;688;p39"/>
                  <p:cNvSpPr/>
                  <p:nvPr/>
                </p:nvSpPr>
                <p:spPr>
                  <a:xfrm flipH="1">
                    <a:off x="7177793" y="3921827"/>
                    <a:ext cx="197668" cy="87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4" h="3936" extrusionOk="0">
                        <a:moveTo>
                          <a:pt x="268" y="0"/>
                        </a:moveTo>
                        <a:lnTo>
                          <a:pt x="268" y="0"/>
                        </a:lnTo>
                        <a:cubicBezTo>
                          <a:pt x="201" y="501"/>
                          <a:pt x="1" y="1235"/>
                          <a:pt x="435" y="1535"/>
                        </a:cubicBezTo>
                        <a:cubicBezTo>
                          <a:pt x="1315" y="2156"/>
                          <a:pt x="1668" y="2277"/>
                          <a:pt x="1901" y="2277"/>
                        </a:cubicBezTo>
                        <a:cubicBezTo>
                          <a:pt x="2050" y="2277"/>
                          <a:pt x="2150" y="2228"/>
                          <a:pt x="2307" y="2228"/>
                        </a:cubicBezTo>
                        <a:cubicBezTo>
                          <a:pt x="2379" y="2228"/>
                          <a:pt x="2463" y="2238"/>
                          <a:pt x="2569" y="2269"/>
                        </a:cubicBezTo>
                        <a:cubicBezTo>
                          <a:pt x="3570" y="2535"/>
                          <a:pt x="4504" y="3103"/>
                          <a:pt x="5471" y="3503"/>
                        </a:cubicBezTo>
                        <a:cubicBezTo>
                          <a:pt x="6093" y="3752"/>
                          <a:pt x="6753" y="3936"/>
                          <a:pt x="7372" y="3936"/>
                        </a:cubicBezTo>
                        <a:cubicBezTo>
                          <a:pt x="7750" y="3936"/>
                          <a:pt x="8112" y="3867"/>
                          <a:pt x="8440" y="3703"/>
                        </a:cubicBezTo>
                        <a:cubicBezTo>
                          <a:pt x="8841" y="3603"/>
                          <a:pt x="8874" y="3069"/>
                          <a:pt x="8540" y="2869"/>
                        </a:cubicBezTo>
                        <a:lnTo>
                          <a:pt x="8540" y="2869"/>
                        </a:lnTo>
                        <a:lnTo>
                          <a:pt x="8507" y="2902"/>
                        </a:lnTo>
                        <a:cubicBezTo>
                          <a:pt x="8340" y="2736"/>
                          <a:pt x="8107" y="2602"/>
                          <a:pt x="7907" y="2535"/>
                        </a:cubicBezTo>
                        <a:cubicBezTo>
                          <a:pt x="7573" y="2369"/>
                          <a:pt x="7273" y="2202"/>
                          <a:pt x="6973" y="2002"/>
                        </a:cubicBezTo>
                        <a:cubicBezTo>
                          <a:pt x="6735" y="2263"/>
                          <a:pt x="6412" y="2406"/>
                          <a:pt x="5992" y="2406"/>
                        </a:cubicBezTo>
                        <a:cubicBezTo>
                          <a:pt x="5824" y="2406"/>
                          <a:pt x="5639" y="2383"/>
                          <a:pt x="5438" y="2335"/>
                        </a:cubicBezTo>
                        <a:cubicBezTo>
                          <a:pt x="3603" y="1935"/>
                          <a:pt x="1936" y="968"/>
                          <a:pt x="26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" name="Google Shape;689;p39"/>
                  <p:cNvSpPr/>
                  <p:nvPr/>
                </p:nvSpPr>
                <p:spPr>
                  <a:xfrm flipH="1">
                    <a:off x="7312268" y="3437368"/>
                    <a:ext cx="264538" cy="6112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76" h="27439" extrusionOk="0">
                        <a:moveTo>
                          <a:pt x="7706" y="0"/>
                        </a:moveTo>
                        <a:cubicBezTo>
                          <a:pt x="6765" y="241"/>
                          <a:pt x="5788" y="361"/>
                          <a:pt x="4812" y="361"/>
                        </a:cubicBezTo>
                        <a:cubicBezTo>
                          <a:pt x="4160" y="361"/>
                          <a:pt x="3509" y="307"/>
                          <a:pt x="2869" y="201"/>
                        </a:cubicBezTo>
                        <a:lnTo>
                          <a:pt x="2869" y="201"/>
                        </a:lnTo>
                        <a:cubicBezTo>
                          <a:pt x="0" y="8773"/>
                          <a:pt x="3803" y="15145"/>
                          <a:pt x="3703" y="20649"/>
                        </a:cubicBezTo>
                        <a:cubicBezTo>
                          <a:pt x="3603" y="21149"/>
                          <a:pt x="3236" y="22250"/>
                          <a:pt x="3169" y="22750"/>
                        </a:cubicBezTo>
                        <a:cubicBezTo>
                          <a:pt x="3069" y="23217"/>
                          <a:pt x="3069" y="23717"/>
                          <a:pt x="3169" y="24218"/>
                        </a:cubicBezTo>
                        <a:cubicBezTo>
                          <a:pt x="3469" y="24618"/>
                          <a:pt x="3870" y="24918"/>
                          <a:pt x="4337" y="25052"/>
                        </a:cubicBezTo>
                        <a:cubicBezTo>
                          <a:pt x="4770" y="25185"/>
                          <a:pt x="5170" y="25352"/>
                          <a:pt x="5571" y="25552"/>
                        </a:cubicBezTo>
                        <a:cubicBezTo>
                          <a:pt x="5904" y="25786"/>
                          <a:pt x="6238" y="26052"/>
                          <a:pt x="6571" y="26319"/>
                        </a:cubicBezTo>
                        <a:cubicBezTo>
                          <a:pt x="6905" y="26586"/>
                          <a:pt x="7305" y="26753"/>
                          <a:pt x="7672" y="26886"/>
                        </a:cubicBezTo>
                        <a:cubicBezTo>
                          <a:pt x="8540" y="27220"/>
                          <a:pt x="9440" y="27387"/>
                          <a:pt x="10374" y="27420"/>
                        </a:cubicBezTo>
                        <a:cubicBezTo>
                          <a:pt x="10508" y="27428"/>
                          <a:pt x="10666" y="27439"/>
                          <a:pt x="10829" y="27439"/>
                        </a:cubicBezTo>
                        <a:cubicBezTo>
                          <a:pt x="11317" y="27439"/>
                          <a:pt x="11842" y="27345"/>
                          <a:pt x="11842" y="26820"/>
                        </a:cubicBezTo>
                        <a:cubicBezTo>
                          <a:pt x="11875" y="26619"/>
                          <a:pt x="11241" y="26086"/>
                          <a:pt x="11008" y="25986"/>
                        </a:cubicBezTo>
                        <a:cubicBezTo>
                          <a:pt x="9840" y="25285"/>
                          <a:pt x="8806" y="24385"/>
                          <a:pt x="7972" y="23284"/>
                        </a:cubicBezTo>
                        <a:cubicBezTo>
                          <a:pt x="7239" y="22350"/>
                          <a:pt x="6838" y="21149"/>
                          <a:pt x="6872" y="19948"/>
                        </a:cubicBezTo>
                        <a:cubicBezTo>
                          <a:pt x="7172" y="13143"/>
                          <a:pt x="7439" y="6939"/>
                          <a:pt x="7706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" name="Google Shape;690;p39"/>
                  <p:cNvSpPr/>
                  <p:nvPr/>
                </p:nvSpPr>
                <p:spPr>
                  <a:xfrm flipH="1">
                    <a:off x="7312268" y="3929244"/>
                    <a:ext cx="196198" cy="120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8" h="5390" extrusionOk="0">
                        <a:moveTo>
                          <a:pt x="268" y="1"/>
                        </a:moveTo>
                        <a:cubicBezTo>
                          <a:pt x="201" y="268"/>
                          <a:pt x="134" y="501"/>
                          <a:pt x="134" y="668"/>
                        </a:cubicBezTo>
                        <a:cubicBezTo>
                          <a:pt x="1" y="1135"/>
                          <a:pt x="1" y="1669"/>
                          <a:pt x="134" y="2136"/>
                        </a:cubicBezTo>
                        <a:cubicBezTo>
                          <a:pt x="435" y="2569"/>
                          <a:pt x="835" y="2936"/>
                          <a:pt x="1335" y="3136"/>
                        </a:cubicBezTo>
                        <a:cubicBezTo>
                          <a:pt x="1736" y="3203"/>
                          <a:pt x="2136" y="3337"/>
                          <a:pt x="2503" y="3470"/>
                        </a:cubicBezTo>
                        <a:cubicBezTo>
                          <a:pt x="2870" y="3737"/>
                          <a:pt x="3203" y="4004"/>
                          <a:pt x="3537" y="4271"/>
                        </a:cubicBezTo>
                        <a:cubicBezTo>
                          <a:pt x="3870" y="4504"/>
                          <a:pt x="4237" y="4704"/>
                          <a:pt x="4638" y="4838"/>
                        </a:cubicBezTo>
                        <a:cubicBezTo>
                          <a:pt x="5505" y="5138"/>
                          <a:pt x="6406" y="5338"/>
                          <a:pt x="7306" y="5371"/>
                        </a:cubicBezTo>
                        <a:cubicBezTo>
                          <a:pt x="7436" y="5380"/>
                          <a:pt x="7590" y="5390"/>
                          <a:pt x="7749" y="5390"/>
                        </a:cubicBezTo>
                        <a:cubicBezTo>
                          <a:pt x="8240" y="5390"/>
                          <a:pt x="8774" y="5292"/>
                          <a:pt x="8774" y="4738"/>
                        </a:cubicBezTo>
                        <a:cubicBezTo>
                          <a:pt x="8807" y="4537"/>
                          <a:pt x="8173" y="4004"/>
                          <a:pt x="7940" y="3904"/>
                        </a:cubicBezTo>
                        <a:cubicBezTo>
                          <a:pt x="7740" y="3770"/>
                          <a:pt x="7540" y="3637"/>
                          <a:pt x="7340" y="3503"/>
                        </a:cubicBezTo>
                        <a:cubicBezTo>
                          <a:pt x="7340" y="3603"/>
                          <a:pt x="7306" y="3704"/>
                          <a:pt x="7239" y="3770"/>
                        </a:cubicBezTo>
                        <a:cubicBezTo>
                          <a:pt x="7071" y="4062"/>
                          <a:pt x="6725" y="4156"/>
                          <a:pt x="6346" y="4156"/>
                        </a:cubicBezTo>
                        <a:cubicBezTo>
                          <a:pt x="5901" y="4156"/>
                          <a:pt x="5411" y="4027"/>
                          <a:pt x="5105" y="3937"/>
                        </a:cubicBezTo>
                        <a:cubicBezTo>
                          <a:pt x="3103" y="3170"/>
                          <a:pt x="1402" y="1802"/>
                          <a:pt x="2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" name="Google Shape;691;p39"/>
                  <p:cNvSpPr/>
                  <p:nvPr/>
                </p:nvSpPr>
                <p:spPr>
                  <a:xfrm flipH="1">
                    <a:off x="7293690" y="2521910"/>
                    <a:ext cx="352970" cy="1007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6" h="45237" extrusionOk="0">
                        <a:moveTo>
                          <a:pt x="8749" y="0"/>
                        </a:moveTo>
                        <a:cubicBezTo>
                          <a:pt x="8597" y="0"/>
                          <a:pt x="8438" y="12"/>
                          <a:pt x="8273" y="36"/>
                        </a:cubicBezTo>
                        <a:cubicBezTo>
                          <a:pt x="5871" y="403"/>
                          <a:pt x="3203" y="169"/>
                          <a:pt x="1535" y="1604"/>
                        </a:cubicBezTo>
                        <a:cubicBezTo>
                          <a:pt x="768" y="2237"/>
                          <a:pt x="301" y="3138"/>
                          <a:pt x="201" y="4139"/>
                        </a:cubicBezTo>
                        <a:cubicBezTo>
                          <a:pt x="1" y="5873"/>
                          <a:pt x="768" y="7708"/>
                          <a:pt x="1535" y="9442"/>
                        </a:cubicBezTo>
                        <a:cubicBezTo>
                          <a:pt x="2502" y="11611"/>
                          <a:pt x="3536" y="13779"/>
                          <a:pt x="4170" y="16014"/>
                        </a:cubicBezTo>
                        <a:cubicBezTo>
                          <a:pt x="4804" y="18249"/>
                          <a:pt x="3436" y="19883"/>
                          <a:pt x="2836" y="21918"/>
                        </a:cubicBezTo>
                        <a:cubicBezTo>
                          <a:pt x="1035" y="25421"/>
                          <a:pt x="1902" y="28723"/>
                          <a:pt x="2936" y="33760"/>
                        </a:cubicBezTo>
                        <a:cubicBezTo>
                          <a:pt x="3370" y="35861"/>
                          <a:pt x="3670" y="41365"/>
                          <a:pt x="3903" y="44001"/>
                        </a:cubicBezTo>
                        <a:cubicBezTo>
                          <a:pt x="5367" y="45036"/>
                          <a:pt x="7058" y="45236"/>
                          <a:pt x="8526" y="45236"/>
                        </a:cubicBezTo>
                        <a:cubicBezTo>
                          <a:pt x="9233" y="45236"/>
                          <a:pt x="9888" y="45190"/>
                          <a:pt x="10441" y="45168"/>
                        </a:cubicBezTo>
                        <a:lnTo>
                          <a:pt x="15845" y="43467"/>
                        </a:lnTo>
                        <a:cubicBezTo>
                          <a:pt x="15612" y="38630"/>
                          <a:pt x="14511" y="27989"/>
                          <a:pt x="15178" y="23086"/>
                        </a:cubicBezTo>
                        <a:lnTo>
                          <a:pt x="14211" y="11210"/>
                        </a:lnTo>
                        <a:cubicBezTo>
                          <a:pt x="14811" y="8709"/>
                          <a:pt x="15045" y="8909"/>
                          <a:pt x="14878" y="7675"/>
                        </a:cubicBezTo>
                        <a:cubicBezTo>
                          <a:pt x="14778" y="6574"/>
                          <a:pt x="14111" y="6140"/>
                          <a:pt x="13510" y="5273"/>
                        </a:cubicBezTo>
                        <a:cubicBezTo>
                          <a:pt x="12155" y="3381"/>
                          <a:pt x="11365" y="0"/>
                          <a:pt x="87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" name="Google Shape;692;p39"/>
                  <p:cNvSpPr/>
                  <p:nvPr/>
                </p:nvSpPr>
                <p:spPr>
                  <a:xfrm flipH="1">
                    <a:off x="7443044" y="2434280"/>
                    <a:ext cx="105539" cy="160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38" h="7212" extrusionOk="0">
                        <a:moveTo>
                          <a:pt x="468" y="0"/>
                        </a:moveTo>
                        <a:cubicBezTo>
                          <a:pt x="501" y="1935"/>
                          <a:pt x="334" y="3836"/>
                          <a:pt x="1" y="5738"/>
                        </a:cubicBezTo>
                        <a:cubicBezTo>
                          <a:pt x="935" y="6572"/>
                          <a:pt x="2069" y="7072"/>
                          <a:pt x="3270" y="7205"/>
                        </a:cubicBezTo>
                        <a:cubicBezTo>
                          <a:pt x="3403" y="7205"/>
                          <a:pt x="3505" y="7212"/>
                          <a:pt x="3591" y="7212"/>
                        </a:cubicBezTo>
                        <a:cubicBezTo>
                          <a:pt x="3784" y="7212"/>
                          <a:pt x="3896" y="7180"/>
                          <a:pt x="4104" y="6972"/>
                        </a:cubicBezTo>
                        <a:cubicBezTo>
                          <a:pt x="4370" y="6672"/>
                          <a:pt x="4537" y="6271"/>
                          <a:pt x="4604" y="5871"/>
                        </a:cubicBezTo>
                        <a:cubicBezTo>
                          <a:pt x="4737" y="5437"/>
                          <a:pt x="4737" y="5004"/>
                          <a:pt x="4637" y="4603"/>
                        </a:cubicBezTo>
                        <a:cubicBezTo>
                          <a:pt x="4537" y="4337"/>
                          <a:pt x="4370" y="4103"/>
                          <a:pt x="4204" y="3870"/>
                        </a:cubicBezTo>
                        <a:cubicBezTo>
                          <a:pt x="3537" y="2969"/>
                          <a:pt x="3436" y="1701"/>
                          <a:pt x="3470" y="567"/>
                        </a:cubicBezTo>
                        <a:lnTo>
                          <a:pt x="3470" y="567"/>
                        </a:lnTo>
                        <a:cubicBezTo>
                          <a:pt x="3392" y="575"/>
                          <a:pt x="3313" y="579"/>
                          <a:pt x="3234" y="579"/>
                        </a:cubicBezTo>
                        <a:cubicBezTo>
                          <a:pt x="2331" y="579"/>
                          <a:pt x="1357" y="92"/>
                          <a:pt x="468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" name="Google Shape;693;p39"/>
                  <p:cNvSpPr/>
                  <p:nvPr/>
                </p:nvSpPr>
                <p:spPr>
                  <a:xfrm flipH="1">
                    <a:off x="7399942" y="2315376"/>
                    <a:ext cx="148641" cy="182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73" h="8194" extrusionOk="0">
                        <a:moveTo>
                          <a:pt x="4407" y="0"/>
                        </a:moveTo>
                        <a:cubicBezTo>
                          <a:pt x="3771" y="0"/>
                          <a:pt x="3114" y="77"/>
                          <a:pt x="2636" y="201"/>
                        </a:cubicBezTo>
                        <a:cubicBezTo>
                          <a:pt x="1869" y="401"/>
                          <a:pt x="1202" y="868"/>
                          <a:pt x="768" y="1502"/>
                        </a:cubicBezTo>
                        <a:cubicBezTo>
                          <a:pt x="201" y="2169"/>
                          <a:pt x="1" y="3337"/>
                          <a:pt x="34" y="4171"/>
                        </a:cubicBezTo>
                        <a:cubicBezTo>
                          <a:pt x="67" y="4671"/>
                          <a:pt x="201" y="5171"/>
                          <a:pt x="434" y="5638"/>
                        </a:cubicBezTo>
                        <a:cubicBezTo>
                          <a:pt x="701" y="6205"/>
                          <a:pt x="1101" y="6706"/>
                          <a:pt x="1568" y="7106"/>
                        </a:cubicBezTo>
                        <a:cubicBezTo>
                          <a:pt x="2502" y="7773"/>
                          <a:pt x="3603" y="8140"/>
                          <a:pt x="4737" y="8174"/>
                        </a:cubicBezTo>
                        <a:cubicBezTo>
                          <a:pt x="4805" y="8187"/>
                          <a:pt x="4875" y="8194"/>
                          <a:pt x="4944" y="8194"/>
                        </a:cubicBezTo>
                        <a:cubicBezTo>
                          <a:pt x="5215" y="8194"/>
                          <a:pt x="5486" y="8093"/>
                          <a:pt x="5671" y="7907"/>
                        </a:cubicBezTo>
                        <a:cubicBezTo>
                          <a:pt x="5771" y="7740"/>
                          <a:pt x="5838" y="7573"/>
                          <a:pt x="5872" y="7406"/>
                        </a:cubicBezTo>
                        <a:cubicBezTo>
                          <a:pt x="6038" y="6506"/>
                          <a:pt x="6339" y="5972"/>
                          <a:pt x="6505" y="5105"/>
                        </a:cubicBezTo>
                        <a:cubicBezTo>
                          <a:pt x="6672" y="4738"/>
                          <a:pt x="6672" y="4337"/>
                          <a:pt x="6572" y="3971"/>
                        </a:cubicBezTo>
                        <a:cubicBezTo>
                          <a:pt x="6439" y="3737"/>
                          <a:pt x="6372" y="3470"/>
                          <a:pt x="6372" y="3203"/>
                        </a:cubicBezTo>
                        <a:cubicBezTo>
                          <a:pt x="6272" y="2870"/>
                          <a:pt x="6305" y="2503"/>
                          <a:pt x="6439" y="2203"/>
                        </a:cubicBezTo>
                        <a:lnTo>
                          <a:pt x="5905" y="201"/>
                        </a:lnTo>
                        <a:cubicBezTo>
                          <a:pt x="5514" y="60"/>
                          <a:pt x="4968" y="0"/>
                          <a:pt x="4407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39"/>
                  <p:cNvSpPr/>
                  <p:nvPr/>
                </p:nvSpPr>
                <p:spPr>
                  <a:xfrm flipH="1">
                    <a:off x="7399942" y="2379283"/>
                    <a:ext cx="31987" cy="63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6" h="2870" extrusionOk="0">
                        <a:moveTo>
                          <a:pt x="301" y="1"/>
                        </a:moveTo>
                        <a:cubicBezTo>
                          <a:pt x="201" y="334"/>
                          <a:pt x="268" y="668"/>
                          <a:pt x="468" y="935"/>
                        </a:cubicBezTo>
                        <a:cubicBezTo>
                          <a:pt x="568" y="1102"/>
                          <a:pt x="668" y="1235"/>
                          <a:pt x="801" y="1402"/>
                        </a:cubicBezTo>
                        <a:cubicBezTo>
                          <a:pt x="868" y="1468"/>
                          <a:pt x="935" y="1535"/>
                          <a:pt x="1001" y="1635"/>
                        </a:cubicBezTo>
                        <a:cubicBezTo>
                          <a:pt x="1068" y="1735"/>
                          <a:pt x="1202" y="1902"/>
                          <a:pt x="1102" y="2036"/>
                        </a:cubicBezTo>
                        <a:cubicBezTo>
                          <a:pt x="1068" y="2102"/>
                          <a:pt x="968" y="2169"/>
                          <a:pt x="901" y="2202"/>
                        </a:cubicBezTo>
                        <a:lnTo>
                          <a:pt x="1" y="2669"/>
                        </a:lnTo>
                        <a:lnTo>
                          <a:pt x="101" y="2869"/>
                        </a:lnTo>
                        <a:lnTo>
                          <a:pt x="1001" y="2402"/>
                        </a:lnTo>
                        <a:cubicBezTo>
                          <a:pt x="1135" y="2369"/>
                          <a:pt x="1235" y="2269"/>
                          <a:pt x="1335" y="2169"/>
                        </a:cubicBezTo>
                        <a:cubicBezTo>
                          <a:pt x="1435" y="1935"/>
                          <a:pt x="1368" y="1669"/>
                          <a:pt x="1202" y="1468"/>
                        </a:cubicBezTo>
                        <a:cubicBezTo>
                          <a:pt x="1135" y="1402"/>
                          <a:pt x="1068" y="1302"/>
                          <a:pt x="1001" y="1235"/>
                        </a:cubicBezTo>
                        <a:cubicBezTo>
                          <a:pt x="868" y="1102"/>
                          <a:pt x="768" y="968"/>
                          <a:pt x="668" y="801"/>
                        </a:cubicBezTo>
                        <a:cubicBezTo>
                          <a:pt x="534" y="601"/>
                          <a:pt x="468" y="334"/>
                          <a:pt x="534" y="67"/>
                        </a:cubicBezTo>
                        <a:lnTo>
                          <a:pt x="30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39"/>
                  <p:cNvSpPr/>
                  <p:nvPr/>
                </p:nvSpPr>
                <p:spPr>
                  <a:xfrm flipH="1">
                    <a:off x="7420747" y="2454327"/>
                    <a:ext cx="23812" cy="122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" h="548" extrusionOk="0">
                        <a:moveTo>
                          <a:pt x="1068" y="1"/>
                        </a:moveTo>
                        <a:lnTo>
                          <a:pt x="1068" y="1"/>
                        </a:lnTo>
                        <a:cubicBezTo>
                          <a:pt x="701" y="101"/>
                          <a:pt x="368" y="168"/>
                          <a:pt x="1" y="168"/>
                        </a:cubicBezTo>
                        <a:cubicBezTo>
                          <a:pt x="34" y="301"/>
                          <a:pt x="134" y="434"/>
                          <a:pt x="268" y="501"/>
                        </a:cubicBezTo>
                        <a:cubicBezTo>
                          <a:pt x="342" y="531"/>
                          <a:pt x="424" y="548"/>
                          <a:pt x="507" y="548"/>
                        </a:cubicBezTo>
                        <a:cubicBezTo>
                          <a:pt x="607" y="548"/>
                          <a:pt x="709" y="523"/>
                          <a:pt x="801" y="468"/>
                        </a:cubicBezTo>
                        <a:cubicBezTo>
                          <a:pt x="968" y="368"/>
                          <a:pt x="1068" y="201"/>
                          <a:pt x="10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39"/>
                  <p:cNvSpPr/>
                  <p:nvPr/>
                </p:nvSpPr>
                <p:spPr>
                  <a:xfrm flipH="1">
                    <a:off x="7440082" y="2366653"/>
                    <a:ext cx="29737" cy="16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5" h="735" extrusionOk="0">
                        <a:moveTo>
                          <a:pt x="1301" y="1"/>
                        </a:moveTo>
                        <a:cubicBezTo>
                          <a:pt x="834" y="1"/>
                          <a:pt x="501" y="134"/>
                          <a:pt x="1" y="701"/>
                        </a:cubicBezTo>
                        <a:lnTo>
                          <a:pt x="167" y="735"/>
                        </a:lnTo>
                        <a:cubicBezTo>
                          <a:pt x="384" y="410"/>
                          <a:pt x="731" y="239"/>
                          <a:pt x="1086" y="239"/>
                        </a:cubicBezTo>
                        <a:cubicBezTo>
                          <a:pt x="1169" y="239"/>
                          <a:pt x="1253" y="249"/>
                          <a:pt x="1335" y="268"/>
                        </a:cubicBezTo>
                        <a:lnTo>
                          <a:pt x="130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39"/>
                  <p:cNvSpPr/>
                  <p:nvPr/>
                </p:nvSpPr>
                <p:spPr>
                  <a:xfrm flipH="1">
                    <a:off x="7445272" y="2387190"/>
                    <a:ext cx="11182" cy="15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" h="715" extrusionOk="0">
                        <a:moveTo>
                          <a:pt x="289" y="0"/>
                        </a:moveTo>
                        <a:cubicBezTo>
                          <a:pt x="270" y="0"/>
                          <a:pt x="251" y="4"/>
                          <a:pt x="234" y="13"/>
                        </a:cubicBezTo>
                        <a:cubicBezTo>
                          <a:pt x="134" y="79"/>
                          <a:pt x="68" y="179"/>
                          <a:pt x="34" y="313"/>
                        </a:cubicBezTo>
                        <a:cubicBezTo>
                          <a:pt x="1" y="413"/>
                          <a:pt x="1" y="513"/>
                          <a:pt x="68" y="613"/>
                        </a:cubicBezTo>
                        <a:cubicBezTo>
                          <a:pt x="111" y="678"/>
                          <a:pt x="182" y="715"/>
                          <a:pt x="253" y="715"/>
                        </a:cubicBezTo>
                        <a:cubicBezTo>
                          <a:pt x="293" y="715"/>
                          <a:pt x="332" y="703"/>
                          <a:pt x="368" y="680"/>
                        </a:cubicBezTo>
                        <a:cubicBezTo>
                          <a:pt x="435" y="613"/>
                          <a:pt x="501" y="480"/>
                          <a:pt x="468" y="380"/>
                        </a:cubicBezTo>
                        <a:cubicBezTo>
                          <a:pt x="501" y="280"/>
                          <a:pt x="468" y="179"/>
                          <a:pt x="435" y="113"/>
                        </a:cubicBezTo>
                        <a:cubicBezTo>
                          <a:pt x="410" y="38"/>
                          <a:pt x="347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8" name="Google Shape;698;p39"/>
                  <p:cNvSpPr/>
                  <p:nvPr/>
                </p:nvSpPr>
                <p:spPr>
                  <a:xfrm flipH="1">
                    <a:off x="7408117" y="2377813"/>
                    <a:ext cx="8197" cy="156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702" extrusionOk="0">
                        <a:moveTo>
                          <a:pt x="200" y="0"/>
                        </a:moveTo>
                        <a:cubicBezTo>
                          <a:pt x="134" y="100"/>
                          <a:pt x="100" y="200"/>
                          <a:pt x="67" y="300"/>
                        </a:cubicBezTo>
                        <a:cubicBezTo>
                          <a:pt x="0" y="400"/>
                          <a:pt x="0" y="500"/>
                          <a:pt x="67" y="600"/>
                        </a:cubicBezTo>
                        <a:cubicBezTo>
                          <a:pt x="88" y="665"/>
                          <a:pt x="138" y="702"/>
                          <a:pt x="188" y="702"/>
                        </a:cubicBezTo>
                        <a:cubicBezTo>
                          <a:pt x="216" y="702"/>
                          <a:pt x="243" y="691"/>
                          <a:pt x="267" y="667"/>
                        </a:cubicBezTo>
                        <a:cubicBezTo>
                          <a:pt x="334" y="600"/>
                          <a:pt x="367" y="467"/>
                          <a:pt x="367" y="367"/>
                        </a:cubicBezTo>
                        <a:cubicBezTo>
                          <a:pt x="367" y="267"/>
                          <a:pt x="367" y="200"/>
                          <a:pt x="367" y="100"/>
                        </a:cubicBezTo>
                        <a:cubicBezTo>
                          <a:pt x="334" y="33"/>
                          <a:pt x="267" y="0"/>
                          <a:pt x="2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9" name="Google Shape;699;p39"/>
                  <p:cNvSpPr/>
                  <p:nvPr/>
                </p:nvSpPr>
                <p:spPr>
                  <a:xfrm flipH="1">
                    <a:off x="7405889" y="2360906"/>
                    <a:ext cx="12652" cy="6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93" extrusionOk="0">
                        <a:moveTo>
                          <a:pt x="284" y="0"/>
                        </a:moveTo>
                        <a:cubicBezTo>
                          <a:pt x="242" y="0"/>
                          <a:pt x="200" y="9"/>
                          <a:pt x="167" y="25"/>
                        </a:cubicBezTo>
                        <a:cubicBezTo>
                          <a:pt x="100" y="25"/>
                          <a:pt x="67" y="25"/>
                          <a:pt x="34" y="59"/>
                        </a:cubicBezTo>
                        <a:cubicBezTo>
                          <a:pt x="0" y="125"/>
                          <a:pt x="67" y="225"/>
                          <a:pt x="34" y="292"/>
                        </a:cubicBezTo>
                        <a:cubicBezTo>
                          <a:pt x="141" y="227"/>
                          <a:pt x="249" y="191"/>
                          <a:pt x="357" y="191"/>
                        </a:cubicBezTo>
                        <a:cubicBezTo>
                          <a:pt x="416" y="191"/>
                          <a:pt x="475" y="202"/>
                          <a:pt x="534" y="225"/>
                        </a:cubicBezTo>
                        <a:cubicBezTo>
                          <a:pt x="567" y="125"/>
                          <a:pt x="501" y="25"/>
                          <a:pt x="400" y="25"/>
                        </a:cubicBezTo>
                        <a:cubicBezTo>
                          <a:pt x="367" y="9"/>
                          <a:pt x="325" y="0"/>
                          <a:pt x="28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39"/>
                  <p:cNvSpPr/>
                  <p:nvPr/>
                </p:nvSpPr>
                <p:spPr>
                  <a:xfrm flipH="1">
                    <a:off x="7403662" y="2276194"/>
                    <a:ext cx="220701" cy="224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08" h="10100" extrusionOk="0">
                        <a:moveTo>
                          <a:pt x="7366" y="1"/>
                        </a:moveTo>
                        <a:cubicBezTo>
                          <a:pt x="6932" y="1"/>
                          <a:pt x="6495" y="45"/>
                          <a:pt x="6071" y="126"/>
                        </a:cubicBezTo>
                        <a:cubicBezTo>
                          <a:pt x="5638" y="126"/>
                          <a:pt x="5204" y="126"/>
                          <a:pt x="4804" y="59"/>
                        </a:cubicBezTo>
                        <a:cubicBezTo>
                          <a:pt x="4662" y="35"/>
                          <a:pt x="4520" y="24"/>
                          <a:pt x="4380" y="24"/>
                        </a:cubicBezTo>
                        <a:cubicBezTo>
                          <a:pt x="4124" y="24"/>
                          <a:pt x="3873" y="61"/>
                          <a:pt x="3636" y="126"/>
                        </a:cubicBezTo>
                        <a:cubicBezTo>
                          <a:pt x="3436" y="192"/>
                          <a:pt x="3269" y="292"/>
                          <a:pt x="3136" y="426"/>
                        </a:cubicBezTo>
                        <a:cubicBezTo>
                          <a:pt x="3002" y="626"/>
                          <a:pt x="2969" y="859"/>
                          <a:pt x="2802" y="993"/>
                        </a:cubicBezTo>
                        <a:cubicBezTo>
                          <a:pt x="2602" y="1126"/>
                          <a:pt x="2335" y="1193"/>
                          <a:pt x="2135" y="1360"/>
                        </a:cubicBezTo>
                        <a:cubicBezTo>
                          <a:pt x="1802" y="1593"/>
                          <a:pt x="1535" y="1860"/>
                          <a:pt x="1335" y="2227"/>
                        </a:cubicBezTo>
                        <a:cubicBezTo>
                          <a:pt x="1034" y="2694"/>
                          <a:pt x="801" y="3228"/>
                          <a:pt x="634" y="3795"/>
                        </a:cubicBezTo>
                        <a:cubicBezTo>
                          <a:pt x="434" y="4495"/>
                          <a:pt x="300" y="5196"/>
                          <a:pt x="167" y="5896"/>
                        </a:cubicBezTo>
                        <a:cubicBezTo>
                          <a:pt x="0" y="6964"/>
                          <a:pt x="67" y="8165"/>
                          <a:pt x="734" y="8999"/>
                        </a:cubicBezTo>
                        <a:cubicBezTo>
                          <a:pt x="1301" y="9666"/>
                          <a:pt x="2135" y="10066"/>
                          <a:pt x="3002" y="10099"/>
                        </a:cubicBezTo>
                        <a:cubicBezTo>
                          <a:pt x="3870" y="10099"/>
                          <a:pt x="4704" y="9933"/>
                          <a:pt x="5504" y="9566"/>
                        </a:cubicBezTo>
                        <a:cubicBezTo>
                          <a:pt x="5137" y="8765"/>
                          <a:pt x="5004" y="7864"/>
                          <a:pt x="5104" y="6964"/>
                        </a:cubicBezTo>
                        <a:cubicBezTo>
                          <a:pt x="5304" y="6764"/>
                          <a:pt x="5471" y="6530"/>
                          <a:pt x="5638" y="6297"/>
                        </a:cubicBezTo>
                        <a:cubicBezTo>
                          <a:pt x="6038" y="5529"/>
                          <a:pt x="6338" y="4729"/>
                          <a:pt x="6438" y="3862"/>
                        </a:cubicBezTo>
                        <a:cubicBezTo>
                          <a:pt x="6438" y="3495"/>
                          <a:pt x="6572" y="3128"/>
                          <a:pt x="6805" y="2827"/>
                        </a:cubicBezTo>
                        <a:cubicBezTo>
                          <a:pt x="7065" y="2638"/>
                          <a:pt x="7375" y="2550"/>
                          <a:pt x="7688" y="2550"/>
                        </a:cubicBezTo>
                        <a:cubicBezTo>
                          <a:pt x="7817" y="2550"/>
                          <a:pt x="7946" y="2565"/>
                          <a:pt x="8073" y="2594"/>
                        </a:cubicBezTo>
                        <a:cubicBezTo>
                          <a:pt x="8246" y="2647"/>
                          <a:pt x="8420" y="2674"/>
                          <a:pt x="8591" y="2674"/>
                        </a:cubicBezTo>
                        <a:cubicBezTo>
                          <a:pt x="8848" y="2674"/>
                          <a:pt x="9100" y="2614"/>
                          <a:pt x="9340" y="2494"/>
                        </a:cubicBezTo>
                        <a:cubicBezTo>
                          <a:pt x="9741" y="2227"/>
                          <a:pt x="9907" y="1760"/>
                          <a:pt x="9774" y="1293"/>
                        </a:cubicBezTo>
                        <a:cubicBezTo>
                          <a:pt x="9540" y="626"/>
                          <a:pt x="8940" y="126"/>
                          <a:pt x="8206" y="59"/>
                        </a:cubicBezTo>
                        <a:cubicBezTo>
                          <a:pt x="7930" y="19"/>
                          <a:pt x="7648" y="1"/>
                          <a:pt x="73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39"/>
                  <p:cNvSpPr/>
                  <p:nvPr/>
                </p:nvSpPr>
                <p:spPr>
                  <a:xfrm flipH="1">
                    <a:off x="7431907" y="2228303"/>
                    <a:ext cx="127814" cy="149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8" h="6713" extrusionOk="0">
                        <a:moveTo>
                          <a:pt x="3380" y="1"/>
                        </a:moveTo>
                        <a:cubicBezTo>
                          <a:pt x="3147" y="1"/>
                          <a:pt x="2919" y="35"/>
                          <a:pt x="2702" y="107"/>
                        </a:cubicBezTo>
                        <a:cubicBezTo>
                          <a:pt x="2002" y="374"/>
                          <a:pt x="1435" y="941"/>
                          <a:pt x="1168" y="1642"/>
                        </a:cubicBezTo>
                        <a:cubicBezTo>
                          <a:pt x="934" y="2342"/>
                          <a:pt x="768" y="3076"/>
                          <a:pt x="667" y="3810"/>
                        </a:cubicBezTo>
                        <a:cubicBezTo>
                          <a:pt x="601" y="4577"/>
                          <a:pt x="367" y="5278"/>
                          <a:pt x="0" y="5945"/>
                        </a:cubicBezTo>
                        <a:lnTo>
                          <a:pt x="834" y="6712"/>
                        </a:lnTo>
                        <a:cubicBezTo>
                          <a:pt x="1702" y="5078"/>
                          <a:pt x="2969" y="3677"/>
                          <a:pt x="4470" y="2609"/>
                        </a:cubicBezTo>
                        <a:cubicBezTo>
                          <a:pt x="4730" y="2444"/>
                          <a:pt x="5056" y="2279"/>
                          <a:pt x="5354" y="2279"/>
                        </a:cubicBezTo>
                        <a:cubicBezTo>
                          <a:pt x="5478" y="2279"/>
                          <a:pt x="5597" y="2307"/>
                          <a:pt x="5704" y="2376"/>
                        </a:cubicBezTo>
                        <a:cubicBezTo>
                          <a:pt x="5571" y="1875"/>
                          <a:pt x="5571" y="1342"/>
                          <a:pt x="5738" y="875"/>
                        </a:cubicBezTo>
                        <a:cubicBezTo>
                          <a:pt x="5271" y="574"/>
                          <a:pt x="4804" y="341"/>
                          <a:pt x="4303" y="174"/>
                        </a:cubicBezTo>
                        <a:cubicBezTo>
                          <a:pt x="4000" y="60"/>
                          <a:pt x="3687" y="1"/>
                          <a:pt x="338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39"/>
                  <p:cNvSpPr/>
                  <p:nvPr/>
                </p:nvSpPr>
                <p:spPr>
                  <a:xfrm flipH="1">
                    <a:off x="7456431" y="2241089"/>
                    <a:ext cx="26752" cy="423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1" h="1902" extrusionOk="0">
                        <a:moveTo>
                          <a:pt x="667" y="0"/>
                        </a:moveTo>
                        <a:cubicBezTo>
                          <a:pt x="300" y="0"/>
                          <a:pt x="100" y="434"/>
                          <a:pt x="33" y="768"/>
                        </a:cubicBezTo>
                        <a:cubicBezTo>
                          <a:pt x="0" y="1001"/>
                          <a:pt x="0" y="1235"/>
                          <a:pt x="33" y="1468"/>
                        </a:cubicBezTo>
                        <a:cubicBezTo>
                          <a:pt x="33" y="1568"/>
                          <a:pt x="67" y="1702"/>
                          <a:pt x="134" y="1802"/>
                        </a:cubicBezTo>
                        <a:cubicBezTo>
                          <a:pt x="200" y="1868"/>
                          <a:pt x="292" y="1902"/>
                          <a:pt x="388" y="1902"/>
                        </a:cubicBezTo>
                        <a:cubicBezTo>
                          <a:pt x="484" y="1902"/>
                          <a:pt x="584" y="1868"/>
                          <a:pt x="667" y="1802"/>
                        </a:cubicBezTo>
                        <a:cubicBezTo>
                          <a:pt x="801" y="1702"/>
                          <a:pt x="934" y="1535"/>
                          <a:pt x="1001" y="1368"/>
                        </a:cubicBezTo>
                        <a:cubicBezTo>
                          <a:pt x="1134" y="1101"/>
                          <a:pt x="1201" y="834"/>
                          <a:pt x="1201" y="567"/>
                        </a:cubicBezTo>
                        <a:cubicBezTo>
                          <a:pt x="1168" y="267"/>
                          <a:pt x="934" y="34"/>
                          <a:pt x="667" y="0"/>
                        </a:cubicBezTo>
                        <a:close/>
                      </a:path>
                    </a:pathLst>
                  </a:custGeom>
                  <a:solidFill>
                    <a:srgbClr val="EBF4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3" name="Google Shape;703;p39"/>
                  <p:cNvSpPr/>
                  <p:nvPr/>
                </p:nvSpPr>
                <p:spPr>
                  <a:xfrm flipH="1">
                    <a:off x="7221631" y="2729869"/>
                    <a:ext cx="58717" cy="91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6" h="4089" extrusionOk="0">
                        <a:moveTo>
                          <a:pt x="1810" y="1"/>
                        </a:moveTo>
                        <a:cubicBezTo>
                          <a:pt x="1687" y="1"/>
                          <a:pt x="1563" y="45"/>
                          <a:pt x="1468" y="140"/>
                        </a:cubicBezTo>
                        <a:cubicBezTo>
                          <a:pt x="734" y="640"/>
                          <a:pt x="234" y="1407"/>
                          <a:pt x="101" y="2275"/>
                        </a:cubicBezTo>
                        <a:cubicBezTo>
                          <a:pt x="1" y="2708"/>
                          <a:pt x="67" y="3175"/>
                          <a:pt x="301" y="3576"/>
                        </a:cubicBezTo>
                        <a:cubicBezTo>
                          <a:pt x="504" y="3896"/>
                          <a:pt x="860" y="4089"/>
                          <a:pt x="1258" y="4089"/>
                        </a:cubicBezTo>
                        <a:cubicBezTo>
                          <a:pt x="1316" y="4089"/>
                          <a:pt x="1375" y="4084"/>
                          <a:pt x="1435" y="4076"/>
                        </a:cubicBezTo>
                        <a:cubicBezTo>
                          <a:pt x="1835" y="3909"/>
                          <a:pt x="2135" y="3576"/>
                          <a:pt x="2269" y="3175"/>
                        </a:cubicBezTo>
                        <a:cubicBezTo>
                          <a:pt x="2602" y="2275"/>
                          <a:pt x="2636" y="1307"/>
                          <a:pt x="2302" y="407"/>
                        </a:cubicBezTo>
                        <a:cubicBezTo>
                          <a:pt x="2259" y="148"/>
                          <a:pt x="2035" y="1"/>
                          <a:pt x="18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4" name="Google Shape;704;p39"/>
                  <p:cNvSpPr/>
                  <p:nvPr/>
                </p:nvSpPr>
                <p:spPr>
                  <a:xfrm flipH="1">
                    <a:off x="6969745" y="2565769"/>
                    <a:ext cx="270485" cy="337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43" h="15146" extrusionOk="0">
                        <a:moveTo>
                          <a:pt x="8487" y="0"/>
                        </a:moveTo>
                        <a:cubicBezTo>
                          <a:pt x="8449" y="0"/>
                          <a:pt x="8409" y="11"/>
                          <a:pt x="8374" y="35"/>
                        </a:cubicBezTo>
                        <a:cubicBezTo>
                          <a:pt x="7039" y="735"/>
                          <a:pt x="7339" y="1703"/>
                          <a:pt x="7873" y="2737"/>
                        </a:cubicBezTo>
                        <a:cubicBezTo>
                          <a:pt x="8107" y="3204"/>
                          <a:pt x="8440" y="3604"/>
                          <a:pt x="8841" y="3971"/>
                        </a:cubicBezTo>
                        <a:lnTo>
                          <a:pt x="9074" y="4171"/>
                        </a:lnTo>
                        <a:cubicBezTo>
                          <a:pt x="10108" y="5239"/>
                          <a:pt x="10875" y="6539"/>
                          <a:pt x="11309" y="7974"/>
                        </a:cubicBezTo>
                        <a:cubicBezTo>
                          <a:pt x="11709" y="9375"/>
                          <a:pt x="11609" y="10909"/>
                          <a:pt x="10975" y="12244"/>
                        </a:cubicBezTo>
                        <a:cubicBezTo>
                          <a:pt x="10308" y="13578"/>
                          <a:pt x="9041" y="14478"/>
                          <a:pt x="7606" y="14712"/>
                        </a:cubicBezTo>
                        <a:cubicBezTo>
                          <a:pt x="7519" y="14727"/>
                          <a:pt x="7431" y="14735"/>
                          <a:pt x="7344" y="14735"/>
                        </a:cubicBezTo>
                        <a:cubicBezTo>
                          <a:pt x="6868" y="14735"/>
                          <a:pt x="6415" y="14511"/>
                          <a:pt x="6105" y="14145"/>
                        </a:cubicBezTo>
                        <a:cubicBezTo>
                          <a:pt x="5038" y="13011"/>
                          <a:pt x="4671" y="11410"/>
                          <a:pt x="4337" y="9842"/>
                        </a:cubicBezTo>
                        <a:cubicBezTo>
                          <a:pt x="4237" y="9408"/>
                          <a:pt x="4137" y="8975"/>
                          <a:pt x="4037" y="8574"/>
                        </a:cubicBezTo>
                        <a:cubicBezTo>
                          <a:pt x="3637" y="7140"/>
                          <a:pt x="3003" y="6306"/>
                          <a:pt x="2102" y="6106"/>
                        </a:cubicBezTo>
                        <a:cubicBezTo>
                          <a:pt x="2003" y="6089"/>
                          <a:pt x="1904" y="6081"/>
                          <a:pt x="1806" y="6081"/>
                        </a:cubicBezTo>
                        <a:cubicBezTo>
                          <a:pt x="918" y="6081"/>
                          <a:pt x="121" y="6742"/>
                          <a:pt x="1" y="7674"/>
                        </a:cubicBezTo>
                        <a:cubicBezTo>
                          <a:pt x="1" y="7774"/>
                          <a:pt x="101" y="7874"/>
                          <a:pt x="201" y="7907"/>
                        </a:cubicBezTo>
                        <a:cubicBezTo>
                          <a:pt x="334" y="7907"/>
                          <a:pt x="435" y="7807"/>
                          <a:pt x="435" y="7707"/>
                        </a:cubicBezTo>
                        <a:cubicBezTo>
                          <a:pt x="468" y="7340"/>
                          <a:pt x="668" y="6973"/>
                          <a:pt x="968" y="6773"/>
                        </a:cubicBezTo>
                        <a:cubicBezTo>
                          <a:pt x="1207" y="6587"/>
                          <a:pt x="1509" y="6486"/>
                          <a:pt x="1808" y="6486"/>
                        </a:cubicBezTo>
                        <a:cubicBezTo>
                          <a:pt x="1884" y="6486"/>
                          <a:pt x="1961" y="6492"/>
                          <a:pt x="2036" y="6506"/>
                        </a:cubicBezTo>
                        <a:cubicBezTo>
                          <a:pt x="2936" y="6706"/>
                          <a:pt x="3403" y="7807"/>
                          <a:pt x="3637" y="8674"/>
                        </a:cubicBezTo>
                        <a:cubicBezTo>
                          <a:pt x="3737" y="9075"/>
                          <a:pt x="3837" y="9542"/>
                          <a:pt x="3937" y="9942"/>
                        </a:cubicBezTo>
                        <a:cubicBezTo>
                          <a:pt x="4304" y="11543"/>
                          <a:pt x="4671" y="13211"/>
                          <a:pt x="5838" y="14412"/>
                        </a:cubicBezTo>
                        <a:cubicBezTo>
                          <a:pt x="6105" y="14712"/>
                          <a:pt x="6439" y="14945"/>
                          <a:pt x="6806" y="15079"/>
                        </a:cubicBezTo>
                        <a:cubicBezTo>
                          <a:pt x="6973" y="15112"/>
                          <a:pt x="7139" y="15146"/>
                          <a:pt x="7306" y="15146"/>
                        </a:cubicBezTo>
                        <a:cubicBezTo>
                          <a:pt x="7406" y="15146"/>
                          <a:pt x="7540" y="15112"/>
                          <a:pt x="7640" y="15112"/>
                        </a:cubicBezTo>
                        <a:cubicBezTo>
                          <a:pt x="9241" y="14879"/>
                          <a:pt x="10608" y="13878"/>
                          <a:pt x="11342" y="12444"/>
                        </a:cubicBezTo>
                        <a:cubicBezTo>
                          <a:pt x="12009" y="11009"/>
                          <a:pt x="12143" y="9375"/>
                          <a:pt x="11709" y="7840"/>
                        </a:cubicBezTo>
                        <a:cubicBezTo>
                          <a:pt x="11276" y="6339"/>
                          <a:pt x="10442" y="5005"/>
                          <a:pt x="9374" y="3904"/>
                        </a:cubicBezTo>
                        <a:lnTo>
                          <a:pt x="9141" y="3671"/>
                        </a:lnTo>
                        <a:cubicBezTo>
                          <a:pt x="8774" y="3337"/>
                          <a:pt x="8474" y="2970"/>
                          <a:pt x="8240" y="2537"/>
                        </a:cubicBezTo>
                        <a:cubicBezTo>
                          <a:pt x="7706" y="1469"/>
                          <a:pt x="7606" y="902"/>
                          <a:pt x="8574" y="402"/>
                        </a:cubicBezTo>
                        <a:cubicBezTo>
                          <a:pt x="8674" y="335"/>
                          <a:pt x="8707" y="202"/>
                          <a:pt x="8640" y="102"/>
                        </a:cubicBezTo>
                        <a:cubicBezTo>
                          <a:pt x="8619" y="37"/>
                          <a:pt x="8556" y="0"/>
                          <a:pt x="848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5" name="Google Shape;705;p39"/>
                  <p:cNvSpPr/>
                  <p:nvPr/>
                </p:nvSpPr>
                <p:spPr>
                  <a:xfrm flipH="1">
                    <a:off x="7214191" y="2552426"/>
                    <a:ext cx="457729" cy="385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49" h="17286" extrusionOk="0">
                        <a:moveTo>
                          <a:pt x="3003" y="0"/>
                        </a:moveTo>
                        <a:cubicBezTo>
                          <a:pt x="1535" y="267"/>
                          <a:pt x="701" y="1835"/>
                          <a:pt x="367" y="3169"/>
                        </a:cubicBezTo>
                        <a:cubicBezTo>
                          <a:pt x="0" y="4503"/>
                          <a:pt x="601" y="5838"/>
                          <a:pt x="1201" y="7239"/>
                        </a:cubicBezTo>
                        <a:cubicBezTo>
                          <a:pt x="1768" y="8606"/>
                          <a:pt x="2469" y="9940"/>
                          <a:pt x="3269" y="11175"/>
                        </a:cubicBezTo>
                        <a:cubicBezTo>
                          <a:pt x="4537" y="13076"/>
                          <a:pt x="4470" y="13676"/>
                          <a:pt x="5471" y="15344"/>
                        </a:cubicBezTo>
                        <a:cubicBezTo>
                          <a:pt x="5971" y="16178"/>
                          <a:pt x="7239" y="17279"/>
                          <a:pt x="8106" y="17279"/>
                        </a:cubicBezTo>
                        <a:cubicBezTo>
                          <a:pt x="8150" y="17283"/>
                          <a:pt x="8194" y="17285"/>
                          <a:pt x="8239" y="17285"/>
                        </a:cubicBezTo>
                        <a:cubicBezTo>
                          <a:pt x="8885" y="17285"/>
                          <a:pt x="9675" y="16857"/>
                          <a:pt x="10174" y="16545"/>
                        </a:cubicBezTo>
                        <a:cubicBezTo>
                          <a:pt x="11842" y="15444"/>
                          <a:pt x="14211" y="14410"/>
                          <a:pt x="15245" y="13810"/>
                        </a:cubicBezTo>
                        <a:cubicBezTo>
                          <a:pt x="15912" y="13343"/>
                          <a:pt x="16679" y="13076"/>
                          <a:pt x="17513" y="12976"/>
                        </a:cubicBezTo>
                        <a:cubicBezTo>
                          <a:pt x="18347" y="12876"/>
                          <a:pt x="19514" y="12776"/>
                          <a:pt x="19648" y="11975"/>
                        </a:cubicBezTo>
                        <a:lnTo>
                          <a:pt x="20015" y="11341"/>
                        </a:lnTo>
                        <a:cubicBezTo>
                          <a:pt x="20148" y="11175"/>
                          <a:pt x="20215" y="10975"/>
                          <a:pt x="20282" y="10741"/>
                        </a:cubicBezTo>
                        <a:cubicBezTo>
                          <a:pt x="20282" y="10608"/>
                          <a:pt x="20282" y="10474"/>
                          <a:pt x="20315" y="10341"/>
                        </a:cubicBezTo>
                        <a:cubicBezTo>
                          <a:pt x="20382" y="10174"/>
                          <a:pt x="20548" y="10041"/>
                          <a:pt x="20548" y="9840"/>
                        </a:cubicBezTo>
                        <a:cubicBezTo>
                          <a:pt x="20548" y="9707"/>
                          <a:pt x="20448" y="9640"/>
                          <a:pt x="20448" y="9507"/>
                        </a:cubicBezTo>
                        <a:cubicBezTo>
                          <a:pt x="20448" y="9373"/>
                          <a:pt x="20448" y="9240"/>
                          <a:pt x="20482" y="9107"/>
                        </a:cubicBezTo>
                        <a:cubicBezTo>
                          <a:pt x="20482" y="8906"/>
                          <a:pt x="20382" y="8740"/>
                          <a:pt x="20181" y="8673"/>
                        </a:cubicBezTo>
                        <a:cubicBezTo>
                          <a:pt x="20248" y="8506"/>
                          <a:pt x="20181" y="8339"/>
                          <a:pt x="20081" y="8206"/>
                        </a:cubicBezTo>
                        <a:cubicBezTo>
                          <a:pt x="20027" y="8151"/>
                          <a:pt x="19950" y="8097"/>
                          <a:pt x="19869" y="8097"/>
                        </a:cubicBezTo>
                        <a:cubicBezTo>
                          <a:pt x="19851" y="8097"/>
                          <a:pt x="19833" y="8100"/>
                          <a:pt x="19815" y="8106"/>
                        </a:cubicBezTo>
                        <a:cubicBezTo>
                          <a:pt x="19714" y="8139"/>
                          <a:pt x="19648" y="8273"/>
                          <a:pt x="19581" y="8373"/>
                        </a:cubicBezTo>
                        <a:cubicBezTo>
                          <a:pt x="19448" y="8573"/>
                          <a:pt x="19247" y="8740"/>
                          <a:pt x="19014" y="8873"/>
                        </a:cubicBezTo>
                        <a:cubicBezTo>
                          <a:pt x="18914" y="8940"/>
                          <a:pt x="18780" y="8973"/>
                          <a:pt x="18647" y="9040"/>
                        </a:cubicBezTo>
                        <a:cubicBezTo>
                          <a:pt x="18447" y="8373"/>
                          <a:pt x="19247" y="8706"/>
                          <a:pt x="19147" y="7972"/>
                        </a:cubicBezTo>
                        <a:cubicBezTo>
                          <a:pt x="19100" y="7965"/>
                          <a:pt x="19052" y="7962"/>
                          <a:pt x="19003" y="7962"/>
                        </a:cubicBezTo>
                        <a:cubicBezTo>
                          <a:pt x="18368" y="7962"/>
                          <a:pt x="17654" y="8542"/>
                          <a:pt x="17313" y="9006"/>
                        </a:cubicBezTo>
                        <a:cubicBezTo>
                          <a:pt x="16979" y="9507"/>
                          <a:pt x="16679" y="10074"/>
                          <a:pt x="16112" y="10341"/>
                        </a:cubicBezTo>
                        <a:lnTo>
                          <a:pt x="15878" y="10441"/>
                        </a:lnTo>
                        <a:cubicBezTo>
                          <a:pt x="14211" y="10841"/>
                          <a:pt x="12509" y="11141"/>
                          <a:pt x="10808" y="11308"/>
                        </a:cubicBezTo>
                        <a:cubicBezTo>
                          <a:pt x="10308" y="11375"/>
                          <a:pt x="9274" y="11675"/>
                          <a:pt x="8907" y="11708"/>
                        </a:cubicBezTo>
                        <a:lnTo>
                          <a:pt x="8473" y="11008"/>
                        </a:lnTo>
                        <a:cubicBezTo>
                          <a:pt x="4937" y="5704"/>
                          <a:pt x="5638" y="1001"/>
                          <a:pt x="3003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6" name="Google Shape;706;p39"/>
                  <p:cNvSpPr/>
                  <p:nvPr/>
                </p:nvSpPr>
                <p:spPr>
                  <a:xfrm flipH="1">
                    <a:off x="7510671" y="2550934"/>
                    <a:ext cx="161984" cy="204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72" h="9174" extrusionOk="0">
                        <a:moveTo>
                          <a:pt x="3102" y="0"/>
                        </a:moveTo>
                        <a:cubicBezTo>
                          <a:pt x="1601" y="267"/>
                          <a:pt x="734" y="1868"/>
                          <a:pt x="367" y="3236"/>
                        </a:cubicBezTo>
                        <a:cubicBezTo>
                          <a:pt x="0" y="4637"/>
                          <a:pt x="267" y="6171"/>
                          <a:pt x="834" y="7606"/>
                        </a:cubicBezTo>
                        <a:cubicBezTo>
                          <a:pt x="1067" y="8139"/>
                          <a:pt x="1334" y="8673"/>
                          <a:pt x="1601" y="9174"/>
                        </a:cubicBezTo>
                        <a:cubicBezTo>
                          <a:pt x="3402" y="8240"/>
                          <a:pt x="5304" y="7506"/>
                          <a:pt x="7272" y="7039"/>
                        </a:cubicBezTo>
                        <a:cubicBezTo>
                          <a:pt x="6138" y="3870"/>
                          <a:pt x="4970" y="701"/>
                          <a:pt x="310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707" name="Google Shape;707;p39"/>
              <p:cNvSpPr/>
              <p:nvPr/>
            </p:nvSpPr>
            <p:spPr>
              <a:xfrm flipH="1">
                <a:off x="6754617" y="1459171"/>
                <a:ext cx="83242" cy="60922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735" extrusionOk="0">
                    <a:moveTo>
                      <a:pt x="1204" y="0"/>
                    </a:moveTo>
                    <a:cubicBezTo>
                      <a:pt x="785" y="0"/>
                      <a:pt x="393" y="224"/>
                      <a:pt x="167" y="591"/>
                    </a:cubicBezTo>
                    <a:cubicBezTo>
                      <a:pt x="1" y="1024"/>
                      <a:pt x="134" y="1558"/>
                      <a:pt x="468" y="1891"/>
                    </a:cubicBezTo>
                    <a:cubicBezTo>
                      <a:pt x="909" y="2416"/>
                      <a:pt x="1579" y="2735"/>
                      <a:pt x="2251" y="2735"/>
                    </a:cubicBezTo>
                    <a:cubicBezTo>
                      <a:pt x="2391" y="2735"/>
                      <a:pt x="2531" y="2721"/>
                      <a:pt x="2669" y="2692"/>
                    </a:cubicBezTo>
                    <a:cubicBezTo>
                      <a:pt x="3136" y="2659"/>
                      <a:pt x="3537" y="2325"/>
                      <a:pt x="3670" y="1891"/>
                    </a:cubicBezTo>
                    <a:cubicBezTo>
                      <a:pt x="3737" y="1324"/>
                      <a:pt x="3203" y="924"/>
                      <a:pt x="2736" y="624"/>
                    </a:cubicBezTo>
                    <a:cubicBezTo>
                      <a:pt x="2336" y="324"/>
                      <a:pt x="1902" y="124"/>
                      <a:pt x="1435" y="23"/>
                    </a:cubicBezTo>
                    <a:cubicBezTo>
                      <a:pt x="1358" y="8"/>
                      <a:pt x="1280" y="0"/>
                      <a:pt x="12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 flipH="1">
                <a:off x="6774664" y="1474363"/>
                <a:ext cx="37177" cy="3154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16" extrusionOk="0">
                    <a:moveTo>
                      <a:pt x="367" y="0"/>
                    </a:moveTo>
                    <a:cubicBezTo>
                      <a:pt x="300" y="0"/>
                      <a:pt x="234" y="25"/>
                      <a:pt x="167" y="75"/>
                    </a:cubicBezTo>
                    <a:cubicBezTo>
                      <a:pt x="67" y="142"/>
                      <a:pt x="0" y="309"/>
                      <a:pt x="34" y="442"/>
                    </a:cubicBezTo>
                    <a:cubicBezTo>
                      <a:pt x="67" y="943"/>
                      <a:pt x="467" y="1376"/>
                      <a:pt x="1001" y="1410"/>
                    </a:cubicBezTo>
                    <a:cubicBezTo>
                      <a:pt x="1031" y="1414"/>
                      <a:pt x="1060" y="1416"/>
                      <a:pt x="1088" y="1416"/>
                    </a:cubicBezTo>
                    <a:cubicBezTo>
                      <a:pt x="1284" y="1416"/>
                      <a:pt x="1451" y="1317"/>
                      <a:pt x="1568" y="1143"/>
                    </a:cubicBezTo>
                    <a:cubicBezTo>
                      <a:pt x="1668" y="909"/>
                      <a:pt x="1501" y="642"/>
                      <a:pt x="1268" y="476"/>
                    </a:cubicBezTo>
                    <a:cubicBezTo>
                      <a:pt x="1068" y="309"/>
                      <a:pt x="834" y="142"/>
                      <a:pt x="567" y="75"/>
                    </a:cubicBezTo>
                    <a:cubicBezTo>
                      <a:pt x="501" y="25"/>
                      <a:pt x="434" y="0"/>
                      <a:pt x="3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 flipH="1">
                <a:off x="6788787" y="1405622"/>
                <a:ext cx="224421" cy="112778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5063" extrusionOk="0">
                    <a:moveTo>
                      <a:pt x="205" y="1"/>
                    </a:moveTo>
                    <a:cubicBezTo>
                      <a:pt x="167" y="1"/>
                      <a:pt x="134" y="9"/>
                      <a:pt x="100" y="26"/>
                    </a:cubicBezTo>
                    <a:cubicBezTo>
                      <a:pt x="34" y="92"/>
                      <a:pt x="0" y="193"/>
                      <a:pt x="34" y="259"/>
                    </a:cubicBezTo>
                    <a:cubicBezTo>
                      <a:pt x="634" y="2261"/>
                      <a:pt x="2102" y="3862"/>
                      <a:pt x="4037" y="4629"/>
                    </a:cubicBezTo>
                    <a:cubicBezTo>
                      <a:pt x="4804" y="4929"/>
                      <a:pt x="5604" y="5063"/>
                      <a:pt x="6405" y="5063"/>
                    </a:cubicBezTo>
                    <a:cubicBezTo>
                      <a:pt x="7673" y="5063"/>
                      <a:pt x="8873" y="4729"/>
                      <a:pt x="9941" y="4095"/>
                    </a:cubicBezTo>
                    <a:cubicBezTo>
                      <a:pt x="10041" y="4029"/>
                      <a:pt x="10074" y="3895"/>
                      <a:pt x="10008" y="3795"/>
                    </a:cubicBezTo>
                    <a:cubicBezTo>
                      <a:pt x="9964" y="3730"/>
                      <a:pt x="9907" y="3694"/>
                      <a:pt x="9846" y="3694"/>
                    </a:cubicBezTo>
                    <a:cubicBezTo>
                      <a:pt x="9812" y="3694"/>
                      <a:pt x="9776" y="3705"/>
                      <a:pt x="9741" y="3728"/>
                    </a:cubicBezTo>
                    <a:cubicBezTo>
                      <a:pt x="8701" y="4370"/>
                      <a:pt x="7566" y="4670"/>
                      <a:pt x="6451" y="4670"/>
                    </a:cubicBezTo>
                    <a:cubicBezTo>
                      <a:pt x="3917" y="4670"/>
                      <a:pt x="1494" y="3121"/>
                      <a:pt x="567" y="526"/>
                    </a:cubicBezTo>
                    <a:cubicBezTo>
                      <a:pt x="734" y="459"/>
                      <a:pt x="734" y="226"/>
                      <a:pt x="567" y="159"/>
                    </a:cubicBezTo>
                    <a:lnTo>
                      <a:pt x="334" y="26"/>
                    </a:lnTo>
                    <a:cubicBezTo>
                      <a:pt x="284" y="9"/>
                      <a:pt x="242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0" name="Google Shape;710;p39"/>
              <p:cNvGrpSpPr/>
              <p:nvPr/>
            </p:nvGrpSpPr>
            <p:grpSpPr>
              <a:xfrm>
                <a:off x="7389736" y="544312"/>
                <a:ext cx="740038" cy="3262711"/>
                <a:chOff x="7547887" y="539319"/>
                <a:chExt cx="740038" cy="3262711"/>
              </a:xfrm>
            </p:grpSpPr>
            <p:grpSp>
              <p:nvGrpSpPr>
                <p:cNvPr id="711" name="Google Shape;711;p39"/>
                <p:cNvGrpSpPr/>
                <p:nvPr/>
              </p:nvGrpSpPr>
              <p:grpSpPr>
                <a:xfrm>
                  <a:off x="7547887" y="539319"/>
                  <a:ext cx="678407" cy="1673744"/>
                  <a:chOff x="7093817" y="574919"/>
                  <a:chExt cx="678407" cy="1673744"/>
                </a:xfrm>
              </p:grpSpPr>
              <p:sp>
                <p:nvSpPr>
                  <p:cNvPr id="712" name="Google Shape;712;p39"/>
                  <p:cNvSpPr/>
                  <p:nvPr/>
                </p:nvSpPr>
                <p:spPr>
                  <a:xfrm flipH="1">
                    <a:off x="7321152" y="711175"/>
                    <a:ext cx="208071" cy="2987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41" h="13411" extrusionOk="0">
                        <a:moveTo>
                          <a:pt x="0" y="1"/>
                        </a:moveTo>
                        <a:lnTo>
                          <a:pt x="0" y="13410"/>
                        </a:lnTo>
                        <a:lnTo>
                          <a:pt x="9340" y="13410"/>
                        </a:lnTo>
                        <a:lnTo>
                          <a:pt x="934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" name="Google Shape;713;p39"/>
                  <p:cNvSpPr/>
                  <p:nvPr/>
                </p:nvSpPr>
                <p:spPr>
                  <a:xfrm flipH="1">
                    <a:off x="7495766" y="828586"/>
                    <a:ext cx="52034" cy="107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6" h="4804" extrusionOk="0">
                        <a:moveTo>
                          <a:pt x="868" y="0"/>
                        </a:moveTo>
                        <a:cubicBezTo>
                          <a:pt x="567" y="100"/>
                          <a:pt x="567" y="534"/>
                          <a:pt x="367" y="834"/>
                        </a:cubicBezTo>
                        <a:cubicBezTo>
                          <a:pt x="267" y="1001"/>
                          <a:pt x="34" y="1201"/>
                          <a:pt x="100" y="1401"/>
                        </a:cubicBezTo>
                        <a:cubicBezTo>
                          <a:pt x="134" y="1501"/>
                          <a:pt x="134" y="1568"/>
                          <a:pt x="167" y="1635"/>
                        </a:cubicBezTo>
                        <a:cubicBezTo>
                          <a:pt x="200" y="1835"/>
                          <a:pt x="34" y="2002"/>
                          <a:pt x="0" y="2168"/>
                        </a:cubicBezTo>
                        <a:cubicBezTo>
                          <a:pt x="0" y="2435"/>
                          <a:pt x="67" y="2702"/>
                          <a:pt x="200" y="2936"/>
                        </a:cubicBezTo>
                        <a:cubicBezTo>
                          <a:pt x="701" y="4003"/>
                          <a:pt x="434" y="4337"/>
                          <a:pt x="434" y="4804"/>
                        </a:cubicBezTo>
                        <a:lnTo>
                          <a:pt x="2102" y="4704"/>
                        </a:lnTo>
                        <a:cubicBezTo>
                          <a:pt x="2002" y="4370"/>
                          <a:pt x="1968" y="4036"/>
                          <a:pt x="2002" y="3703"/>
                        </a:cubicBezTo>
                        <a:cubicBezTo>
                          <a:pt x="2035" y="3569"/>
                          <a:pt x="2035" y="3436"/>
                          <a:pt x="2068" y="3303"/>
                        </a:cubicBezTo>
                        <a:cubicBezTo>
                          <a:pt x="2102" y="3136"/>
                          <a:pt x="2168" y="3002"/>
                          <a:pt x="2235" y="2836"/>
                        </a:cubicBezTo>
                        <a:cubicBezTo>
                          <a:pt x="2302" y="2435"/>
                          <a:pt x="2335" y="2035"/>
                          <a:pt x="2269" y="1635"/>
                        </a:cubicBezTo>
                        <a:cubicBezTo>
                          <a:pt x="2235" y="1335"/>
                          <a:pt x="2202" y="1068"/>
                          <a:pt x="2135" y="801"/>
                        </a:cubicBezTo>
                        <a:cubicBezTo>
                          <a:pt x="1935" y="901"/>
                          <a:pt x="1802" y="1101"/>
                          <a:pt x="1735" y="1335"/>
                        </a:cubicBezTo>
                        <a:cubicBezTo>
                          <a:pt x="1701" y="1501"/>
                          <a:pt x="1902" y="1802"/>
                          <a:pt x="1802" y="1968"/>
                        </a:cubicBezTo>
                        <a:cubicBezTo>
                          <a:pt x="1668" y="2168"/>
                          <a:pt x="1468" y="2302"/>
                          <a:pt x="1268" y="2335"/>
                        </a:cubicBezTo>
                        <a:cubicBezTo>
                          <a:pt x="1001" y="2102"/>
                          <a:pt x="868" y="1768"/>
                          <a:pt x="868" y="1401"/>
                        </a:cubicBezTo>
                        <a:cubicBezTo>
                          <a:pt x="901" y="968"/>
                          <a:pt x="868" y="434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" name="Google Shape;714;p39"/>
                  <p:cNvSpPr/>
                  <p:nvPr/>
                </p:nvSpPr>
                <p:spPr>
                  <a:xfrm flipH="1">
                    <a:off x="7480174" y="915526"/>
                    <a:ext cx="224421" cy="30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5" h="13666" extrusionOk="0">
                        <a:moveTo>
                          <a:pt x="7339" y="0"/>
                        </a:moveTo>
                        <a:cubicBezTo>
                          <a:pt x="7206" y="3069"/>
                          <a:pt x="6839" y="6071"/>
                          <a:pt x="6239" y="9073"/>
                        </a:cubicBezTo>
                        <a:cubicBezTo>
                          <a:pt x="5407" y="8881"/>
                          <a:pt x="4547" y="8689"/>
                          <a:pt x="3704" y="8689"/>
                        </a:cubicBezTo>
                        <a:cubicBezTo>
                          <a:pt x="3229" y="8689"/>
                          <a:pt x="2759" y="8750"/>
                          <a:pt x="2303" y="8906"/>
                        </a:cubicBezTo>
                        <a:cubicBezTo>
                          <a:pt x="1035" y="9307"/>
                          <a:pt x="1" y="10741"/>
                          <a:pt x="501" y="11975"/>
                        </a:cubicBezTo>
                        <a:cubicBezTo>
                          <a:pt x="935" y="13043"/>
                          <a:pt x="2236" y="13443"/>
                          <a:pt x="3403" y="13576"/>
                        </a:cubicBezTo>
                        <a:cubicBezTo>
                          <a:pt x="3916" y="13636"/>
                          <a:pt x="4432" y="13666"/>
                          <a:pt x="4950" y="13666"/>
                        </a:cubicBezTo>
                        <a:cubicBezTo>
                          <a:pt x="5882" y="13666"/>
                          <a:pt x="6818" y="13569"/>
                          <a:pt x="7740" y="13376"/>
                        </a:cubicBezTo>
                        <a:cubicBezTo>
                          <a:pt x="8440" y="13210"/>
                          <a:pt x="9207" y="12976"/>
                          <a:pt x="9608" y="12376"/>
                        </a:cubicBezTo>
                        <a:cubicBezTo>
                          <a:pt x="9908" y="11842"/>
                          <a:pt x="10041" y="11241"/>
                          <a:pt x="10008" y="10641"/>
                        </a:cubicBezTo>
                        <a:cubicBezTo>
                          <a:pt x="10075" y="7172"/>
                          <a:pt x="9941" y="3669"/>
                          <a:pt x="9541" y="234"/>
                        </a:cubicBezTo>
                        <a:lnTo>
                          <a:pt x="733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715" name="Google Shape;715;p39"/>
                  <p:cNvGrpSpPr/>
                  <p:nvPr/>
                </p:nvGrpSpPr>
                <p:grpSpPr>
                  <a:xfrm>
                    <a:off x="7400699" y="2105100"/>
                    <a:ext cx="371525" cy="143562"/>
                    <a:chOff x="7400699" y="2105100"/>
                    <a:chExt cx="371525" cy="143562"/>
                  </a:xfrm>
                </p:grpSpPr>
                <p:sp>
                  <p:nvSpPr>
                    <p:cNvPr id="716" name="Google Shape;716;p39"/>
                    <p:cNvSpPr/>
                    <p:nvPr/>
                  </p:nvSpPr>
                  <p:spPr>
                    <a:xfrm flipH="1">
                      <a:off x="7431907" y="2105100"/>
                      <a:ext cx="74309" cy="780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36" h="3504" extrusionOk="0">
                          <a:moveTo>
                            <a:pt x="1001" y="1"/>
                          </a:moveTo>
                          <a:cubicBezTo>
                            <a:pt x="667" y="902"/>
                            <a:pt x="334" y="1802"/>
                            <a:pt x="0" y="2670"/>
                          </a:cubicBezTo>
                          <a:cubicBezTo>
                            <a:pt x="500" y="2936"/>
                            <a:pt x="1368" y="3270"/>
                            <a:pt x="1835" y="3503"/>
                          </a:cubicBezTo>
                          <a:cubicBezTo>
                            <a:pt x="2302" y="2536"/>
                            <a:pt x="2869" y="1535"/>
                            <a:pt x="3336" y="568"/>
                          </a:cubicBezTo>
                          <a:cubicBezTo>
                            <a:pt x="2535" y="468"/>
                            <a:pt x="1735" y="301"/>
                            <a:pt x="1001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" name="Google Shape;717;p39"/>
                    <p:cNvSpPr/>
                    <p:nvPr/>
                  </p:nvSpPr>
                  <p:spPr>
                    <a:xfrm flipH="1">
                      <a:off x="7400699" y="2154639"/>
                      <a:ext cx="125586" cy="697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38" h="3131" extrusionOk="0">
                          <a:moveTo>
                            <a:pt x="1086" y="0"/>
                          </a:moveTo>
                          <a:cubicBezTo>
                            <a:pt x="888" y="0"/>
                            <a:pt x="722" y="202"/>
                            <a:pt x="634" y="379"/>
                          </a:cubicBezTo>
                          <a:cubicBezTo>
                            <a:pt x="234" y="1213"/>
                            <a:pt x="0" y="2147"/>
                            <a:pt x="0" y="3081"/>
                          </a:cubicBezTo>
                          <a:cubicBezTo>
                            <a:pt x="918" y="3114"/>
                            <a:pt x="1827" y="3131"/>
                            <a:pt x="2736" y="3131"/>
                          </a:cubicBezTo>
                          <a:cubicBezTo>
                            <a:pt x="3645" y="3131"/>
                            <a:pt x="4554" y="3114"/>
                            <a:pt x="5471" y="3081"/>
                          </a:cubicBezTo>
                          <a:cubicBezTo>
                            <a:pt x="5638" y="2614"/>
                            <a:pt x="5404" y="2113"/>
                            <a:pt x="4971" y="1913"/>
                          </a:cubicBezTo>
                          <a:cubicBezTo>
                            <a:pt x="4604" y="1713"/>
                            <a:pt x="4237" y="1613"/>
                            <a:pt x="3836" y="1546"/>
                          </a:cubicBezTo>
                          <a:cubicBezTo>
                            <a:pt x="3369" y="1413"/>
                            <a:pt x="3103" y="1279"/>
                            <a:pt x="3003" y="812"/>
                          </a:cubicBezTo>
                          <a:cubicBezTo>
                            <a:pt x="2897" y="883"/>
                            <a:pt x="2754" y="914"/>
                            <a:pt x="2596" y="914"/>
                          </a:cubicBezTo>
                          <a:cubicBezTo>
                            <a:pt x="2156" y="914"/>
                            <a:pt x="1598" y="673"/>
                            <a:pt x="1401" y="379"/>
                          </a:cubicBezTo>
                          <a:cubicBezTo>
                            <a:pt x="1335" y="245"/>
                            <a:pt x="1301" y="79"/>
                            <a:pt x="1168" y="12"/>
                          </a:cubicBezTo>
                          <a:cubicBezTo>
                            <a:pt x="1140" y="4"/>
                            <a:pt x="1113" y="0"/>
                            <a:pt x="108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8" name="Google Shape;718;p39"/>
                    <p:cNvSpPr/>
                    <p:nvPr/>
                  </p:nvSpPr>
                  <p:spPr>
                    <a:xfrm flipH="1">
                      <a:off x="7677845" y="2116995"/>
                      <a:ext cx="73574" cy="780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3" h="3504" extrusionOk="0">
                          <a:moveTo>
                            <a:pt x="968" y="1"/>
                          </a:moveTo>
                          <a:cubicBezTo>
                            <a:pt x="634" y="901"/>
                            <a:pt x="300" y="1802"/>
                            <a:pt x="0" y="2669"/>
                          </a:cubicBezTo>
                          <a:cubicBezTo>
                            <a:pt x="467" y="2936"/>
                            <a:pt x="1334" y="3270"/>
                            <a:pt x="1835" y="3503"/>
                          </a:cubicBezTo>
                          <a:cubicBezTo>
                            <a:pt x="2268" y="2536"/>
                            <a:pt x="2869" y="1535"/>
                            <a:pt x="3303" y="568"/>
                          </a:cubicBezTo>
                          <a:cubicBezTo>
                            <a:pt x="2502" y="468"/>
                            <a:pt x="1701" y="301"/>
                            <a:pt x="96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" name="Google Shape;719;p39"/>
                    <p:cNvSpPr/>
                    <p:nvPr/>
                  </p:nvSpPr>
                  <p:spPr>
                    <a:xfrm flipH="1">
                      <a:off x="7627325" y="2166245"/>
                      <a:ext cx="144899" cy="824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505" h="3700" extrusionOk="0">
                          <a:moveTo>
                            <a:pt x="1220" y="1"/>
                          </a:moveTo>
                          <a:cubicBezTo>
                            <a:pt x="1027" y="1"/>
                            <a:pt x="846" y="196"/>
                            <a:pt x="734" y="392"/>
                          </a:cubicBezTo>
                          <a:cubicBezTo>
                            <a:pt x="267" y="1426"/>
                            <a:pt x="34" y="2526"/>
                            <a:pt x="0" y="3694"/>
                          </a:cubicBezTo>
                          <a:cubicBezTo>
                            <a:pt x="110" y="3697"/>
                            <a:pt x="220" y="3699"/>
                            <a:pt x="330" y="3699"/>
                          </a:cubicBezTo>
                          <a:cubicBezTo>
                            <a:pt x="2319" y="3699"/>
                            <a:pt x="4280" y="3155"/>
                            <a:pt x="6271" y="3060"/>
                          </a:cubicBezTo>
                          <a:cubicBezTo>
                            <a:pt x="6505" y="2660"/>
                            <a:pt x="6171" y="2126"/>
                            <a:pt x="5704" y="1893"/>
                          </a:cubicBezTo>
                          <a:cubicBezTo>
                            <a:pt x="5271" y="1726"/>
                            <a:pt x="4837" y="1626"/>
                            <a:pt x="4370" y="1559"/>
                          </a:cubicBezTo>
                          <a:cubicBezTo>
                            <a:pt x="3870" y="1426"/>
                            <a:pt x="3536" y="1292"/>
                            <a:pt x="3436" y="825"/>
                          </a:cubicBezTo>
                          <a:cubicBezTo>
                            <a:pt x="3319" y="906"/>
                            <a:pt x="3152" y="941"/>
                            <a:pt x="2965" y="941"/>
                          </a:cubicBezTo>
                          <a:cubicBezTo>
                            <a:pt x="2457" y="941"/>
                            <a:pt x="1805" y="684"/>
                            <a:pt x="1635" y="392"/>
                          </a:cubicBezTo>
                          <a:cubicBezTo>
                            <a:pt x="1535" y="258"/>
                            <a:pt x="1501" y="91"/>
                            <a:pt x="1334" y="25"/>
                          </a:cubicBezTo>
                          <a:cubicBezTo>
                            <a:pt x="1296" y="8"/>
                            <a:pt x="1258" y="1"/>
                            <a:pt x="122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0" name="Google Shape;720;p39"/>
                  <p:cNvSpPr/>
                  <p:nvPr/>
                </p:nvSpPr>
                <p:spPr>
                  <a:xfrm flipH="1">
                    <a:off x="7331602" y="1469082"/>
                    <a:ext cx="438394" cy="721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81" h="32391" extrusionOk="0">
                        <a:moveTo>
                          <a:pt x="17146" y="0"/>
                        </a:moveTo>
                        <a:lnTo>
                          <a:pt x="5938" y="3269"/>
                        </a:lnTo>
                        <a:cubicBezTo>
                          <a:pt x="6672" y="7973"/>
                          <a:pt x="6472" y="12809"/>
                          <a:pt x="5371" y="17446"/>
                        </a:cubicBezTo>
                        <a:cubicBezTo>
                          <a:pt x="4303" y="21983"/>
                          <a:pt x="1668" y="26986"/>
                          <a:pt x="0" y="31223"/>
                        </a:cubicBezTo>
                        <a:cubicBezTo>
                          <a:pt x="1034" y="31623"/>
                          <a:pt x="2502" y="31956"/>
                          <a:pt x="3569" y="32390"/>
                        </a:cubicBezTo>
                        <a:cubicBezTo>
                          <a:pt x="7906" y="24751"/>
                          <a:pt x="11308" y="18046"/>
                          <a:pt x="12242" y="9207"/>
                        </a:cubicBezTo>
                        <a:cubicBezTo>
                          <a:pt x="13143" y="13243"/>
                          <a:pt x="13510" y="15345"/>
                          <a:pt x="13343" y="19614"/>
                        </a:cubicBezTo>
                        <a:cubicBezTo>
                          <a:pt x="13110" y="23484"/>
                          <a:pt x="12442" y="27286"/>
                          <a:pt x="11308" y="30989"/>
                        </a:cubicBezTo>
                        <a:cubicBezTo>
                          <a:pt x="12276" y="31323"/>
                          <a:pt x="14010" y="31022"/>
                          <a:pt x="15011" y="31423"/>
                        </a:cubicBezTo>
                        <a:cubicBezTo>
                          <a:pt x="15311" y="30989"/>
                          <a:pt x="15078" y="30122"/>
                          <a:pt x="15278" y="29655"/>
                        </a:cubicBezTo>
                        <a:cubicBezTo>
                          <a:pt x="17279" y="25185"/>
                          <a:pt x="18580" y="20415"/>
                          <a:pt x="19147" y="15578"/>
                        </a:cubicBezTo>
                        <a:cubicBezTo>
                          <a:pt x="19681" y="10674"/>
                          <a:pt x="19181" y="5738"/>
                          <a:pt x="17646" y="1068"/>
                        </a:cubicBezTo>
                        <a:cubicBezTo>
                          <a:pt x="17546" y="701"/>
                          <a:pt x="17379" y="334"/>
                          <a:pt x="1714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" name="Google Shape;721;p39"/>
                  <p:cNvSpPr/>
                  <p:nvPr/>
                </p:nvSpPr>
                <p:spPr>
                  <a:xfrm flipH="1">
                    <a:off x="7541121" y="991305"/>
                    <a:ext cx="128571" cy="115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2" h="5205" extrusionOk="0">
                        <a:moveTo>
                          <a:pt x="3203" y="0"/>
                        </a:moveTo>
                        <a:cubicBezTo>
                          <a:pt x="2584" y="42"/>
                          <a:pt x="1953" y="70"/>
                          <a:pt x="1325" y="70"/>
                        </a:cubicBezTo>
                        <a:cubicBezTo>
                          <a:pt x="937" y="70"/>
                          <a:pt x="549" y="59"/>
                          <a:pt x="167" y="34"/>
                        </a:cubicBezTo>
                        <a:lnTo>
                          <a:pt x="0" y="401"/>
                        </a:lnTo>
                        <a:cubicBezTo>
                          <a:pt x="668" y="1935"/>
                          <a:pt x="934" y="3536"/>
                          <a:pt x="868" y="5204"/>
                        </a:cubicBezTo>
                        <a:cubicBezTo>
                          <a:pt x="2502" y="4537"/>
                          <a:pt x="4137" y="3970"/>
                          <a:pt x="5771" y="3470"/>
                        </a:cubicBezTo>
                        <a:cubicBezTo>
                          <a:pt x="4771" y="2436"/>
                          <a:pt x="3903" y="1268"/>
                          <a:pt x="3203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" name="Google Shape;722;p39"/>
                  <p:cNvSpPr/>
                  <p:nvPr/>
                </p:nvSpPr>
                <p:spPr>
                  <a:xfrm flipH="1">
                    <a:off x="7546333" y="898708"/>
                    <a:ext cx="167931" cy="119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5365" extrusionOk="0">
                        <a:moveTo>
                          <a:pt x="2823" y="0"/>
                        </a:moveTo>
                        <a:cubicBezTo>
                          <a:pt x="2505" y="0"/>
                          <a:pt x="2182" y="50"/>
                          <a:pt x="1868" y="155"/>
                        </a:cubicBezTo>
                        <a:cubicBezTo>
                          <a:pt x="1234" y="355"/>
                          <a:pt x="667" y="788"/>
                          <a:pt x="367" y="1355"/>
                        </a:cubicBezTo>
                        <a:cubicBezTo>
                          <a:pt x="0" y="2089"/>
                          <a:pt x="67" y="2957"/>
                          <a:pt x="534" y="3657"/>
                        </a:cubicBezTo>
                        <a:cubicBezTo>
                          <a:pt x="1001" y="4324"/>
                          <a:pt x="1668" y="4825"/>
                          <a:pt x="2435" y="5058"/>
                        </a:cubicBezTo>
                        <a:cubicBezTo>
                          <a:pt x="3012" y="5263"/>
                          <a:pt x="3614" y="5365"/>
                          <a:pt x="4216" y="5365"/>
                        </a:cubicBezTo>
                        <a:cubicBezTo>
                          <a:pt x="5179" y="5365"/>
                          <a:pt x="6143" y="5104"/>
                          <a:pt x="7005" y="4591"/>
                        </a:cubicBezTo>
                        <a:cubicBezTo>
                          <a:pt x="7205" y="4491"/>
                          <a:pt x="7539" y="4057"/>
                          <a:pt x="7339" y="3957"/>
                        </a:cubicBezTo>
                        <a:cubicBezTo>
                          <a:pt x="6972" y="3757"/>
                          <a:pt x="7038" y="3490"/>
                          <a:pt x="6938" y="3390"/>
                        </a:cubicBezTo>
                        <a:cubicBezTo>
                          <a:pt x="6838" y="3290"/>
                          <a:pt x="6872" y="3390"/>
                          <a:pt x="6772" y="3257"/>
                        </a:cubicBezTo>
                        <a:cubicBezTo>
                          <a:pt x="6671" y="3123"/>
                          <a:pt x="6772" y="3123"/>
                          <a:pt x="6671" y="2990"/>
                        </a:cubicBezTo>
                        <a:cubicBezTo>
                          <a:pt x="6605" y="2890"/>
                          <a:pt x="6438" y="2756"/>
                          <a:pt x="6371" y="2656"/>
                        </a:cubicBezTo>
                        <a:cubicBezTo>
                          <a:pt x="6538" y="2390"/>
                          <a:pt x="6805" y="2089"/>
                          <a:pt x="6772" y="1889"/>
                        </a:cubicBezTo>
                        <a:cubicBezTo>
                          <a:pt x="6738" y="1689"/>
                          <a:pt x="5604" y="1389"/>
                          <a:pt x="5437" y="1289"/>
                        </a:cubicBezTo>
                        <a:cubicBezTo>
                          <a:pt x="4937" y="922"/>
                          <a:pt x="5170" y="788"/>
                          <a:pt x="4670" y="455"/>
                        </a:cubicBezTo>
                        <a:cubicBezTo>
                          <a:pt x="4336" y="288"/>
                          <a:pt x="4036" y="188"/>
                          <a:pt x="3669" y="121"/>
                        </a:cubicBezTo>
                        <a:cubicBezTo>
                          <a:pt x="3399" y="42"/>
                          <a:pt x="3113" y="0"/>
                          <a:pt x="2823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" name="Google Shape;723;p39"/>
                  <p:cNvSpPr/>
                  <p:nvPr/>
                </p:nvSpPr>
                <p:spPr>
                  <a:xfrm flipH="1">
                    <a:off x="7599816" y="854581"/>
                    <a:ext cx="124116" cy="165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2" h="7440" extrusionOk="0">
                        <a:moveTo>
                          <a:pt x="5304" y="1"/>
                        </a:moveTo>
                        <a:lnTo>
                          <a:pt x="5304" y="1"/>
                        </a:lnTo>
                        <a:cubicBezTo>
                          <a:pt x="5271" y="501"/>
                          <a:pt x="5071" y="935"/>
                          <a:pt x="4704" y="1268"/>
                        </a:cubicBezTo>
                        <a:cubicBezTo>
                          <a:pt x="4837" y="968"/>
                          <a:pt x="4871" y="601"/>
                          <a:pt x="4770" y="301"/>
                        </a:cubicBezTo>
                        <a:lnTo>
                          <a:pt x="4770" y="301"/>
                        </a:lnTo>
                        <a:cubicBezTo>
                          <a:pt x="4737" y="534"/>
                          <a:pt x="4637" y="768"/>
                          <a:pt x="4470" y="901"/>
                        </a:cubicBezTo>
                        <a:cubicBezTo>
                          <a:pt x="4270" y="1068"/>
                          <a:pt x="4070" y="1202"/>
                          <a:pt x="3870" y="1302"/>
                        </a:cubicBezTo>
                        <a:cubicBezTo>
                          <a:pt x="3103" y="1669"/>
                          <a:pt x="2335" y="1969"/>
                          <a:pt x="1568" y="2269"/>
                        </a:cubicBezTo>
                        <a:cubicBezTo>
                          <a:pt x="1168" y="2336"/>
                          <a:pt x="834" y="2569"/>
                          <a:pt x="601" y="2903"/>
                        </a:cubicBezTo>
                        <a:cubicBezTo>
                          <a:pt x="534" y="3070"/>
                          <a:pt x="501" y="3236"/>
                          <a:pt x="401" y="3403"/>
                        </a:cubicBezTo>
                        <a:cubicBezTo>
                          <a:pt x="334" y="3537"/>
                          <a:pt x="167" y="3670"/>
                          <a:pt x="100" y="3803"/>
                        </a:cubicBezTo>
                        <a:cubicBezTo>
                          <a:pt x="0" y="4037"/>
                          <a:pt x="0" y="4304"/>
                          <a:pt x="100" y="4537"/>
                        </a:cubicBezTo>
                        <a:cubicBezTo>
                          <a:pt x="201" y="4771"/>
                          <a:pt x="367" y="4971"/>
                          <a:pt x="534" y="5171"/>
                        </a:cubicBezTo>
                        <a:cubicBezTo>
                          <a:pt x="934" y="5738"/>
                          <a:pt x="934" y="6639"/>
                          <a:pt x="2302" y="7039"/>
                        </a:cubicBezTo>
                        <a:cubicBezTo>
                          <a:pt x="2669" y="7406"/>
                          <a:pt x="2602" y="7339"/>
                          <a:pt x="3136" y="7439"/>
                        </a:cubicBezTo>
                        <a:cubicBezTo>
                          <a:pt x="3603" y="6672"/>
                          <a:pt x="3937" y="5838"/>
                          <a:pt x="4103" y="4971"/>
                        </a:cubicBezTo>
                        <a:cubicBezTo>
                          <a:pt x="4237" y="5038"/>
                          <a:pt x="4370" y="5104"/>
                          <a:pt x="4537" y="5204"/>
                        </a:cubicBezTo>
                        <a:cubicBezTo>
                          <a:pt x="4570" y="5104"/>
                          <a:pt x="4637" y="5038"/>
                          <a:pt x="4737" y="4971"/>
                        </a:cubicBezTo>
                        <a:cubicBezTo>
                          <a:pt x="4604" y="4737"/>
                          <a:pt x="4470" y="4504"/>
                          <a:pt x="4370" y="4270"/>
                        </a:cubicBezTo>
                        <a:cubicBezTo>
                          <a:pt x="4337" y="4204"/>
                          <a:pt x="4337" y="4137"/>
                          <a:pt x="4303" y="4070"/>
                        </a:cubicBezTo>
                        <a:cubicBezTo>
                          <a:pt x="4337" y="3870"/>
                          <a:pt x="4404" y="3703"/>
                          <a:pt x="4470" y="3503"/>
                        </a:cubicBezTo>
                        <a:cubicBezTo>
                          <a:pt x="4770" y="2970"/>
                          <a:pt x="5338" y="2536"/>
                          <a:pt x="5404" y="1935"/>
                        </a:cubicBezTo>
                        <a:lnTo>
                          <a:pt x="5404" y="1935"/>
                        </a:lnTo>
                        <a:cubicBezTo>
                          <a:pt x="5338" y="2002"/>
                          <a:pt x="5271" y="2069"/>
                          <a:pt x="5204" y="2136"/>
                        </a:cubicBezTo>
                        <a:cubicBezTo>
                          <a:pt x="5538" y="1468"/>
                          <a:pt x="5571" y="701"/>
                          <a:pt x="530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" name="Google Shape;724;p39"/>
                  <p:cNvSpPr/>
                  <p:nvPr/>
                </p:nvSpPr>
                <p:spPr>
                  <a:xfrm flipH="1">
                    <a:off x="7622113" y="961034"/>
                    <a:ext cx="37912" cy="35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2" h="1593" extrusionOk="0">
                        <a:moveTo>
                          <a:pt x="655" y="0"/>
                        </a:moveTo>
                        <a:cubicBezTo>
                          <a:pt x="473" y="0"/>
                          <a:pt x="292" y="75"/>
                          <a:pt x="167" y="225"/>
                        </a:cubicBezTo>
                        <a:cubicBezTo>
                          <a:pt x="0" y="425"/>
                          <a:pt x="33" y="726"/>
                          <a:pt x="200" y="892"/>
                        </a:cubicBezTo>
                        <a:cubicBezTo>
                          <a:pt x="367" y="1026"/>
                          <a:pt x="634" y="1059"/>
                          <a:pt x="767" y="1193"/>
                        </a:cubicBezTo>
                        <a:cubicBezTo>
                          <a:pt x="834" y="1293"/>
                          <a:pt x="901" y="1393"/>
                          <a:pt x="1001" y="1460"/>
                        </a:cubicBezTo>
                        <a:cubicBezTo>
                          <a:pt x="1101" y="1560"/>
                          <a:pt x="1234" y="1593"/>
                          <a:pt x="1368" y="1593"/>
                        </a:cubicBezTo>
                        <a:cubicBezTo>
                          <a:pt x="1501" y="1526"/>
                          <a:pt x="1601" y="1426"/>
                          <a:pt x="1701" y="1326"/>
                        </a:cubicBezTo>
                        <a:lnTo>
                          <a:pt x="1701" y="425"/>
                        </a:lnTo>
                        <a:lnTo>
                          <a:pt x="834" y="25"/>
                        </a:lnTo>
                        <a:cubicBezTo>
                          <a:pt x="776" y="9"/>
                          <a:pt x="715" y="0"/>
                          <a:pt x="655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" name="Google Shape;725;p39"/>
                  <p:cNvSpPr/>
                  <p:nvPr/>
                </p:nvSpPr>
                <p:spPr>
                  <a:xfrm flipH="1">
                    <a:off x="7629686" y="966981"/>
                    <a:ext cx="24413" cy="164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6" h="739" extrusionOk="0">
                        <a:moveTo>
                          <a:pt x="335" y="0"/>
                        </a:moveTo>
                        <a:cubicBezTo>
                          <a:pt x="276" y="0"/>
                          <a:pt x="218" y="8"/>
                          <a:pt x="168" y="25"/>
                        </a:cubicBezTo>
                        <a:cubicBezTo>
                          <a:pt x="34" y="92"/>
                          <a:pt x="1" y="259"/>
                          <a:pt x="68" y="359"/>
                        </a:cubicBezTo>
                        <a:lnTo>
                          <a:pt x="368" y="359"/>
                        </a:lnTo>
                        <a:cubicBezTo>
                          <a:pt x="301" y="392"/>
                          <a:pt x="268" y="459"/>
                          <a:pt x="301" y="525"/>
                        </a:cubicBezTo>
                        <a:cubicBezTo>
                          <a:pt x="335" y="592"/>
                          <a:pt x="401" y="625"/>
                          <a:pt x="468" y="659"/>
                        </a:cubicBezTo>
                        <a:cubicBezTo>
                          <a:pt x="541" y="708"/>
                          <a:pt x="632" y="739"/>
                          <a:pt x="715" y="739"/>
                        </a:cubicBezTo>
                        <a:cubicBezTo>
                          <a:pt x="746" y="739"/>
                          <a:pt x="775" y="735"/>
                          <a:pt x="802" y="726"/>
                        </a:cubicBezTo>
                        <a:cubicBezTo>
                          <a:pt x="882" y="726"/>
                          <a:pt x="962" y="683"/>
                          <a:pt x="1025" y="683"/>
                        </a:cubicBezTo>
                        <a:cubicBezTo>
                          <a:pt x="1040" y="683"/>
                          <a:pt x="1055" y="686"/>
                          <a:pt x="1068" y="692"/>
                        </a:cubicBezTo>
                        <a:cubicBezTo>
                          <a:pt x="1096" y="638"/>
                          <a:pt x="1078" y="583"/>
                          <a:pt x="1035" y="583"/>
                        </a:cubicBezTo>
                        <a:cubicBezTo>
                          <a:pt x="1025" y="583"/>
                          <a:pt x="1014" y="586"/>
                          <a:pt x="1002" y="592"/>
                        </a:cubicBezTo>
                        <a:cubicBezTo>
                          <a:pt x="968" y="559"/>
                          <a:pt x="902" y="559"/>
                          <a:pt x="868" y="559"/>
                        </a:cubicBezTo>
                        <a:cubicBezTo>
                          <a:pt x="802" y="525"/>
                          <a:pt x="802" y="459"/>
                          <a:pt x="802" y="392"/>
                        </a:cubicBezTo>
                        <a:cubicBezTo>
                          <a:pt x="802" y="325"/>
                          <a:pt x="802" y="292"/>
                          <a:pt x="835" y="225"/>
                        </a:cubicBezTo>
                        <a:cubicBezTo>
                          <a:pt x="735" y="158"/>
                          <a:pt x="635" y="92"/>
                          <a:pt x="501" y="25"/>
                        </a:cubicBezTo>
                        <a:cubicBezTo>
                          <a:pt x="451" y="8"/>
                          <a:pt x="393" y="0"/>
                          <a:pt x="335" y="0"/>
                        </a:cubicBezTo>
                        <a:close/>
                      </a:path>
                    </a:pathLst>
                  </a:custGeom>
                  <a:solidFill>
                    <a:srgbClr val="714E3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" name="Google Shape;726;p39"/>
                  <p:cNvSpPr/>
                  <p:nvPr/>
                </p:nvSpPr>
                <p:spPr>
                  <a:xfrm flipH="1">
                    <a:off x="7561926" y="969765"/>
                    <a:ext cx="8197" cy="12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568" extrusionOk="0">
                        <a:moveTo>
                          <a:pt x="167" y="0"/>
                        </a:moveTo>
                        <a:cubicBezTo>
                          <a:pt x="167" y="100"/>
                          <a:pt x="0" y="300"/>
                          <a:pt x="34" y="367"/>
                        </a:cubicBezTo>
                        <a:cubicBezTo>
                          <a:pt x="67" y="467"/>
                          <a:pt x="134" y="567"/>
                          <a:pt x="234" y="567"/>
                        </a:cubicBezTo>
                        <a:cubicBezTo>
                          <a:pt x="301" y="567"/>
                          <a:pt x="334" y="567"/>
                          <a:pt x="367" y="534"/>
                        </a:cubicBezTo>
                        <a:cubicBezTo>
                          <a:pt x="367" y="467"/>
                          <a:pt x="367" y="434"/>
                          <a:pt x="367" y="400"/>
                        </a:cubicBezTo>
                        <a:cubicBezTo>
                          <a:pt x="301" y="234"/>
                          <a:pt x="301" y="33"/>
                          <a:pt x="16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" name="Google Shape;727;p39"/>
                  <p:cNvSpPr/>
                  <p:nvPr/>
                </p:nvSpPr>
                <p:spPr>
                  <a:xfrm flipH="1">
                    <a:off x="7596118" y="928156"/>
                    <a:ext cx="8932" cy="6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1" h="306" extrusionOk="0">
                        <a:moveTo>
                          <a:pt x="34" y="0"/>
                        </a:moveTo>
                        <a:cubicBezTo>
                          <a:pt x="1" y="0"/>
                          <a:pt x="1" y="33"/>
                          <a:pt x="34" y="33"/>
                        </a:cubicBezTo>
                        <a:cubicBezTo>
                          <a:pt x="67" y="134"/>
                          <a:pt x="134" y="234"/>
                          <a:pt x="234" y="267"/>
                        </a:cubicBezTo>
                        <a:cubicBezTo>
                          <a:pt x="253" y="286"/>
                          <a:pt x="284" y="306"/>
                          <a:pt x="312" y="306"/>
                        </a:cubicBezTo>
                        <a:cubicBezTo>
                          <a:pt x="333" y="306"/>
                          <a:pt x="353" y="295"/>
                          <a:pt x="367" y="267"/>
                        </a:cubicBezTo>
                        <a:cubicBezTo>
                          <a:pt x="401" y="234"/>
                          <a:pt x="401" y="200"/>
                          <a:pt x="367" y="167"/>
                        </a:cubicBezTo>
                        <a:cubicBezTo>
                          <a:pt x="367" y="134"/>
                          <a:pt x="334" y="134"/>
                          <a:pt x="301" y="100"/>
                        </a:cubicBezTo>
                        <a:cubicBezTo>
                          <a:pt x="267" y="67"/>
                          <a:pt x="201" y="33"/>
                          <a:pt x="167" y="33"/>
                        </a:cubicBezTo>
                        <a:cubicBezTo>
                          <a:pt x="134" y="0"/>
                          <a:pt x="101" y="0"/>
                          <a:pt x="6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" name="Google Shape;728;p39"/>
                  <p:cNvSpPr/>
                  <p:nvPr/>
                </p:nvSpPr>
                <p:spPr>
                  <a:xfrm flipH="1">
                    <a:off x="7603536" y="915526"/>
                    <a:ext cx="13410" cy="141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" h="634" extrusionOk="0">
                        <a:moveTo>
                          <a:pt x="334" y="0"/>
                        </a:moveTo>
                        <a:cubicBezTo>
                          <a:pt x="201" y="167"/>
                          <a:pt x="101" y="367"/>
                          <a:pt x="1" y="567"/>
                        </a:cubicBezTo>
                        <a:cubicBezTo>
                          <a:pt x="68" y="567"/>
                          <a:pt x="101" y="600"/>
                          <a:pt x="168" y="634"/>
                        </a:cubicBezTo>
                        <a:cubicBezTo>
                          <a:pt x="301" y="467"/>
                          <a:pt x="468" y="300"/>
                          <a:pt x="601" y="167"/>
                        </a:cubicBezTo>
                        <a:cubicBezTo>
                          <a:pt x="535" y="67"/>
                          <a:pt x="434" y="100"/>
                          <a:pt x="33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" name="Google Shape;729;p39"/>
                  <p:cNvSpPr/>
                  <p:nvPr/>
                </p:nvSpPr>
                <p:spPr>
                  <a:xfrm flipH="1">
                    <a:off x="7527756" y="1051492"/>
                    <a:ext cx="141936" cy="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72" h="3103" extrusionOk="0">
                        <a:moveTo>
                          <a:pt x="5938" y="0"/>
                        </a:moveTo>
                        <a:cubicBezTo>
                          <a:pt x="3903" y="234"/>
                          <a:pt x="1935" y="734"/>
                          <a:pt x="67" y="1468"/>
                        </a:cubicBezTo>
                        <a:cubicBezTo>
                          <a:pt x="67" y="2002"/>
                          <a:pt x="34" y="2569"/>
                          <a:pt x="0" y="3103"/>
                        </a:cubicBezTo>
                        <a:lnTo>
                          <a:pt x="6372" y="701"/>
                        </a:lnTo>
                        <a:lnTo>
                          <a:pt x="593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" name="Google Shape;730;p39"/>
                  <p:cNvSpPr/>
                  <p:nvPr/>
                </p:nvSpPr>
                <p:spPr>
                  <a:xfrm flipH="1">
                    <a:off x="7316723" y="1055212"/>
                    <a:ext cx="400527" cy="876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81" h="39329" extrusionOk="0">
                        <a:moveTo>
                          <a:pt x="8673" y="0"/>
                        </a:moveTo>
                        <a:cubicBezTo>
                          <a:pt x="6172" y="834"/>
                          <a:pt x="5638" y="1335"/>
                          <a:pt x="3136" y="2168"/>
                        </a:cubicBezTo>
                        <a:cubicBezTo>
                          <a:pt x="2669" y="2269"/>
                          <a:pt x="2236" y="2502"/>
                          <a:pt x="1835" y="2769"/>
                        </a:cubicBezTo>
                        <a:cubicBezTo>
                          <a:pt x="1235" y="3269"/>
                          <a:pt x="1001" y="4137"/>
                          <a:pt x="835" y="4904"/>
                        </a:cubicBezTo>
                        <a:cubicBezTo>
                          <a:pt x="1" y="9474"/>
                          <a:pt x="734" y="12276"/>
                          <a:pt x="1802" y="18447"/>
                        </a:cubicBezTo>
                        <a:cubicBezTo>
                          <a:pt x="3069" y="25152"/>
                          <a:pt x="3236" y="32190"/>
                          <a:pt x="1368" y="38761"/>
                        </a:cubicBezTo>
                        <a:cubicBezTo>
                          <a:pt x="1635" y="38723"/>
                          <a:pt x="1905" y="38704"/>
                          <a:pt x="2174" y="38704"/>
                        </a:cubicBezTo>
                        <a:cubicBezTo>
                          <a:pt x="2847" y="38704"/>
                          <a:pt x="3517" y="38823"/>
                          <a:pt x="4137" y="39062"/>
                        </a:cubicBezTo>
                        <a:cubicBezTo>
                          <a:pt x="6172" y="34892"/>
                          <a:pt x="6572" y="30655"/>
                          <a:pt x="7139" y="26553"/>
                        </a:cubicBezTo>
                        <a:lnTo>
                          <a:pt x="7139" y="26553"/>
                        </a:lnTo>
                        <a:cubicBezTo>
                          <a:pt x="7573" y="30822"/>
                          <a:pt x="7406" y="35125"/>
                          <a:pt x="6639" y="39328"/>
                        </a:cubicBezTo>
                        <a:cubicBezTo>
                          <a:pt x="10208" y="39095"/>
                          <a:pt x="12309" y="38961"/>
                          <a:pt x="15345" y="37093"/>
                        </a:cubicBezTo>
                        <a:cubicBezTo>
                          <a:pt x="16279" y="36593"/>
                          <a:pt x="17046" y="35826"/>
                          <a:pt x="17480" y="34859"/>
                        </a:cubicBezTo>
                        <a:cubicBezTo>
                          <a:pt x="17747" y="34091"/>
                          <a:pt x="17847" y="33257"/>
                          <a:pt x="17780" y="32423"/>
                        </a:cubicBezTo>
                        <a:cubicBezTo>
                          <a:pt x="17713" y="28387"/>
                          <a:pt x="17980" y="24184"/>
                          <a:pt x="16512" y="20415"/>
                        </a:cubicBezTo>
                        <a:cubicBezTo>
                          <a:pt x="15478" y="17746"/>
                          <a:pt x="13610" y="15311"/>
                          <a:pt x="12443" y="12709"/>
                        </a:cubicBezTo>
                        <a:cubicBezTo>
                          <a:pt x="12209" y="11975"/>
                          <a:pt x="12076" y="11242"/>
                          <a:pt x="12043" y="10508"/>
                        </a:cubicBezTo>
                        <a:cubicBezTo>
                          <a:pt x="11976" y="8740"/>
                          <a:pt x="12543" y="7406"/>
                          <a:pt x="11776" y="3903"/>
                        </a:cubicBezTo>
                        <a:cubicBezTo>
                          <a:pt x="11409" y="2168"/>
                          <a:pt x="9974" y="1201"/>
                          <a:pt x="867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" name="Google Shape;731;p39"/>
                  <p:cNvSpPr/>
                  <p:nvPr/>
                </p:nvSpPr>
                <p:spPr>
                  <a:xfrm flipH="1">
                    <a:off x="7093817" y="574919"/>
                    <a:ext cx="190251" cy="323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1" h="14534" extrusionOk="0">
                        <a:moveTo>
                          <a:pt x="4746" y="737"/>
                        </a:moveTo>
                        <a:cubicBezTo>
                          <a:pt x="4810" y="737"/>
                          <a:pt x="4874" y="740"/>
                          <a:pt x="4938" y="747"/>
                        </a:cubicBezTo>
                        <a:cubicBezTo>
                          <a:pt x="6772" y="914"/>
                          <a:pt x="7940" y="3983"/>
                          <a:pt x="7540" y="7519"/>
                        </a:cubicBezTo>
                        <a:cubicBezTo>
                          <a:pt x="7153" y="10963"/>
                          <a:pt x="5462" y="13600"/>
                          <a:pt x="3725" y="13600"/>
                        </a:cubicBezTo>
                        <a:cubicBezTo>
                          <a:pt x="3662" y="13600"/>
                          <a:pt x="3600" y="13597"/>
                          <a:pt x="3537" y="13590"/>
                        </a:cubicBezTo>
                        <a:cubicBezTo>
                          <a:pt x="1702" y="13390"/>
                          <a:pt x="535" y="10354"/>
                          <a:pt x="935" y="6785"/>
                        </a:cubicBezTo>
                        <a:cubicBezTo>
                          <a:pt x="1289" y="3373"/>
                          <a:pt x="2979" y="737"/>
                          <a:pt x="4746" y="737"/>
                        </a:cubicBezTo>
                        <a:close/>
                        <a:moveTo>
                          <a:pt x="4846" y="1"/>
                        </a:moveTo>
                        <a:cubicBezTo>
                          <a:pt x="2824" y="1"/>
                          <a:pt x="885" y="2992"/>
                          <a:pt x="434" y="6852"/>
                        </a:cubicBezTo>
                        <a:cubicBezTo>
                          <a:pt x="1" y="10855"/>
                          <a:pt x="1368" y="14290"/>
                          <a:pt x="3470" y="14524"/>
                        </a:cubicBezTo>
                        <a:cubicBezTo>
                          <a:pt x="3536" y="14530"/>
                          <a:pt x="3601" y="14533"/>
                          <a:pt x="3667" y="14533"/>
                        </a:cubicBezTo>
                        <a:cubicBezTo>
                          <a:pt x="5699" y="14533"/>
                          <a:pt x="7653" y="11563"/>
                          <a:pt x="8073" y="7686"/>
                        </a:cubicBezTo>
                        <a:cubicBezTo>
                          <a:pt x="8540" y="3683"/>
                          <a:pt x="7173" y="247"/>
                          <a:pt x="5071" y="13"/>
                        </a:cubicBezTo>
                        <a:cubicBezTo>
                          <a:pt x="4996" y="5"/>
                          <a:pt x="4921" y="1"/>
                          <a:pt x="484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2" name="Google Shape;732;p39"/>
                  <p:cNvSpPr/>
                  <p:nvPr/>
                </p:nvSpPr>
                <p:spPr>
                  <a:xfrm flipH="1">
                    <a:off x="7208243" y="885054"/>
                    <a:ext cx="37177" cy="137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9" h="6172" extrusionOk="0">
                        <a:moveTo>
                          <a:pt x="634" y="0"/>
                        </a:moveTo>
                        <a:lnTo>
                          <a:pt x="0" y="6071"/>
                        </a:lnTo>
                        <a:lnTo>
                          <a:pt x="1034" y="6172"/>
                        </a:lnTo>
                        <a:lnTo>
                          <a:pt x="1668" y="10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3" name="Google Shape;733;p39"/>
                  <p:cNvSpPr/>
                  <p:nvPr/>
                </p:nvSpPr>
                <p:spPr>
                  <a:xfrm flipH="1">
                    <a:off x="7206773" y="943748"/>
                    <a:ext cx="63172" cy="230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6" h="10342" extrusionOk="0">
                        <a:moveTo>
                          <a:pt x="1068" y="1"/>
                        </a:moveTo>
                        <a:lnTo>
                          <a:pt x="1" y="10175"/>
                        </a:lnTo>
                        <a:lnTo>
                          <a:pt x="1769" y="10341"/>
                        </a:lnTo>
                        <a:lnTo>
                          <a:pt x="2836" y="167"/>
                        </a:lnTo>
                        <a:lnTo>
                          <a:pt x="106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" name="Google Shape;734;p39"/>
                  <p:cNvSpPr/>
                  <p:nvPr/>
                </p:nvSpPr>
                <p:spPr>
                  <a:xfrm flipH="1">
                    <a:off x="7103484" y="574919"/>
                    <a:ext cx="190229" cy="323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0" h="14534" extrusionOk="0">
                        <a:moveTo>
                          <a:pt x="4745" y="737"/>
                        </a:moveTo>
                        <a:cubicBezTo>
                          <a:pt x="4809" y="737"/>
                          <a:pt x="4873" y="740"/>
                          <a:pt x="4937" y="747"/>
                        </a:cubicBezTo>
                        <a:cubicBezTo>
                          <a:pt x="6738" y="914"/>
                          <a:pt x="7939" y="3983"/>
                          <a:pt x="7539" y="7519"/>
                        </a:cubicBezTo>
                        <a:cubicBezTo>
                          <a:pt x="7153" y="10963"/>
                          <a:pt x="5461" y="13600"/>
                          <a:pt x="3695" y="13600"/>
                        </a:cubicBezTo>
                        <a:cubicBezTo>
                          <a:pt x="3631" y="13600"/>
                          <a:pt x="3567" y="13597"/>
                          <a:pt x="3503" y="13590"/>
                        </a:cubicBezTo>
                        <a:cubicBezTo>
                          <a:pt x="1701" y="13390"/>
                          <a:pt x="534" y="10354"/>
                          <a:pt x="901" y="6785"/>
                        </a:cubicBezTo>
                        <a:cubicBezTo>
                          <a:pt x="1287" y="3373"/>
                          <a:pt x="2978" y="737"/>
                          <a:pt x="4745" y="737"/>
                        </a:cubicBezTo>
                        <a:close/>
                        <a:moveTo>
                          <a:pt x="4842" y="1"/>
                        </a:moveTo>
                        <a:cubicBezTo>
                          <a:pt x="2792" y="1"/>
                          <a:pt x="884" y="2992"/>
                          <a:pt x="434" y="6852"/>
                        </a:cubicBezTo>
                        <a:cubicBezTo>
                          <a:pt x="0" y="10855"/>
                          <a:pt x="1368" y="14290"/>
                          <a:pt x="3469" y="14524"/>
                        </a:cubicBezTo>
                        <a:cubicBezTo>
                          <a:pt x="3535" y="14530"/>
                          <a:pt x="3601" y="14533"/>
                          <a:pt x="3666" y="14533"/>
                        </a:cubicBezTo>
                        <a:cubicBezTo>
                          <a:pt x="5699" y="14533"/>
                          <a:pt x="7653" y="11563"/>
                          <a:pt x="8073" y="7686"/>
                        </a:cubicBezTo>
                        <a:cubicBezTo>
                          <a:pt x="8540" y="3683"/>
                          <a:pt x="7172" y="247"/>
                          <a:pt x="5070" y="13"/>
                        </a:cubicBezTo>
                        <a:cubicBezTo>
                          <a:pt x="4994" y="5"/>
                          <a:pt x="4918" y="1"/>
                          <a:pt x="48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" name="Google Shape;735;p39"/>
                  <p:cNvSpPr/>
                  <p:nvPr/>
                </p:nvSpPr>
                <p:spPr>
                  <a:xfrm flipH="1">
                    <a:off x="7185968" y="603453"/>
                    <a:ext cx="64664" cy="102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3" h="4604" extrusionOk="0">
                        <a:moveTo>
                          <a:pt x="2903" y="0"/>
                        </a:moveTo>
                        <a:lnTo>
                          <a:pt x="2903" y="0"/>
                        </a:lnTo>
                        <a:cubicBezTo>
                          <a:pt x="2169" y="100"/>
                          <a:pt x="1502" y="500"/>
                          <a:pt x="1102" y="1134"/>
                        </a:cubicBezTo>
                        <a:cubicBezTo>
                          <a:pt x="668" y="1768"/>
                          <a:pt x="334" y="2502"/>
                          <a:pt x="134" y="3236"/>
                        </a:cubicBezTo>
                        <a:cubicBezTo>
                          <a:pt x="68" y="3503"/>
                          <a:pt x="1" y="3736"/>
                          <a:pt x="1" y="4003"/>
                        </a:cubicBezTo>
                        <a:cubicBezTo>
                          <a:pt x="234" y="4236"/>
                          <a:pt x="501" y="4437"/>
                          <a:pt x="735" y="4603"/>
                        </a:cubicBezTo>
                        <a:cubicBezTo>
                          <a:pt x="868" y="4003"/>
                          <a:pt x="1168" y="3469"/>
                          <a:pt x="1602" y="3036"/>
                        </a:cubicBezTo>
                        <a:cubicBezTo>
                          <a:pt x="1869" y="2802"/>
                          <a:pt x="2169" y="2602"/>
                          <a:pt x="2503" y="2502"/>
                        </a:cubicBezTo>
                        <a:cubicBezTo>
                          <a:pt x="2636" y="1668"/>
                          <a:pt x="2770" y="834"/>
                          <a:pt x="290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" name="Google Shape;736;p39"/>
                  <p:cNvSpPr/>
                  <p:nvPr/>
                </p:nvSpPr>
                <p:spPr>
                  <a:xfrm flipH="1">
                    <a:off x="7200826" y="960833"/>
                    <a:ext cx="67627" cy="115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5205" extrusionOk="0">
                        <a:moveTo>
                          <a:pt x="398" y="3521"/>
                        </a:moveTo>
                        <a:cubicBezTo>
                          <a:pt x="389" y="3582"/>
                          <a:pt x="379" y="3643"/>
                          <a:pt x="367" y="3704"/>
                        </a:cubicBezTo>
                        <a:lnTo>
                          <a:pt x="398" y="3521"/>
                        </a:lnTo>
                        <a:close/>
                        <a:moveTo>
                          <a:pt x="934" y="1"/>
                        </a:moveTo>
                        <a:lnTo>
                          <a:pt x="934" y="1"/>
                        </a:lnTo>
                        <a:cubicBezTo>
                          <a:pt x="734" y="268"/>
                          <a:pt x="534" y="501"/>
                          <a:pt x="334" y="701"/>
                        </a:cubicBezTo>
                        <a:cubicBezTo>
                          <a:pt x="100" y="935"/>
                          <a:pt x="0" y="1235"/>
                          <a:pt x="0" y="1535"/>
                        </a:cubicBezTo>
                        <a:cubicBezTo>
                          <a:pt x="67" y="1769"/>
                          <a:pt x="167" y="2002"/>
                          <a:pt x="267" y="2202"/>
                        </a:cubicBezTo>
                        <a:cubicBezTo>
                          <a:pt x="396" y="2563"/>
                          <a:pt x="445" y="2963"/>
                          <a:pt x="415" y="3357"/>
                        </a:cubicBezTo>
                        <a:lnTo>
                          <a:pt x="415" y="3357"/>
                        </a:lnTo>
                        <a:lnTo>
                          <a:pt x="34" y="4437"/>
                        </a:lnTo>
                        <a:cubicBezTo>
                          <a:pt x="0" y="4504"/>
                          <a:pt x="0" y="4537"/>
                          <a:pt x="34" y="4604"/>
                        </a:cubicBezTo>
                        <a:cubicBezTo>
                          <a:pt x="67" y="4671"/>
                          <a:pt x="134" y="4704"/>
                          <a:pt x="200" y="4704"/>
                        </a:cubicBezTo>
                        <a:lnTo>
                          <a:pt x="1768" y="5205"/>
                        </a:lnTo>
                        <a:cubicBezTo>
                          <a:pt x="1902" y="4537"/>
                          <a:pt x="1935" y="3837"/>
                          <a:pt x="1902" y="3170"/>
                        </a:cubicBezTo>
                        <a:lnTo>
                          <a:pt x="2569" y="2636"/>
                        </a:lnTo>
                        <a:cubicBezTo>
                          <a:pt x="2636" y="2569"/>
                          <a:pt x="2669" y="2536"/>
                          <a:pt x="2702" y="2469"/>
                        </a:cubicBezTo>
                        <a:cubicBezTo>
                          <a:pt x="2736" y="2369"/>
                          <a:pt x="2769" y="2269"/>
                          <a:pt x="2769" y="2169"/>
                        </a:cubicBezTo>
                        <a:cubicBezTo>
                          <a:pt x="2736" y="2102"/>
                          <a:pt x="2736" y="2036"/>
                          <a:pt x="2769" y="1969"/>
                        </a:cubicBezTo>
                        <a:cubicBezTo>
                          <a:pt x="2769" y="1902"/>
                          <a:pt x="2836" y="1802"/>
                          <a:pt x="2902" y="1769"/>
                        </a:cubicBezTo>
                        <a:cubicBezTo>
                          <a:pt x="2902" y="1435"/>
                          <a:pt x="2702" y="1502"/>
                          <a:pt x="2736" y="1335"/>
                        </a:cubicBezTo>
                        <a:cubicBezTo>
                          <a:pt x="2769" y="1268"/>
                          <a:pt x="2802" y="1168"/>
                          <a:pt x="2836" y="1102"/>
                        </a:cubicBezTo>
                        <a:cubicBezTo>
                          <a:pt x="2869" y="1002"/>
                          <a:pt x="2802" y="901"/>
                          <a:pt x="2702" y="901"/>
                        </a:cubicBezTo>
                        <a:cubicBezTo>
                          <a:pt x="2902" y="768"/>
                          <a:pt x="3036" y="334"/>
                          <a:pt x="2702" y="168"/>
                        </a:cubicBezTo>
                        <a:cubicBezTo>
                          <a:pt x="2669" y="568"/>
                          <a:pt x="2135" y="768"/>
                          <a:pt x="1601" y="968"/>
                        </a:cubicBezTo>
                        <a:cubicBezTo>
                          <a:pt x="1468" y="1035"/>
                          <a:pt x="1335" y="1068"/>
                          <a:pt x="1201" y="1102"/>
                        </a:cubicBezTo>
                        <a:cubicBezTo>
                          <a:pt x="1068" y="1102"/>
                          <a:pt x="934" y="1035"/>
                          <a:pt x="868" y="901"/>
                        </a:cubicBezTo>
                        <a:cubicBezTo>
                          <a:pt x="868" y="601"/>
                          <a:pt x="901" y="301"/>
                          <a:pt x="934" y="1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" name="Google Shape;737;p39"/>
                  <p:cNvSpPr/>
                  <p:nvPr/>
                </p:nvSpPr>
                <p:spPr>
                  <a:xfrm flipH="1">
                    <a:off x="7215683" y="1038083"/>
                    <a:ext cx="355932" cy="248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79" h="11141" extrusionOk="0">
                        <a:moveTo>
                          <a:pt x="13544" y="1"/>
                        </a:moveTo>
                        <a:cubicBezTo>
                          <a:pt x="13522" y="1"/>
                          <a:pt x="13499" y="1"/>
                          <a:pt x="13477" y="2"/>
                        </a:cubicBezTo>
                        <a:cubicBezTo>
                          <a:pt x="12476" y="2871"/>
                          <a:pt x="11342" y="3571"/>
                          <a:pt x="9708" y="6106"/>
                        </a:cubicBezTo>
                        <a:cubicBezTo>
                          <a:pt x="7573" y="4939"/>
                          <a:pt x="5805" y="3671"/>
                          <a:pt x="3770" y="2304"/>
                        </a:cubicBezTo>
                        <a:cubicBezTo>
                          <a:pt x="3336" y="1970"/>
                          <a:pt x="2836" y="1737"/>
                          <a:pt x="2302" y="1637"/>
                        </a:cubicBezTo>
                        <a:cubicBezTo>
                          <a:pt x="2254" y="1633"/>
                          <a:pt x="2206" y="1631"/>
                          <a:pt x="2158" y="1631"/>
                        </a:cubicBezTo>
                        <a:cubicBezTo>
                          <a:pt x="1314" y="1631"/>
                          <a:pt x="552" y="2181"/>
                          <a:pt x="267" y="2971"/>
                        </a:cubicBezTo>
                        <a:cubicBezTo>
                          <a:pt x="1" y="3805"/>
                          <a:pt x="67" y="4705"/>
                          <a:pt x="534" y="5473"/>
                        </a:cubicBezTo>
                        <a:cubicBezTo>
                          <a:pt x="968" y="6206"/>
                          <a:pt x="1568" y="6874"/>
                          <a:pt x="2269" y="7374"/>
                        </a:cubicBezTo>
                        <a:cubicBezTo>
                          <a:pt x="4137" y="8808"/>
                          <a:pt x="6338" y="9709"/>
                          <a:pt x="8507" y="10610"/>
                        </a:cubicBezTo>
                        <a:cubicBezTo>
                          <a:pt x="9134" y="10875"/>
                          <a:pt x="9797" y="11141"/>
                          <a:pt x="10457" y="11141"/>
                        </a:cubicBezTo>
                        <a:cubicBezTo>
                          <a:pt x="10708" y="11141"/>
                          <a:pt x="10960" y="11102"/>
                          <a:pt x="11209" y="11010"/>
                        </a:cubicBezTo>
                        <a:cubicBezTo>
                          <a:pt x="11742" y="10810"/>
                          <a:pt x="11909" y="10443"/>
                          <a:pt x="12276" y="10009"/>
                        </a:cubicBezTo>
                        <a:cubicBezTo>
                          <a:pt x="14644" y="7040"/>
                          <a:pt x="14978" y="5072"/>
                          <a:pt x="15979" y="1103"/>
                        </a:cubicBezTo>
                        <a:cubicBezTo>
                          <a:pt x="15228" y="744"/>
                          <a:pt x="14573" y="1"/>
                          <a:pt x="1354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8" name="Google Shape;738;p39"/>
                <p:cNvGrpSpPr/>
                <p:nvPr/>
              </p:nvGrpSpPr>
              <p:grpSpPr>
                <a:xfrm>
                  <a:off x="7713725" y="2183925"/>
                  <a:ext cx="574200" cy="1618105"/>
                  <a:chOff x="576301" y="3289993"/>
                  <a:chExt cx="574200" cy="1618105"/>
                </a:xfrm>
              </p:grpSpPr>
              <p:sp>
                <p:nvSpPr>
                  <p:cNvPr id="739" name="Google Shape;739;p39"/>
                  <p:cNvSpPr/>
                  <p:nvPr/>
                </p:nvSpPr>
                <p:spPr>
                  <a:xfrm>
                    <a:off x="576301" y="3289993"/>
                    <a:ext cx="574200" cy="49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740" name="Google Shape;740;p39"/>
                  <p:cNvGrpSpPr/>
                  <p:nvPr/>
                </p:nvGrpSpPr>
                <p:grpSpPr>
                  <a:xfrm>
                    <a:off x="687677" y="3319125"/>
                    <a:ext cx="350200" cy="1588973"/>
                    <a:chOff x="688977" y="3332011"/>
                    <a:chExt cx="350200" cy="414000"/>
                  </a:xfrm>
                </p:grpSpPr>
                <p:sp>
                  <p:nvSpPr>
                    <p:cNvPr id="741" name="Google Shape;741;p39"/>
                    <p:cNvSpPr/>
                    <p:nvPr/>
                  </p:nvSpPr>
                  <p:spPr>
                    <a:xfrm>
                      <a:off x="688977" y="3332011"/>
                      <a:ext cx="21900" cy="414000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" name="Google Shape;742;p39"/>
                    <p:cNvSpPr/>
                    <p:nvPr/>
                  </p:nvSpPr>
                  <p:spPr>
                    <a:xfrm>
                      <a:off x="1017277" y="3332011"/>
                      <a:ext cx="21900" cy="414000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43" name="Google Shape;743;p39"/>
              <p:cNvGrpSpPr/>
              <p:nvPr/>
            </p:nvGrpSpPr>
            <p:grpSpPr>
              <a:xfrm>
                <a:off x="5484282" y="952667"/>
                <a:ext cx="615993" cy="1598944"/>
                <a:chOff x="5841071" y="888952"/>
                <a:chExt cx="615993" cy="1598944"/>
              </a:xfrm>
            </p:grpSpPr>
            <p:sp>
              <p:nvSpPr>
                <p:cNvPr id="744" name="Google Shape;744;p39"/>
                <p:cNvSpPr/>
                <p:nvPr/>
              </p:nvSpPr>
              <p:spPr>
                <a:xfrm flipH="1">
                  <a:off x="5954762" y="922386"/>
                  <a:ext cx="82484" cy="205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3" h="9233" extrusionOk="0">
                      <a:moveTo>
                        <a:pt x="1398" y="1"/>
                      </a:moveTo>
                      <a:cubicBezTo>
                        <a:pt x="1253" y="1"/>
                        <a:pt x="1108" y="20"/>
                        <a:pt x="967" y="59"/>
                      </a:cubicBezTo>
                      <a:lnTo>
                        <a:pt x="0" y="659"/>
                      </a:lnTo>
                      <a:cubicBezTo>
                        <a:pt x="634" y="960"/>
                        <a:pt x="867" y="1760"/>
                        <a:pt x="934" y="2494"/>
                      </a:cubicBezTo>
                      <a:cubicBezTo>
                        <a:pt x="1001" y="3428"/>
                        <a:pt x="901" y="4395"/>
                        <a:pt x="901" y="5363"/>
                      </a:cubicBezTo>
                      <a:cubicBezTo>
                        <a:pt x="834" y="6330"/>
                        <a:pt x="1068" y="7298"/>
                        <a:pt x="1601" y="8098"/>
                      </a:cubicBezTo>
                      <a:cubicBezTo>
                        <a:pt x="2268" y="9065"/>
                        <a:pt x="2535" y="8832"/>
                        <a:pt x="3636" y="9232"/>
                      </a:cubicBezTo>
                      <a:cubicBezTo>
                        <a:pt x="3002" y="7331"/>
                        <a:pt x="3703" y="6197"/>
                        <a:pt x="3669" y="4229"/>
                      </a:cubicBezTo>
                      <a:cubicBezTo>
                        <a:pt x="3669" y="3628"/>
                        <a:pt x="3636" y="3028"/>
                        <a:pt x="3536" y="2427"/>
                      </a:cubicBezTo>
                      <a:cubicBezTo>
                        <a:pt x="3436" y="1727"/>
                        <a:pt x="3136" y="1093"/>
                        <a:pt x="2669" y="559"/>
                      </a:cubicBezTo>
                      <a:cubicBezTo>
                        <a:pt x="2337" y="202"/>
                        <a:pt x="1868" y="1"/>
                        <a:pt x="13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9"/>
                <p:cNvSpPr/>
                <p:nvPr/>
              </p:nvSpPr>
              <p:spPr>
                <a:xfrm flipH="1">
                  <a:off x="5988932" y="2357008"/>
                  <a:ext cx="116676" cy="122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8" h="5494" extrusionOk="0">
                      <a:moveTo>
                        <a:pt x="3269" y="0"/>
                      </a:moveTo>
                      <a:cubicBezTo>
                        <a:pt x="3469" y="801"/>
                        <a:pt x="3336" y="1635"/>
                        <a:pt x="2836" y="2302"/>
                      </a:cubicBezTo>
                      <a:cubicBezTo>
                        <a:pt x="2335" y="2935"/>
                        <a:pt x="1701" y="3469"/>
                        <a:pt x="968" y="3803"/>
                      </a:cubicBezTo>
                      <a:cubicBezTo>
                        <a:pt x="701" y="3970"/>
                        <a:pt x="401" y="4170"/>
                        <a:pt x="200" y="4403"/>
                      </a:cubicBezTo>
                      <a:cubicBezTo>
                        <a:pt x="0" y="4570"/>
                        <a:pt x="0" y="4837"/>
                        <a:pt x="167" y="5037"/>
                      </a:cubicBezTo>
                      <a:cubicBezTo>
                        <a:pt x="334" y="5304"/>
                        <a:pt x="667" y="5337"/>
                        <a:pt x="1001" y="5337"/>
                      </a:cubicBezTo>
                      <a:cubicBezTo>
                        <a:pt x="1499" y="5359"/>
                        <a:pt x="1913" y="5493"/>
                        <a:pt x="2481" y="5493"/>
                      </a:cubicBezTo>
                      <a:cubicBezTo>
                        <a:pt x="2786" y="5493"/>
                        <a:pt x="3137" y="5454"/>
                        <a:pt x="3569" y="5337"/>
                      </a:cubicBezTo>
                      <a:cubicBezTo>
                        <a:pt x="4036" y="5204"/>
                        <a:pt x="4503" y="5337"/>
                        <a:pt x="4870" y="5004"/>
                      </a:cubicBezTo>
                      <a:cubicBezTo>
                        <a:pt x="5204" y="4670"/>
                        <a:pt x="5237" y="4136"/>
                        <a:pt x="5037" y="3603"/>
                      </a:cubicBezTo>
                      <a:cubicBezTo>
                        <a:pt x="4770" y="2769"/>
                        <a:pt x="4870" y="1601"/>
                        <a:pt x="5037" y="167"/>
                      </a:cubicBezTo>
                      <a:lnTo>
                        <a:pt x="3269" y="0"/>
                      </a:ln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9"/>
                <p:cNvSpPr/>
                <p:nvPr/>
              </p:nvSpPr>
              <p:spPr>
                <a:xfrm flipH="1">
                  <a:off x="5988242" y="2434280"/>
                  <a:ext cx="130754" cy="53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0" h="2407" extrusionOk="0">
                      <a:moveTo>
                        <a:pt x="5638" y="0"/>
                      </a:moveTo>
                      <a:cubicBezTo>
                        <a:pt x="5647" y="8"/>
                        <a:pt x="5655" y="15"/>
                        <a:pt x="5663" y="23"/>
                      </a:cubicBezTo>
                      <a:lnTo>
                        <a:pt x="5663" y="23"/>
                      </a:lnTo>
                      <a:cubicBezTo>
                        <a:pt x="5663" y="8"/>
                        <a:pt x="5655" y="0"/>
                        <a:pt x="5638" y="0"/>
                      </a:cubicBezTo>
                      <a:close/>
                      <a:moveTo>
                        <a:pt x="5663" y="23"/>
                      </a:moveTo>
                      <a:cubicBezTo>
                        <a:pt x="5664" y="122"/>
                        <a:pt x="5304" y="526"/>
                        <a:pt x="5071" y="701"/>
                      </a:cubicBezTo>
                      <a:cubicBezTo>
                        <a:pt x="4604" y="1034"/>
                        <a:pt x="4070" y="1268"/>
                        <a:pt x="3503" y="1368"/>
                      </a:cubicBezTo>
                      <a:cubicBezTo>
                        <a:pt x="3061" y="1478"/>
                        <a:pt x="2596" y="1543"/>
                        <a:pt x="2127" y="1543"/>
                      </a:cubicBezTo>
                      <a:cubicBezTo>
                        <a:pt x="2030" y="1543"/>
                        <a:pt x="1933" y="1540"/>
                        <a:pt x="1835" y="1535"/>
                      </a:cubicBezTo>
                      <a:cubicBezTo>
                        <a:pt x="1435" y="1435"/>
                        <a:pt x="801" y="1001"/>
                        <a:pt x="1202" y="534"/>
                      </a:cubicBezTo>
                      <a:lnTo>
                        <a:pt x="1202" y="534"/>
                      </a:lnTo>
                      <a:cubicBezTo>
                        <a:pt x="868" y="701"/>
                        <a:pt x="568" y="934"/>
                        <a:pt x="301" y="1201"/>
                      </a:cubicBezTo>
                      <a:cubicBezTo>
                        <a:pt x="134" y="1435"/>
                        <a:pt x="1" y="1735"/>
                        <a:pt x="134" y="1968"/>
                      </a:cubicBezTo>
                      <a:cubicBezTo>
                        <a:pt x="268" y="2135"/>
                        <a:pt x="468" y="2268"/>
                        <a:pt x="668" y="2335"/>
                      </a:cubicBezTo>
                      <a:cubicBezTo>
                        <a:pt x="962" y="2382"/>
                        <a:pt x="1263" y="2407"/>
                        <a:pt x="1565" y="2407"/>
                      </a:cubicBezTo>
                      <a:cubicBezTo>
                        <a:pt x="1914" y="2407"/>
                        <a:pt x="2263" y="2373"/>
                        <a:pt x="2603" y="2302"/>
                      </a:cubicBezTo>
                      <a:cubicBezTo>
                        <a:pt x="3370" y="2168"/>
                        <a:pt x="4170" y="2002"/>
                        <a:pt x="4938" y="1768"/>
                      </a:cubicBezTo>
                      <a:cubicBezTo>
                        <a:pt x="5138" y="1735"/>
                        <a:pt x="5371" y="1635"/>
                        <a:pt x="5538" y="1501"/>
                      </a:cubicBezTo>
                      <a:cubicBezTo>
                        <a:pt x="5738" y="1301"/>
                        <a:pt x="5838" y="1001"/>
                        <a:pt x="5838" y="734"/>
                      </a:cubicBezTo>
                      <a:cubicBezTo>
                        <a:pt x="5838" y="477"/>
                        <a:pt x="5869" y="220"/>
                        <a:pt x="5663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39"/>
                <p:cNvSpPr/>
                <p:nvPr/>
              </p:nvSpPr>
              <p:spPr>
                <a:xfrm flipH="1">
                  <a:off x="6216293" y="2303503"/>
                  <a:ext cx="131556" cy="9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4096" extrusionOk="0">
                      <a:moveTo>
                        <a:pt x="4704" y="0"/>
                      </a:moveTo>
                      <a:lnTo>
                        <a:pt x="3937" y="167"/>
                      </a:lnTo>
                      <a:cubicBezTo>
                        <a:pt x="3904" y="934"/>
                        <a:pt x="3503" y="1668"/>
                        <a:pt x="2836" y="2068"/>
                      </a:cubicBezTo>
                      <a:cubicBezTo>
                        <a:pt x="2169" y="2469"/>
                        <a:pt x="1435" y="2769"/>
                        <a:pt x="701" y="2969"/>
                      </a:cubicBezTo>
                      <a:cubicBezTo>
                        <a:pt x="368" y="3069"/>
                        <a:pt x="1" y="3269"/>
                        <a:pt x="34" y="3570"/>
                      </a:cubicBezTo>
                      <a:cubicBezTo>
                        <a:pt x="68" y="3770"/>
                        <a:pt x="201" y="3903"/>
                        <a:pt x="368" y="3970"/>
                      </a:cubicBezTo>
                      <a:cubicBezTo>
                        <a:pt x="568" y="4003"/>
                        <a:pt x="735" y="4037"/>
                        <a:pt x="935" y="4037"/>
                      </a:cubicBezTo>
                      <a:cubicBezTo>
                        <a:pt x="1192" y="4078"/>
                        <a:pt x="1425" y="4096"/>
                        <a:pt x="1639" y="4096"/>
                      </a:cubicBezTo>
                      <a:cubicBezTo>
                        <a:pt x="2616" y="4096"/>
                        <a:pt x="3198" y="3736"/>
                        <a:pt x="3937" y="3736"/>
                      </a:cubicBezTo>
                      <a:cubicBezTo>
                        <a:pt x="4237" y="3736"/>
                        <a:pt x="4688" y="3905"/>
                        <a:pt x="5035" y="3905"/>
                      </a:cubicBezTo>
                      <a:cubicBezTo>
                        <a:pt x="5150" y="3905"/>
                        <a:pt x="5255" y="3886"/>
                        <a:pt x="5338" y="3836"/>
                      </a:cubicBezTo>
                      <a:cubicBezTo>
                        <a:pt x="5905" y="3503"/>
                        <a:pt x="5538" y="2702"/>
                        <a:pt x="5538" y="2035"/>
                      </a:cubicBezTo>
                      <a:cubicBezTo>
                        <a:pt x="5538" y="1368"/>
                        <a:pt x="5405" y="701"/>
                        <a:pt x="5638" y="67"/>
                      </a:cubicBezTo>
                      <a:lnTo>
                        <a:pt x="4704" y="0"/>
                      </a:ln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39"/>
                <p:cNvSpPr/>
                <p:nvPr/>
              </p:nvSpPr>
              <p:spPr>
                <a:xfrm flipH="1">
                  <a:off x="6217786" y="2369638"/>
                  <a:ext cx="139709" cy="29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1343" extrusionOk="0">
                      <a:moveTo>
                        <a:pt x="1168" y="0"/>
                      </a:moveTo>
                      <a:lnTo>
                        <a:pt x="1168" y="0"/>
                      </a:lnTo>
                      <a:cubicBezTo>
                        <a:pt x="834" y="67"/>
                        <a:pt x="534" y="200"/>
                        <a:pt x="267" y="400"/>
                      </a:cubicBezTo>
                      <a:cubicBezTo>
                        <a:pt x="134" y="500"/>
                        <a:pt x="34" y="667"/>
                        <a:pt x="0" y="834"/>
                      </a:cubicBezTo>
                      <a:cubicBezTo>
                        <a:pt x="34" y="967"/>
                        <a:pt x="100" y="1068"/>
                        <a:pt x="200" y="1134"/>
                      </a:cubicBezTo>
                      <a:cubicBezTo>
                        <a:pt x="300" y="1201"/>
                        <a:pt x="434" y="1234"/>
                        <a:pt x="567" y="1268"/>
                      </a:cubicBezTo>
                      <a:cubicBezTo>
                        <a:pt x="884" y="1318"/>
                        <a:pt x="1209" y="1343"/>
                        <a:pt x="1535" y="1343"/>
                      </a:cubicBezTo>
                      <a:cubicBezTo>
                        <a:pt x="1860" y="1343"/>
                        <a:pt x="2185" y="1318"/>
                        <a:pt x="2502" y="1268"/>
                      </a:cubicBezTo>
                      <a:cubicBezTo>
                        <a:pt x="2969" y="1168"/>
                        <a:pt x="3469" y="1101"/>
                        <a:pt x="3970" y="1101"/>
                      </a:cubicBezTo>
                      <a:cubicBezTo>
                        <a:pt x="4303" y="1134"/>
                        <a:pt x="4637" y="1234"/>
                        <a:pt x="4970" y="1234"/>
                      </a:cubicBezTo>
                      <a:cubicBezTo>
                        <a:pt x="5039" y="1248"/>
                        <a:pt x="5108" y="1255"/>
                        <a:pt x="5178" y="1255"/>
                      </a:cubicBezTo>
                      <a:cubicBezTo>
                        <a:pt x="5450" y="1255"/>
                        <a:pt x="5725" y="1153"/>
                        <a:pt x="5938" y="967"/>
                      </a:cubicBezTo>
                      <a:cubicBezTo>
                        <a:pt x="6205" y="701"/>
                        <a:pt x="6271" y="300"/>
                        <a:pt x="6071" y="0"/>
                      </a:cubicBezTo>
                      <a:lnTo>
                        <a:pt x="6071" y="0"/>
                      </a:lnTo>
                      <a:cubicBezTo>
                        <a:pt x="5838" y="134"/>
                        <a:pt x="5571" y="234"/>
                        <a:pt x="5271" y="234"/>
                      </a:cubicBezTo>
                      <a:cubicBezTo>
                        <a:pt x="5004" y="234"/>
                        <a:pt x="4704" y="200"/>
                        <a:pt x="4437" y="200"/>
                      </a:cubicBezTo>
                      <a:cubicBezTo>
                        <a:pt x="3611" y="200"/>
                        <a:pt x="2786" y="509"/>
                        <a:pt x="1960" y="509"/>
                      </a:cubicBezTo>
                      <a:cubicBezTo>
                        <a:pt x="1885" y="509"/>
                        <a:pt x="1810" y="506"/>
                        <a:pt x="1735" y="500"/>
                      </a:cubicBezTo>
                      <a:cubicBezTo>
                        <a:pt x="1601" y="467"/>
                        <a:pt x="1468" y="434"/>
                        <a:pt x="1334" y="367"/>
                      </a:cubicBezTo>
                      <a:cubicBezTo>
                        <a:pt x="1201" y="300"/>
                        <a:pt x="1134" y="134"/>
                        <a:pt x="1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39"/>
                <p:cNvSpPr/>
                <p:nvPr/>
              </p:nvSpPr>
              <p:spPr>
                <a:xfrm flipH="1">
                  <a:off x="5841071" y="1465095"/>
                  <a:ext cx="408702" cy="428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8" h="19218" extrusionOk="0">
                      <a:moveTo>
                        <a:pt x="10128" y="1"/>
                      </a:moveTo>
                      <a:cubicBezTo>
                        <a:pt x="10056" y="1"/>
                        <a:pt x="9983" y="5"/>
                        <a:pt x="9908" y="12"/>
                      </a:cubicBezTo>
                      <a:lnTo>
                        <a:pt x="3370" y="279"/>
                      </a:lnTo>
                      <a:cubicBezTo>
                        <a:pt x="1235" y="6117"/>
                        <a:pt x="2136" y="12788"/>
                        <a:pt x="1" y="18626"/>
                      </a:cubicBezTo>
                      <a:cubicBezTo>
                        <a:pt x="1119" y="18547"/>
                        <a:pt x="2238" y="18509"/>
                        <a:pt x="3356" y="18509"/>
                      </a:cubicBezTo>
                      <a:cubicBezTo>
                        <a:pt x="5073" y="18509"/>
                        <a:pt x="6790" y="18598"/>
                        <a:pt x="8507" y="18759"/>
                      </a:cubicBezTo>
                      <a:cubicBezTo>
                        <a:pt x="10275" y="18953"/>
                        <a:pt x="12072" y="19217"/>
                        <a:pt x="13842" y="19217"/>
                      </a:cubicBezTo>
                      <a:cubicBezTo>
                        <a:pt x="14810" y="19217"/>
                        <a:pt x="15770" y="19138"/>
                        <a:pt x="16713" y="18926"/>
                      </a:cubicBezTo>
                      <a:cubicBezTo>
                        <a:pt x="17113" y="18859"/>
                        <a:pt x="17513" y="18659"/>
                        <a:pt x="17814" y="18392"/>
                      </a:cubicBezTo>
                      <a:cubicBezTo>
                        <a:pt x="18347" y="17758"/>
                        <a:pt x="18047" y="16791"/>
                        <a:pt x="17747" y="16024"/>
                      </a:cubicBezTo>
                      <a:lnTo>
                        <a:pt x="11242" y="780"/>
                      </a:lnTo>
                      <a:cubicBezTo>
                        <a:pt x="11142" y="546"/>
                        <a:pt x="11009" y="346"/>
                        <a:pt x="10809" y="179"/>
                      </a:cubicBezTo>
                      <a:cubicBezTo>
                        <a:pt x="10602" y="50"/>
                        <a:pt x="10375" y="1"/>
                        <a:pt x="101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39"/>
                <p:cNvSpPr/>
                <p:nvPr/>
              </p:nvSpPr>
              <p:spPr>
                <a:xfrm flipH="1">
                  <a:off x="6071416" y="1503252"/>
                  <a:ext cx="205086" cy="831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37328" extrusionOk="0">
                      <a:moveTo>
                        <a:pt x="2068" y="1"/>
                      </a:moveTo>
                      <a:cubicBezTo>
                        <a:pt x="0" y="13610"/>
                        <a:pt x="1134" y="22050"/>
                        <a:pt x="200" y="37094"/>
                      </a:cubicBezTo>
                      <a:cubicBezTo>
                        <a:pt x="867" y="37161"/>
                        <a:pt x="2969" y="37261"/>
                        <a:pt x="3669" y="37327"/>
                      </a:cubicBezTo>
                      <a:cubicBezTo>
                        <a:pt x="6438" y="19148"/>
                        <a:pt x="4770" y="21449"/>
                        <a:pt x="6371" y="13477"/>
                      </a:cubicBezTo>
                      <a:cubicBezTo>
                        <a:pt x="7272" y="9040"/>
                        <a:pt x="8973" y="4571"/>
                        <a:pt x="9207" y="167"/>
                      </a:cubicBezTo>
                      <a:lnTo>
                        <a:pt x="206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9"/>
                <p:cNvSpPr/>
                <p:nvPr/>
              </p:nvSpPr>
              <p:spPr>
                <a:xfrm flipH="1">
                  <a:off x="6214066" y="1503987"/>
                  <a:ext cx="34214" cy="143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6439" extrusionOk="0">
                      <a:moveTo>
                        <a:pt x="801" y="1"/>
                      </a:moveTo>
                      <a:cubicBezTo>
                        <a:pt x="434" y="2269"/>
                        <a:pt x="167" y="4404"/>
                        <a:pt x="1" y="6439"/>
                      </a:cubicBezTo>
                      <a:cubicBezTo>
                        <a:pt x="301" y="4237"/>
                        <a:pt x="801" y="2069"/>
                        <a:pt x="1535" y="1"/>
                      </a:cubicBezTo>
                      <a:close/>
                    </a:path>
                  </a:pathLst>
                </a:custGeom>
                <a:solidFill>
                  <a:srgbClr val="1F35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9"/>
                <p:cNvSpPr/>
                <p:nvPr/>
              </p:nvSpPr>
              <p:spPr>
                <a:xfrm flipH="1">
                  <a:off x="5954762" y="1514389"/>
                  <a:ext cx="189493" cy="87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7" h="39378" extrusionOk="0">
                      <a:moveTo>
                        <a:pt x="1" y="1"/>
                      </a:moveTo>
                      <a:cubicBezTo>
                        <a:pt x="167" y="14445"/>
                        <a:pt x="2869" y="23384"/>
                        <a:pt x="4504" y="39362"/>
                      </a:cubicBezTo>
                      <a:cubicBezTo>
                        <a:pt x="4612" y="39372"/>
                        <a:pt x="4741" y="39378"/>
                        <a:pt x="4886" y="39378"/>
                      </a:cubicBezTo>
                      <a:cubicBezTo>
                        <a:pt x="5729" y="39378"/>
                        <a:pt x="7105" y="39193"/>
                        <a:pt x="7873" y="38595"/>
                      </a:cubicBezTo>
                      <a:cubicBezTo>
                        <a:pt x="8507" y="19382"/>
                        <a:pt x="6605" y="22751"/>
                        <a:pt x="6939" y="14278"/>
                      </a:cubicBezTo>
                      <a:cubicBezTo>
                        <a:pt x="7139" y="9541"/>
                        <a:pt x="8140" y="4838"/>
                        <a:pt x="7606" y="134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9"/>
                <p:cNvSpPr/>
                <p:nvPr/>
              </p:nvSpPr>
              <p:spPr>
                <a:xfrm flipH="1">
                  <a:off x="6396119" y="1507105"/>
                  <a:ext cx="50542" cy="31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00" extrusionOk="0">
                      <a:moveTo>
                        <a:pt x="770" y="1"/>
                      </a:moveTo>
                      <a:cubicBezTo>
                        <a:pt x="460" y="1"/>
                        <a:pt x="218" y="118"/>
                        <a:pt x="134" y="328"/>
                      </a:cubicBezTo>
                      <a:cubicBezTo>
                        <a:pt x="0" y="628"/>
                        <a:pt x="367" y="1062"/>
                        <a:pt x="901" y="1295"/>
                      </a:cubicBezTo>
                      <a:cubicBezTo>
                        <a:pt x="1102" y="1366"/>
                        <a:pt x="1303" y="1399"/>
                        <a:pt x="1483" y="1399"/>
                      </a:cubicBezTo>
                      <a:cubicBezTo>
                        <a:pt x="1811" y="1399"/>
                        <a:pt x="2071" y="1289"/>
                        <a:pt x="2135" y="1095"/>
                      </a:cubicBezTo>
                      <a:cubicBezTo>
                        <a:pt x="2269" y="762"/>
                        <a:pt x="1902" y="328"/>
                        <a:pt x="1368" y="128"/>
                      </a:cubicBezTo>
                      <a:cubicBezTo>
                        <a:pt x="1158" y="41"/>
                        <a:pt x="952" y="1"/>
                        <a:pt x="7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9"/>
                <p:cNvSpPr/>
                <p:nvPr/>
              </p:nvSpPr>
              <p:spPr>
                <a:xfrm flipH="1">
                  <a:off x="6418416" y="1468324"/>
                  <a:ext cx="29002" cy="51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2303" extrusionOk="0">
                      <a:moveTo>
                        <a:pt x="601" y="1"/>
                      </a:moveTo>
                      <a:cubicBezTo>
                        <a:pt x="501" y="1"/>
                        <a:pt x="435" y="34"/>
                        <a:pt x="401" y="68"/>
                      </a:cubicBezTo>
                      <a:cubicBezTo>
                        <a:pt x="234" y="101"/>
                        <a:pt x="101" y="201"/>
                        <a:pt x="34" y="334"/>
                      </a:cubicBezTo>
                      <a:cubicBezTo>
                        <a:pt x="1" y="501"/>
                        <a:pt x="34" y="668"/>
                        <a:pt x="134" y="801"/>
                      </a:cubicBezTo>
                      <a:cubicBezTo>
                        <a:pt x="234" y="1002"/>
                        <a:pt x="301" y="1202"/>
                        <a:pt x="368" y="1402"/>
                      </a:cubicBezTo>
                      <a:cubicBezTo>
                        <a:pt x="368" y="1469"/>
                        <a:pt x="401" y="1569"/>
                        <a:pt x="435" y="1635"/>
                      </a:cubicBezTo>
                      <a:cubicBezTo>
                        <a:pt x="468" y="1702"/>
                        <a:pt x="535" y="1769"/>
                        <a:pt x="601" y="1802"/>
                      </a:cubicBezTo>
                      <a:lnTo>
                        <a:pt x="1235" y="2302"/>
                      </a:lnTo>
                      <a:cubicBezTo>
                        <a:pt x="1302" y="2102"/>
                        <a:pt x="1302" y="1902"/>
                        <a:pt x="1202" y="1735"/>
                      </a:cubicBezTo>
                      <a:cubicBezTo>
                        <a:pt x="1102" y="1602"/>
                        <a:pt x="968" y="1469"/>
                        <a:pt x="802" y="1335"/>
                      </a:cubicBezTo>
                      <a:cubicBezTo>
                        <a:pt x="868" y="968"/>
                        <a:pt x="868" y="601"/>
                        <a:pt x="802" y="234"/>
                      </a:cubicBezTo>
                      <a:cubicBezTo>
                        <a:pt x="802" y="201"/>
                        <a:pt x="802" y="134"/>
                        <a:pt x="768" y="101"/>
                      </a:cubicBezTo>
                      <a:cubicBezTo>
                        <a:pt x="735" y="34"/>
                        <a:pt x="668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E5AA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9"/>
                <p:cNvSpPr/>
                <p:nvPr/>
              </p:nvSpPr>
              <p:spPr>
                <a:xfrm flipH="1">
                  <a:off x="6243045" y="1355390"/>
                  <a:ext cx="214018" cy="179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8" h="8040" extrusionOk="0">
                      <a:moveTo>
                        <a:pt x="8406" y="1"/>
                      </a:moveTo>
                      <a:cubicBezTo>
                        <a:pt x="6171" y="1135"/>
                        <a:pt x="3936" y="2336"/>
                        <a:pt x="1802" y="3703"/>
                      </a:cubicBezTo>
                      <a:cubicBezTo>
                        <a:pt x="1034" y="4170"/>
                        <a:pt x="267" y="4771"/>
                        <a:pt x="67" y="5605"/>
                      </a:cubicBezTo>
                      <a:cubicBezTo>
                        <a:pt x="0" y="5805"/>
                        <a:pt x="0" y="6005"/>
                        <a:pt x="67" y="6205"/>
                      </a:cubicBezTo>
                      <a:cubicBezTo>
                        <a:pt x="100" y="6338"/>
                        <a:pt x="167" y="6472"/>
                        <a:pt x="234" y="6605"/>
                      </a:cubicBezTo>
                      <a:cubicBezTo>
                        <a:pt x="401" y="6872"/>
                        <a:pt x="501" y="7139"/>
                        <a:pt x="601" y="7473"/>
                      </a:cubicBezTo>
                      <a:lnTo>
                        <a:pt x="1435" y="8040"/>
                      </a:lnTo>
                      <a:cubicBezTo>
                        <a:pt x="1535" y="7706"/>
                        <a:pt x="1435" y="7372"/>
                        <a:pt x="1201" y="7139"/>
                      </a:cubicBezTo>
                      <a:cubicBezTo>
                        <a:pt x="1134" y="7072"/>
                        <a:pt x="1068" y="7006"/>
                        <a:pt x="1034" y="6905"/>
                      </a:cubicBezTo>
                      <a:cubicBezTo>
                        <a:pt x="968" y="6705"/>
                        <a:pt x="901" y="6505"/>
                        <a:pt x="868" y="6305"/>
                      </a:cubicBezTo>
                      <a:cubicBezTo>
                        <a:pt x="868" y="6272"/>
                        <a:pt x="1168" y="6172"/>
                        <a:pt x="1201" y="6138"/>
                      </a:cubicBezTo>
                      <a:cubicBezTo>
                        <a:pt x="1335" y="6105"/>
                        <a:pt x="1435" y="6072"/>
                        <a:pt x="1568" y="6038"/>
                      </a:cubicBezTo>
                      <a:cubicBezTo>
                        <a:pt x="1592" y="6035"/>
                        <a:pt x="1616" y="6033"/>
                        <a:pt x="1640" y="6033"/>
                      </a:cubicBezTo>
                      <a:cubicBezTo>
                        <a:pt x="1852" y="6033"/>
                        <a:pt x="2065" y="6165"/>
                        <a:pt x="2035" y="6405"/>
                      </a:cubicBezTo>
                      <a:cubicBezTo>
                        <a:pt x="1968" y="6672"/>
                        <a:pt x="1935" y="6872"/>
                        <a:pt x="1902" y="7106"/>
                      </a:cubicBezTo>
                      <a:cubicBezTo>
                        <a:pt x="1835" y="7239"/>
                        <a:pt x="1835" y="7372"/>
                        <a:pt x="1902" y="7506"/>
                      </a:cubicBezTo>
                      <a:cubicBezTo>
                        <a:pt x="1929" y="7588"/>
                        <a:pt x="2024" y="7648"/>
                        <a:pt x="2132" y="7648"/>
                      </a:cubicBezTo>
                      <a:cubicBezTo>
                        <a:pt x="2155" y="7648"/>
                        <a:pt x="2178" y="7645"/>
                        <a:pt x="2202" y="7639"/>
                      </a:cubicBezTo>
                      <a:cubicBezTo>
                        <a:pt x="2235" y="7606"/>
                        <a:pt x="2302" y="7539"/>
                        <a:pt x="2335" y="7473"/>
                      </a:cubicBezTo>
                      <a:lnTo>
                        <a:pt x="2702" y="6772"/>
                      </a:lnTo>
                      <a:cubicBezTo>
                        <a:pt x="3169" y="6005"/>
                        <a:pt x="3503" y="5171"/>
                        <a:pt x="3636" y="4304"/>
                      </a:cubicBezTo>
                      <a:cubicBezTo>
                        <a:pt x="5638" y="3837"/>
                        <a:pt x="7606" y="3303"/>
                        <a:pt x="9607" y="2769"/>
                      </a:cubicBezTo>
                      <a:cubicBezTo>
                        <a:pt x="9307" y="1802"/>
                        <a:pt x="8907" y="868"/>
                        <a:pt x="8406" y="1"/>
                      </a:cubicBez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9"/>
                <p:cNvSpPr/>
                <p:nvPr/>
              </p:nvSpPr>
              <p:spPr>
                <a:xfrm flipH="1">
                  <a:off x="6147953" y="1140659"/>
                  <a:ext cx="125586" cy="280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12610" extrusionOk="0">
                      <a:moveTo>
                        <a:pt x="3937" y="0"/>
                      </a:moveTo>
                      <a:lnTo>
                        <a:pt x="3270" y="567"/>
                      </a:lnTo>
                      <a:cubicBezTo>
                        <a:pt x="2502" y="1535"/>
                        <a:pt x="2135" y="2736"/>
                        <a:pt x="2169" y="3970"/>
                      </a:cubicBezTo>
                      <a:cubicBezTo>
                        <a:pt x="2169" y="5104"/>
                        <a:pt x="2336" y="6271"/>
                        <a:pt x="2269" y="7406"/>
                      </a:cubicBezTo>
                      <a:cubicBezTo>
                        <a:pt x="2202" y="8373"/>
                        <a:pt x="1869" y="8940"/>
                        <a:pt x="935" y="9274"/>
                      </a:cubicBezTo>
                      <a:cubicBezTo>
                        <a:pt x="701" y="9374"/>
                        <a:pt x="468" y="9440"/>
                        <a:pt x="234" y="9540"/>
                      </a:cubicBezTo>
                      <a:lnTo>
                        <a:pt x="1" y="9641"/>
                      </a:lnTo>
                      <a:cubicBezTo>
                        <a:pt x="434" y="10575"/>
                        <a:pt x="801" y="11575"/>
                        <a:pt x="1068" y="12609"/>
                      </a:cubicBezTo>
                      <a:cubicBezTo>
                        <a:pt x="1802" y="12409"/>
                        <a:pt x="2569" y="12142"/>
                        <a:pt x="3336" y="11942"/>
                      </a:cubicBezTo>
                      <a:cubicBezTo>
                        <a:pt x="3770" y="11775"/>
                        <a:pt x="4170" y="11542"/>
                        <a:pt x="4504" y="11242"/>
                      </a:cubicBezTo>
                      <a:cubicBezTo>
                        <a:pt x="4804" y="10875"/>
                        <a:pt x="5004" y="10474"/>
                        <a:pt x="5104" y="10041"/>
                      </a:cubicBezTo>
                      <a:cubicBezTo>
                        <a:pt x="5605" y="8006"/>
                        <a:pt x="5605" y="5871"/>
                        <a:pt x="5605" y="3736"/>
                      </a:cubicBezTo>
                      <a:cubicBezTo>
                        <a:pt x="5638" y="3002"/>
                        <a:pt x="5571" y="2269"/>
                        <a:pt x="5371" y="1568"/>
                      </a:cubicBezTo>
                      <a:cubicBezTo>
                        <a:pt x="5171" y="834"/>
                        <a:pt x="4637" y="267"/>
                        <a:pt x="39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9"/>
                <p:cNvSpPr/>
                <p:nvPr/>
              </p:nvSpPr>
              <p:spPr>
                <a:xfrm flipH="1">
                  <a:off x="5959217" y="1087511"/>
                  <a:ext cx="292783" cy="48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4" h="21594" extrusionOk="0">
                      <a:moveTo>
                        <a:pt x="10182" y="0"/>
                      </a:moveTo>
                      <a:cubicBezTo>
                        <a:pt x="9771" y="0"/>
                        <a:pt x="9354" y="37"/>
                        <a:pt x="9007" y="51"/>
                      </a:cubicBezTo>
                      <a:cubicBezTo>
                        <a:pt x="7473" y="51"/>
                        <a:pt x="5838" y="652"/>
                        <a:pt x="4504" y="1352"/>
                      </a:cubicBezTo>
                      <a:cubicBezTo>
                        <a:pt x="4037" y="1586"/>
                        <a:pt x="3070" y="2153"/>
                        <a:pt x="2836" y="2620"/>
                      </a:cubicBezTo>
                      <a:cubicBezTo>
                        <a:pt x="2436" y="3320"/>
                        <a:pt x="2736" y="3787"/>
                        <a:pt x="2569" y="4555"/>
                      </a:cubicBezTo>
                      <a:cubicBezTo>
                        <a:pt x="2403" y="5355"/>
                        <a:pt x="2136" y="5589"/>
                        <a:pt x="1769" y="6256"/>
                      </a:cubicBezTo>
                      <a:cubicBezTo>
                        <a:pt x="1235" y="7256"/>
                        <a:pt x="1435" y="7890"/>
                        <a:pt x="1602" y="8624"/>
                      </a:cubicBezTo>
                      <a:cubicBezTo>
                        <a:pt x="1769" y="9291"/>
                        <a:pt x="2069" y="9925"/>
                        <a:pt x="2236" y="10592"/>
                      </a:cubicBezTo>
                      <a:cubicBezTo>
                        <a:pt x="2369" y="11126"/>
                        <a:pt x="2403" y="11693"/>
                        <a:pt x="2303" y="12260"/>
                      </a:cubicBezTo>
                      <a:cubicBezTo>
                        <a:pt x="1936" y="14528"/>
                        <a:pt x="968" y="17797"/>
                        <a:pt x="1" y="19499"/>
                      </a:cubicBezTo>
                      <a:cubicBezTo>
                        <a:pt x="2731" y="21172"/>
                        <a:pt x="4828" y="21593"/>
                        <a:pt x="6559" y="21593"/>
                      </a:cubicBezTo>
                      <a:cubicBezTo>
                        <a:pt x="8317" y="21593"/>
                        <a:pt x="9697" y="21158"/>
                        <a:pt x="10979" y="21158"/>
                      </a:cubicBezTo>
                      <a:cubicBezTo>
                        <a:pt x="11579" y="21158"/>
                        <a:pt x="12158" y="21253"/>
                        <a:pt x="12743" y="21533"/>
                      </a:cubicBezTo>
                      <a:cubicBezTo>
                        <a:pt x="13044" y="19432"/>
                        <a:pt x="12176" y="18298"/>
                        <a:pt x="11743" y="15362"/>
                      </a:cubicBezTo>
                      <a:cubicBezTo>
                        <a:pt x="11509" y="13895"/>
                        <a:pt x="10942" y="12527"/>
                        <a:pt x="11542" y="11193"/>
                      </a:cubicBezTo>
                      <a:cubicBezTo>
                        <a:pt x="12810" y="8291"/>
                        <a:pt x="13144" y="5055"/>
                        <a:pt x="12443" y="1986"/>
                      </a:cubicBezTo>
                      <a:cubicBezTo>
                        <a:pt x="12276" y="1319"/>
                        <a:pt x="12176" y="852"/>
                        <a:pt x="11676" y="385"/>
                      </a:cubicBezTo>
                      <a:cubicBezTo>
                        <a:pt x="11325" y="73"/>
                        <a:pt x="10759" y="0"/>
                        <a:pt x="1018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9"/>
                <p:cNvSpPr/>
                <p:nvPr/>
              </p:nvSpPr>
              <p:spPr>
                <a:xfrm flipH="1">
                  <a:off x="6151651" y="1116870"/>
                  <a:ext cx="134519" cy="78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9" h="35093" extrusionOk="0">
                      <a:moveTo>
                        <a:pt x="6038" y="1"/>
                      </a:moveTo>
                      <a:lnTo>
                        <a:pt x="6038" y="1"/>
                      </a:lnTo>
                      <a:cubicBezTo>
                        <a:pt x="5338" y="368"/>
                        <a:pt x="4670" y="835"/>
                        <a:pt x="4070" y="1335"/>
                      </a:cubicBezTo>
                      <a:cubicBezTo>
                        <a:pt x="3470" y="1869"/>
                        <a:pt x="3770" y="2403"/>
                        <a:pt x="3570" y="3203"/>
                      </a:cubicBezTo>
                      <a:cubicBezTo>
                        <a:pt x="3336" y="4070"/>
                        <a:pt x="2802" y="5371"/>
                        <a:pt x="2736" y="6272"/>
                      </a:cubicBezTo>
                      <a:cubicBezTo>
                        <a:pt x="2669" y="7907"/>
                        <a:pt x="3069" y="9541"/>
                        <a:pt x="3069" y="11176"/>
                      </a:cubicBezTo>
                      <a:cubicBezTo>
                        <a:pt x="3069" y="13777"/>
                        <a:pt x="2002" y="16179"/>
                        <a:pt x="1335" y="18681"/>
                      </a:cubicBezTo>
                      <a:cubicBezTo>
                        <a:pt x="0" y="23751"/>
                        <a:pt x="334" y="29055"/>
                        <a:pt x="668" y="34292"/>
                      </a:cubicBezTo>
                      <a:lnTo>
                        <a:pt x="2436" y="35093"/>
                      </a:lnTo>
                      <a:cubicBezTo>
                        <a:pt x="1435" y="26753"/>
                        <a:pt x="5705" y="18648"/>
                        <a:pt x="5604" y="10275"/>
                      </a:cubicBezTo>
                      <a:cubicBezTo>
                        <a:pt x="5571" y="6806"/>
                        <a:pt x="4804" y="3237"/>
                        <a:pt x="60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9"/>
                <p:cNvSpPr/>
                <p:nvPr/>
              </p:nvSpPr>
              <p:spPr>
                <a:xfrm flipH="1">
                  <a:off x="5844791" y="1082054"/>
                  <a:ext cx="234823" cy="8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36556" extrusionOk="0">
                      <a:moveTo>
                        <a:pt x="3006" y="1"/>
                      </a:moveTo>
                      <a:cubicBezTo>
                        <a:pt x="2725" y="1"/>
                        <a:pt x="2441" y="54"/>
                        <a:pt x="2169" y="163"/>
                      </a:cubicBezTo>
                      <a:cubicBezTo>
                        <a:pt x="1602" y="430"/>
                        <a:pt x="2102" y="1130"/>
                        <a:pt x="1769" y="1664"/>
                      </a:cubicBezTo>
                      <a:cubicBezTo>
                        <a:pt x="568" y="3532"/>
                        <a:pt x="1" y="5734"/>
                        <a:pt x="101" y="7935"/>
                      </a:cubicBezTo>
                      <a:cubicBezTo>
                        <a:pt x="668" y="17475"/>
                        <a:pt x="1202" y="27015"/>
                        <a:pt x="1769" y="36556"/>
                      </a:cubicBezTo>
                      <a:cubicBezTo>
                        <a:pt x="4027" y="35952"/>
                        <a:pt x="6327" y="35658"/>
                        <a:pt x="8652" y="35658"/>
                      </a:cubicBezTo>
                      <a:cubicBezTo>
                        <a:pt x="9280" y="35658"/>
                        <a:pt x="9910" y="35679"/>
                        <a:pt x="10542" y="35722"/>
                      </a:cubicBezTo>
                      <a:cubicBezTo>
                        <a:pt x="10308" y="31852"/>
                        <a:pt x="10108" y="27983"/>
                        <a:pt x="9274" y="24180"/>
                      </a:cubicBezTo>
                      <a:cubicBezTo>
                        <a:pt x="8507" y="20678"/>
                        <a:pt x="7239" y="17275"/>
                        <a:pt x="6239" y="13839"/>
                      </a:cubicBezTo>
                      <a:cubicBezTo>
                        <a:pt x="5238" y="10404"/>
                        <a:pt x="4471" y="6801"/>
                        <a:pt x="4804" y="3232"/>
                      </a:cubicBezTo>
                      <a:cubicBezTo>
                        <a:pt x="4904" y="2198"/>
                        <a:pt x="5004" y="963"/>
                        <a:pt x="4170" y="330"/>
                      </a:cubicBezTo>
                      <a:cubicBezTo>
                        <a:pt x="3815" y="113"/>
                        <a:pt x="3413" y="1"/>
                        <a:pt x="30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9"/>
                <p:cNvSpPr/>
                <p:nvPr/>
              </p:nvSpPr>
              <p:spPr>
                <a:xfrm flipH="1">
                  <a:off x="5906470" y="1244683"/>
                  <a:ext cx="72839" cy="66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0" h="300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367"/>
                        <a:pt x="101" y="734"/>
                        <a:pt x="101" y="1101"/>
                      </a:cubicBezTo>
                      <a:cubicBezTo>
                        <a:pt x="601" y="1235"/>
                        <a:pt x="1068" y="1401"/>
                        <a:pt x="1502" y="1635"/>
                      </a:cubicBezTo>
                      <a:cubicBezTo>
                        <a:pt x="2169" y="1935"/>
                        <a:pt x="2770" y="2402"/>
                        <a:pt x="3203" y="3002"/>
                      </a:cubicBezTo>
                      <a:cubicBezTo>
                        <a:pt x="3270" y="2335"/>
                        <a:pt x="3003" y="1702"/>
                        <a:pt x="2536" y="1235"/>
                      </a:cubicBezTo>
                      <a:cubicBezTo>
                        <a:pt x="2102" y="834"/>
                        <a:pt x="1535" y="701"/>
                        <a:pt x="968" y="46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F35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9"/>
                <p:cNvSpPr/>
                <p:nvPr/>
              </p:nvSpPr>
              <p:spPr>
                <a:xfrm flipH="1">
                  <a:off x="6036489" y="990570"/>
                  <a:ext cx="109259" cy="147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5" h="6618" extrusionOk="0">
                      <a:moveTo>
                        <a:pt x="4671" y="0"/>
                      </a:moveTo>
                      <a:cubicBezTo>
                        <a:pt x="3737" y="367"/>
                        <a:pt x="2436" y="767"/>
                        <a:pt x="1502" y="1134"/>
                      </a:cubicBezTo>
                      <a:cubicBezTo>
                        <a:pt x="1469" y="2235"/>
                        <a:pt x="1335" y="3336"/>
                        <a:pt x="1102" y="4437"/>
                      </a:cubicBezTo>
                      <a:cubicBezTo>
                        <a:pt x="1068" y="4770"/>
                        <a:pt x="902" y="5070"/>
                        <a:pt x="701" y="5337"/>
                      </a:cubicBezTo>
                      <a:cubicBezTo>
                        <a:pt x="668" y="5371"/>
                        <a:pt x="635" y="5404"/>
                        <a:pt x="601" y="5437"/>
                      </a:cubicBezTo>
                      <a:cubicBezTo>
                        <a:pt x="435" y="5504"/>
                        <a:pt x="301" y="5604"/>
                        <a:pt x="168" y="5738"/>
                      </a:cubicBezTo>
                      <a:cubicBezTo>
                        <a:pt x="68" y="5838"/>
                        <a:pt x="1" y="6004"/>
                        <a:pt x="1" y="6171"/>
                      </a:cubicBezTo>
                      <a:cubicBezTo>
                        <a:pt x="68" y="6338"/>
                        <a:pt x="201" y="6505"/>
                        <a:pt x="368" y="6538"/>
                      </a:cubicBezTo>
                      <a:cubicBezTo>
                        <a:pt x="490" y="6587"/>
                        <a:pt x="612" y="6618"/>
                        <a:pt x="747" y="6618"/>
                      </a:cubicBezTo>
                      <a:cubicBezTo>
                        <a:pt x="797" y="6618"/>
                        <a:pt x="848" y="6614"/>
                        <a:pt x="902" y="6605"/>
                      </a:cubicBezTo>
                      <a:cubicBezTo>
                        <a:pt x="2203" y="6605"/>
                        <a:pt x="3470" y="6171"/>
                        <a:pt x="4504" y="5371"/>
                      </a:cubicBezTo>
                      <a:cubicBezTo>
                        <a:pt x="4704" y="5204"/>
                        <a:pt x="4904" y="4970"/>
                        <a:pt x="4804" y="4770"/>
                      </a:cubicBezTo>
                      <a:cubicBezTo>
                        <a:pt x="4437" y="3336"/>
                        <a:pt x="4704" y="1468"/>
                        <a:pt x="4671" y="0"/>
                      </a:cubicBez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9"/>
                <p:cNvSpPr/>
                <p:nvPr/>
              </p:nvSpPr>
              <p:spPr>
                <a:xfrm flipH="1">
                  <a:off x="6102624" y="897706"/>
                  <a:ext cx="46087" cy="76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3436" extrusionOk="0">
                      <a:moveTo>
                        <a:pt x="1376" y="1"/>
                      </a:moveTo>
                      <a:cubicBezTo>
                        <a:pt x="1188" y="1"/>
                        <a:pt x="1005" y="52"/>
                        <a:pt x="868" y="166"/>
                      </a:cubicBezTo>
                      <a:cubicBezTo>
                        <a:pt x="334" y="533"/>
                        <a:pt x="34" y="1100"/>
                        <a:pt x="34" y="1701"/>
                      </a:cubicBezTo>
                      <a:cubicBezTo>
                        <a:pt x="1" y="2334"/>
                        <a:pt x="201" y="2935"/>
                        <a:pt x="534" y="3435"/>
                      </a:cubicBezTo>
                      <a:cubicBezTo>
                        <a:pt x="734" y="2935"/>
                        <a:pt x="1035" y="2501"/>
                        <a:pt x="1435" y="2168"/>
                      </a:cubicBezTo>
                      <a:cubicBezTo>
                        <a:pt x="1835" y="1801"/>
                        <a:pt x="2069" y="1267"/>
                        <a:pt x="2069" y="733"/>
                      </a:cubicBezTo>
                      <a:cubicBezTo>
                        <a:pt x="2069" y="433"/>
                        <a:pt x="1902" y="166"/>
                        <a:pt x="1635" y="33"/>
                      </a:cubicBezTo>
                      <a:cubicBezTo>
                        <a:pt x="1551" y="12"/>
                        <a:pt x="1463" y="1"/>
                        <a:pt x="13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39"/>
                <p:cNvSpPr/>
                <p:nvPr/>
              </p:nvSpPr>
              <p:spPr>
                <a:xfrm flipH="1">
                  <a:off x="6021632" y="898419"/>
                  <a:ext cx="143429" cy="16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9" h="7211" extrusionOk="0">
                      <a:moveTo>
                        <a:pt x="3070" y="1"/>
                      </a:moveTo>
                      <a:cubicBezTo>
                        <a:pt x="2302" y="101"/>
                        <a:pt x="1602" y="535"/>
                        <a:pt x="1202" y="1202"/>
                      </a:cubicBezTo>
                      <a:cubicBezTo>
                        <a:pt x="968" y="1669"/>
                        <a:pt x="1235" y="1902"/>
                        <a:pt x="1035" y="2403"/>
                      </a:cubicBezTo>
                      <a:cubicBezTo>
                        <a:pt x="901" y="2603"/>
                        <a:pt x="735" y="2803"/>
                        <a:pt x="568" y="3003"/>
                      </a:cubicBezTo>
                      <a:cubicBezTo>
                        <a:pt x="1" y="3804"/>
                        <a:pt x="301" y="5071"/>
                        <a:pt x="501" y="5938"/>
                      </a:cubicBezTo>
                      <a:cubicBezTo>
                        <a:pt x="501" y="6239"/>
                        <a:pt x="568" y="6506"/>
                        <a:pt x="634" y="6772"/>
                      </a:cubicBezTo>
                      <a:cubicBezTo>
                        <a:pt x="848" y="7047"/>
                        <a:pt x="1146" y="7210"/>
                        <a:pt x="1476" y="7210"/>
                      </a:cubicBezTo>
                      <a:cubicBezTo>
                        <a:pt x="1507" y="7210"/>
                        <a:pt x="1537" y="7209"/>
                        <a:pt x="1568" y="7206"/>
                      </a:cubicBezTo>
                      <a:cubicBezTo>
                        <a:pt x="2402" y="7139"/>
                        <a:pt x="3236" y="6906"/>
                        <a:pt x="3970" y="6506"/>
                      </a:cubicBezTo>
                      <a:cubicBezTo>
                        <a:pt x="4904" y="5938"/>
                        <a:pt x="5605" y="5071"/>
                        <a:pt x="6005" y="4070"/>
                      </a:cubicBezTo>
                      <a:cubicBezTo>
                        <a:pt x="6439" y="3070"/>
                        <a:pt x="6305" y="1902"/>
                        <a:pt x="5638" y="1035"/>
                      </a:cubicBezTo>
                      <a:cubicBezTo>
                        <a:pt x="5071" y="334"/>
                        <a:pt x="3970" y="34"/>
                        <a:pt x="3070" y="1"/>
                      </a:cubicBez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39"/>
                <p:cNvSpPr/>
                <p:nvPr/>
              </p:nvSpPr>
              <p:spPr>
                <a:xfrm flipH="1">
                  <a:off x="6135323" y="953104"/>
                  <a:ext cx="8175" cy="12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548" extrusionOk="0">
                      <a:moveTo>
                        <a:pt x="225" y="0"/>
                      </a:moveTo>
                      <a:cubicBezTo>
                        <a:pt x="206" y="0"/>
                        <a:pt x="186" y="5"/>
                        <a:pt x="167" y="14"/>
                      </a:cubicBezTo>
                      <a:cubicBezTo>
                        <a:pt x="133" y="14"/>
                        <a:pt x="100" y="48"/>
                        <a:pt x="67" y="114"/>
                      </a:cubicBezTo>
                      <a:cubicBezTo>
                        <a:pt x="33" y="214"/>
                        <a:pt x="0" y="348"/>
                        <a:pt x="33" y="448"/>
                      </a:cubicBezTo>
                      <a:cubicBezTo>
                        <a:pt x="33" y="481"/>
                        <a:pt x="67" y="548"/>
                        <a:pt x="100" y="548"/>
                      </a:cubicBezTo>
                      <a:cubicBezTo>
                        <a:pt x="167" y="548"/>
                        <a:pt x="200" y="548"/>
                        <a:pt x="267" y="515"/>
                      </a:cubicBezTo>
                      <a:cubicBezTo>
                        <a:pt x="300" y="481"/>
                        <a:pt x="300" y="448"/>
                        <a:pt x="334" y="415"/>
                      </a:cubicBezTo>
                      <a:cubicBezTo>
                        <a:pt x="367" y="348"/>
                        <a:pt x="367" y="248"/>
                        <a:pt x="367" y="181"/>
                      </a:cubicBezTo>
                      <a:cubicBezTo>
                        <a:pt x="367" y="114"/>
                        <a:pt x="367" y="81"/>
                        <a:pt x="334" y="48"/>
                      </a:cubicBezTo>
                      <a:cubicBezTo>
                        <a:pt x="310" y="24"/>
                        <a:pt x="270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9"/>
                <p:cNvSpPr/>
                <p:nvPr/>
              </p:nvSpPr>
              <p:spPr>
                <a:xfrm flipH="1">
                  <a:off x="6127884" y="940786"/>
                  <a:ext cx="14145" cy="4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201" extrusionOk="0">
                      <a:moveTo>
                        <a:pt x="134" y="0"/>
                      </a:moveTo>
                      <a:cubicBezTo>
                        <a:pt x="1" y="0"/>
                        <a:pt x="1" y="200"/>
                        <a:pt x="134" y="200"/>
                      </a:cubicBezTo>
                      <a:lnTo>
                        <a:pt x="534" y="200"/>
                      </a:lnTo>
                      <a:cubicBezTo>
                        <a:pt x="568" y="200"/>
                        <a:pt x="635" y="167"/>
                        <a:pt x="635" y="100"/>
                      </a:cubicBezTo>
                      <a:cubicBezTo>
                        <a:pt x="635" y="67"/>
                        <a:pt x="568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9"/>
                <p:cNvSpPr/>
                <p:nvPr/>
              </p:nvSpPr>
              <p:spPr>
                <a:xfrm flipH="1">
                  <a:off x="6097411" y="965489"/>
                  <a:ext cx="8955" cy="1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560" extrusionOk="0">
                      <a:moveTo>
                        <a:pt x="223" y="1"/>
                      </a:moveTo>
                      <a:cubicBezTo>
                        <a:pt x="157" y="1"/>
                        <a:pt x="88" y="45"/>
                        <a:pt x="68" y="125"/>
                      </a:cubicBezTo>
                      <a:cubicBezTo>
                        <a:pt x="34" y="225"/>
                        <a:pt x="1" y="359"/>
                        <a:pt x="34" y="459"/>
                      </a:cubicBezTo>
                      <a:cubicBezTo>
                        <a:pt x="34" y="492"/>
                        <a:pt x="68" y="559"/>
                        <a:pt x="101" y="559"/>
                      </a:cubicBezTo>
                      <a:cubicBezTo>
                        <a:pt x="168" y="559"/>
                        <a:pt x="201" y="559"/>
                        <a:pt x="268" y="526"/>
                      </a:cubicBezTo>
                      <a:cubicBezTo>
                        <a:pt x="301" y="526"/>
                        <a:pt x="301" y="459"/>
                        <a:pt x="334" y="426"/>
                      </a:cubicBezTo>
                      <a:cubicBezTo>
                        <a:pt x="368" y="359"/>
                        <a:pt x="401" y="259"/>
                        <a:pt x="368" y="192"/>
                      </a:cubicBezTo>
                      <a:cubicBezTo>
                        <a:pt x="401" y="125"/>
                        <a:pt x="368" y="92"/>
                        <a:pt x="334" y="59"/>
                      </a:cubicBezTo>
                      <a:cubicBezTo>
                        <a:pt x="308" y="19"/>
                        <a:pt x="266" y="1"/>
                        <a:pt x="2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9"/>
                <p:cNvSpPr/>
                <p:nvPr/>
              </p:nvSpPr>
              <p:spPr>
                <a:xfrm flipH="1">
                  <a:off x="6083311" y="947112"/>
                  <a:ext cx="25527" cy="1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" h="651" extrusionOk="0">
                      <a:moveTo>
                        <a:pt x="193" y="1"/>
                      </a:moveTo>
                      <a:cubicBezTo>
                        <a:pt x="99" y="1"/>
                        <a:pt x="0" y="127"/>
                        <a:pt x="112" y="183"/>
                      </a:cubicBezTo>
                      <a:cubicBezTo>
                        <a:pt x="379" y="383"/>
                        <a:pt x="679" y="550"/>
                        <a:pt x="979" y="650"/>
                      </a:cubicBezTo>
                      <a:lnTo>
                        <a:pt x="1046" y="650"/>
                      </a:lnTo>
                      <a:cubicBezTo>
                        <a:pt x="1079" y="650"/>
                        <a:pt x="1113" y="617"/>
                        <a:pt x="1146" y="583"/>
                      </a:cubicBezTo>
                      <a:cubicBezTo>
                        <a:pt x="1146" y="517"/>
                        <a:pt x="1146" y="483"/>
                        <a:pt x="1079" y="450"/>
                      </a:cubicBezTo>
                      <a:cubicBezTo>
                        <a:pt x="779" y="350"/>
                        <a:pt x="512" y="217"/>
                        <a:pt x="245" y="16"/>
                      </a:cubicBezTo>
                      <a:cubicBezTo>
                        <a:pt x="229" y="6"/>
                        <a:pt x="21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9"/>
                <p:cNvSpPr/>
                <p:nvPr/>
              </p:nvSpPr>
              <p:spPr>
                <a:xfrm flipH="1">
                  <a:off x="6121201" y="1016565"/>
                  <a:ext cx="26017" cy="1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49" extrusionOk="0">
                      <a:moveTo>
                        <a:pt x="267" y="234"/>
                      </a:moveTo>
                      <a:lnTo>
                        <a:pt x="601" y="301"/>
                      </a:lnTo>
                      <a:cubicBezTo>
                        <a:pt x="701" y="334"/>
                        <a:pt x="834" y="368"/>
                        <a:pt x="901" y="368"/>
                      </a:cubicBezTo>
                      <a:cubicBezTo>
                        <a:pt x="842" y="407"/>
                        <a:pt x="761" y="423"/>
                        <a:pt x="683" y="423"/>
                      </a:cubicBezTo>
                      <a:cubicBezTo>
                        <a:pt x="628" y="423"/>
                        <a:pt x="575" y="415"/>
                        <a:pt x="534" y="401"/>
                      </a:cubicBezTo>
                      <a:cubicBezTo>
                        <a:pt x="401" y="368"/>
                        <a:pt x="334" y="334"/>
                        <a:pt x="267" y="234"/>
                      </a:cubicBezTo>
                      <a:close/>
                      <a:moveTo>
                        <a:pt x="67" y="1"/>
                      </a:moveTo>
                      <a:lnTo>
                        <a:pt x="0" y="134"/>
                      </a:lnTo>
                      <a:lnTo>
                        <a:pt x="34" y="167"/>
                      </a:lnTo>
                      <a:cubicBezTo>
                        <a:pt x="67" y="368"/>
                        <a:pt x="234" y="568"/>
                        <a:pt x="434" y="601"/>
                      </a:cubicBezTo>
                      <a:cubicBezTo>
                        <a:pt x="505" y="625"/>
                        <a:pt x="575" y="648"/>
                        <a:pt x="646" y="648"/>
                      </a:cubicBezTo>
                      <a:cubicBezTo>
                        <a:pt x="676" y="648"/>
                        <a:pt x="705" y="644"/>
                        <a:pt x="734" y="634"/>
                      </a:cubicBezTo>
                      <a:cubicBezTo>
                        <a:pt x="834" y="634"/>
                        <a:pt x="968" y="601"/>
                        <a:pt x="1034" y="534"/>
                      </a:cubicBezTo>
                      <a:cubicBezTo>
                        <a:pt x="1101" y="468"/>
                        <a:pt x="1134" y="401"/>
                        <a:pt x="1134" y="334"/>
                      </a:cubicBezTo>
                      <a:cubicBezTo>
                        <a:pt x="1168" y="301"/>
                        <a:pt x="1134" y="234"/>
                        <a:pt x="1101" y="201"/>
                      </a:cubicBezTo>
                      <a:cubicBezTo>
                        <a:pt x="1068" y="201"/>
                        <a:pt x="1034" y="167"/>
                        <a:pt x="1001" y="167"/>
                      </a:cubicBezTo>
                      <a:lnTo>
                        <a:pt x="634" y="101"/>
                      </a:lnTo>
                      <a:cubicBezTo>
                        <a:pt x="467" y="67"/>
                        <a:pt x="300" y="34"/>
                        <a:pt x="1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9"/>
                <p:cNvSpPr/>
                <p:nvPr/>
              </p:nvSpPr>
              <p:spPr>
                <a:xfrm flipH="1">
                  <a:off x="5997842" y="888952"/>
                  <a:ext cx="127101" cy="15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6" h="6743" extrusionOk="0">
                      <a:moveTo>
                        <a:pt x="2070" y="1"/>
                      </a:moveTo>
                      <a:cubicBezTo>
                        <a:pt x="1583" y="1"/>
                        <a:pt x="1086" y="45"/>
                        <a:pt x="601" y="126"/>
                      </a:cubicBezTo>
                      <a:cubicBezTo>
                        <a:pt x="501" y="126"/>
                        <a:pt x="368" y="159"/>
                        <a:pt x="268" y="226"/>
                      </a:cubicBezTo>
                      <a:cubicBezTo>
                        <a:pt x="68" y="359"/>
                        <a:pt x="1" y="626"/>
                        <a:pt x="68" y="859"/>
                      </a:cubicBezTo>
                      <a:cubicBezTo>
                        <a:pt x="134" y="1093"/>
                        <a:pt x="301" y="1293"/>
                        <a:pt x="501" y="1427"/>
                      </a:cubicBezTo>
                      <a:cubicBezTo>
                        <a:pt x="1002" y="1894"/>
                        <a:pt x="1736" y="2160"/>
                        <a:pt x="2069" y="2794"/>
                      </a:cubicBezTo>
                      <a:cubicBezTo>
                        <a:pt x="2303" y="3194"/>
                        <a:pt x="2770" y="3862"/>
                        <a:pt x="2836" y="4362"/>
                      </a:cubicBezTo>
                      <a:cubicBezTo>
                        <a:pt x="2836" y="4362"/>
                        <a:pt x="2836" y="4395"/>
                        <a:pt x="2836" y="4429"/>
                      </a:cubicBezTo>
                      <a:lnTo>
                        <a:pt x="2936" y="4329"/>
                      </a:lnTo>
                      <a:cubicBezTo>
                        <a:pt x="3036" y="4195"/>
                        <a:pt x="3103" y="4062"/>
                        <a:pt x="3237" y="3928"/>
                      </a:cubicBezTo>
                      <a:cubicBezTo>
                        <a:pt x="3320" y="3789"/>
                        <a:pt x="3450" y="3720"/>
                        <a:pt x="3606" y="3720"/>
                      </a:cubicBezTo>
                      <a:cubicBezTo>
                        <a:pt x="3638" y="3720"/>
                        <a:pt x="3670" y="3723"/>
                        <a:pt x="3704" y="3728"/>
                      </a:cubicBezTo>
                      <a:cubicBezTo>
                        <a:pt x="3870" y="3762"/>
                        <a:pt x="3970" y="3895"/>
                        <a:pt x="4004" y="4095"/>
                      </a:cubicBezTo>
                      <a:cubicBezTo>
                        <a:pt x="4071" y="4329"/>
                        <a:pt x="4004" y="4562"/>
                        <a:pt x="3904" y="4796"/>
                      </a:cubicBezTo>
                      <a:cubicBezTo>
                        <a:pt x="3804" y="5062"/>
                        <a:pt x="3704" y="5296"/>
                        <a:pt x="3570" y="5563"/>
                      </a:cubicBezTo>
                      <a:cubicBezTo>
                        <a:pt x="3470" y="5663"/>
                        <a:pt x="3270" y="5596"/>
                        <a:pt x="3137" y="5696"/>
                      </a:cubicBezTo>
                      <a:cubicBezTo>
                        <a:pt x="3270" y="5963"/>
                        <a:pt x="3570" y="6030"/>
                        <a:pt x="3637" y="6330"/>
                      </a:cubicBezTo>
                      <a:cubicBezTo>
                        <a:pt x="3688" y="6508"/>
                        <a:pt x="3623" y="6743"/>
                        <a:pt x="3706" y="6743"/>
                      </a:cubicBezTo>
                      <a:cubicBezTo>
                        <a:pt x="3732" y="6743"/>
                        <a:pt x="3773" y="6720"/>
                        <a:pt x="3837" y="6664"/>
                      </a:cubicBezTo>
                      <a:cubicBezTo>
                        <a:pt x="4004" y="6597"/>
                        <a:pt x="4137" y="6464"/>
                        <a:pt x="4237" y="6330"/>
                      </a:cubicBezTo>
                      <a:cubicBezTo>
                        <a:pt x="4671" y="5630"/>
                        <a:pt x="5071" y="5229"/>
                        <a:pt x="5338" y="4595"/>
                      </a:cubicBezTo>
                      <a:cubicBezTo>
                        <a:pt x="5605" y="4028"/>
                        <a:pt x="5705" y="3428"/>
                        <a:pt x="5705" y="2794"/>
                      </a:cubicBezTo>
                      <a:cubicBezTo>
                        <a:pt x="5572" y="1927"/>
                        <a:pt x="5171" y="1093"/>
                        <a:pt x="4538" y="526"/>
                      </a:cubicBezTo>
                      <a:cubicBezTo>
                        <a:pt x="4071" y="226"/>
                        <a:pt x="3537" y="59"/>
                        <a:pt x="3003" y="59"/>
                      </a:cubicBezTo>
                      <a:cubicBezTo>
                        <a:pt x="2700" y="19"/>
                        <a:pt x="2387" y="1"/>
                        <a:pt x="20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9"/>
                <p:cNvSpPr/>
                <p:nvPr/>
              </p:nvSpPr>
              <p:spPr>
                <a:xfrm flipH="1">
                  <a:off x="6037224" y="976448"/>
                  <a:ext cx="16372" cy="32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1469" extrusionOk="0">
                      <a:moveTo>
                        <a:pt x="434" y="0"/>
                      </a:moveTo>
                      <a:cubicBezTo>
                        <a:pt x="401" y="0"/>
                        <a:pt x="334" y="34"/>
                        <a:pt x="300" y="67"/>
                      </a:cubicBezTo>
                      <a:cubicBezTo>
                        <a:pt x="267" y="134"/>
                        <a:pt x="234" y="200"/>
                        <a:pt x="200" y="267"/>
                      </a:cubicBezTo>
                      <a:cubicBezTo>
                        <a:pt x="200" y="367"/>
                        <a:pt x="200" y="467"/>
                        <a:pt x="167" y="534"/>
                      </a:cubicBezTo>
                      <a:cubicBezTo>
                        <a:pt x="100" y="634"/>
                        <a:pt x="67" y="634"/>
                        <a:pt x="34" y="667"/>
                      </a:cubicBezTo>
                      <a:cubicBezTo>
                        <a:pt x="0" y="734"/>
                        <a:pt x="34" y="834"/>
                        <a:pt x="100" y="901"/>
                      </a:cubicBezTo>
                      <a:cubicBezTo>
                        <a:pt x="167" y="934"/>
                        <a:pt x="200" y="1001"/>
                        <a:pt x="200" y="1101"/>
                      </a:cubicBezTo>
                      <a:cubicBezTo>
                        <a:pt x="200" y="1168"/>
                        <a:pt x="34" y="1235"/>
                        <a:pt x="34" y="1335"/>
                      </a:cubicBezTo>
                      <a:cubicBezTo>
                        <a:pt x="57" y="1329"/>
                        <a:pt x="80" y="1326"/>
                        <a:pt x="101" y="1326"/>
                      </a:cubicBezTo>
                      <a:cubicBezTo>
                        <a:pt x="200" y="1326"/>
                        <a:pt x="273" y="1386"/>
                        <a:pt x="300" y="1468"/>
                      </a:cubicBezTo>
                      <a:cubicBezTo>
                        <a:pt x="334" y="1435"/>
                        <a:pt x="367" y="1401"/>
                        <a:pt x="401" y="1335"/>
                      </a:cubicBezTo>
                      <a:cubicBezTo>
                        <a:pt x="467" y="1235"/>
                        <a:pt x="467" y="1101"/>
                        <a:pt x="434" y="968"/>
                      </a:cubicBezTo>
                      <a:cubicBezTo>
                        <a:pt x="401" y="934"/>
                        <a:pt x="367" y="868"/>
                        <a:pt x="334" y="834"/>
                      </a:cubicBezTo>
                      <a:cubicBezTo>
                        <a:pt x="300" y="801"/>
                        <a:pt x="300" y="734"/>
                        <a:pt x="334" y="667"/>
                      </a:cubicBezTo>
                      <a:lnTo>
                        <a:pt x="367" y="667"/>
                      </a:lnTo>
                      <a:cubicBezTo>
                        <a:pt x="392" y="716"/>
                        <a:pt x="416" y="747"/>
                        <a:pt x="454" y="747"/>
                      </a:cubicBezTo>
                      <a:cubicBezTo>
                        <a:pt x="467" y="747"/>
                        <a:pt x="483" y="743"/>
                        <a:pt x="501" y="734"/>
                      </a:cubicBezTo>
                      <a:cubicBezTo>
                        <a:pt x="567" y="734"/>
                        <a:pt x="601" y="667"/>
                        <a:pt x="634" y="634"/>
                      </a:cubicBezTo>
                      <a:cubicBezTo>
                        <a:pt x="667" y="501"/>
                        <a:pt x="701" y="401"/>
                        <a:pt x="734" y="267"/>
                      </a:cubicBezTo>
                      <a:cubicBezTo>
                        <a:pt x="734" y="234"/>
                        <a:pt x="701" y="200"/>
                        <a:pt x="701" y="167"/>
                      </a:cubicBezTo>
                      <a:cubicBezTo>
                        <a:pt x="667" y="134"/>
                        <a:pt x="667" y="100"/>
                        <a:pt x="634" y="100"/>
                      </a:cubicBezTo>
                      <a:lnTo>
                        <a:pt x="501" y="34"/>
                      </a:lnTo>
                      <a:cubicBezTo>
                        <a:pt x="501" y="0"/>
                        <a:pt x="467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9"/>
                <p:cNvSpPr/>
                <p:nvPr/>
              </p:nvSpPr>
              <p:spPr>
                <a:xfrm flipH="1">
                  <a:off x="5996372" y="921629"/>
                  <a:ext cx="11160" cy="3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1761" extrusionOk="0">
                      <a:moveTo>
                        <a:pt x="133" y="0"/>
                      </a:moveTo>
                      <a:cubicBezTo>
                        <a:pt x="90" y="0"/>
                        <a:pt x="45" y="8"/>
                        <a:pt x="0" y="26"/>
                      </a:cubicBezTo>
                      <a:cubicBezTo>
                        <a:pt x="267" y="460"/>
                        <a:pt x="334" y="793"/>
                        <a:pt x="100" y="1761"/>
                      </a:cubicBezTo>
                      <a:cubicBezTo>
                        <a:pt x="334" y="1427"/>
                        <a:pt x="467" y="1027"/>
                        <a:pt x="467" y="627"/>
                      </a:cubicBezTo>
                      <a:cubicBezTo>
                        <a:pt x="501" y="460"/>
                        <a:pt x="467" y="326"/>
                        <a:pt x="401" y="160"/>
                      </a:cubicBezTo>
                      <a:cubicBezTo>
                        <a:pt x="352" y="62"/>
                        <a:pt x="249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9"/>
                <p:cNvSpPr/>
                <p:nvPr/>
              </p:nvSpPr>
              <p:spPr>
                <a:xfrm flipH="1">
                  <a:off x="6036489" y="994268"/>
                  <a:ext cx="103311" cy="127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8" h="5739" extrusionOk="0">
                      <a:moveTo>
                        <a:pt x="4204" y="1"/>
                      </a:moveTo>
                      <a:lnTo>
                        <a:pt x="4004" y="68"/>
                      </a:lnTo>
                      <a:cubicBezTo>
                        <a:pt x="4437" y="1469"/>
                        <a:pt x="4237" y="2970"/>
                        <a:pt x="3537" y="4237"/>
                      </a:cubicBezTo>
                      <a:cubicBezTo>
                        <a:pt x="3303" y="4704"/>
                        <a:pt x="2903" y="5105"/>
                        <a:pt x="2469" y="5405"/>
                      </a:cubicBezTo>
                      <a:cubicBezTo>
                        <a:pt x="2244" y="5480"/>
                        <a:pt x="1999" y="5523"/>
                        <a:pt x="1755" y="5523"/>
                      </a:cubicBezTo>
                      <a:cubicBezTo>
                        <a:pt x="1566" y="5523"/>
                        <a:pt x="1377" y="5497"/>
                        <a:pt x="1202" y="5438"/>
                      </a:cubicBezTo>
                      <a:lnTo>
                        <a:pt x="935" y="5405"/>
                      </a:lnTo>
                      <a:cubicBezTo>
                        <a:pt x="668" y="5371"/>
                        <a:pt x="434" y="4904"/>
                        <a:pt x="301" y="4271"/>
                      </a:cubicBezTo>
                      <a:cubicBezTo>
                        <a:pt x="234" y="3870"/>
                        <a:pt x="234" y="3437"/>
                        <a:pt x="301" y="3036"/>
                      </a:cubicBezTo>
                      <a:lnTo>
                        <a:pt x="334" y="2870"/>
                      </a:lnTo>
                      <a:lnTo>
                        <a:pt x="134" y="2836"/>
                      </a:lnTo>
                      <a:lnTo>
                        <a:pt x="101" y="3003"/>
                      </a:lnTo>
                      <a:cubicBezTo>
                        <a:pt x="34" y="3437"/>
                        <a:pt x="1" y="3870"/>
                        <a:pt x="101" y="4304"/>
                      </a:cubicBezTo>
                      <a:cubicBezTo>
                        <a:pt x="134" y="4604"/>
                        <a:pt x="368" y="5538"/>
                        <a:pt x="901" y="5605"/>
                      </a:cubicBezTo>
                      <a:lnTo>
                        <a:pt x="1168" y="5638"/>
                      </a:lnTo>
                      <a:cubicBezTo>
                        <a:pt x="1402" y="5705"/>
                        <a:pt x="1635" y="5738"/>
                        <a:pt x="1869" y="5738"/>
                      </a:cubicBezTo>
                      <a:cubicBezTo>
                        <a:pt x="2102" y="5738"/>
                        <a:pt x="2336" y="5705"/>
                        <a:pt x="2569" y="5605"/>
                      </a:cubicBezTo>
                      <a:cubicBezTo>
                        <a:pt x="3036" y="5305"/>
                        <a:pt x="3470" y="4871"/>
                        <a:pt x="3737" y="4337"/>
                      </a:cubicBezTo>
                      <a:cubicBezTo>
                        <a:pt x="4471" y="3003"/>
                        <a:pt x="4637" y="1469"/>
                        <a:pt x="42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9"/>
                <p:cNvSpPr/>
                <p:nvPr/>
              </p:nvSpPr>
              <p:spPr>
                <a:xfrm flipH="1">
                  <a:off x="6107814" y="1119097"/>
                  <a:ext cx="314323" cy="396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1" h="17814" extrusionOk="0">
                      <a:moveTo>
                        <a:pt x="14077" y="1"/>
                      </a:moveTo>
                      <a:lnTo>
                        <a:pt x="13843" y="34"/>
                      </a:lnTo>
                      <a:cubicBezTo>
                        <a:pt x="13910" y="935"/>
                        <a:pt x="13643" y="1869"/>
                        <a:pt x="13109" y="2636"/>
                      </a:cubicBezTo>
                      <a:cubicBezTo>
                        <a:pt x="12943" y="2870"/>
                        <a:pt x="12776" y="3103"/>
                        <a:pt x="12609" y="3303"/>
                      </a:cubicBezTo>
                      <a:cubicBezTo>
                        <a:pt x="12242" y="3804"/>
                        <a:pt x="11909" y="4304"/>
                        <a:pt x="11642" y="4871"/>
                      </a:cubicBezTo>
                      <a:cubicBezTo>
                        <a:pt x="11041" y="6105"/>
                        <a:pt x="11075" y="7506"/>
                        <a:pt x="11141" y="8607"/>
                      </a:cubicBezTo>
                      <a:cubicBezTo>
                        <a:pt x="11175" y="8974"/>
                        <a:pt x="11208" y="9341"/>
                        <a:pt x="11241" y="9708"/>
                      </a:cubicBezTo>
                      <a:cubicBezTo>
                        <a:pt x="11375" y="10575"/>
                        <a:pt x="11408" y="11476"/>
                        <a:pt x="11375" y="12376"/>
                      </a:cubicBezTo>
                      <a:cubicBezTo>
                        <a:pt x="11342" y="13611"/>
                        <a:pt x="10841" y="14812"/>
                        <a:pt x="9974" y="15712"/>
                      </a:cubicBezTo>
                      <a:cubicBezTo>
                        <a:pt x="9173" y="16346"/>
                        <a:pt x="8206" y="16713"/>
                        <a:pt x="7205" y="16746"/>
                      </a:cubicBezTo>
                      <a:cubicBezTo>
                        <a:pt x="7046" y="16752"/>
                        <a:pt x="6887" y="16755"/>
                        <a:pt x="6730" y="16755"/>
                      </a:cubicBezTo>
                      <a:cubicBezTo>
                        <a:pt x="5997" y="16755"/>
                        <a:pt x="5284" y="16695"/>
                        <a:pt x="4570" y="16613"/>
                      </a:cubicBezTo>
                      <a:lnTo>
                        <a:pt x="4170" y="16546"/>
                      </a:lnTo>
                      <a:lnTo>
                        <a:pt x="3603" y="16479"/>
                      </a:lnTo>
                      <a:cubicBezTo>
                        <a:pt x="3168" y="16428"/>
                        <a:pt x="2743" y="16376"/>
                        <a:pt x="2337" y="16376"/>
                      </a:cubicBezTo>
                      <a:cubicBezTo>
                        <a:pt x="1433" y="16376"/>
                        <a:pt x="621" y="16632"/>
                        <a:pt x="0" y="17714"/>
                      </a:cubicBezTo>
                      <a:lnTo>
                        <a:pt x="200" y="17814"/>
                      </a:lnTo>
                      <a:cubicBezTo>
                        <a:pt x="742" y="16843"/>
                        <a:pt x="1467" y="16590"/>
                        <a:pt x="2303" y="16590"/>
                      </a:cubicBezTo>
                      <a:cubicBezTo>
                        <a:pt x="2702" y="16590"/>
                        <a:pt x="3127" y="16648"/>
                        <a:pt x="3569" y="16713"/>
                      </a:cubicBezTo>
                      <a:lnTo>
                        <a:pt x="4136" y="16780"/>
                      </a:lnTo>
                      <a:lnTo>
                        <a:pt x="4537" y="16813"/>
                      </a:lnTo>
                      <a:cubicBezTo>
                        <a:pt x="5225" y="16915"/>
                        <a:pt x="5913" y="16958"/>
                        <a:pt x="6586" y="16958"/>
                      </a:cubicBezTo>
                      <a:cubicBezTo>
                        <a:pt x="6794" y="16958"/>
                        <a:pt x="7001" y="16954"/>
                        <a:pt x="7205" y="16946"/>
                      </a:cubicBezTo>
                      <a:cubicBezTo>
                        <a:pt x="8273" y="16913"/>
                        <a:pt x="9273" y="16513"/>
                        <a:pt x="10107" y="15879"/>
                      </a:cubicBezTo>
                      <a:cubicBezTo>
                        <a:pt x="11041" y="14945"/>
                        <a:pt x="11542" y="13711"/>
                        <a:pt x="11575" y="12410"/>
                      </a:cubicBezTo>
                      <a:cubicBezTo>
                        <a:pt x="11608" y="11476"/>
                        <a:pt x="11575" y="10575"/>
                        <a:pt x="11442" y="9675"/>
                      </a:cubicBezTo>
                      <a:cubicBezTo>
                        <a:pt x="11408" y="9341"/>
                        <a:pt x="11375" y="8974"/>
                        <a:pt x="11375" y="8607"/>
                      </a:cubicBezTo>
                      <a:cubicBezTo>
                        <a:pt x="11275" y="7540"/>
                        <a:pt x="11275" y="6139"/>
                        <a:pt x="11809" y="4938"/>
                      </a:cubicBezTo>
                      <a:cubicBezTo>
                        <a:pt x="12109" y="4404"/>
                        <a:pt x="12409" y="3904"/>
                        <a:pt x="12776" y="3437"/>
                      </a:cubicBezTo>
                      <a:cubicBezTo>
                        <a:pt x="12943" y="3203"/>
                        <a:pt x="13109" y="2970"/>
                        <a:pt x="13276" y="2736"/>
                      </a:cubicBezTo>
                      <a:cubicBezTo>
                        <a:pt x="13843" y="1936"/>
                        <a:pt x="14110" y="968"/>
                        <a:pt x="140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9"/>
                <p:cNvSpPr/>
                <p:nvPr/>
              </p:nvSpPr>
              <p:spPr>
                <a:xfrm flipH="1">
                  <a:off x="6120444" y="950030"/>
                  <a:ext cx="29759" cy="60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2721" extrusionOk="0">
                      <a:moveTo>
                        <a:pt x="995" y="1"/>
                      </a:moveTo>
                      <a:cubicBezTo>
                        <a:pt x="938" y="1"/>
                        <a:pt x="883" y="44"/>
                        <a:pt x="901" y="119"/>
                      </a:cubicBezTo>
                      <a:cubicBezTo>
                        <a:pt x="935" y="219"/>
                        <a:pt x="968" y="286"/>
                        <a:pt x="1002" y="352"/>
                      </a:cubicBezTo>
                      <a:cubicBezTo>
                        <a:pt x="1035" y="419"/>
                        <a:pt x="1068" y="519"/>
                        <a:pt x="1068" y="619"/>
                      </a:cubicBezTo>
                      <a:cubicBezTo>
                        <a:pt x="1035" y="719"/>
                        <a:pt x="968" y="819"/>
                        <a:pt x="868" y="919"/>
                      </a:cubicBezTo>
                      <a:lnTo>
                        <a:pt x="168" y="1620"/>
                      </a:lnTo>
                      <a:cubicBezTo>
                        <a:pt x="34" y="1720"/>
                        <a:pt x="1" y="1853"/>
                        <a:pt x="1" y="2020"/>
                      </a:cubicBezTo>
                      <a:cubicBezTo>
                        <a:pt x="34" y="2120"/>
                        <a:pt x="101" y="2187"/>
                        <a:pt x="201" y="2254"/>
                      </a:cubicBezTo>
                      <a:cubicBezTo>
                        <a:pt x="434" y="2421"/>
                        <a:pt x="701" y="2554"/>
                        <a:pt x="935" y="2721"/>
                      </a:cubicBezTo>
                      <a:lnTo>
                        <a:pt x="1002" y="2721"/>
                      </a:lnTo>
                      <a:cubicBezTo>
                        <a:pt x="1135" y="2721"/>
                        <a:pt x="1168" y="2587"/>
                        <a:pt x="1068" y="2521"/>
                      </a:cubicBezTo>
                      <a:cubicBezTo>
                        <a:pt x="835" y="2387"/>
                        <a:pt x="568" y="2220"/>
                        <a:pt x="334" y="2054"/>
                      </a:cubicBezTo>
                      <a:cubicBezTo>
                        <a:pt x="301" y="2020"/>
                        <a:pt x="268" y="1987"/>
                        <a:pt x="234" y="1954"/>
                      </a:cubicBezTo>
                      <a:cubicBezTo>
                        <a:pt x="201" y="1887"/>
                        <a:pt x="268" y="1820"/>
                        <a:pt x="334" y="1753"/>
                      </a:cubicBezTo>
                      <a:lnTo>
                        <a:pt x="1002" y="1053"/>
                      </a:lnTo>
                      <a:cubicBezTo>
                        <a:pt x="1268" y="853"/>
                        <a:pt x="1335" y="519"/>
                        <a:pt x="1168" y="252"/>
                      </a:cubicBezTo>
                      <a:cubicBezTo>
                        <a:pt x="1135" y="186"/>
                        <a:pt x="1135" y="152"/>
                        <a:pt x="1102" y="86"/>
                      </a:cubicBezTo>
                      <a:cubicBezTo>
                        <a:pt x="1087" y="27"/>
                        <a:pt x="1040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9"/>
                <p:cNvSpPr/>
                <p:nvPr/>
              </p:nvSpPr>
              <p:spPr>
                <a:xfrm flipH="1">
                  <a:off x="6043172" y="1176321"/>
                  <a:ext cx="167218" cy="191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7" h="8607" extrusionOk="0">
                      <a:moveTo>
                        <a:pt x="1" y="0"/>
                      </a:moveTo>
                      <a:lnTo>
                        <a:pt x="2169" y="8607"/>
                      </a:lnTo>
                      <a:lnTo>
                        <a:pt x="7506" y="8607"/>
                      </a:lnTo>
                      <a:lnTo>
                        <a:pt x="533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9"/>
                <p:cNvSpPr/>
                <p:nvPr/>
              </p:nvSpPr>
              <p:spPr>
                <a:xfrm flipH="1">
                  <a:off x="5905713" y="1212697"/>
                  <a:ext cx="224421" cy="16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5" h="7213" extrusionOk="0">
                      <a:moveTo>
                        <a:pt x="2420" y="0"/>
                      </a:moveTo>
                      <a:cubicBezTo>
                        <a:pt x="2414" y="0"/>
                        <a:pt x="2408" y="1"/>
                        <a:pt x="2402" y="2"/>
                      </a:cubicBezTo>
                      <a:cubicBezTo>
                        <a:pt x="2302" y="2"/>
                        <a:pt x="2202" y="35"/>
                        <a:pt x="2102" y="69"/>
                      </a:cubicBezTo>
                      <a:lnTo>
                        <a:pt x="2302" y="836"/>
                      </a:lnTo>
                      <a:cubicBezTo>
                        <a:pt x="2302" y="836"/>
                        <a:pt x="2469" y="1370"/>
                        <a:pt x="2469" y="1370"/>
                      </a:cubicBezTo>
                      <a:cubicBezTo>
                        <a:pt x="2169" y="1403"/>
                        <a:pt x="1902" y="1436"/>
                        <a:pt x="1635" y="1470"/>
                      </a:cubicBezTo>
                      <a:cubicBezTo>
                        <a:pt x="1135" y="1470"/>
                        <a:pt x="668" y="1536"/>
                        <a:pt x="234" y="1703"/>
                      </a:cubicBezTo>
                      <a:cubicBezTo>
                        <a:pt x="134" y="1737"/>
                        <a:pt x="0" y="1803"/>
                        <a:pt x="0" y="1903"/>
                      </a:cubicBezTo>
                      <a:cubicBezTo>
                        <a:pt x="0" y="2003"/>
                        <a:pt x="67" y="2237"/>
                        <a:pt x="167" y="2237"/>
                      </a:cubicBezTo>
                      <a:cubicBezTo>
                        <a:pt x="534" y="2304"/>
                        <a:pt x="568" y="2270"/>
                        <a:pt x="968" y="2370"/>
                      </a:cubicBezTo>
                      <a:cubicBezTo>
                        <a:pt x="701" y="2470"/>
                        <a:pt x="668" y="2771"/>
                        <a:pt x="834" y="2971"/>
                      </a:cubicBezTo>
                      <a:cubicBezTo>
                        <a:pt x="968" y="3104"/>
                        <a:pt x="1201" y="3138"/>
                        <a:pt x="1268" y="3304"/>
                      </a:cubicBezTo>
                      <a:cubicBezTo>
                        <a:pt x="1301" y="3471"/>
                        <a:pt x="1201" y="3805"/>
                        <a:pt x="1301" y="3871"/>
                      </a:cubicBezTo>
                      <a:cubicBezTo>
                        <a:pt x="1368" y="3971"/>
                        <a:pt x="1602" y="3938"/>
                        <a:pt x="1702" y="3971"/>
                      </a:cubicBezTo>
                      <a:cubicBezTo>
                        <a:pt x="1802" y="4038"/>
                        <a:pt x="1835" y="4172"/>
                        <a:pt x="1902" y="4238"/>
                      </a:cubicBezTo>
                      <a:cubicBezTo>
                        <a:pt x="1997" y="4349"/>
                        <a:pt x="2143" y="4385"/>
                        <a:pt x="2304" y="4385"/>
                      </a:cubicBezTo>
                      <a:cubicBezTo>
                        <a:pt x="2482" y="4385"/>
                        <a:pt x="2678" y="4340"/>
                        <a:pt x="2836" y="4305"/>
                      </a:cubicBezTo>
                      <a:cubicBezTo>
                        <a:pt x="3236" y="4205"/>
                        <a:pt x="3670" y="4072"/>
                        <a:pt x="4070" y="3938"/>
                      </a:cubicBezTo>
                      <a:lnTo>
                        <a:pt x="4203" y="3905"/>
                      </a:lnTo>
                      <a:cubicBezTo>
                        <a:pt x="4270" y="3938"/>
                        <a:pt x="4670" y="4238"/>
                        <a:pt x="4737" y="4305"/>
                      </a:cubicBezTo>
                      <a:cubicBezTo>
                        <a:pt x="5271" y="4972"/>
                        <a:pt x="5504" y="5539"/>
                        <a:pt x="6138" y="6073"/>
                      </a:cubicBezTo>
                      <a:cubicBezTo>
                        <a:pt x="6862" y="6702"/>
                        <a:pt x="7318" y="7213"/>
                        <a:pt x="8068" y="7213"/>
                      </a:cubicBezTo>
                      <a:cubicBezTo>
                        <a:pt x="8113" y="7213"/>
                        <a:pt x="8159" y="7211"/>
                        <a:pt x="8206" y="7207"/>
                      </a:cubicBezTo>
                      <a:cubicBezTo>
                        <a:pt x="8807" y="7207"/>
                        <a:pt x="8873" y="7074"/>
                        <a:pt x="9307" y="6673"/>
                      </a:cubicBezTo>
                      <a:cubicBezTo>
                        <a:pt x="9841" y="6073"/>
                        <a:pt x="10074" y="5272"/>
                        <a:pt x="9874" y="4505"/>
                      </a:cubicBezTo>
                      <a:cubicBezTo>
                        <a:pt x="9641" y="3871"/>
                        <a:pt x="9140" y="3338"/>
                        <a:pt x="8507" y="3104"/>
                      </a:cubicBezTo>
                      <a:cubicBezTo>
                        <a:pt x="7539" y="2704"/>
                        <a:pt x="6572" y="2237"/>
                        <a:pt x="5638" y="1737"/>
                      </a:cubicBezTo>
                      <a:cubicBezTo>
                        <a:pt x="5171" y="1470"/>
                        <a:pt x="4871" y="1636"/>
                        <a:pt x="3970" y="969"/>
                      </a:cubicBezTo>
                      <a:cubicBezTo>
                        <a:pt x="3670" y="803"/>
                        <a:pt x="3336" y="636"/>
                        <a:pt x="3003" y="502"/>
                      </a:cubicBezTo>
                      <a:cubicBezTo>
                        <a:pt x="2842" y="438"/>
                        <a:pt x="2587" y="0"/>
                        <a:pt x="2420" y="0"/>
                      </a:cubicBez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9"/>
                <p:cNvSpPr/>
                <p:nvPr/>
              </p:nvSpPr>
              <p:spPr>
                <a:xfrm flipH="1">
                  <a:off x="5885665" y="1087890"/>
                  <a:ext cx="134496" cy="285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12837" extrusionOk="0">
                      <a:moveTo>
                        <a:pt x="793" y="1"/>
                      </a:moveTo>
                      <a:cubicBezTo>
                        <a:pt x="630" y="1"/>
                        <a:pt x="467" y="45"/>
                        <a:pt x="334" y="134"/>
                      </a:cubicBezTo>
                      <a:cubicBezTo>
                        <a:pt x="34" y="301"/>
                        <a:pt x="0" y="968"/>
                        <a:pt x="34" y="1302"/>
                      </a:cubicBezTo>
                      <a:cubicBezTo>
                        <a:pt x="467" y="4538"/>
                        <a:pt x="2169" y="4237"/>
                        <a:pt x="1735" y="10375"/>
                      </a:cubicBezTo>
                      <a:cubicBezTo>
                        <a:pt x="1702" y="10942"/>
                        <a:pt x="1835" y="11509"/>
                        <a:pt x="2102" y="12043"/>
                      </a:cubicBezTo>
                      <a:cubicBezTo>
                        <a:pt x="2362" y="12477"/>
                        <a:pt x="2522" y="12836"/>
                        <a:pt x="2975" y="12836"/>
                      </a:cubicBezTo>
                      <a:cubicBezTo>
                        <a:pt x="3043" y="12836"/>
                        <a:pt x="3119" y="12828"/>
                        <a:pt x="3203" y="12810"/>
                      </a:cubicBezTo>
                      <a:cubicBezTo>
                        <a:pt x="3903" y="12710"/>
                        <a:pt x="4504" y="12410"/>
                        <a:pt x="5004" y="11943"/>
                      </a:cubicBezTo>
                      <a:cubicBezTo>
                        <a:pt x="6038" y="10609"/>
                        <a:pt x="5671" y="8707"/>
                        <a:pt x="5304" y="7173"/>
                      </a:cubicBezTo>
                      <a:cubicBezTo>
                        <a:pt x="5037" y="5972"/>
                        <a:pt x="4670" y="4804"/>
                        <a:pt x="4270" y="3670"/>
                      </a:cubicBezTo>
                      <a:cubicBezTo>
                        <a:pt x="4037" y="2903"/>
                        <a:pt x="3603" y="1569"/>
                        <a:pt x="3036" y="968"/>
                      </a:cubicBezTo>
                      <a:cubicBezTo>
                        <a:pt x="2502" y="401"/>
                        <a:pt x="1802" y="68"/>
                        <a:pt x="1034" y="34"/>
                      </a:cubicBezTo>
                      <a:cubicBezTo>
                        <a:pt x="957" y="12"/>
                        <a:pt x="875" y="1"/>
                        <a:pt x="7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E2BB9449-515E-04CC-5F20-D4B6E7D3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8" y="26075"/>
            <a:ext cx="5060336" cy="976500"/>
          </a:xfrm>
        </p:spPr>
        <p:txBody>
          <a:bodyPr/>
          <a:lstStyle/>
          <a:p>
            <a:r>
              <a:rPr lang="en-US" dirty="0"/>
              <a:t>Cutaneous disease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D7E0F-DDA5-F506-A6FC-EEA0A640B287}"/>
              </a:ext>
            </a:extLst>
          </p:cNvPr>
          <p:cNvSpPr txBox="1"/>
          <p:nvPr/>
        </p:nvSpPr>
        <p:spPr>
          <a:xfrm>
            <a:off x="14987" y="857188"/>
            <a:ext cx="53203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Jockey One" panose="020B0604020202020204" charset="-18"/>
              </a:rPr>
              <a:t>***Raynaud phenomenon </a:t>
            </a:r>
          </a:p>
          <a:p>
            <a:r>
              <a:rPr lang="en-US" dirty="0">
                <a:latin typeface="Jockey One" panose="020B0604020202020204" charset="-18"/>
              </a:rPr>
              <a:t>    CCB </a:t>
            </a:r>
          </a:p>
          <a:p>
            <a:endParaRPr lang="en-US" dirty="0">
              <a:latin typeface="Jockey One" panose="020B0604020202020204" charset="-18"/>
            </a:endParaRPr>
          </a:p>
          <a:p>
            <a:r>
              <a:rPr lang="en-US" dirty="0">
                <a:latin typeface="Jockey One" panose="020B0604020202020204" charset="-18"/>
              </a:rPr>
              <a:t>***Cutaneous fibrosis </a:t>
            </a:r>
          </a:p>
          <a:p>
            <a:r>
              <a:rPr lang="en-US" dirty="0">
                <a:latin typeface="Jockey One" panose="020B0604020202020204" charset="-18"/>
              </a:rPr>
              <a:t>    if :  </a:t>
            </a:r>
          </a:p>
          <a:p>
            <a:r>
              <a:rPr lang="en-US" dirty="0">
                <a:latin typeface="Jockey One" panose="020B0604020202020204" charset="-18"/>
              </a:rPr>
              <a:t>           early </a:t>
            </a:r>
            <a:r>
              <a:rPr lang="en-US" dirty="0" err="1">
                <a:latin typeface="Jockey One" panose="020B0604020202020204" charset="-18"/>
              </a:rPr>
              <a:t>dcscl</a:t>
            </a:r>
            <a:r>
              <a:rPr lang="en-US" dirty="0">
                <a:latin typeface="Jockey One" panose="020B0604020202020204" charset="-18"/>
              </a:rPr>
              <a:t>   &gt;&gt;&gt;phototherapy and/or pharmacotherapy(methotrexate , mycophenolate )</a:t>
            </a:r>
          </a:p>
          <a:p>
            <a:r>
              <a:rPr lang="en-US" dirty="0">
                <a:latin typeface="Jockey One" panose="020B0604020202020204" charset="-18"/>
              </a:rPr>
              <a:t>            severe/refractory &gt;&gt;&gt; cyclophophosphomide , autologous HSCT </a:t>
            </a:r>
          </a:p>
          <a:p>
            <a:endParaRPr lang="en-US" dirty="0">
              <a:latin typeface="Jockey One" panose="020B0604020202020204" charset="-18"/>
            </a:endParaRPr>
          </a:p>
          <a:p>
            <a:r>
              <a:rPr lang="en-US" dirty="0">
                <a:latin typeface="Jockey One" panose="020B0604020202020204" charset="-18"/>
              </a:rPr>
              <a:t>*** calcinosis cutis </a:t>
            </a:r>
          </a:p>
          <a:p>
            <a:r>
              <a:rPr lang="en-US" dirty="0">
                <a:latin typeface="Jockey One" panose="020B0604020202020204" charset="-18"/>
              </a:rPr>
              <a:t>            co2 laser , surgical removal if symptomatic </a:t>
            </a:r>
          </a:p>
          <a:p>
            <a:endParaRPr lang="en-US" dirty="0">
              <a:latin typeface="Jockey One" panose="020B0604020202020204" charset="-18"/>
            </a:endParaRPr>
          </a:p>
          <a:p>
            <a:r>
              <a:rPr lang="en-US" dirty="0">
                <a:latin typeface="Jockey One" panose="020B0604020202020204" charset="-18"/>
              </a:rPr>
              <a:t>*** supportive care </a:t>
            </a:r>
          </a:p>
          <a:p>
            <a:r>
              <a:rPr lang="en-US" dirty="0">
                <a:latin typeface="Jockey One" panose="020B0604020202020204" charset="-18"/>
              </a:rPr>
              <a:t>         avoid trauma </a:t>
            </a:r>
          </a:p>
          <a:p>
            <a:r>
              <a:rPr lang="en-US" dirty="0">
                <a:latin typeface="Jockey One" panose="020B0604020202020204" charset="-18"/>
              </a:rPr>
              <a:t>         avoid cold exposure </a:t>
            </a:r>
          </a:p>
          <a:p>
            <a:r>
              <a:rPr lang="en-US" dirty="0">
                <a:latin typeface="Jockey One" panose="020B0604020202020204" charset="-18"/>
              </a:rPr>
              <a:t>          smoking cessation </a:t>
            </a:r>
          </a:p>
          <a:p>
            <a:r>
              <a:rPr lang="en-US" dirty="0">
                <a:latin typeface="Jockey One" panose="020B0604020202020204" charset="-18"/>
              </a:rPr>
              <a:t>           vasodilatory physical therapy  and lymph drainage </a:t>
            </a:r>
          </a:p>
          <a:p>
            <a:r>
              <a:rPr lang="en-US" dirty="0">
                <a:latin typeface="Jockey One" panose="020B0604020202020204" charset="-18"/>
              </a:rPr>
              <a:t>           antihistamine if pruritic </a:t>
            </a:r>
          </a:p>
          <a:p>
            <a:r>
              <a:rPr lang="en-US" dirty="0">
                <a:latin typeface="Jockey One" panose="020B0604020202020204" charset="-18"/>
              </a:rPr>
              <a:t>           avoid beta blocker </a:t>
            </a:r>
          </a:p>
          <a:p>
            <a:endParaRPr lang="en-US" dirty="0">
              <a:latin typeface="Jockey One" panose="020B0604020202020204" charset="-18"/>
            </a:endParaRPr>
          </a:p>
          <a:p>
            <a:endParaRPr lang="en-US" dirty="0">
              <a:latin typeface="Jockey One" panose="020B0604020202020204" charset="-18"/>
            </a:endParaRPr>
          </a:p>
          <a:p>
            <a:endParaRPr lang="en-US" dirty="0">
              <a:latin typeface="Jockey One" panose="020B0604020202020204" charset="-1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>
          <a:extLst>
            <a:ext uri="{FF2B5EF4-FFF2-40B4-BE49-F238E27FC236}">
              <a16:creationId xmlns:a16="http://schemas.microsoft.com/office/drawing/2014/main" id="{0F7CD994-4612-5FE6-485D-69C79DC2E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39">
            <a:extLst>
              <a:ext uri="{FF2B5EF4-FFF2-40B4-BE49-F238E27FC236}">
                <a16:creationId xmlns:a16="http://schemas.microsoft.com/office/drawing/2014/main" id="{C0EA12A6-053C-8B56-F03E-4A53F06AD7A0}"/>
              </a:ext>
            </a:extLst>
          </p:cNvPr>
          <p:cNvGrpSpPr/>
          <p:nvPr/>
        </p:nvGrpSpPr>
        <p:grpSpPr>
          <a:xfrm>
            <a:off x="4240650" y="-4"/>
            <a:ext cx="4812107" cy="4608615"/>
            <a:chOff x="4240650" y="-4"/>
            <a:chExt cx="4812107" cy="4608615"/>
          </a:xfrm>
        </p:grpSpPr>
        <p:sp>
          <p:nvSpPr>
            <p:cNvPr id="608" name="Google Shape;608;p39">
              <a:extLst>
                <a:ext uri="{FF2B5EF4-FFF2-40B4-BE49-F238E27FC236}">
                  <a16:creationId xmlns:a16="http://schemas.microsoft.com/office/drawing/2014/main" id="{C5E2568F-2D1D-F32C-3FE3-0EE1E08EF90D}"/>
                </a:ext>
              </a:extLst>
            </p:cNvPr>
            <p:cNvSpPr/>
            <p:nvPr/>
          </p:nvSpPr>
          <p:spPr>
            <a:xfrm flipH="1">
              <a:off x="4797074" y="3806125"/>
              <a:ext cx="3699276" cy="802486"/>
            </a:xfrm>
            <a:custGeom>
              <a:avLst/>
              <a:gdLst/>
              <a:ahLst/>
              <a:cxnLst/>
              <a:rect l="l" t="t" r="r" b="b"/>
              <a:pathLst>
                <a:path w="225841" h="28576" extrusionOk="0">
                  <a:moveTo>
                    <a:pt x="6322" y="1"/>
                  </a:moveTo>
                  <a:lnTo>
                    <a:pt x="5806" y="214"/>
                  </a:lnTo>
                  <a:cubicBezTo>
                    <a:pt x="0" y="3284"/>
                    <a:pt x="426" y="12493"/>
                    <a:pt x="5076" y="17114"/>
                  </a:cubicBezTo>
                  <a:cubicBezTo>
                    <a:pt x="9727" y="21734"/>
                    <a:pt x="16718" y="22919"/>
                    <a:pt x="23253" y="23497"/>
                  </a:cubicBezTo>
                  <a:cubicBezTo>
                    <a:pt x="31407" y="24242"/>
                    <a:pt x="39577" y="24464"/>
                    <a:pt x="47756" y="24464"/>
                  </a:cubicBezTo>
                  <a:cubicBezTo>
                    <a:pt x="59877" y="24464"/>
                    <a:pt x="72015" y="23975"/>
                    <a:pt x="84142" y="23975"/>
                  </a:cubicBezTo>
                  <a:cubicBezTo>
                    <a:pt x="88874" y="23975"/>
                    <a:pt x="93603" y="24050"/>
                    <a:pt x="98330" y="24256"/>
                  </a:cubicBezTo>
                  <a:cubicBezTo>
                    <a:pt x="118422" y="25168"/>
                    <a:pt x="138392" y="28481"/>
                    <a:pt x="158514" y="28573"/>
                  </a:cubicBezTo>
                  <a:cubicBezTo>
                    <a:pt x="158947" y="28575"/>
                    <a:pt x="159383" y="28576"/>
                    <a:pt x="159822" y="28576"/>
                  </a:cubicBezTo>
                  <a:cubicBezTo>
                    <a:pt x="179739" y="28576"/>
                    <a:pt x="204709" y="26474"/>
                    <a:pt x="220977" y="15351"/>
                  </a:cubicBezTo>
                  <a:cubicBezTo>
                    <a:pt x="225840" y="12037"/>
                    <a:pt x="220734" y="5563"/>
                    <a:pt x="218819" y="1"/>
                  </a:cubicBezTo>
                  <a:close/>
                </a:path>
              </a:pathLst>
            </a:custGeom>
            <a:solidFill>
              <a:srgbClr val="BBE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9">
              <a:extLst>
                <a:ext uri="{FF2B5EF4-FFF2-40B4-BE49-F238E27FC236}">
                  <a16:creationId xmlns:a16="http://schemas.microsoft.com/office/drawing/2014/main" id="{088806CF-E35A-59DF-D330-5FA4F732608F}"/>
                </a:ext>
              </a:extLst>
            </p:cNvPr>
            <p:cNvSpPr/>
            <p:nvPr/>
          </p:nvSpPr>
          <p:spPr>
            <a:xfrm>
              <a:off x="4240650" y="3806125"/>
              <a:ext cx="4812107" cy="758790"/>
            </a:xfrm>
            <a:custGeom>
              <a:avLst/>
              <a:gdLst/>
              <a:ahLst/>
              <a:cxnLst/>
              <a:rect l="l" t="t" r="r" b="b"/>
              <a:pathLst>
                <a:path w="258091" h="23740" extrusionOk="0">
                  <a:moveTo>
                    <a:pt x="90975" y="3770"/>
                  </a:moveTo>
                  <a:lnTo>
                    <a:pt x="79911" y="11946"/>
                  </a:lnTo>
                  <a:lnTo>
                    <a:pt x="31977" y="11946"/>
                  </a:lnTo>
                  <a:lnTo>
                    <a:pt x="54105" y="3770"/>
                  </a:lnTo>
                  <a:close/>
                  <a:moveTo>
                    <a:pt x="128848" y="3770"/>
                  </a:moveTo>
                  <a:lnTo>
                    <a:pt x="128848" y="11946"/>
                  </a:lnTo>
                  <a:lnTo>
                    <a:pt x="80550" y="11946"/>
                  </a:lnTo>
                  <a:lnTo>
                    <a:pt x="91614" y="3770"/>
                  </a:lnTo>
                  <a:close/>
                  <a:moveTo>
                    <a:pt x="166478" y="3770"/>
                  </a:moveTo>
                  <a:lnTo>
                    <a:pt x="177542" y="11946"/>
                  </a:lnTo>
                  <a:lnTo>
                    <a:pt x="129243" y="11946"/>
                  </a:lnTo>
                  <a:lnTo>
                    <a:pt x="129243" y="3770"/>
                  </a:lnTo>
                  <a:close/>
                  <a:moveTo>
                    <a:pt x="204017" y="3770"/>
                  </a:moveTo>
                  <a:lnTo>
                    <a:pt x="226115" y="11946"/>
                  </a:lnTo>
                  <a:lnTo>
                    <a:pt x="178181" y="11946"/>
                  </a:lnTo>
                  <a:lnTo>
                    <a:pt x="167116" y="3770"/>
                  </a:lnTo>
                  <a:close/>
                  <a:moveTo>
                    <a:pt x="63254" y="1"/>
                  </a:moveTo>
                  <a:lnTo>
                    <a:pt x="54014" y="3435"/>
                  </a:lnTo>
                  <a:lnTo>
                    <a:pt x="20944" y="3435"/>
                  </a:lnTo>
                  <a:lnTo>
                    <a:pt x="20944" y="3800"/>
                  </a:lnTo>
                  <a:lnTo>
                    <a:pt x="53011" y="3800"/>
                  </a:lnTo>
                  <a:lnTo>
                    <a:pt x="30883" y="11977"/>
                  </a:lnTo>
                  <a:lnTo>
                    <a:pt x="12038" y="11977"/>
                  </a:lnTo>
                  <a:lnTo>
                    <a:pt x="12038" y="12341"/>
                  </a:lnTo>
                  <a:lnTo>
                    <a:pt x="29849" y="12341"/>
                  </a:lnTo>
                  <a:lnTo>
                    <a:pt x="1" y="23375"/>
                  </a:lnTo>
                  <a:lnTo>
                    <a:pt x="122" y="23740"/>
                  </a:lnTo>
                  <a:lnTo>
                    <a:pt x="30944" y="12341"/>
                  </a:lnTo>
                  <a:lnTo>
                    <a:pt x="79394" y="12341"/>
                  </a:lnTo>
                  <a:lnTo>
                    <a:pt x="64470" y="23405"/>
                  </a:lnTo>
                  <a:lnTo>
                    <a:pt x="64683" y="23709"/>
                  </a:lnTo>
                  <a:lnTo>
                    <a:pt x="80033" y="12341"/>
                  </a:lnTo>
                  <a:lnTo>
                    <a:pt x="128848" y="12341"/>
                  </a:lnTo>
                  <a:lnTo>
                    <a:pt x="128848" y="23557"/>
                  </a:lnTo>
                  <a:lnTo>
                    <a:pt x="129243" y="23557"/>
                  </a:lnTo>
                  <a:lnTo>
                    <a:pt x="129243" y="12341"/>
                  </a:lnTo>
                  <a:lnTo>
                    <a:pt x="178059" y="12341"/>
                  </a:lnTo>
                  <a:lnTo>
                    <a:pt x="193439" y="23709"/>
                  </a:lnTo>
                  <a:lnTo>
                    <a:pt x="193652" y="23405"/>
                  </a:lnTo>
                  <a:lnTo>
                    <a:pt x="178697" y="12341"/>
                  </a:lnTo>
                  <a:lnTo>
                    <a:pt x="227148" y="12341"/>
                  </a:lnTo>
                  <a:lnTo>
                    <a:pt x="257969" y="23740"/>
                  </a:lnTo>
                  <a:lnTo>
                    <a:pt x="258091" y="23375"/>
                  </a:lnTo>
                  <a:lnTo>
                    <a:pt x="228242" y="12341"/>
                  </a:lnTo>
                  <a:lnTo>
                    <a:pt x="242832" y="12341"/>
                  </a:lnTo>
                  <a:lnTo>
                    <a:pt x="242832" y="11977"/>
                  </a:lnTo>
                  <a:lnTo>
                    <a:pt x="227209" y="11977"/>
                  </a:lnTo>
                  <a:lnTo>
                    <a:pt x="205111" y="3800"/>
                  </a:lnTo>
                  <a:lnTo>
                    <a:pt x="240188" y="3800"/>
                  </a:lnTo>
                  <a:lnTo>
                    <a:pt x="240188" y="3435"/>
                  </a:lnTo>
                  <a:lnTo>
                    <a:pt x="204078" y="3435"/>
                  </a:lnTo>
                  <a:lnTo>
                    <a:pt x="194837" y="1"/>
                  </a:lnTo>
                  <a:lnTo>
                    <a:pt x="194716" y="365"/>
                  </a:lnTo>
                  <a:lnTo>
                    <a:pt x="202983" y="3405"/>
                  </a:lnTo>
                  <a:lnTo>
                    <a:pt x="166600" y="3405"/>
                  </a:lnTo>
                  <a:lnTo>
                    <a:pt x="162040" y="31"/>
                  </a:lnTo>
                  <a:lnTo>
                    <a:pt x="161797" y="335"/>
                  </a:lnTo>
                  <a:lnTo>
                    <a:pt x="165992" y="3405"/>
                  </a:lnTo>
                  <a:lnTo>
                    <a:pt x="129243" y="3405"/>
                  </a:lnTo>
                  <a:lnTo>
                    <a:pt x="129243" y="183"/>
                  </a:lnTo>
                  <a:lnTo>
                    <a:pt x="128848" y="183"/>
                  </a:lnTo>
                  <a:lnTo>
                    <a:pt x="128848" y="3405"/>
                  </a:lnTo>
                  <a:lnTo>
                    <a:pt x="92130" y="3405"/>
                  </a:lnTo>
                  <a:lnTo>
                    <a:pt x="96294" y="335"/>
                  </a:lnTo>
                  <a:lnTo>
                    <a:pt x="96082" y="31"/>
                  </a:lnTo>
                  <a:lnTo>
                    <a:pt x="91492" y="3405"/>
                  </a:lnTo>
                  <a:lnTo>
                    <a:pt x="55108" y="3405"/>
                  </a:lnTo>
                  <a:lnTo>
                    <a:pt x="63376" y="365"/>
                  </a:lnTo>
                  <a:lnTo>
                    <a:pt x="632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0" name="Google Shape;610;p39">
              <a:extLst>
                <a:ext uri="{FF2B5EF4-FFF2-40B4-BE49-F238E27FC236}">
                  <a16:creationId xmlns:a16="http://schemas.microsoft.com/office/drawing/2014/main" id="{1CF7D988-DEE7-4CD9-A2D2-41C9D9CB6FB7}"/>
                </a:ext>
              </a:extLst>
            </p:cNvPr>
            <p:cNvGrpSpPr/>
            <p:nvPr/>
          </p:nvGrpSpPr>
          <p:grpSpPr>
            <a:xfrm>
              <a:off x="5201647" y="-4"/>
              <a:ext cx="2890117" cy="4472805"/>
              <a:chOff x="5239657" y="-4"/>
              <a:chExt cx="2890117" cy="4472805"/>
            </a:xfrm>
          </p:grpSpPr>
          <p:grpSp>
            <p:nvGrpSpPr>
              <p:cNvPr id="611" name="Google Shape;611;p39">
                <a:extLst>
                  <a:ext uri="{FF2B5EF4-FFF2-40B4-BE49-F238E27FC236}">
                    <a16:creationId xmlns:a16="http://schemas.microsoft.com/office/drawing/2014/main" id="{19C3DDDC-D25B-CFC1-7B26-DCDB1F128D83}"/>
                  </a:ext>
                </a:extLst>
              </p:cNvPr>
              <p:cNvGrpSpPr/>
              <p:nvPr/>
            </p:nvGrpSpPr>
            <p:grpSpPr>
              <a:xfrm>
                <a:off x="6005473" y="-4"/>
                <a:ext cx="685440" cy="952334"/>
                <a:chOff x="6130111" y="-7047"/>
                <a:chExt cx="697720" cy="969395"/>
              </a:xfrm>
            </p:grpSpPr>
            <p:sp>
              <p:nvSpPr>
                <p:cNvPr id="612" name="Google Shape;612;p39">
                  <a:extLst>
                    <a:ext uri="{FF2B5EF4-FFF2-40B4-BE49-F238E27FC236}">
                      <a16:creationId xmlns:a16="http://schemas.microsoft.com/office/drawing/2014/main" id="{22890E32-479D-7D9A-042E-931B1A0A776F}"/>
                    </a:ext>
                  </a:extLst>
                </p:cNvPr>
                <p:cNvSpPr/>
                <p:nvPr/>
              </p:nvSpPr>
              <p:spPr>
                <a:xfrm flipH="1">
                  <a:off x="6464472" y="-7047"/>
                  <a:ext cx="29012" cy="640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4337" extrusionOk="0">
                      <a:moveTo>
                        <a:pt x="1" y="0"/>
                      </a:moveTo>
                      <a:lnTo>
                        <a:pt x="1" y="4337"/>
                      </a:lnTo>
                      <a:lnTo>
                        <a:pt x="1302" y="4337"/>
                      </a:ln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9">
                  <a:extLst>
                    <a:ext uri="{FF2B5EF4-FFF2-40B4-BE49-F238E27FC236}">
                      <a16:creationId xmlns:a16="http://schemas.microsoft.com/office/drawing/2014/main" id="{E85249D6-44E2-11DE-3E80-54F945DAE82A}"/>
                    </a:ext>
                  </a:extLst>
                </p:cNvPr>
                <p:cNvSpPr/>
                <p:nvPr/>
              </p:nvSpPr>
              <p:spPr>
                <a:xfrm flipH="1">
                  <a:off x="6317355" y="598976"/>
                  <a:ext cx="322497" cy="13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8" h="6206" extrusionOk="0">
                      <a:moveTo>
                        <a:pt x="7239" y="1"/>
                      </a:moveTo>
                      <a:cubicBezTo>
                        <a:pt x="3236" y="1"/>
                        <a:pt x="0" y="1402"/>
                        <a:pt x="0" y="3103"/>
                      </a:cubicBezTo>
                      <a:cubicBezTo>
                        <a:pt x="0" y="4804"/>
                        <a:pt x="3236" y="6205"/>
                        <a:pt x="7239" y="6205"/>
                      </a:cubicBezTo>
                      <a:cubicBezTo>
                        <a:pt x="11242" y="6205"/>
                        <a:pt x="14477" y="4804"/>
                        <a:pt x="14477" y="3103"/>
                      </a:cubicBezTo>
                      <a:cubicBezTo>
                        <a:pt x="14477" y="1402"/>
                        <a:pt x="11242" y="1"/>
                        <a:pt x="72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9">
                  <a:extLst>
                    <a:ext uri="{FF2B5EF4-FFF2-40B4-BE49-F238E27FC236}">
                      <a16:creationId xmlns:a16="http://schemas.microsoft.com/office/drawing/2014/main" id="{C3C41457-13F8-63CF-C14E-78F503FC82D7}"/>
                    </a:ext>
                  </a:extLst>
                </p:cNvPr>
                <p:cNvSpPr/>
                <p:nvPr/>
              </p:nvSpPr>
              <p:spPr>
                <a:xfrm flipH="1">
                  <a:off x="6130111" y="645798"/>
                  <a:ext cx="697720" cy="29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3" h="13410" extrusionOk="0">
                      <a:moveTo>
                        <a:pt x="15678" y="0"/>
                      </a:moveTo>
                      <a:cubicBezTo>
                        <a:pt x="7038" y="0"/>
                        <a:pt x="0" y="3003"/>
                        <a:pt x="0" y="6705"/>
                      </a:cubicBezTo>
                      <a:cubicBezTo>
                        <a:pt x="0" y="10408"/>
                        <a:pt x="7038" y="13410"/>
                        <a:pt x="15678" y="13410"/>
                      </a:cubicBezTo>
                      <a:cubicBezTo>
                        <a:pt x="24317" y="13410"/>
                        <a:pt x="31322" y="10408"/>
                        <a:pt x="31322" y="6705"/>
                      </a:cubicBezTo>
                      <a:cubicBezTo>
                        <a:pt x="31322" y="3003"/>
                        <a:pt x="24317" y="0"/>
                        <a:pt x="1567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9">
                  <a:extLst>
                    <a:ext uri="{FF2B5EF4-FFF2-40B4-BE49-F238E27FC236}">
                      <a16:creationId xmlns:a16="http://schemas.microsoft.com/office/drawing/2014/main" id="{193DD36A-B028-7E06-4894-43EA5BE0E2A3}"/>
                    </a:ext>
                  </a:extLst>
                </p:cNvPr>
                <p:cNvSpPr/>
                <p:nvPr/>
              </p:nvSpPr>
              <p:spPr>
                <a:xfrm flipH="1">
                  <a:off x="6130111" y="662883"/>
                  <a:ext cx="697720" cy="299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3" h="13444" extrusionOk="0">
                      <a:moveTo>
                        <a:pt x="15678" y="1"/>
                      </a:moveTo>
                      <a:cubicBezTo>
                        <a:pt x="7038" y="1"/>
                        <a:pt x="0" y="3003"/>
                        <a:pt x="0" y="6705"/>
                      </a:cubicBezTo>
                      <a:cubicBezTo>
                        <a:pt x="0" y="10408"/>
                        <a:pt x="7038" y="13444"/>
                        <a:pt x="15678" y="13444"/>
                      </a:cubicBezTo>
                      <a:cubicBezTo>
                        <a:pt x="24317" y="13444"/>
                        <a:pt x="31322" y="10408"/>
                        <a:pt x="31322" y="6705"/>
                      </a:cubicBezTo>
                      <a:cubicBezTo>
                        <a:pt x="31322" y="3003"/>
                        <a:pt x="24317" y="1"/>
                        <a:pt x="156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9">
                  <a:extLst>
                    <a:ext uri="{FF2B5EF4-FFF2-40B4-BE49-F238E27FC236}">
                      <a16:creationId xmlns:a16="http://schemas.microsoft.com/office/drawing/2014/main" id="{64812597-1229-196F-3A54-96CA9B40E027}"/>
                    </a:ext>
                  </a:extLst>
                </p:cNvPr>
                <p:cNvSpPr/>
                <p:nvPr/>
              </p:nvSpPr>
              <p:spPr>
                <a:xfrm flipH="1">
                  <a:off x="6413939" y="678498"/>
                  <a:ext cx="129329" cy="5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2502" extrusionOk="0">
                      <a:moveTo>
                        <a:pt x="2903" y="0"/>
                      </a:moveTo>
                      <a:cubicBezTo>
                        <a:pt x="1302" y="0"/>
                        <a:pt x="1" y="567"/>
                        <a:pt x="1" y="1268"/>
                      </a:cubicBezTo>
                      <a:cubicBezTo>
                        <a:pt x="1" y="1968"/>
                        <a:pt x="1302" y="2502"/>
                        <a:pt x="2903" y="2502"/>
                      </a:cubicBezTo>
                      <a:cubicBezTo>
                        <a:pt x="4504" y="2502"/>
                        <a:pt x="5805" y="1935"/>
                        <a:pt x="5805" y="1268"/>
                      </a:cubicBezTo>
                      <a:cubicBezTo>
                        <a:pt x="5805" y="567"/>
                        <a:pt x="4504" y="0"/>
                        <a:pt x="29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9">
                  <a:extLst>
                    <a:ext uri="{FF2B5EF4-FFF2-40B4-BE49-F238E27FC236}">
                      <a16:creationId xmlns:a16="http://schemas.microsoft.com/office/drawing/2014/main" id="{8F818C52-72F1-61CF-C40E-2CF9630AE65D}"/>
                    </a:ext>
                  </a:extLst>
                </p:cNvPr>
                <p:cNvSpPr/>
                <p:nvPr/>
              </p:nvSpPr>
              <p:spPr>
                <a:xfrm flipH="1">
                  <a:off x="6344107" y="755012"/>
                  <a:ext cx="265273" cy="11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5105" extrusionOk="0">
                      <a:moveTo>
                        <a:pt x="5971" y="1"/>
                      </a:moveTo>
                      <a:cubicBezTo>
                        <a:pt x="2669" y="1"/>
                        <a:pt x="0" y="1135"/>
                        <a:pt x="0" y="2536"/>
                      </a:cubicBezTo>
                      <a:cubicBezTo>
                        <a:pt x="0" y="3937"/>
                        <a:pt x="2669" y="5105"/>
                        <a:pt x="5971" y="5105"/>
                      </a:cubicBezTo>
                      <a:cubicBezTo>
                        <a:pt x="9240" y="5105"/>
                        <a:pt x="11909" y="3937"/>
                        <a:pt x="11909" y="2536"/>
                      </a:cubicBezTo>
                      <a:cubicBezTo>
                        <a:pt x="11909" y="1135"/>
                        <a:pt x="9240" y="1"/>
                        <a:pt x="59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9">
                  <a:extLst>
                    <a:ext uri="{FF2B5EF4-FFF2-40B4-BE49-F238E27FC236}">
                      <a16:creationId xmlns:a16="http://schemas.microsoft.com/office/drawing/2014/main" id="{DF767AE2-EDAF-5CE0-7C9E-432AF31E2EFC}"/>
                    </a:ext>
                  </a:extLst>
                </p:cNvPr>
                <p:cNvSpPr/>
                <p:nvPr/>
              </p:nvSpPr>
              <p:spPr>
                <a:xfrm flipH="1">
                  <a:off x="6414697" y="888774"/>
                  <a:ext cx="128571" cy="5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2502" extrusionOk="0">
                      <a:moveTo>
                        <a:pt x="2903" y="0"/>
                      </a:moveTo>
                      <a:cubicBezTo>
                        <a:pt x="1302" y="0"/>
                        <a:pt x="1" y="567"/>
                        <a:pt x="1" y="1268"/>
                      </a:cubicBezTo>
                      <a:cubicBezTo>
                        <a:pt x="1" y="1935"/>
                        <a:pt x="1302" y="2502"/>
                        <a:pt x="2903" y="2502"/>
                      </a:cubicBezTo>
                      <a:cubicBezTo>
                        <a:pt x="4504" y="2502"/>
                        <a:pt x="5772" y="1935"/>
                        <a:pt x="5772" y="1268"/>
                      </a:cubicBezTo>
                      <a:cubicBezTo>
                        <a:pt x="5772" y="567"/>
                        <a:pt x="4504" y="0"/>
                        <a:pt x="29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9">
                  <a:extLst>
                    <a:ext uri="{FF2B5EF4-FFF2-40B4-BE49-F238E27FC236}">
                      <a16:creationId xmlns:a16="http://schemas.microsoft.com/office/drawing/2014/main" id="{6BA53C1F-E927-989C-73ED-09EC3F139589}"/>
                    </a:ext>
                  </a:extLst>
                </p:cNvPr>
                <p:cNvSpPr/>
                <p:nvPr/>
              </p:nvSpPr>
              <p:spPr>
                <a:xfrm flipH="1">
                  <a:off x="6659142" y="783992"/>
                  <a:ext cx="129306" cy="5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2503" extrusionOk="0">
                      <a:moveTo>
                        <a:pt x="2902" y="1"/>
                      </a:moveTo>
                      <a:cubicBezTo>
                        <a:pt x="1301" y="1"/>
                        <a:pt x="0" y="568"/>
                        <a:pt x="0" y="1235"/>
                      </a:cubicBezTo>
                      <a:cubicBezTo>
                        <a:pt x="0" y="1936"/>
                        <a:pt x="1301" y="2503"/>
                        <a:pt x="2902" y="2503"/>
                      </a:cubicBezTo>
                      <a:cubicBezTo>
                        <a:pt x="4503" y="2503"/>
                        <a:pt x="5804" y="1936"/>
                        <a:pt x="5804" y="1235"/>
                      </a:cubicBezTo>
                      <a:cubicBezTo>
                        <a:pt x="5804" y="568"/>
                        <a:pt x="4503" y="1"/>
                        <a:pt x="290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9">
                  <a:extLst>
                    <a:ext uri="{FF2B5EF4-FFF2-40B4-BE49-F238E27FC236}">
                      <a16:creationId xmlns:a16="http://schemas.microsoft.com/office/drawing/2014/main" id="{70EEB81B-50DC-6A41-49C5-409E40348771}"/>
                    </a:ext>
                  </a:extLst>
                </p:cNvPr>
                <p:cNvSpPr/>
                <p:nvPr/>
              </p:nvSpPr>
              <p:spPr>
                <a:xfrm flipH="1">
                  <a:off x="6169493" y="783992"/>
                  <a:ext cx="128571" cy="5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2503" extrusionOk="0">
                      <a:moveTo>
                        <a:pt x="2903" y="1"/>
                      </a:moveTo>
                      <a:cubicBezTo>
                        <a:pt x="1302" y="1"/>
                        <a:pt x="1" y="568"/>
                        <a:pt x="1" y="1235"/>
                      </a:cubicBezTo>
                      <a:cubicBezTo>
                        <a:pt x="1" y="1936"/>
                        <a:pt x="1302" y="2503"/>
                        <a:pt x="2903" y="2503"/>
                      </a:cubicBezTo>
                      <a:cubicBezTo>
                        <a:pt x="4504" y="2503"/>
                        <a:pt x="5772" y="1936"/>
                        <a:pt x="5772" y="1235"/>
                      </a:cubicBezTo>
                      <a:cubicBezTo>
                        <a:pt x="5772" y="568"/>
                        <a:pt x="4504" y="1"/>
                        <a:pt x="29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9">
                  <a:extLst>
                    <a:ext uri="{FF2B5EF4-FFF2-40B4-BE49-F238E27FC236}">
                      <a16:creationId xmlns:a16="http://schemas.microsoft.com/office/drawing/2014/main" id="{85ECF7C2-E447-E14E-0F6E-6D87AB94E5FB}"/>
                    </a:ext>
                  </a:extLst>
                </p:cNvPr>
                <p:cNvSpPr/>
                <p:nvPr/>
              </p:nvSpPr>
              <p:spPr>
                <a:xfrm flipH="1">
                  <a:off x="6581135" y="709504"/>
                  <a:ext cx="141936" cy="55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2495" extrusionOk="0">
                      <a:moveTo>
                        <a:pt x="3186" y="1"/>
                      </a:moveTo>
                      <a:cubicBezTo>
                        <a:pt x="2494" y="1"/>
                        <a:pt x="1802" y="126"/>
                        <a:pt x="1135" y="376"/>
                      </a:cubicBezTo>
                      <a:cubicBezTo>
                        <a:pt x="0" y="876"/>
                        <a:pt x="0" y="1644"/>
                        <a:pt x="1135" y="2144"/>
                      </a:cubicBezTo>
                      <a:cubicBezTo>
                        <a:pt x="1802" y="2377"/>
                        <a:pt x="2494" y="2494"/>
                        <a:pt x="3186" y="2494"/>
                      </a:cubicBezTo>
                      <a:cubicBezTo>
                        <a:pt x="3878" y="2494"/>
                        <a:pt x="4570" y="2377"/>
                        <a:pt x="5238" y="2144"/>
                      </a:cubicBezTo>
                      <a:cubicBezTo>
                        <a:pt x="6372" y="1644"/>
                        <a:pt x="6372" y="843"/>
                        <a:pt x="5238" y="376"/>
                      </a:cubicBezTo>
                      <a:cubicBezTo>
                        <a:pt x="4570" y="126"/>
                        <a:pt x="3878" y="1"/>
                        <a:pt x="31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9">
                  <a:extLst>
                    <a:ext uri="{FF2B5EF4-FFF2-40B4-BE49-F238E27FC236}">
                      <a16:creationId xmlns:a16="http://schemas.microsoft.com/office/drawing/2014/main" id="{0E215A85-B7A3-C3BA-208F-A51DD0D1B263}"/>
                    </a:ext>
                  </a:extLst>
                </p:cNvPr>
                <p:cNvSpPr/>
                <p:nvPr/>
              </p:nvSpPr>
              <p:spPr>
                <a:xfrm flipH="1">
                  <a:off x="6234870" y="858123"/>
                  <a:ext cx="141201" cy="55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9" h="2486" extrusionOk="0">
                      <a:moveTo>
                        <a:pt x="3169" y="0"/>
                      </a:moveTo>
                      <a:cubicBezTo>
                        <a:pt x="2477" y="0"/>
                        <a:pt x="1785" y="125"/>
                        <a:pt x="1134" y="375"/>
                      </a:cubicBezTo>
                      <a:cubicBezTo>
                        <a:pt x="0" y="876"/>
                        <a:pt x="0" y="1643"/>
                        <a:pt x="1134" y="2110"/>
                      </a:cubicBezTo>
                      <a:cubicBezTo>
                        <a:pt x="1785" y="2360"/>
                        <a:pt x="2477" y="2485"/>
                        <a:pt x="3169" y="2485"/>
                      </a:cubicBezTo>
                      <a:cubicBezTo>
                        <a:pt x="3861" y="2485"/>
                        <a:pt x="4554" y="2360"/>
                        <a:pt x="5204" y="2110"/>
                      </a:cubicBezTo>
                      <a:cubicBezTo>
                        <a:pt x="6338" y="1610"/>
                        <a:pt x="6338" y="842"/>
                        <a:pt x="5204" y="375"/>
                      </a:cubicBezTo>
                      <a:cubicBezTo>
                        <a:pt x="4554" y="125"/>
                        <a:pt x="3861" y="0"/>
                        <a:pt x="31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9">
                  <a:extLst>
                    <a:ext uri="{FF2B5EF4-FFF2-40B4-BE49-F238E27FC236}">
                      <a16:creationId xmlns:a16="http://schemas.microsoft.com/office/drawing/2014/main" id="{BD9A5379-85F2-EDA7-E95C-1188D788F039}"/>
                    </a:ext>
                  </a:extLst>
                </p:cNvPr>
                <p:cNvSpPr/>
                <p:nvPr/>
              </p:nvSpPr>
              <p:spPr>
                <a:xfrm flipH="1">
                  <a:off x="6581135" y="858123"/>
                  <a:ext cx="141936" cy="55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2486" extrusionOk="0">
                      <a:moveTo>
                        <a:pt x="3186" y="0"/>
                      </a:moveTo>
                      <a:cubicBezTo>
                        <a:pt x="2494" y="0"/>
                        <a:pt x="1802" y="125"/>
                        <a:pt x="1135" y="375"/>
                      </a:cubicBezTo>
                      <a:cubicBezTo>
                        <a:pt x="0" y="842"/>
                        <a:pt x="0" y="1643"/>
                        <a:pt x="1135" y="2110"/>
                      </a:cubicBezTo>
                      <a:cubicBezTo>
                        <a:pt x="1802" y="2360"/>
                        <a:pt x="2494" y="2485"/>
                        <a:pt x="3186" y="2485"/>
                      </a:cubicBezTo>
                      <a:cubicBezTo>
                        <a:pt x="3878" y="2485"/>
                        <a:pt x="4570" y="2360"/>
                        <a:pt x="5238" y="2110"/>
                      </a:cubicBezTo>
                      <a:cubicBezTo>
                        <a:pt x="6372" y="1610"/>
                        <a:pt x="6372" y="842"/>
                        <a:pt x="5238" y="375"/>
                      </a:cubicBezTo>
                      <a:cubicBezTo>
                        <a:pt x="4570" y="125"/>
                        <a:pt x="3878" y="0"/>
                        <a:pt x="31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9">
                  <a:extLst>
                    <a:ext uri="{FF2B5EF4-FFF2-40B4-BE49-F238E27FC236}">
                      <a16:creationId xmlns:a16="http://schemas.microsoft.com/office/drawing/2014/main" id="{0321366B-C63E-D3A5-763F-D1C064903211}"/>
                    </a:ext>
                  </a:extLst>
                </p:cNvPr>
                <p:cNvSpPr/>
                <p:nvPr/>
              </p:nvSpPr>
              <p:spPr>
                <a:xfrm flipH="1">
                  <a:off x="6234870" y="709504"/>
                  <a:ext cx="141201" cy="55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9" h="2495" extrusionOk="0">
                      <a:moveTo>
                        <a:pt x="3169" y="1"/>
                      </a:moveTo>
                      <a:cubicBezTo>
                        <a:pt x="2477" y="1"/>
                        <a:pt x="1785" y="126"/>
                        <a:pt x="1134" y="376"/>
                      </a:cubicBezTo>
                      <a:cubicBezTo>
                        <a:pt x="0" y="876"/>
                        <a:pt x="0" y="1644"/>
                        <a:pt x="1134" y="2144"/>
                      </a:cubicBezTo>
                      <a:cubicBezTo>
                        <a:pt x="1785" y="2377"/>
                        <a:pt x="2477" y="2494"/>
                        <a:pt x="3169" y="2494"/>
                      </a:cubicBezTo>
                      <a:cubicBezTo>
                        <a:pt x="3861" y="2494"/>
                        <a:pt x="4554" y="2377"/>
                        <a:pt x="5204" y="2144"/>
                      </a:cubicBezTo>
                      <a:cubicBezTo>
                        <a:pt x="6338" y="1644"/>
                        <a:pt x="6338" y="843"/>
                        <a:pt x="5204" y="376"/>
                      </a:cubicBezTo>
                      <a:cubicBezTo>
                        <a:pt x="4554" y="126"/>
                        <a:pt x="3861" y="1"/>
                        <a:pt x="31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39">
                <a:extLst>
                  <a:ext uri="{FF2B5EF4-FFF2-40B4-BE49-F238E27FC236}">
                    <a16:creationId xmlns:a16="http://schemas.microsoft.com/office/drawing/2014/main" id="{95A5199C-2365-5E6D-ADD1-33FE545B1099}"/>
                  </a:ext>
                </a:extLst>
              </p:cNvPr>
              <p:cNvGrpSpPr/>
              <p:nvPr/>
            </p:nvGrpSpPr>
            <p:grpSpPr>
              <a:xfrm>
                <a:off x="5371625" y="2398878"/>
                <a:ext cx="2183672" cy="1532164"/>
                <a:chOff x="5578783" y="2396368"/>
                <a:chExt cx="2107995" cy="1532164"/>
              </a:xfrm>
            </p:grpSpPr>
            <p:sp>
              <p:nvSpPr>
                <p:cNvPr id="626" name="Google Shape;626;p39">
                  <a:extLst>
                    <a:ext uri="{FF2B5EF4-FFF2-40B4-BE49-F238E27FC236}">
                      <a16:creationId xmlns:a16="http://schemas.microsoft.com/office/drawing/2014/main" id="{0A7C419C-5EEE-8DF4-6AD5-A87E1F306F24}"/>
                    </a:ext>
                  </a:extLst>
                </p:cNvPr>
                <p:cNvSpPr/>
                <p:nvPr/>
              </p:nvSpPr>
              <p:spPr>
                <a:xfrm flipH="1">
                  <a:off x="5578783" y="2396368"/>
                  <a:ext cx="2107995" cy="662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35" h="29756" extrusionOk="0">
                      <a:moveTo>
                        <a:pt x="14077" y="1"/>
                      </a:moveTo>
                      <a:cubicBezTo>
                        <a:pt x="12142" y="1"/>
                        <a:pt x="10341" y="835"/>
                        <a:pt x="9107" y="2269"/>
                      </a:cubicBezTo>
                      <a:lnTo>
                        <a:pt x="0" y="12777"/>
                      </a:lnTo>
                      <a:lnTo>
                        <a:pt x="0" y="29756"/>
                      </a:lnTo>
                      <a:lnTo>
                        <a:pt x="94634" y="29756"/>
                      </a:lnTo>
                      <a:lnTo>
                        <a:pt x="94634" y="10709"/>
                      </a:lnTo>
                      <a:lnTo>
                        <a:pt x="87329" y="2269"/>
                      </a:lnTo>
                      <a:cubicBezTo>
                        <a:pt x="86062" y="835"/>
                        <a:pt x="84260" y="1"/>
                        <a:pt x="823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9">
                  <a:extLst>
                    <a:ext uri="{FF2B5EF4-FFF2-40B4-BE49-F238E27FC236}">
                      <a16:creationId xmlns:a16="http://schemas.microsoft.com/office/drawing/2014/main" id="{038DC954-7EDB-BCCE-CF59-84CD1FEE95E7}"/>
                    </a:ext>
                  </a:extLst>
                </p:cNvPr>
                <p:cNvSpPr/>
                <p:nvPr/>
              </p:nvSpPr>
              <p:spPr>
                <a:xfrm flipH="1">
                  <a:off x="7496549" y="2929141"/>
                  <a:ext cx="75067" cy="9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44866" extrusionOk="0">
                      <a:moveTo>
                        <a:pt x="1" y="0"/>
                      </a:moveTo>
                      <a:lnTo>
                        <a:pt x="1" y="44866"/>
                      </a:lnTo>
                      <a:lnTo>
                        <a:pt x="3370" y="44866"/>
                      </a:lnTo>
                      <a:lnTo>
                        <a:pt x="33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9">
                  <a:extLst>
                    <a:ext uri="{FF2B5EF4-FFF2-40B4-BE49-F238E27FC236}">
                      <a16:creationId xmlns:a16="http://schemas.microsoft.com/office/drawing/2014/main" id="{DEB16A89-19EB-A0D6-F174-A089F0F7FBF9}"/>
                    </a:ext>
                  </a:extLst>
                </p:cNvPr>
                <p:cNvSpPr/>
                <p:nvPr/>
              </p:nvSpPr>
              <p:spPr>
                <a:xfrm flipH="1">
                  <a:off x="5780149" y="2929141"/>
                  <a:ext cx="75802" cy="9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44866" extrusionOk="0">
                      <a:moveTo>
                        <a:pt x="0" y="0"/>
                      </a:moveTo>
                      <a:lnTo>
                        <a:pt x="0" y="44866"/>
                      </a:lnTo>
                      <a:lnTo>
                        <a:pt x="3403" y="44866"/>
                      </a:lnTo>
                      <a:lnTo>
                        <a:pt x="340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9">
                  <a:extLst>
                    <a:ext uri="{FF2B5EF4-FFF2-40B4-BE49-F238E27FC236}">
                      <a16:creationId xmlns:a16="http://schemas.microsoft.com/office/drawing/2014/main" id="{3CC5DF5F-52FF-CB19-2179-803A7738886A}"/>
                    </a:ext>
                  </a:extLst>
                </p:cNvPr>
                <p:cNvSpPr/>
                <p:nvPr/>
              </p:nvSpPr>
              <p:spPr>
                <a:xfrm flipH="1">
                  <a:off x="7270652" y="2842937"/>
                  <a:ext cx="56489" cy="96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38462" extrusionOk="0">
                      <a:moveTo>
                        <a:pt x="0" y="1"/>
                      </a:moveTo>
                      <a:lnTo>
                        <a:pt x="0" y="38462"/>
                      </a:lnTo>
                      <a:lnTo>
                        <a:pt x="2535" y="38462"/>
                      </a:lnTo>
                      <a:lnTo>
                        <a:pt x="25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9">
                  <a:extLst>
                    <a:ext uri="{FF2B5EF4-FFF2-40B4-BE49-F238E27FC236}">
                      <a16:creationId xmlns:a16="http://schemas.microsoft.com/office/drawing/2014/main" id="{47654659-6907-B7EF-99C8-221AF5D2A85C}"/>
                    </a:ext>
                  </a:extLst>
                </p:cNvPr>
                <p:cNvSpPr/>
                <p:nvPr/>
              </p:nvSpPr>
              <p:spPr>
                <a:xfrm flipH="1">
                  <a:off x="5983720" y="2842937"/>
                  <a:ext cx="56489" cy="96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38462" extrusionOk="0">
                      <a:moveTo>
                        <a:pt x="1" y="1"/>
                      </a:moveTo>
                      <a:lnTo>
                        <a:pt x="1" y="38462"/>
                      </a:lnTo>
                      <a:lnTo>
                        <a:pt x="2536" y="38462"/>
                      </a:lnTo>
                      <a:lnTo>
                        <a:pt x="253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1" name="Google Shape;631;p39">
                <a:extLst>
                  <a:ext uri="{FF2B5EF4-FFF2-40B4-BE49-F238E27FC236}">
                    <a16:creationId xmlns:a16="http://schemas.microsoft.com/office/drawing/2014/main" id="{0B804A5B-D9F3-4C42-5DF2-49C4E5F20ED4}"/>
                  </a:ext>
                </a:extLst>
              </p:cNvPr>
              <p:cNvSpPr/>
              <p:nvPr/>
            </p:nvSpPr>
            <p:spPr>
              <a:xfrm flipH="1">
                <a:off x="5239657" y="2301547"/>
                <a:ext cx="2419229" cy="607818"/>
              </a:xfrm>
              <a:custGeom>
                <a:avLst/>
                <a:gdLst/>
                <a:ahLst/>
                <a:cxnLst/>
                <a:rect l="l" t="t" r="r" b="b"/>
                <a:pathLst>
                  <a:path w="104842" h="27287" extrusionOk="0">
                    <a:moveTo>
                      <a:pt x="21148" y="0"/>
                    </a:moveTo>
                    <a:cubicBezTo>
                      <a:pt x="19381" y="0"/>
                      <a:pt x="17746" y="767"/>
                      <a:pt x="16612" y="2102"/>
                    </a:cubicBezTo>
                    <a:lnTo>
                      <a:pt x="3402" y="17313"/>
                    </a:lnTo>
                    <a:cubicBezTo>
                      <a:pt x="0" y="21215"/>
                      <a:pt x="2769" y="27286"/>
                      <a:pt x="7939" y="27286"/>
                    </a:cubicBezTo>
                    <a:lnTo>
                      <a:pt x="96936" y="27286"/>
                    </a:lnTo>
                    <a:cubicBezTo>
                      <a:pt x="102073" y="27286"/>
                      <a:pt x="104842" y="21215"/>
                      <a:pt x="101472" y="17313"/>
                    </a:cubicBezTo>
                    <a:lnTo>
                      <a:pt x="88263" y="2102"/>
                    </a:lnTo>
                    <a:cubicBezTo>
                      <a:pt x="87129" y="767"/>
                      <a:pt x="85461" y="0"/>
                      <a:pt x="83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9">
                <a:extLst>
                  <a:ext uri="{FF2B5EF4-FFF2-40B4-BE49-F238E27FC236}">
                    <a16:creationId xmlns:a16="http://schemas.microsoft.com/office/drawing/2014/main" id="{523AA97C-0A4A-9414-0E81-49FF9C0FEA5F}"/>
                  </a:ext>
                </a:extLst>
              </p:cNvPr>
              <p:cNvSpPr/>
              <p:nvPr/>
            </p:nvSpPr>
            <p:spPr>
              <a:xfrm flipH="1">
                <a:off x="6622348" y="907798"/>
                <a:ext cx="1515" cy="579"/>
              </a:xfrm>
              <a:custGeom>
                <a:avLst/>
                <a:gdLst/>
                <a:ahLst/>
                <a:cxnLst/>
                <a:rect l="l" t="t" r="r" b="b"/>
                <a:pathLst>
                  <a:path w="68" h="26" extrusionOk="0">
                    <a:moveTo>
                      <a:pt x="34" y="0"/>
                    </a:moveTo>
                    <a:cubicBezTo>
                      <a:pt x="17" y="0"/>
                      <a:pt x="1" y="9"/>
                      <a:pt x="1" y="25"/>
                    </a:cubicBezTo>
                    <a:lnTo>
                      <a:pt x="67" y="25"/>
                    </a:lnTo>
                    <a:cubicBezTo>
                      <a:pt x="67" y="9"/>
                      <a:pt x="51" y="0"/>
                      <a:pt x="34" y="0"/>
                    </a:cubicBezTo>
                    <a:close/>
                  </a:path>
                </a:pathLst>
              </a:custGeom>
              <a:solidFill>
                <a:srgbClr val="F9C0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9">
                <a:extLst>
                  <a:ext uri="{FF2B5EF4-FFF2-40B4-BE49-F238E27FC236}">
                    <a16:creationId xmlns:a16="http://schemas.microsoft.com/office/drawing/2014/main" id="{642E7EBF-57A4-00D8-9583-95315D881BEF}"/>
                  </a:ext>
                </a:extLst>
              </p:cNvPr>
              <p:cNvSpPr/>
              <p:nvPr/>
            </p:nvSpPr>
            <p:spPr>
              <a:xfrm flipH="1">
                <a:off x="5724020" y="2634000"/>
                <a:ext cx="730442" cy="637689"/>
              </a:xfrm>
              <a:custGeom>
                <a:avLst/>
                <a:gdLst/>
                <a:ahLst/>
                <a:cxnLst/>
                <a:rect l="l" t="t" r="r" b="b"/>
                <a:pathLst>
                  <a:path w="32792" h="28628" extrusionOk="0">
                    <a:moveTo>
                      <a:pt x="29890" y="0"/>
                    </a:moveTo>
                    <a:cubicBezTo>
                      <a:pt x="29622" y="0"/>
                      <a:pt x="29350" y="26"/>
                      <a:pt x="29088" y="53"/>
                    </a:cubicBezTo>
                    <a:cubicBezTo>
                      <a:pt x="24752" y="520"/>
                      <a:pt x="20416" y="987"/>
                      <a:pt x="16246" y="2254"/>
                    </a:cubicBezTo>
                    <a:cubicBezTo>
                      <a:pt x="12076" y="3488"/>
                      <a:pt x="8073" y="5590"/>
                      <a:pt x="5205" y="8859"/>
                    </a:cubicBezTo>
                    <a:cubicBezTo>
                      <a:pt x="1369" y="13362"/>
                      <a:pt x="1" y="19433"/>
                      <a:pt x="1569" y="25137"/>
                    </a:cubicBezTo>
                    <a:cubicBezTo>
                      <a:pt x="1936" y="26371"/>
                      <a:pt x="2469" y="27639"/>
                      <a:pt x="3604" y="28273"/>
                    </a:cubicBezTo>
                    <a:cubicBezTo>
                      <a:pt x="4071" y="28521"/>
                      <a:pt x="4569" y="28627"/>
                      <a:pt x="5077" y="28627"/>
                    </a:cubicBezTo>
                    <a:cubicBezTo>
                      <a:pt x="6343" y="28627"/>
                      <a:pt x="7669" y="27967"/>
                      <a:pt x="8741" y="27205"/>
                    </a:cubicBezTo>
                    <a:cubicBezTo>
                      <a:pt x="13210" y="24070"/>
                      <a:pt x="16246" y="19266"/>
                      <a:pt x="20582" y="15964"/>
                    </a:cubicBezTo>
                    <a:cubicBezTo>
                      <a:pt x="23151" y="13996"/>
                      <a:pt x="26120" y="12562"/>
                      <a:pt x="28555" y="10427"/>
                    </a:cubicBezTo>
                    <a:cubicBezTo>
                      <a:pt x="30956" y="8258"/>
                      <a:pt x="32791" y="4989"/>
                      <a:pt x="32024" y="1854"/>
                    </a:cubicBezTo>
                    <a:cubicBezTo>
                      <a:pt x="31924" y="1220"/>
                      <a:pt x="31557" y="653"/>
                      <a:pt x="31056" y="286"/>
                    </a:cubicBezTo>
                    <a:cubicBezTo>
                      <a:pt x="30712" y="63"/>
                      <a:pt x="30306" y="0"/>
                      <a:pt x="29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9">
                <a:extLst>
                  <a:ext uri="{FF2B5EF4-FFF2-40B4-BE49-F238E27FC236}">
                    <a16:creationId xmlns:a16="http://schemas.microsoft.com/office/drawing/2014/main" id="{9D927997-C4B7-6E14-11D1-57C6C4C7F2F6}"/>
                  </a:ext>
                </a:extLst>
              </p:cNvPr>
              <p:cNvSpPr/>
              <p:nvPr/>
            </p:nvSpPr>
            <p:spPr>
              <a:xfrm flipH="1">
                <a:off x="5816906" y="3352190"/>
                <a:ext cx="333635" cy="857654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38503" extrusionOk="0">
                    <a:moveTo>
                      <a:pt x="4670" y="0"/>
                    </a:moveTo>
                    <a:cubicBezTo>
                      <a:pt x="3970" y="3703"/>
                      <a:pt x="4270" y="7105"/>
                      <a:pt x="3536" y="10808"/>
                    </a:cubicBezTo>
                    <a:cubicBezTo>
                      <a:pt x="3336" y="11976"/>
                      <a:pt x="2935" y="13443"/>
                      <a:pt x="2168" y="14311"/>
                    </a:cubicBezTo>
                    <a:cubicBezTo>
                      <a:pt x="1301" y="15278"/>
                      <a:pt x="400" y="16712"/>
                      <a:pt x="234" y="17980"/>
                    </a:cubicBezTo>
                    <a:cubicBezTo>
                      <a:pt x="0" y="19748"/>
                      <a:pt x="1601" y="20382"/>
                      <a:pt x="2302" y="22016"/>
                    </a:cubicBezTo>
                    <a:cubicBezTo>
                      <a:pt x="3036" y="23917"/>
                      <a:pt x="3469" y="25919"/>
                      <a:pt x="3603" y="27954"/>
                    </a:cubicBezTo>
                    <a:cubicBezTo>
                      <a:pt x="3703" y="29621"/>
                      <a:pt x="5737" y="32891"/>
                      <a:pt x="6938" y="34058"/>
                    </a:cubicBezTo>
                    <a:cubicBezTo>
                      <a:pt x="8873" y="35926"/>
                      <a:pt x="9674" y="36160"/>
                      <a:pt x="10708" y="37060"/>
                    </a:cubicBezTo>
                    <a:cubicBezTo>
                      <a:pt x="11664" y="37861"/>
                      <a:pt x="12440" y="38502"/>
                      <a:pt x="13191" y="38502"/>
                    </a:cubicBezTo>
                    <a:cubicBezTo>
                      <a:pt x="13409" y="38502"/>
                      <a:pt x="13625" y="38448"/>
                      <a:pt x="13843" y="38328"/>
                    </a:cubicBezTo>
                    <a:cubicBezTo>
                      <a:pt x="14977" y="37727"/>
                      <a:pt x="13977" y="36360"/>
                      <a:pt x="13410" y="35192"/>
                    </a:cubicBezTo>
                    <a:cubicBezTo>
                      <a:pt x="8506" y="24718"/>
                      <a:pt x="11008" y="15478"/>
                      <a:pt x="12642" y="5704"/>
                    </a:cubicBezTo>
                    <a:lnTo>
                      <a:pt x="13276" y="3002"/>
                    </a:lnTo>
                    <a:lnTo>
                      <a:pt x="4670" y="0"/>
                    </a:ln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9">
                <a:extLst>
                  <a:ext uri="{FF2B5EF4-FFF2-40B4-BE49-F238E27FC236}">
                    <a16:creationId xmlns:a16="http://schemas.microsoft.com/office/drawing/2014/main" id="{B1753974-D860-5DFA-758F-703079F6A0BC}"/>
                  </a:ext>
                </a:extLst>
              </p:cNvPr>
              <p:cNvSpPr/>
              <p:nvPr/>
            </p:nvSpPr>
            <p:spPr>
              <a:xfrm flipH="1">
                <a:off x="5682410" y="2334223"/>
                <a:ext cx="1122749" cy="1227531"/>
              </a:xfrm>
              <a:custGeom>
                <a:avLst/>
                <a:gdLst/>
                <a:ahLst/>
                <a:cxnLst/>
                <a:rect l="l" t="t" r="r" b="b"/>
                <a:pathLst>
                  <a:path w="50404" h="55108" extrusionOk="0">
                    <a:moveTo>
                      <a:pt x="6238" y="1"/>
                    </a:moveTo>
                    <a:cubicBezTo>
                      <a:pt x="4170" y="935"/>
                      <a:pt x="2602" y="2703"/>
                      <a:pt x="1902" y="4838"/>
                    </a:cubicBezTo>
                    <a:cubicBezTo>
                      <a:pt x="801" y="8207"/>
                      <a:pt x="0" y="9041"/>
                      <a:pt x="968" y="12443"/>
                    </a:cubicBezTo>
                    <a:cubicBezTo>
                      <a:pt x="1535" y="14545"/>
                      <a:pt x="3470" y="17180"/>
                      <a:pt x="5204" y="18447"/>
                    </a:cubicBezTo>
                    <a:cubicBezTo>
                      <a:pt x="6939" y="19715"/>
                      <a:pt x="12476" y="20816"/>
                      <a:pt x="14678" y="20816"/>
                    </a:cubicBezTo>
                    <a:cubicBezTo>
                      <a:pt x="14710" y="20816"/>
                      <a:pt x="14742" y="20815"/>
                      <a:pt x="14775" y="20815"/>
                    </a:cubicBezTo>
                    <a:cubicBezTo>
                      <a:pt x="18390" y="20815"/>
                      <a:pt x="26281" y="22633"/>
                      <a:pt x="33124" y="24418"/>
                    </a:cubicBezTo>
                    <a:cubicBezTo>
                      <a:pt x="31990" y="27754"/>
                      <a:pt x="31823" y="31557"/>
                      <a:pt x="31856" y="35159"/>
                    </a:cubicBezTo>
                    <a:cubicBezTo>
                      <a:pt x="31923" y="40463"/>
                      <a:pt x="32157" y="46067"/>
                      <a:pt x="29622" y="50771"/>
                    </a:cubicBezTo>
                    <a:cubicBezTo>
                      <a:pt x="33257" y="53072"/>
                      <a:pt x="37327" y="54540"/>
                      <a:pt x="41597" y="55107"/>
                    </a:cubicBezTo>
                    <a:cubicBezTo>
                      <a:pt x="42798" y="46201"/>
                      <a:pt x="45033" y="37461"/>
                      <a:pt x="48268" y="29055"/>
                    </a:cubicBezTo>
                    <a:cubicBezTo>
                      <a:pt x="49102" y="26853"/>
                      <a:pt x="50036" y="24652"/>
                      <a:pt x="50270" y="22317"/>
                    </a:cubicBezTo>
                    <a:cubicBezTo>
                      <a:pt x="50403" y="21183"/>
                      <a:pt x="50303" y="20049"/>
                      <a:pt x="50036" y="18948"/>
                    </a:cubicBezTo>
                    <a:cubicBezTo>
                      <a:pt x="50103" y="16880"/>
                      <a:pt x="48902" y="14812"/>
                      <a:pt x="46400" y="12510"/>
                    </a:cubicBezTo>
                    <a:cubicBezTo>
                      <a:pt x="26953" y="4204"/>
                      <a:pt x="24851" y="5572"/>
                      <a:pt x="15478" y="1"/>
                    </a:cubicBezTo>
                    <a:close/>
                  </a:path>
                </a:pathLst>
              </a:custGeom>
              <a:solidFill>
                <a:srgbClr val="2F7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9">
                <a:extLst>
                  <a:ext uri="{FF2B5EF4-FFF2-40B4-BE49-F238E27FC236}">
                    <a16:creationId xmlns:a16="http://schemas.microsoft.com/office/drawing/2014/main" id="{5C4EEC62-14DC-5814-E13B-83D6D2799B12}"/>
                  </a:ext>
                </a:extLst>
              </p:cNvPr>
              <p:cNvSpPr/>
              <p:nvPr/>
            </p:nvSpPr>
            <p:spPr>
              <a:xfrm flipH="1">
                <a:off x="5692812" y="3948848"/>
                <a:ext cx="508271" cy="523953"/>
              </a:xfrm>
              <a:custGeom>
                <a:avLst/>
                <a:gdLst/>
                <a:ahLst/>
                <a:cxnLst/>
                <a:rect l="l" t="t" r="r" b="b"/>
                <a:pathLst>
                  <a:path w="22818" h="235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68" y="4070"/>
                      <a:pt x="1869" y="8139"/>
                      <a:pt x="2102" y="12542"/>
                    </a:cubicBezTo>
                    <a:cubicBezTo>
                      <a:pt x="2002" y="12876"/>
                      <a:pt x="1869" y="13210"/>
                      <a:pt x="1735" y="13543"/>
                    </a:cubicBezTo>
                    <a:cubicBezTo>
                      <a:pt x="1435" y="14277"/>
                      <a:pt x="1135" y="15011"/>
                      <a:pt x="901" y="15745"/>
                    </a:cubicBezTo>
                    <a:cubicBezTo>
                      <a:pt x="701" y="16512"/>
                      <a:pt x="735" y="17313"/>
                      <a:pt x="1001" y="18046"/>
                    </a:cubicBezTo>
                    <a:cubicBezTo>
                      <a:pt x="1535" y="19214"/>
                      <a:pt x="2836" y="19781"/>
                      <a:pt x="4104" y="19981"/>
                    </a:cubicBezTo>
                    <a:cubicBezTo>
                      <a:pt x="5371" y="20181"/>
                      <a:pt x="6672" y="20081"/>
                      <a:pt x="7906" y="20348"/>
                    </a:cubicBezTo>
                    <a:cubicBezTo>
                      <a:pt x="10175" y="20848"/>
                      <a:pt x="12009" y="22550"/>
                      <a:pt x="14244" y="23183"/>
                    </a:cubicBezTo>
                    <a:cubicBezTo>
                      <a:pt x="15061" y="23426"/>
                      <a:pt x="15902" y="23522"/>
                      <a:pt x="16752" y="23522"/>
                    </a:cubicBezTo>
                    <a:cubicBezTo>
                      <a:pt x="18125" y="23522"/>
                      <a:pt x="19523" y="23272"/>
                      <a:pt x="20882" y="22983"/>
                    </a:cubicBezTo>
                    <a:cubicBezTo>
                      <a:pt x="21283" y="22883"/>
                      <a:pt x="21683" y="22750"/>
                      <a:pt x="22083" y="22550"/>
                    </a:cubicBezTo>
                    <a:cubicBezTo>
                      <a:pt x="22450" y="22349"/>
                      <a:pt x="22684" y="21983"/>
                      <a:pt x="22750" y="21549"/>
                    </a:cubicBezTo>
                    <a:cubicBezTo>
                      <a:pt x="22817" y="20782"/>
                      <a:pt x="22016" y="20248"/>
                      <a:pt x="21349" y="19914"/>
                    </a:cubicBezTo>
                    <a:cubicBezTo>
                      <a:pt x="18481" y="18480"/>
                      <a:pt x="15545" y="17179"/>
                      <a:pt x="13043" y="15211"/>
                    </a:cubicBezTo>
                    <a:cubicBezTo>
                      <a:pt x="11676" y="14177"/>
                      <a:pt x="10542" y="12876"/>
                      <a:pt x="9608" y="11442"/>
                    </a:cubicBezTo>
                    <a:cubicBezTo>
                      <a:pt x="9007" y="7806"/>
                      <a:pt x="8674" y="4103"/>
                      <a:pt x="8674" y="434"/>
                    </a:cubicBezTo>
                    <a:cubicBezTo>
                      <a:pt x="7719" y="522"/>
                      <a:pt x="6765" y="566"/>
                      <a:pt x="5812" y="566"/>
                    </a:cubicBezTo>
                    <a:cubicBezTo>
                      <a:pt x="3867" y="566"/>
                      <a:pt x="1926" y="381"/>
                      <a:pt x="1" y="0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9">
                <a:extLst>
                  <a:ext uri="{FF2B5EF4-FFF2-40B4-BE49-F238E27FC236}">
                    <a16:creationId xmlns:a16="http://schemas.microsoft.com/office/drawing/2014/main" id="{9B5B69A8-0AF2-7944-9165-73B387E91704}"/>
                  </a:ext>
                </a:extLst>
              </p:cNvPr>
              <p:cNvSpPr/>
              <p:nvPr/>
            </p:nvSpPr>
            <p:spPr>
              <a:xfrm flipH="1">
                <a:off x="5929841" y="2316403"/>
                <a:ext cx="1038037" cy="1659198"/>
              </a:xfrm>
              <a:custGeom>
                <a:avLst/>
                <a:gdLst/>
                <a:ahLst/>
                <a:cxnLst/>
                <a:rect l="l" t="t" r="r" b="b"/>
                <a:pathLst>
                  <a:path w="46601" h="74487" extrusionOk="0">
                    <a:moveTo>
                      <a:pt x="1535" y="0"/>
                    </a:moveTo>
                    <a:cubicBezTo>
                      <a:pt x="0" y="7406"/>
                      <a:pt x="1668" y="15111"/>
                      <a:pt x="6105" y="21216"/>
                    </a:cubicBezTo>
                    <a:cubicBezTo>
                      <a:pt x="12743" y="30155"/>
                      <a:pt x="22883" y="32924"/>
                      <a:pt x="32023" y="39295"/>
                    </a:cubicBezTo>
                    <a:cubicBezTo>
                      <a:pt x="28120" y="52872"/>
                      <a:pt x="31056" y="63246"/>
                      <a:pt x="33557" y="73820"/>
                    </a:cubicBezTo>
                    <a:cubicBezTo>
                      <a:pt x="35781" y="74265"/>
                      <a:pt x="38050" y="74487"/>
                      <a:pt x="40323" y="74487"/>
                    </a:cubicBezTo>
                    <a:cubicBezTo>
                      <a:pt x="41459" y="74487"/>
                      <a:pt x="42597" y="74431"/>
                      <a:pt x="43731" y="74320"/>
                    </a:cubicBezTo>
                    <a:cubicBezTo>
                      <a:pt x="43598" y="65047"/>
                      <a:pt x="44765" y="55674"/>
                      <a:pt x="45800" y="46434"/>
                    </a:cubicBezTo>
                    <a:cubicBezTo>
                      <a:pt x="46233" y="42864"/>
                      <a:pt x="46600" y="39128"/>
                      <a:pt x="45466" y="35693"/>
                    </a:cubicBezTo>
                    <a:cubicBezTo>
                      <a:pt x="44632" y="33191"/>
                      <a:pt x="43064" y="31023"/>
                      <a:pt x="41430" y="28954"/>
                    </a:cubicBezTo>
                    <a:cubicBezTo>
                      <a:pt x="37494" y="24051"/>
                      <a:pt x="33024" y="19648"/>
                      <a:pt x="29254" y="14678"/>
                    </a:cubicBezTo>
                    <a:cubicBezTo>
                      <a:pt x="25919" y="10274"/>
                      <a:pt x="23083" y="5337"/>
                      <a:pt x="219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9">
                <a:extLst>
                  <a:ext uri="{FF2B5EF4-FFF2-40B4-BE49-F238E27FC236}">
                    <a16:creationId xmlns:a16="http://schemas.microsoft.com/office/drawing/2014/main" id="{1E8179C2-443B-8288-BEB6-5B3A283869B0}"/>
                  </a:ext>
                </a:extLst>
              </p:cNvPr>
              <p:cNvSpPr/>
              <p:nvPr/>
            </p:nvSpPr>
            <p:spPr>
              <a:xfrm flipH="1">
                <a:off x="6119312" y="1630578"/>
                <a:ext cx="389389" cy="362615"/>
              </a:xfrm>
              <a:custGeom>
                <a:avLst/>
                <a:gdLst/>
                <a:ahLst/>
                <a:cxnLst/>
                <a:rect l="l" t="t" r="r" b="b"/>
                <a:pathLst>
                  <a:path w="17481" h="16279" extrusionOk="0">
                    <a:moveTo>
                      <a:pt x="6372" y="1"/>
                    </a:moveTo>
                    <a:cubicBezTo>
                      <a:pt x="3403" y="1101"/>
                      <a:pt x="1569" y="3470"/>
                      <a:pt x="1" y="6205"/>
                    </a:cubicBezTo>
                    <a:cubicBezTo>
                      <a:pt x="1969" y="7806"/>
                      <a:pt x="3837" y="9574"/>
                      <a:pt x="5572" y="11442"/>
                    </a:cubicBezTo>
                    <a:cubicBezTo>
                      <a:pt x="6572" y="12576"/>
                      <a:pt x="7673" y="13644"/>
                      <a:pt x="8841" y="14644"/>
                    </a:cubicBezTo>
                    <a:cubicBezTo>
                      <a:pt x="10041" y="15612"/>
                      <a:pt x="11509" y="16179"/>
                      <a:pt x="13044" y="16279"/>
                    </a:cubicBezTo>
                    <a:cubicBezTo>
                      <a:pt x="14545" y="16279"/>
                      <a:pt x="16146" y="15512"/>
                      <a:pt x="16813" y="14144"/>
                    </a:cubicBezTo>
                    <a:cubicBezTo>
                      <a:pt x="17480" y="12776"/>
                      <a:pt x="17180" y="11209"/>
                      <a:pt x="16479" y="9941"/>
                    </a:cubicBezTo>
                    <a:cubicBezTo>
                      <a:pt x="15745" y="8674"/>
                      <a:pt x="14645" y="7673"/>
                      <a:pt x="13544" y="6672"/>
                    </a:cubicBezTo>
                    <a:cubicBezTo>
                      <a:pt x="11276" y="4571"/>
                      <a:pt x="8540" y="2236"/>
                      <a:pt x="6372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9">
                <a:extLst>
                  <a:ext uri="{FF2B5EF4-FFF2-40B4-BE49-F238E27FC236}">
                    <a16:creationId xmlns:a16="http://schemas.microsoft.com/office/drawing/2014/main" id="{559F70F8-6849-0C45-C8CD-A6ED34C3E540}"/>
                  </a:ext>
                </a:extLst>
              </p:cNvPr>
              <p:cNvSpPr/>
              <p:nvPr/>
            </p:nvSpPr>
            <p:spPr>
              <a:xfrm flipH="1">
                <a:off x="6195849" y="1384016"/>
                <a:ext cx="543933" cy="802368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36021" extrusionOk="0">
                    <a:moveTo>
                      <a:pt x="3624" y="1"/>
                    </a:moveTo>
                    <a:cubicBezTo>
                      <a:pt x="3180" y="1"/>
                      <a:pt x="2750" y="104"/>
                      <a:pt x="2369" y="362"/>
                    </a:cubicBezTo>
                    <a:cubicBezTo>
                      <a:pt x="1535" y="896"/>
                      <a:pt x="1302" y="1996"/>
                      <a:pt x="1135" y="2964"/>
                    </a:cubicBezTo>
                    <a:cubicBezTo>
                      <a:pt x="568" y="6099"/>
                      <a:pt x="1" y="9268"/>
                      <a:pt x="234" y="12437"/>
                    </a:cubicBezTo>
                    <a:cubicBezTo>
                      <a:pt x="468" y="15606"/>
                      <a:pt x="1602" y="18842"/>
                      <a:pt x="3970" y="20977"/>
                    </a:cubicBezTo>
                    <a:cubicBezTo>
                      <a:pt x="5805" y="22611"/>
                      <a:pt x="8173" y="23479"/>
                      <a:pt x="10275" y="24713"/>
                    </a:cubicBezTo>
                    <a:cubicBezTo>
                      <a:pt x="15479" y="27848"/>
                      <a:pt x="18914" y="33486"/>
                      <a:pt x="24418" y="36021"/>
                    </a:cubicBezTo>
                    <a:cubicBezTo>
                      <a:pt x="23351" y="35354"/>
                      <a:pt x="23184" y="33853"/>
                      <a:pt x="23418" y="32618"/>
                    </a:cubicBezTo>
                    <a:cubicBezTo>
                      <a:pt x="23651" y="31384"/>
                      <a:pt x="24185" y="30183"/>
                      <a:pt x="24151" y="28949"/>
                    </a:cubicBezTo>
                    <a:cubicBezTo>
                      <a:pt x="24085" y="27215"/>
                      <a:pt x="22917" y="25747"/>
                      <a:pt x="22017" y="24279"/>
                    </a:cubicBezTo>
                    <a:cubicBezTo>
                      <a:pt x="20415" y="21677"/>
                      <a:pt x="19448" y="18742"/>
                      <a:pt x="19281" y="15706"/>
                    </a:cubicBezTo>
                    <a:cubicBezTo>
                      <a:pt x="19281" y="14839"/>
                      <a:pt x="19148" y="13972"/>
                      <a:pt x="18881" y="13138"/>
                    </a:cubicBezTo>
                    <a:cubicBezTo>
                      <a:pt x="18514" y="12270"/>
                      <a:pt x="17780" y="11603"/>
                      <a:pt x="17113" y="10936"/>
                    </a:cubicBezTo>
                    <a:cubicBezTo>
                      <a:pt x="13344" y="7300"/>
                      <a:pt x="10308" y="2630"/>
                      <a:pt x="5538" y="495"/>
                    </a:cubicBezTo>
                    <a:cubicBezTo>
                      <a:pt x="4945" y="219"/>
                      <a:pt x="4270" y="1"/>
                      <a:pt x="36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9">
                <a:extLst>
                  <a:ext uri="{FF2B5EF4-FFF2-40B4-BE49-F238E27FC236}">
                    <a16:creationId xmlns:a16="http://schemas.microsoft.com/office/drawing/2014/main" id="{AD7534C5-8C86-212C-118A-8078CCBD6E67}"/>
                  </a:ext>
                </a:extLst>
              </p:cNvPr>
              <p:cNvSpPr/>
              <p:nvPr/>
            </p:nvSpPr>
            <p:spPr>
              <a:xfrm flipH="1">
                <a:off x="5739634" y="1374905"/>
                <a:ext cx="1422192" cy="1897050"/>
              </a:xfrm>
              <a:custGeom>
                <a:avLst/>
                <a:gdLst/>
                <a:ahLst/>
                <a:cxnLst/>
                <a:rect l="l" t="t" r="r" b="b"/>
                <a:pathLst>
                  <a:path w="63847" h="85165" extrusionOk="0">
                    <a:moveTo>
                      <a:pt x="17479" y="0"/>
                    </a:moveTo>
                    <a:cubicBezTo>
                      <a:pt x="12674" y="0"/>
                      <a:pt x="7601" y="1072"/>
                      <a:pt x="2970" y="2806"/>
                    </a:cubicBezTo>
                    <a:cubicBezTo>
                      <a:pt x="1435" y="3373"/>
                      <a:pt x="435" y="4807"/>
                      <a:pt x="368" y="6442"/>
                    </a:cubicBezTo>
                    <a:cubicBezTo>
                      <a:pt x="1" y="15181"/>
                      <a:pt x="3537" y="24922"/>
                      <a:pt x="6305" y="34162"/>
                    </a:cubicBezTo>
                    <a:cubicBezTo>
                      <a:pt x="6272" y="37764"/>
                      <a:pt x="6039" y="41400"/>
                      <a:pt x="6039" y="45036"/>
                    </a:cubicBezTo>
                    <a:cubicBezTo>
                      <a:pt x="6039" y="51240"/>
                      <a:pt x="6772" y="57745"/>
                      <a:pt x="10075" y="63016"/>
                    </a:cubicBezTo>
                    <a:cubicBezTo>
                      <a:pt x="15979" y="72556"/>
                      <a:pt x="28555" y="76058"/>
                      <a:pt x="35093" y="85165"/>
                    </a:cubicBezTo>
                    <a:cubicBezTo>
                      <a:pt x="34859" y="77993"/>
                      <a:pt x="37127" y="69654"/>
                      <a:pt x="43332" y="66118"/>
                    </a:cubicBezTo>
                    <a:cubicBezTo>
                      <a:pt x="50337" y="62148"/>
                      <a:pt x="58209" y="61014"/>
                      <a:pt x="63847" y="56444"/>
                    </a:cubicBezTo>
                    <a:cubicBezTo>
                      <a:pt x="59610" y="53075"/>
                      <a:pt x="52172" y="49739"/>
                      <a:pt x="47068" y="47871"/>
                    </a:cubicBezTo>
                    <a:cubicBezTo>
                      <a:pt x="42798" y="46270"/>
                      <a:pt x="38462" y="44202"/>
                      <a:pt x="35526" y="40833"/>
                    </a:cubicBezTo>
                    <a:cubicBezTo>
                      <a:pt x="34392" y="33594"/>
                      <a:pt x="34759" y="20985"/>
                      <a:pt x="34559" y="19017"/>
                    </a:cubicBezTo>
                    <a:cubicBezTo>
                      <a:pt x="33925" y="13213"/>
                      <a:pt x="31890" y="10578"/>
                      <a:pt x="30523" y="7075"/>
                    </a:cubicBezTo>
                    <a:cubicBezTo>
                      <a:pt x="29355" y="3973"/>
                      <a:pt x="25619" y="1004"/>
                      <a:pt x="22350" y="404"/>
                    </a:cubicBezTo>
                    <a:cubicBezTo>
                      <a:pt x="20778" y="129"/>
                      <a:pt x="19145" y="0"/>
                      <a:pt x="17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9">
                <a:extLst>
                  <a:ext uri="{FF2B5EF4-FFF2-40B4-BE49-F238E27FC236}">
                    <a16:creationId xmlns:a16="http://schemas.microsoft.com/office/drawing/2014/main" id="{47380029-76AE-8F3E-ED62-7AD8C453D48A}"/>
                  </a:ext>
                </a:extLst>
              </p:cNvPr>
              <p:cNvSpPr/>
              <p:nvPr/>
            </p:nvSpPr>
            <p:spPr>
              <a:xfrm flipH="1">
                <a:off x="6538394" y="1160241"/>
                <a:ext cx="413134" cy="370656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16640" extrusionOk="0">
                    <a:moveTo>
                      <a:pt x="5671" y="1"/>
                    </a:moveTo>
                    <a:lnTo>
                      <a:pt x="4670" y="768"/>
                    </a:lnTo>
                    <a:cubicBezTo>
                      <a:pt x="4803" y="3903"/>
                      <a:pt x="4503" y="7039"/>
                      <a:pt x="3769" y="10108"/>
                    </a:cubicBezTo>
                    <a:cubicBezTo>
                      <a:pt x="2468" y="10375"/>
                      <a:pt x="1201" y="10775"/>
                      <a:pt x="0" y="11342"/>
                    </a:cubicBezTo>
                    <a:cubicBezTo>
                      <a:pt x="167" y="12343"/>
                      <a:pt x="1134" y="13010"/>
                      <a:pt x="2068" y="13477"/>
                    </a:cubicBezTo>
                    <a:cubicBezTo>
                      <a:pt x="5461" y="15268"/>
                      <a:pt x="9228" y="16640"/>
                      <a:pt x="13012" y="16640"/>
                    </a:cubicBezTo>
                    <a:cubicBezTo>
                      <a:pt x="13879" y="16640"/>
                      <a:pt x="14747" y="16568"/>
                      <a:pt x="15611" y="16412"/>
                    </a:cubicBezTo>
                    <a:cubicBezTo>
                      <a:pt x="16579" y="16245"/>
                      <a:pt x="17613" y="15912"/>
                      <a:pt x="18080" y="15045"/>
                    </a:cubicBezTo>
                    <a:cubicBezTo>
                      <a:pt x="18547" y="14177"/>
                      <a:pt x="18180" y="13043"/>
                      <a:pt x="17479" y="12309"/>
                    </a:cubicBezTo>
                    <a:cubicBezTo>
                      <a:pt x="16745" y="11642"/>
                      <a:pt x="15845" y="11175"/>
                      <a:pt x="14877" y="10942"/>
                    </a:cubicBezTo>
                    <a:cubicBezTo>
                      <a:pt x="14277" y="10742"/>
                      <a:pt x="13643" y="10575"/>
                      <a:pt x="13043" y="10408"/>
                    </a:cubicBezTo>
                    <a:cubicBezTo>
                      <a:pt x="11675" y="7172"/>
                      <a:pt x="10975" y="3737"/>
                      <a:pt x="10908" y="234"/>
                    </a:cubicBezTo>
                    <a:lnTo>
                      <a:pt x="5671" y="1"/>
                    </a:ln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9">
                <a:extLst>
                  <a:ext uri="{FF2B5EF4-FFF2-40B4-BE49-F238E27FC236}">
                    <a16:creationId xmlns:a16="http://schemas.microsoft.com/office/drawing/2014/main" id="{BD8F8042-C0F6-B108-3C8D-645246F4E3D3}"/>
                  </a:ext>
                </a:extLst>
              </p:cNvPr>
              <p:cNvSpPr/>
              <p:nvPr/>
            </p:nvSpPr>
            <p:spPr>
              <a:xfrm flipH="1">
                <a:off x="6531711" y="830727"/>
                <a:ext cx="439152" cy="440199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9762" extrusionOk="0">
                    <a:moveTo>
                      <a:pt x="9970" y="0"/>
                    </a:moveTo>
                    <a:cubicBezTo>
                      <a:pt x="7108" y="0"/>
                      <a:pt x="4364" y="1306"/>
                      <a:pt x="2569" y="3585"/>
                    </a:cubicBezTo>
                    <a:cubicBezTo>
                      <a:pt x="534" y="6287"/>
                      <a:pt x="1" y="9857"/>
                      <a:pt x="1168" y="13026"/>
                    </a:cubicBezTo>
                    <a:cubicBezTo>
                      <a:pt x="2402" y="16195"/>
                      <a:pt x="5038" y="18596"/>
                      <a:pt x="8340" y="19497"/>
                    </a:cubicBezTo>
                    <a:cubicBezTo>
                      <a:pt x="8987" y="19666"/>
                      <a:pt x="9677" y="19762"/>
                      <a:pt x="10361" y="19762"/>
                    </a:cubicBezTo>
                    <a:cubicBezTo>
                      <a:pt x="11829" y="19762"/>
                      <a:pt x="13267" y="19322"/>
                      <a:pt x="14178" y="18229"/>
                    </a:cubicBezTo>
                    <a:cubicBezTo>
                      <a:pt x="15812" y="16328"/>
                      <a:pt x="15312" y="13126"/>
                      <a:pt x="17146" y="11424"/>
                    </a:cubicBezTo>
                    <a:cubicBezTo>
                      <a:pt x="17813" y="10824"/>
                      <a:pt x="18781" y="10424"/>
                      <a:pt x="19081" y="9556"/>
                    </a:cubicBezTo>
                    <a:cubicBezTo>
                      <a:pt x="19281" y="8956"/>
                      <a:pt x="19715" y="7989"/>
                      <a:pt x="19515" y="7388"/>
                    </a:cubicBezTo>
                    <a:cubicBezTo>
                      <a:pt x="19181" y="6354"/>
                      <a:pt x="18948" y="5187"/>
                      <a:pt x="18414" y="4253"/>
                    </a:cubicBezTo>
                    <a:cubicBezTo>
                      <a:pt x="17180" y="1918"/>
                      <a:pt x="14044" y="583"/>
                      <a:pt x="11442" y="116"/>
                    </a:cubicBezTo>
                    <a:cubicBezTo>
                      <a:pt x="10951" y="38"/>
                      <a:pt x="10458" y="0"/>
                      <a:pt x="99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9">
                <a:extLst>
                  <a:ext uri="{FF2B5EF4-FFF2-40B4-BE49-F238E27FC236}">
                    <a16:creationId xmlns:a16="http://schemas.microsoft.com/office/drawing/2014/main" id="{FE844BF1-40FE-BB4F-E651-D6B684473F09}"/>
                  </a:ext>
                </a:extLst>
              </p:cNvPr>
              <p:cNvSpPr/>
              <p:nvPr/>
            </p:nvSpPr>
            <p:spPr>
              <a:xfrm flipH="1">
                <a:off x="6535409" y="902586"/>
                <a:ext cx="356690" cy="446458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20043" extrusionOk="0">
                    <a:moveTo>
                      <a:pt x="9537" y="1"/>
                    </a:moveTo>
                    <a:cubicBezTo>
                      <a:pt x="8326" y="1"/>
                      <a:pt x="7142" y="205"/>
                      <a:pt x="6005" y="593"/>
                    </a:cubicBezTo>
                    <a:cubicBezTo>
                      <a:pt x="4137" y="1160"/>
                      <a:pt x="2236" y="2061"/>
                      <a:pt x="1168" y="3695"/>
                    </a:cubicBezTo>
                    <a:cubicBezTo>
                      <a:pt x="167" y="5163"/>
                      <a:pt x="1" y="7064"/>
                      <a:pt x="167" y="8832"/>
                    </a:cubicBezTo>
                    <a:cubicBezTo>
                      <a:pt x="668" y="13536"/>
                      <a:pt x="3570" y="17605"/>
                      <a:pt x="7840" y="19607"/>
                    </a:cubicBezTo>
                    <a:cubicBezTo>
                      <a:pt x="8295" y="19834"/>
                      <a:pt x="9135" y="20043"/>
                      <a:pt x="9819" y="20043"/>
                    </a:cubicBezTo>
                    <a:cubicBezTo>
                      <a:pt x="10037" y="20043"/>
                      <a:pt x="10239" y="20022"/>
                      <a:pt x="10408" y="19974"/>
                    </a:cubicBezTo>
                    <a:cubicBezTo>
                      <a:pt x="11075" y="19707"/>
                      <a:pt x="11676" y="19240"/>
                      <a:pt x="12076" y="18573"/>
                    </a:cubicBezTo>
                    <a:cubicBezTo>
                      <a:pt x="13077" y="17105"/>
                      <a:pt x="13944" y="15537"/>
                      <a:pt x="14644" y="13869"/>
                    </a:cubicBezTo>
                    <a:cubicBezTo>
                      <a:pt x="15011" y="13035"/>
                      <a:pt x="15178" y="12135"/>
                      <a:pt x="15078" y="11201"/>
                    </a:cubicBezTo>
                    <a:cubicBezTo>
                      <a:pt x="14878" y="10033"/>
                      <a:pt x="14811" y="10634"/>
                      <a:pt x="14811" y="9433"/>
                    </a:cubicBezTo>
                    <a:cubicBezTo>
                      <a:pt x="14811" y="8966"/>
                      <a:pt x="15145" y="8265"/>
                      <a:pt x="15478" y="7465"/>
                    </a:cubicBezTo>
                    <a:cubicBezTo>
                      <a:pt x="16012" y="6130"/>
                      <a:pt x="15011" y="2928"/>
                      <a:pt x="14077" y="1861"/>
                    </a:cubicBezTo>
                    <a:cubicBezTo>
                      <a:pt x="13077" y="793"/>
                      <a:pt x="11709" y="159"/>
                      <a:pt x="10275" y="26"/>
                    </a:cubicBezTo>
                    <a:cubicBezTo>
                      <a:pt x="10028" y="9"/>
                      <a:pt x="9782" y="1"/>
                      <a:pt x="9537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9">
                <a:extLst>
                  <a:ext uri="{FF2B5EF4-FFF2-40B4-BE49-F238E27FC236}">
                    <a16:creationId xmlns:a16="http://schemas.microsoft.com/office/drawing/2014/main" id="{50ED26D5-5603-BCA5-7C63-945FA2E459F5}"/>
                  </a:ext>
                </a:extLst>
              </p:cNvPr>
              <p:cNvSpPr/>
              <p:nvPr/>
            </p:nvSpPr>
            <p:spPr>
              <a:xfrm flipH="1">
                <a:off x="6556971" y="793104"/>
                <a:ext cx="421309" cy="448151"/>
              </a:xfrm>
              <a:custGeom>
                <a:avLst/>
                <a:gdLst/>
                <a:ahLst/>
                <a:cxnLst/>
                <a:rect l="l" t="t" r="r" b="b"/>
                <a:pathLst>
                  <a:path w="18914" h="20119" extrusionOk="0">
                    <a:moveTo>
                      <a:pt x="9118" y="1"/>
                    </a:moveTo>
                    <a:cubicBezTo>
                      <a:pt x="8703" y="1"/>
                      <a:pt x="8287" y="34"/>
                      <a:pt x="7872" y="104"/>
                    </a:cubicBezTo>
                    <a:cubicBezTo>
                      <a:pt x="6205" y="471"/>
                      <a:pt x="4704" y="1338"/>
                      <a:pt x="3569" y="2606"/>
                    </a:cubicBezTo>
                    <a:cubicBezTo>
                      <a:pt x="2435" y="3873"/>
                      <a:pt x="1601" y="5341"/>
                      <a:pt x="1068" y="6976"/>
                    </a:cubicBezTo>
                    <a:cubicBezTo>
                      <a:pt x="234" y="9444"/>
                      <a:pt x="0" y="12179"/>
                      <a:pt x="801" y="14648"/>
                    </a:cubicBezTo>
                    <a:cubicBezTo>
                      <a:pt x="1601" y="17150"/>
                      <a:pt x="3469" y="19318"/>
                      <a:pt x="5971" y="20118"/>
                    </a:cubicBezTo>
                    <a:cubicBezTo>
                      <a:pt x="5938" y="17116"/>
                      <a:pt x="7405" y="14281"/>
                      <a:pt x="9841" y="12546"/>
                    </a:cubicBezTo>
                    <a:cubicBezTo>
                      <a:pt x="11675" y="11279"/>
                      <a:pt x="13943" y="10712"/>
                      <a:pt x="15811" y="9477"/>
                    </a:cubicBezTo>
                    <a:cubicBezTo>
                      <a:pt x="17012" y="8644"/>
                      <a:pt x="18013" y="7576"/>
                      <a:pt x="18714" y="6275"/>
                    </a:cubicBezTo>
                    <a:cubicBezTo>
                      <a:pt x="18847" y="6108"/>
                      <a:pt x="18914" y="5875"/>
                      <a:pt x="18914" y="5675"/>
                    </a:cubicBezTo>
                    <a:cubicBezTo>
                      <a:pt x="18847" y="5308"/>
                      <a:pt x="18647" y="4974"/>
                      <a:pt x="18347" y="4741"/>
                    </a:cubicBezTo>
                    <a:cubicBezTo>
                      <a:pt x="16912" y="3373"/>
                      <a:pt x="15311" y="2206"/>
                      <a:pt x="13610" y="1205"/>
                    </a:cubicBezTo>
                    <a:cubicBezTo>
                      <a:pt x="12214" y="468"/>
                      <a:pt x="10673" y="1"/>
                      <a:pt x="9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9">
                <a:extLst>
                  <a:ext uri="{FF2B5EF4-FFF2-40B4-BE49-F238E27FC236}">
                    <a16:creationId xmlns:a16="http://schemas.microsoft.com/office/drawing/2014/main" id="{AE1417AF-64C9-94E9-1CB6-602F7CC2C465}"/>
                  </a:ext>
                </a:extLst>
              </p:cNvPr>
              <p:cNvSpPr/>
              <p:nvPr/>
            </p:nvSpPr>
            <p:spPr>
              <a:xfrm flipH="1">
                <a:off x="6571828" y="1086689"/>
                <a:ext cx="78029" cy="153831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6906" extrusionOk="0">
                    <a:moveTo>
                      <a:pt x="2769" y="0"/>
                    </a:moveTo>
                    <a:cubicBezTo>
                      <a:pt x="2202" y="434"/>
                      <a:pt x="2035" y="634"/>
                      <a:pt x="1901" y="1068"/>
                    </a:cubicBezTo>
                    <a:cubicBezTo>
                      <a:pt x="1835" y="1435"/>
                      <a:pt x="1835" y="1768"/>
                      <a:pt x="1935" y="2135"/>
                    </a:cubicBezTo>
                    <a:lnTo>
                      <a:pt x="1968" y="2268"/>
                    </a:lnTo>
                    <a:cubicBezTo>
                      <a:pt x="2168" y="3202"/>
                      <a:pt x="2468" y="4103"/>
                      <a:pt x="2902" y="4970"/>
                    </a:cubicBezTo>
                    <a:cubicBezTo>
                      <a:pt x="3002" y="5171"/>
                      <a:pt x="3069" y="5371"/>
                      <a:pt x="3002" y="5604"/>
                    </a:cubicBezTo>
                    <a:cubicBezTo>
                      <a:pt x="2969" y="5704"/>
                      <a:pt x="2869" y="5804"/>
                      <a:pt x="2769" y="5871"/>
                    </a:cubicBezTo>
                    <a:cubicBezTo>
                      <a:pt x="2152" y="6282"/>
                      <a:pt x="1436" y="6495"/>
                      <a:pt x="713" y="6495"/>
                    </a:cubicBezTo>
                    <a:cubicBezTo>
                      <a:pt x="498" y="6495"/>
                      <a:pt x="281" y="6476"/>
                      <a:pt x="67" y="6438"/>
                    </a:cubicBezTo>
                    <a:lnTo>
                      <a:pt x="0" y="6838"/>
                    </a:lnTo>
                    <a:cubicBezTo>
                      <a:pt x="234" y="6905"/>
                      <a:pt x="467" y="6905"/>
                      <a:pt x="734" y="6905"/>
                    </a:cubicBezTo>
                    <a:cubicBezTo>
                      <a:pt x="1534" y="6905"/>
                      <a:pt x="2335" y="6672"/>
                      <a:pt x="3002" y="6205"/>
                    </a:cubicBezTo>
                    <a:cubicBezTo>
                      <a:pt x="3169" y="6105"/>
                      <a:pt x="3336" y="5938"/>
                      <a:pt x="3402" y="5738"/>
                    </a:cubicBezTo>
                    <a:cubicBezTo>
                      <a:pt x="3503" y="5437"/>
                      <a:pt x="3436" y="5070"/>
                      <a:pt x="3269" y="4804"/>
                    </a:cubicBezTo>
                    <a:cubicBezTo>
                      <a:pt x="2869" y="3970"/>
                      <a:pt x="2569" y="3069"/>
                      <a:pt x="2402" y="2168"/>
                    </a:cubicBezTo>
                    <a:lnTo>
                      <a:pt x="2368" y="2035"/>
                    </a:lnTo>
                    <a:cubicBezTo>
                      <a:pt x="2268" y="1735"/>
                      <a:pt x="2268" y="1468"/>
                      <a:pt x="2302" y="1201"/>
                    </a:cubicBezTo>
                    <a:cubicBezTo>
                      <a:pt x="2402" y="867"/>
                      <a:pt x="2468" y="767"/>
                      <a:pt x="3036" y="300"/>
                    </a:cubicBezTo>
                    <a:lnTo>
                      <a:pt x="27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9">
                <a:extLst>
                  <a:ext uri="{FF2B5EF4-FFF2-40B4-BE49-F238E27FC236}">
                    <a16:creationId xmlns:a16="http://schemas.microsoft.com/office/drawing/2014/main" id="{CF7EC890-0403-62A9-3591-34DF00733A67}"/>
                  </a:ext>
                </a:extLst>
              </p:cNvPr>
              <p:cNvSpPr/>
              <p:nvPr/>
            </p:nvSpPr>
            <p:spPr>
              <a:xfrm flipH="1">
                <a:off x="6622348" y="1270948"/>
                <a:ext cx="49072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7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0" y="477"/>
                      <a:pt x="683" y="720"/>
                      <a:pt x="1138" y="720"/>
                    </a:cubicBezTo>
                    <a:cubicBezTo>
                      <a:pt x="1544" y="720"/>
                      <a:pt x="1951" y="527"/>
                      <a:pt x="2202" y="134"/>
                    </a:cubicBezTo>
                    <a:lnTo>
                      <a:pt x="2202" y="134"/>
                    </a:lnTo>
                    <a:cubicBezTo>
                      <a:pt x="2029" y="142"/>
                      <a:pt x="1856" y="146"/>
                      <a:pt x="1683" y="146"/>
                    </a:cubicBezTo>
                    <a:cubicBezTo>
                      <a:pt x="1122" y="146"/>
                      <a:pt x="561" y="10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9">
                <a:extLst>
                  <a:ext uri="{FF2B5EF4-FFF2-40B4-BE49-F238E27FC236}">
                    <a16:creationId xmlns:a16="http://schemas.microsoft.com/office/drawing/2014/main" id="{E76A0061-FCEE-DCCB-E498-D50732F62EA1}"/>
                  </a:ext>
                </a:extLst>
              </p:cNvPr>
              <p:cNvSpPr/>
              <p:nvPr/>
            </p:nvSpPr>
            <p:spPr>
              <a:xfrm flipH="1">
                <a:off x="6656540" y="1067131"/>
                <a:ext cx="78787" cy="2477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112" extrusionOk="0">
                    <a:moveTo>
                      <a:pt x="3162" y="1"/>
                    </a:moveTo>
                    <a:cubicBezTo>
                      <a:pt x="2060" y="1"/>
                      <a:pt x="990" y="262"/>
                      <a:pt x="1" y="711"/>
                    </a:cubicBezTo>
                    <a:lnTo>
                      <a:pt x="168" y="1112"/>
                    </a:lnTo>
                    <a:cubicBezTo>
                      <a:pt x="1086" y="667"/>
                      <a:pt x="2110" y="433"/>
                      <a:pt x="3145" y="433"/>
                    </a:cubicBezTo>
                    <a:cubicBezTo>
                      <a:pt x="3276" y="433"/>
                      <a:pt x="3406" y="437"/>
                      <a:pt x="3537" y="445"/>
                    </a:cubicBezTo>
                    <a:lnTo>
                      <a:pt x="3537" y="11"/>
                    </a:lnTo>
                    <a:cubicBezTo>
                      <a:pt x="3411" y="4"/>
                      <a:pt x="3287" y="1"/>
                      <a:pt x="3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9">
                <a:extLst>
                  <a:ext uri="{FF2B5EF4-FFF2-40B4-BE49-F238E27FC236}">
                    <a16:creationId xmlns:a16="http://schemas.microsoft.com/office/drawing/2014/main" id="{003A2470-2ACB-15C7-1CA4-3123EA61C768}"/>
                  </a:ext>
                </a:extLst>
              </p:cNvPr>
              <p:cNvSpPr/>
              <p:nvPr/>
            </p:nvSpPr>
            <p:spPr>
              <a:xfrm flipH="1">
                <a:off x="6664715" y="1104509"/>
                <a:ext cx="29737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02" extrusionOk="0">
                    <a:moveTo>
                      <a:pt x="912" y="1"/>
                    </a:moveTo>
                    <a:cubicBezTo>
                      <a:pt x="794" y="1"/>
                      <a:pt x="690" y="45"/>
                      <a:pt x="601" y="134"/>
                    </a:cubicBezTo>
                    <a:cubicBezTo>
                      <a:pt x="267" y="401"/>
                      <a:pt x="34" y="801"/>
                      <a:pt x="1" y="1202"/>
                    </a:cubicBezTo>
                    <a:cubicBezTo>
                      <a:pt x="401" y="1102"/>
                      <a:pt x="801" y="1068"/>
                      <a:pt x="1201" y="1068"/>
                    </a:cubicBezTo>
                    <a:cubicBezTo>
                      <a:pt x="1201" y="868"/>
                      <a:pt x="1235" y="701"/>
                      <a:pt x="1268" y="501"/>
                    </a:cubicBezTo>
                    <a:cubicBezTo>
                      <a:pt x="1335" y="334"/>
                      <a:pt x="1235" y="134"/>
                      <a:pt x="1101" y="34"/>
                    </a:cubicBezTo>
                    <a:cubicBezTo>
                      <a:pt x="1035" y="12"/>
                      <a:pt x="972" y="1"/>
                      <a:pt x="9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9">
                <a:extLst>
                  <a:ext uri="{FF2B5EF4-FFF2-40B4-BE49-F238E27FC236}">
                    <a16:creationId xmlns:a16="http://schemas.microsoft.com/office/drawing/2014/main" id="{BDA6AB94-47E6-0854-0DF9-BF6844B4E6E5}"/>
                  </a:ext>
                </a:extLst>
              </p:cNvPr>
              <p:cNvSpPr/>
              <p:nvPr/>
            </p:nvSpPr>
            <p:spPr>
              <a:xfrm flipH="1">
                <a:off x="6563653" y="1103484"/>
                <a:ext cx="20827" cy="1962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1" extrusionOk="0">
                    <a:moveTo>
                      <a:pt x="668" y="1"/>
                    </a:moveTo>
                    <a:cubicBezTo>
                      <a:pt x="570" y="1"/>
                      <a:pt x="476" y="38"/>
                      <a:pt x="401" y="113"/>
                    </a:cubicBezTo>
                    <a:cubicBezTo>
                      <a:pt x="167" y="314"/>
                      <a:pt x="34" y="580"/>
                      <a:pt x="0" y="881"/>
                    </a:cubicBezTo>
                    <a:cubicBezTo>
                      <a:pt x="267" y="814"/>
                      <a:pt x="534" y="781"/>
                      <a:pt x="834" y="781"/>
                    </a:cubicBezTo>
                    <a:cubicBezTo>
                      <a:pt x="834" y="647"/>
                      <a:pt x="868" y="480"/>
                      <a:pt x="901" y="347"/>
                    </a:cubicBezTo>
                    <a:cubicBezTo>
                      <a:pt x="934" y="214"/>
                      <a:pt x="868" y="80"/>
                      <a:pt x="768" y="13"/>
                    </a:cubicBezTo>
                    <a:cubicBezTo>
                      <a:pt x="734" y="5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9">
                <a:extLst>
                  <a:ext uri="{FF2B5EF4-FFF2-40B4-BE49-F238E27FC236}">
                    <a16:creationId xmlns:a16="http://schemas.microsoft.com/office/drawing/2014/main" id="{037A72A9-FA1A-12D0-C896-0D55363B03AE}"/>
                  </a:ext>
                </a:extLst>
              </p:cNvPr>
              <p:cNvSpPr/>
              <p:nvPr/>
            </p:nvSpPr>
            <p:spPr>
              <a:xfrm flipH="1">
                <a:off x="6548061" y="1065884"/>
                <a:ext cx="2007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501" extrusionOk="0">
                    <a:moveTo>
                      <a:pt x="100" y="0"/>
                    </a:moveTo>
                    <a:lnTo>
                      <a:pt x="0" y="400"/>
                    </a:lnTo>
                    <a:cubicBezTo>
                      <a:pt x="67" y="434"/>
                      <a:pt x="267" y="434"/>
                      <a:pt x="434" y="467"/>
                    </a:cubicBezTo>
                    <a:cubicBezTo>
                      <a:pt x="567" y="467"/>
                      <a:pt x="734" y="501"/>
                      <a:pt x="801" y="501"/>
                    </a:cubicBezTo>
                    <a:lnTo>
                      <a:pt x="901" y="100"/>
                    </a:lnTo>
                    <a:cubicBezTo>
                      <a:pt x="834" y="67"/>
                      <a:pt x="634" y="67"/>
                      <a:pt x="467" y="34"/>
                    </a:cubicBezTo>
                    <a:cubicBezTo>
                      <a:pt x="3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9">
                <a:extLst>
                  <a:ext uri="{FF2B5EF4-FFF2-40B4-BE49-F238E27FC236}">
                    <a16:creationId xmlns:a16="http://schemas.microsoft.com/office/drawing/2014/main" id="{4009337F-AF1F-18B7-D110-18690900A067}"/>
                  </a:ext>
                </a:extLst>
              </p:cNvPr>
              <p:cNvSpPr/>
              <p:nvPr/>
            </p:nvSpPr>
            <p:spPr>
              <a:xfrm flipH="1">
                <a:off x="6097772" y="1813856"/>
                <a:ext cx="500831" cy="961523"/>
              </a:xfrm>
              <a:custGeom>
                <a:avLst/>
                <a:gdLst/>
                <a:ahLst/>
                <a:cxnLst/>
                <a:rect l="l" t="t" r="r" b="b"/>
                <a:pathLst>
                  <a:path w="22484" h="43166" extrusionOk="0">
                    <a:moveTo>
                      <a:pt x="17629" y="1"/>
                    </a:moveTo>
                    <a:cubicBezTo>
                      <a:pt x="15216" y="1"/>
                      <a:pt x="13573" y="2434"/>
                      <a:pt x="12610" y="4682"/>
                    </a:cubicBezTo>
                    <a:cubicBezTo>
                      <a:pt x="10842" y="8818"/>
                      <a:pt x="10375" y="13288"/>
                      <a:pt x="9974" y="17758"/>
                    </a:cubicBezTo>
                    <a:cubicBezTo>
                      <a:pt x="9641" y="21627"/>
                      <a:pt x="9074" y="25630"/>
                      <a:pt x="7239" y="29033"/>
                    </a:cubicBezTo>
                    <a:cubicBezTo>
                      <a:pt x="7039" y="29166"/>
                      <a:pt x="6839" y="29333"/>
                      <a:pt x="6639" y="29466"/>
                    </a:cubicBezTo>
                    <a:lnTo>
                      <a:pt x="6639" y="29500"/>
                    </a:lnTo>
                    <a:cubicBezTo>
                      <a:pt x="6172" y="29800"/>
                      <a:pt x="5705" y="30100"/>
                      <a:pt x="5271" y="30467"/>
                    </a:cubicBezTo>
                    <a:cubicBezTo>
                      <a:pt x="5104" y="30500"/>
                      <a:pt x="4938" y="30534"/>
                      <a:pt x="4804" y="30567"/>
                    </a:cubicBezTo>
                    <a:cubicBezTo>
                      <a:pt x="4070" y="30734"/>
                      <a:pt x="3303" y="30801"/>
                      <a:pt x="2703" y="31268"/>
                    </a:cubicBezTo>
                    <a:cubicBezTo>
                      <a:pt x="1869" y="31968"/>
                      <a:pt x="1702" y="33269"/>
                      <a:pt x="835" y="33869"/>
                    </a:cubicBezTo>
                    <a:cubicBezTo>
                      <a:pt x="634" y="34003"/>
                      <a:pt x="1" y="34370"/>
                      <a:pt x="34" y="34603"/>
                    </a:cubicBezTo>
                    <a:cubicBezTo>
                      <a:pt x="67" y="34803"/>
                      <a:pt x="434" y="34870"/>
                      <a:pt x="1001" y="34870"/>
                    </a:cubicBezTo>
                    <a:cubicBezTo>
                      <a:pt x="1502" y="34803"/>
                      <a:pt x="1969" y="34670"/>
                      <a:pt x="2369" y="34403"/>
                    </a:cubicBezTo>
                    <a:cubicBezTo>
                      <a:pt x="2836" y="33970"/>
                      <a:pt x="3336" y="33569"/>
                      <a:pt x="3837" y="33202"/>
                    </a:cubicBezTo>
                    <a:lnTo>
                      <a:pt x="3837" y="33202"/>
                    </a:lnTo>
                    <a:cubicBezTo>
                      <a:pt x="3570" y="33869"/>
                      <a:pt x="2569" y="34703"/>
                      <a:pt x="2469" y="35371"/>
                    </a:cubicBezTo>
                    <a:cubicBezTo>
                      <a:pt x="2269" y="36505"/>
                      <a:pt x="2169" y="37672"/>
                      <a:pt x="2169" y="38806"/>
                    </a:cubicBezTo>
                    <a:lnTo>
                      <a:pt x="1935" y="40908"/>
                    </a:lnTo>
                    <a:cubicBezTo>
                      <a:pt x="1869" y="41175"/>
                      <a:pt x="1935" y="41442"/>
                      <a:pt x="2102" y="41675"/>
                    </a:cubicBezTo>
                    <a:cubicBezTo>
                      <a:pt x="2198" y="41771"/>
                      <a:pt x="2327" y="41805"/>
                      <a:pt x="2467" y="41805"/>
                    </a:cubicBezTo>
                    <a:cubicBezTo>
                      <a:pt x="2669" y="41805"/>
                      <a:pt x="2892" y="41734"/>
                      <a:pt x="3070" y="41675"/>
                    </a:cubicBezTo>
                    <a:lnTo>
                      <a:pt x="3070" y="41675"/>
                    </a:lnTo>
                    <a:cubicBezTo>
                      <a:pt x="3270" y="41975"/>
                      <a:pt x="2936" y="42442"/>
                      <a:pt x="3170" y="42776"/>
                    </a:cubicBezTo>
                    <a:cubicBezTo>
                      <a:pt x="3253" y="42880"/>
                      <a:pt x="3389" y="42932"/>
                      <a:pt x="3527" y="42932"/>
                    </a:cubicBezTo>
                    <a:cubicBezTo>
                      <a:pt x="3611" y="42932"/>
                      <a:pt x="3695" y="42913"/>
                      <a:pt x="3770" y="42876"/>
                    </a:cubicBezTo>
                    <a:cubicBezTo>
                      <a:pt x="3970" y="42742"/>
                      <a:pt x="4137" y="42576"/>
                      <a:pt x="4270" y="42376"/>
                    </a:cubicBezTo>
                    <a:cubicBezTo>
                      <a:pt x="4337" y="42609"/>
                      <a:pt x="4437" y="42809"/>
                      <a:pt x="4604" y="43009"/>
                    </a:cubicBezTo>
                    <a:cubicBezTo>
                      <a:pt x="4708" y="43114"/>
                      <a:pt x="4839" y="43166"/>
                      <a:pt x="4979" y="43166"/>
                    </a:cubicBezTo>
                    <a:cubicBezTo>
                      <a:pt x="5063" y="43166"/>
                      <a:pt x="5150" y="43147"/>
                      <a:pt x="5238" y="43109"/>
                    </a:cubicBezTo>
                    <a:cubicBezTo>
                      <a:pt x="5338" y="43009"/>
                      <a:pt x="5438" y="42876"/>
                      <a:pt x="5605" y="42876"/>
                    </a:cubicBezTo>
                    <a:cubicBezTo>
                      <a:pt x="5738" y="42876"/>
                      <a:pt x="5805" y="42976"/>
                      <a:pt x="5905" y="43043"/>
                    </a:cubicBezTo>
                    <a:cubicBezTo>
                      <a:pt x="6105" y="43009"/>
                      <a:pt x="6339" y="42943"/>
                      <a:pt x="6572" y="42843"/>
                    </a:cubicBezTo>
                    <a:cubicBezTo>
                      <a:pt x="6806" y="42376"/>
                      <a:pt x="6972" y="41875"/>
                      <a:pt x="7106" y="41375"/>
                    </a:cubicBezTo>
                    <a:cubicBezTo>
                      <a:pt x="7306" y="40141"/>
                      <a:pt x="7606" y="38906"/>
                      <a:pt x="7973" y="37706"/>
                    </a:cubicBezTo>
                    <a:cubicBezTo>
                      <a:pt x="8273" y="37305"/>
                      <a:pt x="8573" y="36905"/>
                      <a:pt x="8940" y="36538"/>
                    </a:cubicBezTo>
                    <a:cubicBezTo>
                      <a:pt x="9908" y="35504"/>
                      <a:pt x="11075" y="34637"/>
                      <a:pt x="11909" y="33469"/>
                    </a:cubicBezTo>
                    <a:cubicBezTo>
                      <a:pt x="12510" y="32669"/>
                      <a:pt x="12810" y="31701"/>
                      <a:pt x="12810" y="30700"/>
                    </a:cubicBezTo>
                    <a:cubicBezTo>
                      <a:pt x="15078" y="24229"/>
                      <a:pt x="19181" y="17658"/>
                      <a:pt x="21182" y="11220"/>
                    </a:cubicBezTo>
                    <a:cubicBezTo>
                      <a:pt x="21816" y="9052"/>
                      <a:pt x="22483" y="6817"/>
                      <a:pt x="22150" y="4582"/>
                    </a:cubicBezTo>
                    <a:cubicBezTo>
                      <a:pt x="21816" y="2347"/>
                      <a:pt x="20148" y="179"/>
                      <a:pt x="17913" y="12"/>
                    </a:cubicBezTo>
                    <a:cubicBezTo>
                      <a:pt x="17818" y="4"/>
                      <a:pt x="17723" y="1"/>
                      <a:pt x="17629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9">
                <a:extLst>
                  <a:ext uri="{FF2B5EF4-FFF2-40B4-BE49-F238E27FC236}">
                    <a16:creationId xmlns:a16="http://schemas.microsoft.com/office/drawing/2014/main" id="{F85C33FC-2912-9340-6ACC-A2E7149D03D1}"/>
                  </a:ext>
                </a:extLst>
              </p:cNvPr>
              <p:cNvSpPr/>
              <p:nvPr/>
            </p:nvSpPr>
            <p:spPr>
              <a:xfrm flipH="1">
                <a:off x="6516854" y="2618073"/>
                <a:ext cx="20070" cy="10999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4938" extrusionOk="0">
                    <a:moveTo>
                      <a:pt x="901" y="0"/>
                    </a:moveTo>
                    <a:cubicBezTo>
                      <a:pt x="234" y="1568"/>
                      <a:pt x="0" y="3269"/>
                      <a:pt x="167" y="4937"/>
                    </a:cubicBezTo>
                    <a:cubicBezTo>
                      <a:pt x="301" y="3303"/>
                      <a:pt x="601" y="1635"/>
                      <a:pt x="901" y="0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9">
                <a:extLst>
                  <a:ext uri="{FF2B5EF4-FFF2-40B4-BE49-F238E27FC236}">
                    <a16:creationId xmlns:a16="http://schemas.microsoft.com/office/drawing/2014/main" id="{78298794-AFFF-128F-7532-74668B280622}"/>
                  </a:ext>
                </a:extLst>
              </p:cNvPr>
              <p:cNvSpPr/>
              <p:nvPr/>
            </p:nvSpPr>
            <p:spPr>
              <a:xfrm flipH="1">
                <a:off x="6487874" y="2633665"/>
                <a:ext cx="28245" cy="133026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72" extrusionOk="0">
                    <a:moveTo>
                      <a:pt x="1268" y="1"/>
                    </a:moveTo>
                    <a:lnTo>
                      <a:pt x="1268" y="1"/>
                    </a:lnTo>
                    <a:cubicBezTo>
                      <a:pt x="501" y="1902"/>
                      <a:pt x="267" y="3937"/>
                      <a:pt x="0" y="5972"/>
                    </a:cubicBezTo>
                    <a:cubicBezTo>
                      <a:pt x="267" y="5738"/>
                      <a:pt x="434" y="5438"/>
                      <a:pt x="501" y="5105"/>
                    </a:cubicBezTo>
                    <a:cubicBezTo>
                      <a:pt x="567" y="4771"/>
                      <a:pt x="601" y="4437"/>
                      <a:pt x="601" y="4104"/>
                    </a:cubicBezTo>
                    <a:cubicBezTo>
                      <a:pt x="667" y="2736"/>
                      <a:pt x="901" y="1335"/>
                      <a:pt x="1268" y="1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9">
                <a:extLst>
                  <a:ext uri="{FF2B5EF4-FFF2-40B4-BE49-F238E27FC236}">
                    <a16:creationId xmlns:a16="http://schemas.microsoft.com/office/drawing/2014/main" id="{2C165438-8318-6AB0-6803-B411952D394B}"/>
                  </a:ext>
                </a:extLst>
              </p:cNvPr>
              <p:cNvSpPr/>
              <p:nvPr/>
            </p:nvSpPr>
            <p:spPr>
              <a:xfrm flipH="1">
                <a:off x="6452947" y="2643333"/>
                <a:ext cx="29737" cy="12647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678" extrusionOk="0">
                    <a:moveTo>
                      <a:pt x="1335" y="1"/>
                    </a:moveTo>
                    <a:lnTo>
                      <a:pt x="1335" y="1"/>
                    </a:lnTo>
                    <a:cubicBezTo>
                      <a:pt x="701" y="768"/>
                      <a:pt x="334" y="1735"/>
                      <a:pt x="267" y="2736"/>
                    </a:cubicBezTo>
                    <a:cubicBezTo>
                      <a:pt x="167" y="3703"/>
                      <a:pt x="201" y="4704"/>
                      <a:pt x="0" y="5671"/>
                    </a:cubicBezTo>
                    <a:cubicBezTo>
                      <a:pt x="26" y="5676"/>
                      <a:pt x="52" y="5678"/>
                      <a:pt x="76" y="5678"/>
                    </a:cubicBezTo>
                    <a:cubicBezTo>
                      <a:pt x="243" y="5678"/>
                      <a:pt x="380" y="5583"/>
                      <a:pt x="467" y="5438"/>
                    </a:cubicBezTo>
                    <a:cubicBezTo>
                      <a:pt x="567" y="5304"/>
                      <a:pt x="634" y="5138"/>
                      <a:pt x="668" y="4937"/>
                    </a:cubicBezTo>
                    <a:cubicBezTo>
                      <a:pt x="701" y="4470"/>
                      <a:pt x="701" y="4037"/>
                      <a:pt x="701" y="3570"/>
                    </a:cubicBezTo>
                    <a:cubicBezTo>
                      <a:pt x="701" y="2369"/>
                      <a:pt x="901" y="1135"/>
                      <a:pt x="1335" y="1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9">
                <a:extLst>
                  <a:ext uri="{FF2B5EF4-FFF2-40B4-BE49-F238E27FC236}">
                    <a16:creationId xmlns:a16="http://schemas.microsoft.com/office/drawing/2014/main" id="{ED4F9A3F-208F-669D-B4B1-092849778A46}"/>
                  </a:ext>
                </a:extLst>
              </p:cNvPr>
              <p:cNvSpPr/>
              <p:nvPr/>
            </p:nvSpPr>
            <p:spPr>
              <a:xfrm flipH="1">
                <a:off x="6355605" y="2380220"/>
                <a:ext cx="57915" cy="69698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129" extrusionOk="0">
                    <a:moveTo>
                      <a:pt x="1955" y="1"/>
                    </a:moveTo>
                    <a:cubicBezTo>
                      <a:pt x="1715" y="1"/>
                      <a:pt x="1456" y="122"/>
                      <a:pt x="1265" y="271"/>
                    </a:cubicBezTo>
                    <a:cubicBezTo>
                      <a:pt x="698" y="705"/>
                      <a:pt x="331" y="1338"/>
                      <a:pt x="231" y="2039"/>
                    </a:cubicBezTo>
                    <a:cubicBezTo>
                      <a:pt x="0" y="2639"/>
                      <a:pt x="473" y="3128"/>
                      <a:pt x="974" y="3128"/>
                    </a:cubicBezTo>
                    <a:cubicBezTo>
                      <a:pt x="1196" y="3128"/>
                      <a:pt x="1424" y="3032"/>
                      <a:pt x="1599" y="2806"/>
                    </a:cubicBezTo>
                    <a:cubicBezTo>
                      <a:pt x="2199" y="2339"/>
                      <a:pt x="2533" y="1605"/>
                      <a:pt x="2566" y="871"/>
                    </a:cubicBezTo>
                    <a:cubicBezTo>
                      <a:pt x="2599" y="604"/>
                      <a:pt x="2499" y="338"/>
                      <a:pt x="2333" y="137"/>
                    </a:cubicBezTo>
                    <a:cubicBezTo>
                      <a:pt x="2223" y="40"/>
                      <a:pt x="2092" y="1"/>
                      <a:pt x="1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9">
                <a:extLst>
                  <a:ext uri="{FF2B5EF4-FFF2-40B4-BE49-F238E27FC236}">
                    <a16:creationId xmlns:a16="http://schemas.microsoft.com/office/drawing/2014/main" id="{CE5ECE9F-39F2-5AC8-90CD-6207003850E3}"/>
                  </a:ext>
                </a:extLst>
              </p:cNvPr>
              <p:cNvSpPr/>
              <p:nvPr/>
            </p:nvSpPr>
            <p:spPr>
              <a:xfrm flipH="1">
                <a:off x="6012325" y="2368281"/>
                <a:ext cx="381192" cy="113825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5110" extrusionOk="0">
                    <a:moveTo>
                      <a:pt x="3098" y="1"/>
                    </a:moveTo>
                    <a:cubicBezTo>
                      <a:pt x="1864" y="1"/>
                      <a:pt x="670" y="649"/>
                      <a:pt x="34" y="1808"/>
                    </a:cubicBezTo>
                    <a:cubicBezTo>
                      <a:pt x="0" y="1874"/>
                      <a:pt x="34" y="2008"/>
                      <a:pt x="134" y="2074"/>
                    </a:cubicBezTo>
                    <a:cubicBezTo>
                      <a:pt x="159" y="2083"/>
                      <a:pt x="184" y="2087"/>
                      <a:pt x="208" y="2087"/>
                    </a:cubicBezTo>
                    <a:cubicBezTo>
                      <a:pt x="282" y="2087"/>
                      <a:pt x="351" y="2049"/>
                      <a:pt x="401" y="1974"/>
                    </a:cubicBezTo>
                    <a:cubicBezTo>
                      <a:pt x="967" y="978"/>
                      <a:pt x="2009" y="412"/>
                      <a:pt x="3079" y="412"/>
                    </a:cubicBezTo>
                    <a:cubicBezTo>
                      <a:pt x="3586" y="412"/>
                      <a:pt x="4099" y="539"/>
                      <a:pt x="4570" y="807"/>
                    </a:cubicBezTo>
                    <a:cubicBezTo>
                      <a:pt x="5137" y="1174"/>
                      <a:pt x="5638" y="1674"/>
                      <a:pt x="6038" y="2241"/>
                    </a:cubicBezTo>
                    <a:cubicBezTo>
                      <a:pt x="6405" y="2708"/>
                      <a:pt x="6838" y="3175"/>
                      <a:pt x="7305" y="3576"/>
                    </a:cubicBezTo>
                    <a:cubicBezTo>
                      <a:pt x="8229" y="4244"/>
                      <a:pt x="9456" y="4579"/>
                      <a:pt x="11074" y="4579"/>
                    </a:cubicBezTo>
                    <a:cubicBezTo>
                      <a:pt x="11152" y="4579"/>
                      <a:pt x="11229" y="4578"/>
                      <a:pt x="11308" y="4576"/>
                    </a:cubicBezTo>
                    <a:cubicBezTo>
                      <a:pt x="11875" y="4543"/>
                      <a:pt x="12442" y="4476"/>
                      <a:pt x="12976" y="4309"/>
                    </a:cubicBezTo>
                    <a:cubicBezTo>
                      <a:pt x="13477" y="4159"/>
                      <a:pt x="13996" y="4084"/>
                      <a:pt x="14519" y="4084"/>
                    </a:cubicBezTo>
                    <a:cubicBezTo>
                      <a:pt x="14694" y="4084"/>
                      <a:pt x="14869" y="4093"/>
                      <a:pt x="15044" y="4109"/>
                    </a:cubicBezTo>
                    <a:cubicBezTo>
                      <a:pt x="16012" y="4243"/>
                      <a:pt x="16078" y="4376"/>
                      <a:pt x="16412" y="4810"/>
                    </a:cubicBezTo>
                    <a:lnTo>
                      <a:pt x="17112" y="5110"/>
                    </a:lnTo>
                    <a:cubicBezTo>
                      <a:pt x="16712" y="4510"/>
                      <a:pt x="16345" y="3876"/>
                      <a:pt x="15144" y="3709"/>
                    </a:cubicBezTo>
                    <a:cubicBezTo>
                      <a:pt x="14924" y="3679"/>
                      <a:pt x="14701" y="3664"/>
                      <a:pt x="14477" y="3664"/>
                    </a:cubicBezTo>
                    <a:cubicBezTo>
                      <a:pt x="13953" y="3664"/>
                      <a:pt x="13423" y="3746"/>
                      <a:pt x="12909" y="3909"/>
                    </a:cubicBezTo>
                    <a:cubicBezTo>
                      <a:pt x="12376" y="4043"/>
                      <a:pt x="11842" y="4143"/>
                      <a:pt x="11308" y="4176"/>
                    </a:cubicBezTo>
                    <a:cubicBezTo>
                      <a:pt x="9674" y="4176"/>
                      <a:pt x="8440" y="3876"/>
                      <a:pt x="7572" y="3242"/>
                    </a:cubicBezTo>
                    <a:cubicBezTo>
                      <a:pt x="7139" y="2842"/>
                      <a:pt x="6738" y="2441"/>
                      <a:pt x="6371" y="1974"/>
                    </a:cubicBezTo>
                    <a:cubicBezTo>
                      <a:pt x="5938" y="1374"/>
                      <a:pt x="5404" y="874"/>
                      <a:pt x="4804" y="440"/>
                    </a:cubicBezTo>
                    <a:cubicBezTo>
                      <a:pt x="4262" y="142"/>
                      <a:pt x="3675" y="1"/>
                      <a:pt x="30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9">
                <a:extLst>
                  <a:ext uri="{FF2B5EF4-FFF2-40B4-BE49-F238E27FC236}">
                    <a16:creationId xmlns:a16="http://schemas.microsoft.com/office/drawing/2014/main" id="{2AE39F18-1089-05FB-3D23-DC29D501D015}"/>
                  </a:ext>
                </a:extLst>
              </p:cNvPr>
              <p:cNvSpPr/>
              <p:nvPr/>
            </p:nvSpPr>
            <p:spPr>
              <a:xfrm flipH="1">
                <a:off x="6555478" y="1446230"/>
                <a:ext cx="57514" cy="5326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391" extrusionOk="0">
                    <a:moveTo>
                      <a:pt x="1281" y="0"/>
                    </a:moveTo>
                    <a:cubicBezTo>
                      <a:pt x="595" y="0"/>
                      <a:pt x="1" y="615"/>
                      <a:pt x="113" y="1372"/>
                    </a:cubicBezTo>
                    <a:cubicBezTo>
                      <a:pt x="203" y="2035"/>
                      <a:pt x="745" y="2390"/>
                      <a:pt x="1290" y="2390"/>
                    </a:cubicBezTo>
                    <a:cubicBezTo>
                      <a:pt x="1759" y="2390"/>
                      <a:pt x="2229" y="2127"/>
                      <a:pt x="2415" y="1572"/>
                    </a:cubicBezTo>
                    <a:cubicBezTo>
                      <a:pt x="2581" y="938"/>
                      <a:pt x="2281" y="304"/>
                      <a:pt x="1681" y="71"/>
                    </a:cubicBezTo>
                    <a:cubicBezTo>
                      <a:pt x="1547" y="23"/>
                      <a:pt x="1413" y="0"/>
                      <a:pt x="12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9">
                <a:extLst>
                  <a:ext uri="{FF2B5EF4-FFF2-40B4-BE49-F238E27FC236}">
                    <a16:creationId xmlns:a16="http://schemas.microsoft.com/office/drawing/2014/main" id="{3F01EB4A-010C-94DD-B6A6-4A01B6D3EF16}"/>
                  </a:ext>
                </a:extLst>
              </p:cNvPr>
              <p:cNvSpPr/>
              <p:nvPr/>
            </p:nvSpPr>
            <p:spPr>
              <a:xfrm flipH="1">
                <a:off x="6568866" y="1458191"/>
                <a:ext cx="22297" cy="23634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61" extrusionOk="0">
                    <a:moveTo>
                      <a:pt x="467" y="1"/>
                    </a:moveTo>
                    <a:cubicBezTo>
                      <a:pt x="200" y="67"/>
                      <a:pt x="34" y="301"/>
                      <a:pt x="34" y="568"/>
                    </a:cubicBezTo>
                    <a:cubicBezTo>
                      <a:pt x="0" y="735"/>
                      <a:pt x="100" y="935"/>
                      <a:pt x="267" y="1035"/>
                    </a:cubicBezTo>
                    <a:cubicBezTo>
                      <a:pt x="319" y="1052"/>
                      <a:pt x="373" y="1060"/>
                      <a:pt x="427" y="1060"/>
                    </a:cubicBezTo>
                    <a:cubicBezTo>
                      <a:pt x="581" y="1060"/>
                      <a:pt x="735" y="992"/>
                      <a:pt x="834" y="868"/>
                    </a:cubicBezTo>
                    <a:cubicBezTo>
                      <a:pt x="968" y="701"/>
                      <a:pt x="1001" y="501"/>
                      <a:pt x="934" y="301"/>
                    </a:cubicBezTo>
                    <a:cubicBezTo>
                      <a:pt x="868" y="101"/>
                      <a:pt x="667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9">
                <a:extLst>
                  <a:ext uri="{FF2B5EF4-FFF2-40B4-BE49-F238E27FC236}">
                    <a16:creationId xmlns:a16="http://schemas.microsoft.com/office/drawing/2014/main" id="{6D45A0AF-F3B8-14C3-1B2A-7A5D1905D280}"/>
                  </a:ext>
                </a:extLst>
              </p:cNvPr>
              <p:cNvSpPr/>
              <p:nvPr/>
            </p:nvSpPr>
            <p:spPr>
              <a:xfrm flipH="1">
                <a:off x="6533939" y="1394975"/>
                <a:ext cx="66157" cy="78096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3506" extrusionOk="0">
                    <a:moveTo>
                      <a:pt x="1425" y="1"/>
                    </a:moveTo>
                    <a:cubicBezTo>
                      <a:pt x="1395" y="1"/>
                      <a:pt x="1365" y="2"/>
                      <a:pt x="1335" y="3"/>
                    </a:cubicBezTo>
                    <a:cubicBezTo>
                      <a:pt x="868" y="3"/>
                      <a:pt x="435" y="137"/>
                      <a:pt x="1" y="370"/>
                    </a:cubicBezTo>
                    <a:cubicBezTo>
                      <a:pt x="168" y="470"/>
                      <a:pt x="301" y="537"/>
                      <a:pt x="468" y="637"/>
                    </a:cubicBezTo>
                    <a:cubicBezTo>
                      <a:pt x="735" y="504"/>
                      <a:pt x="1035" y="437"/>
                      <a:pt x="1335" y="404"/>
                    </a:cubicBezTo>
                    <a:cubicBezTo>
                      <a:pt x="1736" y="404"/>
                      <a:pt x="2102" y="570"/>
                      <a:pt x="2303" y="871"/>
                    </a:cubicBezTo>
                    <a:cubicBezTo>
                      <a:pt x="2503" y="1304"/>
                      <a:pt x="2436" y="1805"/>
                      <a:pt x="2136" y="2172"/>
                    </a:cubicBezTo>
                    <a:cubicBezTo>
                      <a:pt x="1802" y="2572"/>
                      <a:pt x="1369" y="2905"/>
                      <a:pt x="902" y="3106"/>
                    </a:cubicBezTo>
                    <a:cubicBezTo>
                      <a:pt x="701" y="3239"/>
                      <a:pt x="802" y="3506"/>
                      <a:pt x="1002" y="3506"/>
                    </a:cubicBezTo>
                    <a:cubicBezTo>
                      <a:pt x="1035" y="3506"/>
                      <a:pt x="1068" y="3506"/>
                      <a:pt x="1102" y="3473"/>
                    </a:cubicBezTo>
                    <a:cubicBezTo>
                      <a:pt x="1635" y="3239"/>
                      <a:pt x="2069" y="2872"/>
                      <a:pt x="2469" y="2438"/>
                    </a:cubicBezTo>
                    <a:cubicBezTo>
                      <a:pt x="2870" y="1938"/>
                      <a:pt x="2970" y="1238"/>
                      <a:pt x="2670" y="671"/>
                    </a:cubicBezTo>
                    <a:cubicBezTo>
                      <a:pt x="2386" y="261"/>
                      <a:pt x="1925" y="1"/>
                      <a:pt x="1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0" name="Google Shape;660;p39">
                <a:extLst>
                  <a:ext uri="{FF2B5EF4-FFF2-40B4-BE49-F238E27FC236}">
                    <a16:creationId xmlns:a16="http://schemas.microsoft.com/office/drawing/2014/main" id="{05750321-97B9-88D8-1D3C-647F9D9CC2EF}"/>
                  </a:ext>
                </a:extLst>
              </p:cNvPr>
              <p:cNvGrpSpPr/>
              <p:nvPr/>
            </p:nvGrpSpPr>
            <p:grpSpPr>
              <a:xfrm>
                <a:off x="6525006" y="774104"/>
                <a:ext cx="477064" cy="447082"/>
                <a:chOff x="6653195" y="771607"/>
                <a:chExt cx="477064" cy="447082"/>
              </a:xfrm>
            </p:grpSpPr>
            <p:sp>
              <p:nvSpPr>
                <p:cNvPr id="661" name="Google Shape;661;p39">
                  <a:extLst>
                    <a:ext uri="{FF2B5EF4-FFF2-40B4-BE49-F238E27FC236}">
                      <a16:creationId xmlns:a16="http://schemas.microsoft.com/office/drawing/2014/main" id="{3AB2BDB5-416E-0CB2-0980-35AEA8C10977}"/>
                    </a:ext>
                  </a:extLst>
                </p:cNvPr>
                <p:cNvSpPr/>
                <p:nvPr/>
              </p:nvSpPr>
              <p:spPr>
                <a:xfrm flipH="1">
                  <a:off x="6653195" y="771607"/>
                  <a:ext cx="477064" cy="432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7" h="19404" extrusionOk="0">
                      <a:moveTo>
                        <a:pt x="10706" y="1"/>
                      </a:moveTo>
                      <a:cubicBezTo>
                        <a:pt x="9913" y="1"/>
                        <a:pt x="9135" y="171"/>
                        <a:pt x="8407" y="523"/>
                      </a:cubicBezTo>
                      <a:cubicBezTo>
                        <a:pt x="7139" y="1191"/>
                        <a:pt x="5938" y="1924"/>
                        <a:pt x="4771" y="2758"/>
                      </a:cubicBezTo>
                      <a:cubicBezTo>
                        <a:pt x="3703" y="3492"/>
                        <a:pt x="2469" y="3893"/>
                        <a:pt x="1802" y="5060"/>
                      </a:cubicBezTo>
                      <a:cubicBezTo>
                        <a:pt x="1068" y="6394"/>
                        <a:pt x="735" y="7895"/>
                        <a:pt x="901" y="9396"/>
                      </a:cubicBezTo>
                      <a:cubicBezTo>
                        <a:pt x="1035" y="10464"/>
                        <a:pt x="1268" y="11531"/>
                        <a:pt x="1001" y="12599"/>
                      </a:cubicBezTo>
                      <a:cubicBezTo>
                        <a:pt x="701" y="13733"/>
                        <a:pt x="1" y="15668"/>
                        <a:pt x="468" y="16735"/>
                      </a:cubicBezTo>
                      <a:cubicBezTo>
                        <a:pt x="835" y="17569"/>
                        <a:pt x="1502" y="18236"/>
                        <a:pt x="2336" y="18603"/>
                      </a:cubicBezTo>
                      <a:cubicBezTo>
                        <a:pt x="3136" y="18970"/>
                        <a:pt x="4004" y="19237"/>
                        <a:pt x="4904" y="19404"/>
                      </a:cubicBezTo>
                      <a:cubicBezTo>
                        <a:pt x="5872" y="13466"/>
                        <a:pt x="10108" y="8596"/>
                        <a:pt x="15845" y="6828"/>
                      </a:cubicBezTo>
                      <a:cubicBezTo>
                        <a:pt x="16649" y="6572"/>
                        <a:pt x="17513" y="6394"/>
                        <a:pt x="18359" y="6394"/>
                      </a:cubicBezTo>
                      <a:cubicBezTo>
                        <a:pt x="19163" y="6394"/>
                        <a:pt x="19949" y="6555"/>
                        <a:pt x="20649" y="6961"/>
                      </a:cubicBezTo>
                      <a:cubicBezTo>
                        <a:pt x="21383" y="6061"/>
                        <a:pt x="21416" y="4793"/>
                        <a:pt x="20749" y="3859"/>
                      </a:cubicBezTo>
                      <a:cubicBezTo>
                        <a:pt x="20215" y="3092"/>
                        <a:pt x="19281" y="2725"/>
                        <a:pt x="18414" y="2391"/>
                      </a:cubicBezTo>
                      <a:lnTo>
                        <a:pt x="14911" y="1057"/>
                      </a:lnTo>
                      <a:cubicBezTo>
                        <a:pt x="13877" y="624"/>
                        <a:pt x="12810" y="290"/>
                        <a:pt x="11709" y="90"/>
                      </a:cubicBezTo>
                      <a:cubicBezTo>
                        <a:pt x="11374" y="31"/>
                        <a:pt x="11039" y="1"/>
                        <a:pt x="1070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9">
                  <a:extLst>
                    <a:ext uri="{FF2B5EF4-FFF2-40B4-BE49-F238E27FC236}">
                      <a16:creationId xmlns:a16="http://schemas.microsoft.com/office/drawing/2014/main" id="{CFE3E0FE-75B4-44B4-4883-08CF0AE1EB2B}"/>
                    </a:ext>
                  </a:extLst>
                </p:cNvPr>
                <p:cNvSpPr/>
                <p:nvPr/>
              </p:nvSpPr>
              <p:spPr>
                <a:xfrm flipH="1">
                  <a:off x="6666582" y="850861"/>
                  <a:ext cx="419082" cy="36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4" h="16513" extrusionOk="0">
                      <a:moveTo>
                        <a:pt x="16379" y="1"/>
                      </a:moveTo>
                      <a:lnTo>
                        <a:pt x="16379" y="1"/>
                      </a:lnTo>
                      <a:cubicBezTo>
                        <a:pt x="16545" y="1002"/>
                        <a:pt x="16278" y="2002"/>
                        <a:pt x="15678" y="2803"/>
                      </a:cubicBezTo>
                      <a:cubicBezTo>
                        <a:pt x="15244" y="2803"/>
                        <a:pt x="14844" y="2836"/>
                        <a:pt x="14444" y="2870"/>
                      </a:cubicBezTo>
                      <a:cubicBezTo>
                        <a:pt x="14511" y="2403"/>
                        <a:pt x="14377" y="1902"/>
                        <a:pt x="14077" y="1502"/>
                      </a:cubicBezTo>
                      <a:cubicBezTo>
                        <a:pt x="14010" y="2036"/>
                        <a:pt x="13843" y="2569"/>
                        <a:pt x="13577" y="3036"/>
                      </a:cubicBezTo>
                      <a:cubicBezTo>
                        <a:pt x="11709" y="3437"/>
                        <a:pt x="9974" y="4237"/>
                        <a:pt x="8473" y="5371"/>
                      </a:cubicBezTo>
                      <a:cubicBezTo>
                        <a:pt x="6905" y="6572"/>
                        <a:pt x="5604" y="8073"/>
                        <a:pt x="4603" y="9741"/>
                      </a:cubicBezTo>
                      <a:cubicBezTo>
                        <a:pt x="4237" y="9708"/>
                        <a:pt x="3870" y="9575"/>
                        <a:pt x="3503" y="9408"/>
                      </a:cubicBezTo>
                      <a:lnTo>
                        <a:pt x="3503" y="9408"/>
                      </a:lnTo>
                      <a:cubicBezTo>
                        <a:pt x="3642" y="9756"/>
                        <a:pt x="3862" y="9846"/>
                        <a:pt x="4151" y="9846"/>
                      </a:cubicBezTo>
                      <a:cubicBezTo>
                        <a:pt x="4278" y="9846"/>
                        <a:pt x="4418" y="9828"/>
                        <a:pt x="4570" y="9808"/>
                      </a:cubicBezTo>
                      <a:lnTo>
                        <a:pt x="4570" y="9808"/>
                      </a:lnTo>
                      <a:cubicBezTo>
                        <a:pt x="3836" y="11076"/>
                        <a:pt x="3236" y="12410"/>
                        <a:pt x="2769" y="13778"/>
                      </a:cubicBezTo>
                      <a:cubicBezTo>
                        <a:pt x="2539" y="13810"/>
                        <a:pt x="2307" y="13827"/>
                        <a:pt x="2075" y="13827"/>
                      </a:cubicBezTo>
                      <a:cubicBezTo>
                        <a:pt x="1365" y="13827"/>
                        <a:pt x="654" y="13671"/>
                        <a:pt x="0" y="13344"/>
                      </a:cubicBezTo>
                      <a:lnTo>
                        <a:pt x="0" y="13344"/>
                      </a:lnTo>
                      <a:cubicBezTo>
                        <a:pt x="667" y="14078"/>
                        <a:pt x="1535" y="14578"/>
                        <a:pt x="2502" y="14778"/>
                      </a:cubicBezTo>
                      <a:cubicBezTo>
                        <a:pt x="2435" y="15012"/>
                        <a:pt x="2435" y="15279"/>
                        <a:pt x="2469" y="15545"/>
                      </a:cubicBezTo>
                      <a:cubicBezTo>
                        <a:pt x="2502" y="15979"/>
                        <a:pt x="2769" y="16379"/>
                        <a:pt x="3202" y="16513"/>
                      </a:cubicBezTo>
                      <a:cubicBezTo>
                        <a:pt x="3369" y="12310"/>
                        <a:pt x="5904" y="8374"/>
                        <a:pt x="9307" y="5872"/>
                      </a:cubicBezTo>
                      <a:cubicBezTo>
                        <a:pt x="10574" y="4871"/>
                        <a:pt x="12042" y="4137"/>
                        <a:pt x="13610" y="3737"/>
                      </a:cubicBezTo>
                      <a:cubicBezTo>
                        <a:pt x="14216" y="3579"/>
                        <a:pt x="14842" y="3499"/>
                        <a:pt x="15471" y="3499"/>
                      </a:cubicBezTo>
                      <a:cubicBezTo>
                        <a:pt x="16435" y="3499"/>
                        <a:pt x="17405" y="3687"/>
                        <a:pt x="18313" y="4071"/>
                      </a:cubicBezTo>
                      <a:lnTo>
                        <a:pt x="18680" y="3170"/>
                      </a:lnTo>
                      <a:lnTo>
                        <a:pt x="18513" y="3137"/>
                      </a:lnTo>
                      <a:cubicBezTo>
                        <a:pt x="18780" y="2536"/>
                        <a:pt x="18814" y="1869"/>
                        <a:pt x="18613" y="1269"/>
                      </a:cubicBezTo>
                      <a:lnTo>
                        <a:pt x="18613" y="1269"/>
                      </a:lnTo>
                      <a:cubicBezTo>
                        <a:pt x="18480" y="1902"/>
                        <a:pt x="18247" y="2469"/>
                        <a:pt x="17880" y="2970"/>
                      </a:cubicBezTo>
                      <a:cubicBezTo>
                        <a:pt x="17613" y="2936"/>
                        <a:pt x="17346" y="2903"/>
                        <a:pt x="17046" y="2870"/>
                      </a:cubicBezTo>
                      <a:cubicBezTo>
                        <a:pt x="17346" y="1869"/>
                        <a:pt x="17079" y="768"/>
                        <a:pt x="163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3" name="Google Shape;663;p39">
                <a:extLst>
                  <a:ext uri="{FF2B5EF4-FFF2-40B4-BE49-F238E27FC236}">
                    <a16:creationId xmlns:a16="http://schemas.microsoft.com/office/drawing/2014/main" id="{230C22BB-2A8F-DA5A-FF0B-0B432E0D2975}"/>
                  </a:ext>
                </a:extLst>
              </p:cNvPr>
              <p:cNvSpPr/>
              <p:nvPr/>
            </p:nvSpPr>
            <p:spPr>
              <a:xfrm flipH="1">
                <a:off x="6834852" y="2539910"/>
                <a:ext cx="526848" cy="210276"/>
              </a:xfrm>
              <a:custGeom>
                <a:avLst/>
                <a:gdLst/>
                <a:ahLst/>
                <a:cxnLst/>
                <a:rect l="l" t="t" r="r" b="b"/>
                <a:pathLst>
                  <a:path w="23652" h="9440" extrusionOk="0">
                    <a:moveTo>
                      <a:pt x="1838" y="0"/>
                    </a:moveTo>
                    <a:cubicBezTo>
                      <a:pt x="1727" y="0"/>
                      <a:pt x="1615" y="13"/>
                      <a:pt x="1502" y="40"/>
                    </a:cubicBezTo>
                    <a:cubicBezTo>
                      <a:pt x="535" y="240"/>
                      <a:pt x="134" y="1274"/>
                      <a:pt x="101" y="2242"/>
                    </a:cubicBezTo>
                    <a:cubicBezTo>
                      <a:pt x="1" y="4410"/>
                      <a:pt x="1102" y="5911"/>
                      <a:pt x="2970" y="7079"/>
                    </a:cubicBezTo>
                    <a:cubicBezTo>
                      <a:pt x="4971" y="8313"/>
                      <a:pt x="7273" y="9080"/>
                      <a:pt x="9641" y="9314"/>
                    </a:cubicBezTo>
                    <a:cubicBezTo>
                      <a:pt x="10543" y="9395"/>
                      <a:pt x="11468" y="9439"/>
                      <a:pt x="12399" y="9439"/>
                    </a:cubicBezTo>
                    <a:cubicBezTo>
                      <a:pt x="15256" y="9439"/>
                      <a:pt x="18159" y="9027"/>
                      <a:pt x="20549" y="8046"/>
                    </a:cubicBezTo>
                    <a:cubicBezTo>
                      <a:pt x="20716" y="8013"/>
                      <a:pt x="20882" y="8013"/>
                      <a:pt x="21049" y="8013"/>
                    </a:cubicBezTo>
                    <a:cubicBezTo>
                      <a:pt x="21650" y="7946"/>
                      <a:pt x="22217" y="7779"/>
                      <a:pt x="22717" y="7479"/>
                    </a:cubicBezTo>
                    <a:cubicBezTo>
                      <a:pt x="22984" y="7345"/>
                      <a:pt x="23651" y="7179"/>
                      <a:pt x="23618" y="6812"/>
                    </a:cubicBezTo>
                    <a:cubicBezTo>
                      <a:pt x="23618" y="6645"/>
                      <a:pt x="23518" y="6512"/>
                      <a:pt x="23551" y="6378"/>
                    </a:cubicBezTo>
                    <a:cubicBezTo>
                      <a:pt x="23584" y="6311"/>
                      <a:pt x="23651" y="6245"/>
                      <a:pt x="23618" y="6145"/>
                    </a:cubicBezTo>
                    <a:cubicBezTo>
                      <a:pt x="23618" y="6078"/>
                      <a:pt x="23484" y="5978"/>
                      <a:pt x="23451" y="5878"/>
                    </a:cubicBezTo>
                    <a:cubicBezTo>
                      <a:pt x="23451" y="5744"/>
                      <a:pt x="23551" y="5711"/>
                      <a:pt x="23584" y="5611"/>
                    </a:cubicBezTo>
                    <a:cubicBezTo>
                      <a:pt x="23618" y="5411"/>
                      <a:pt x="23351" y="5277"/>
                      <a:pt x="23318" y="5077"/>
                    </a:cubicBezTo>
                    <a:cubicBezTo>
                      <a:pt x="23318" y="4977"/>
                      <a:pt x="23351" y="4877"/>
                      <a:pt x="23318" y="4777"/>
                    </a:cubicBezTo>
                    <a:cubicBezTo>
                      <a:pt x="23284" y="4677"/>
                      <a:pt x="23051" y="4710"/>
                      <a:pt x="22951" y="4577"/>
                    </a:cubicBezTo>
                    <a:cubicBezTo>
                      <a:pt x="22817" y="4410"/>
                      <a:pt x="22884" y="4043"/>
                      <a:pt x="22884" y="3810"/>
                    </a:cubicBezTo>
                    <a:cubicBezTo>
                      <a:pt x="22884" y="3676"/>
                      <a:pt x="22884" y="3509"/>
                      <a:pt x="22750" y="3476"/>
                    </a:cubicBezTo>
                    <a:cubicBezTo>
                      <a:pt x="22723" y="3457"/>
                      <a:pt x="22692" y="3449"/>
                      <a:pt x="22661" y="3449"/>
                    </a:cubicBezTo>
                    <a:cubicBezTo>
                      <a:pt x="22581" y="3449"/>
                      <a:pt x="22498" y="3504"/>
                      <a:pt x="22450" y="3576"/>
                    </a:cubicBezTo>
                    <a:cubicBezTo>
                      <a:pt x="22384" y="3743"/>
                      <a:pt x="22317" y="3943"/>
                      <a:pt x="22317" y="4143"/>
                    </a:cubicBezTo>
                    <a:cubicBezTo>
                      <a:pt x="22350" y="4343"/>
                      <a:pt x="22250" y="4543"/>
                      <a:pt x="22083" y="4644"/>
                    </a:cubicBezTo>
                    <a:cubicBezTo>
                      <a:pt x="22017" y="4677"/>
                      <a:pt x="21950" y="4710"/>
                      <a:pt x="21883" y="4710"/>
                    </a:cubicBezTo>
                    <a:cubicBezTo>
                      <a:pt x="21783" y="4644"/>
                      <a:pt x="21716" y="4543"/>
                      <a:pt x="21716" y="4410"/>
                    </a:cubicBezTo>
                    <a:cubicBezTo>
                      <a:pt x="21650" y="4177"/>
                      <a:pt x="21983" y="4043"/>
                      <a:pt x="22117" y="3843"/>
                    </a:cubicBezTo>
                    <a:cubicBezTo>
                      <a:pt x="22283" y="3609"/>
                      <a:pt x="22217" y="3276"/>
                      <a:pt x="22017" y="3109"/>
                    </a:cubicBezTo>
                    <a:cubicBezTo>
                      <a:pt x="21616" y="3576"/>
                      <a:pt x="21149" y="4010"/>
                      <a:pt x="20649" y="4377"/>
                    </a:cubicBezTo>
                    <a:cubicBezTo>
                      <a:pt x="20182" y="4677"/>
                      <a:pt x="19882" y="5077"/>
                      <a:pt x="19715" y="5578"/>
                    </a:cubicBezTo>
                    <a:cubicBezTo>
                      <a:pt x="18412" y="5888"/>
                      <a:pt x="17093" y="6039"/>
                      <a:pt x="15783" y="6039"/>
                    </a:cubicBezTo>
                    <a:cubicBezTo>
                      <a:pt x="11459" y="6039"/>
                      <a:pt x="7237" y="4388"/>
                      <a:pt x="4037" y="1341"/>
                    </a:cubicBezTo>
                    <a:cubicBezTo>
                      <a:pt x="3419" y="723"/>
                      <a:pt x="2670" y="0"/>
                      <a:pt x="1838" y="0"/>
                    </a:cubicBezTo>
                    <a:close/>
                  </a:path>
                </a:pathLst>
              </a:custGeom>
              <a:solidFill>
                <a:srgbClr val="BF9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9">
                <a:extLst>
                  <a:ext uri="{FF2B5EF4-FFF2-40B4-BE49-F238E27FC236}">
                    <a16:creationId xmlns:a16="http://schemas.microsoft.com/office/drawing/2014/main" id="{798223FF-1D51-3648-869A-825B93A205C0}"/>
                  </a:ext>
                </a:extLst>
              </p:cNvPr>
              <p:cNvSpPr/>
              <p:nvPr/>
            </p:nvSpPr>
            <p:spPr>
              <a:xfrm flipH="1">
                <a:off x="6790279" y="1585983"/>
                <a:ext cx="422802" cy="1326343"/>
              </a:xfrm>
              <a:custGeom>
                <a:avLst/>
                <a:gdLst/>
                <a:ahLst/>
                <a:cxnLst/>
                <a:rect l="l" t="t" r="r" b="b"/>
                <a:pathLst>
                  <a:path w="18981" h="59544" extrusionOk="0">
                    <a:moveTo>
                      <a:pt x="5589" y="1"/>
                    </a:moveTo>
                    <a:cubicBezTo>
                      <a:pt x="4714" y="1"/>
                      <a:pt x="3838" y="57"/>
                      <a:pt x="2969" y="168"/>
                    </a:cubicBezTo>
                    <a:cubicBezTo>
                      <a:pt x="2002" y="301"/>
                      <a:pt x="768" y="868"/>
                      <a:pt x="934" y="1836"/>
                    </a:cubicBezTo>
                    <a:lnTo>
                      <a:pt x="834" y="4104"/>
                    </a:lnTo>
                    <a:cubicBezTo>
                      <a:pt x="401" y="10409"/>
                      <a:pt x="0" y="16813"/>
                      <a:pt x="1001" y="23084"/>
                    </a:cubicBezTo>
                    <a:cubicBezTo>
                      <a:pt x="1568" y="26253"/>
                      <a:pt x="2335" y="29422"/>
                      <a:pt x="3269" y="32558"/>
                    </a:cubicBezTo>
                    <a:cubicBezTo>
                      <a:pt x="4971" y="38595"/>
                      <a:pt x="10174" y="53873"/>
                      <a:pt x="12876" y="59544"/>
                    </a:cubicBezTo>
                    <a:lnTo>
                      <a:pt x="18981" y="58376"/>
                    </a:lnTo>
                    <a:cubicBezTo>
                      <a:pt x="16279" y="49003"/>
                      <a:pt x="11075" y="31590"/>
                      <a:pt x="11342" y="21850"/>
                    </a:cubicBezTo>
                    <a:cubicBezTo>
                      <a:pt x="11509" y="15279"/>
                      <a:pt x="11509" y="7507"/>
                      <a:pt x="11542" y="902"/>
                    </a:cubicBezTo>
                    <a:cubicBezTo>
                      <a:pt x="9612" y="297"/>
                      <a:pt x="7601" y="1"/>
                      <a:pt x="5589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9">
                <a:extLst>
                  <a:ext uri="{FF2B5EF4-FFF2-40B4-BE49-F238E27FC236}">
                    <a16:creationId xmlns:a16="http://schemas.microsoft.com/office/drawing/2014/main" id="{5AB816FF-8719-2CD1-5681-325F243801AA}"/>
                  </a:ext>
                </a:extLst>
              </p:cNvPr>
              <p:cNvSpPr/>
              <p:nvPr/>
            </p:nvSpPr>
            <p:spPr>
              <a:xfrm flipH="1">
                <a:off x="6696657" y="2843941"/>
                <a:ext cx="355197" cy="212147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9524" extrusionOk="0">
                    <a:moveTo>
                      <a:pt x="9975" y="1"/>
                    </a:moveTo>
                    <a:cubicBezTo>
                      <a:pt x="9441" y="68"/>
                      <a:pt x="9174" y="401"/>
                      <a:pt x="8640" y="468"/>
                    </a:cubicBezTo>
                    <a:cubicBezTo>
                      <a:pt x="8372" y="539"/>
                      <a:pt x="8104" y="573"/>
                      <a:pt x="7836" y="573"/>
                    </a:cubicBezTo>
                    <a:cubicBezTo>
                      <a:pt x="7604" y="573"/>
                      <a:pt x="7371" y="548"/>
                      <a:pt x="7139" y="501"/>
                    </a:cubicBezTo>
                    <a:cubicBezTo>
                      <a:pt x="6979" y="478"/>
                      <a:pt x="6821" y="466"/>
                      <a:pt x="6668" y="466"/>
                    </a:cubicBezTo>
                    <a:cubicBezTo>
                      <a:pt x="5924" y="466"/>
                      <a:pt x="5281" y="750"/>
                      <a:pt x="5004" y="1469"/>
                    </a:cubicBezTo>
                    <a:cubicBezTo>
                      <a:pt x="5004" y="1502"/>
                      <a:pt x="4971" y="1569"/>
                      <a:pt x="4938" y="1602"/>
                    </a:cubicBezTo>
                    <a:cubicBezTo>
                      <a:pt x="4671" y="2203"/>
                      <a:pt x="4504" y="2870"/>
                      <a:pt x="4104" y="3370"/>
                    </a:cubicBezTo>
                    <a:cubicBezTo>
                      <a:pt x="3236" y="4471"/>
                      <a:pt x="1769" y="5271"/>
                      <a:pt x="801" y="6572"/>
                    </a:cubicBezTo>
                    <a:cubicBezTo>
                      <a:pt x="568" y="6873"/>
                      <a:pt x="1" y="7673"/>
                      <a:pt x="768" y="7873"/>
                    </a:cubicBezTo>
                    <a:cubicBezTo>
                      <a:pt x="797" y="7881"/>
                      <a:pt x="832" y="7885"/>
                      <a:pt x="872" y="7885"/>
                    </a:cubicBezTo>
                    <a:cubicBezTo>
                      <a:pt x="1326" y="7885"/>
                      <a:pt x="2396" y="7388"/>
                      <a:pt x="2703" y="7173"/>
                    </a:cubicBezTo>
                    <a:cubicBezTo>
                      <a:pt x="3357" y="6649"/>
                      <a:pt x="3273" y="5804"/>
                      <a:pt x="4499" y="5804"/>
                    </a:cubicBezTo>
                    <a:cubicBezTo>
                      <a:pt x="4522" y="5804"/>
                      <a:pt x="4546" y="5804"/>
                      <a:pt x="4571" y="5805"/>
                    </a:cubicBezTo>
                    <a:lnTo>
                      <a:pt x="4537" y="8040"/>
                    </a:lnTo>
                    <a:cubicBezTo>
                      <a:pt x="4471" y="8440"/>
                      <a:pt x="4571" y="8807"/>
                      <a:pt x="4804" y="9141"/>
                    </a:cubicBezTo>
                    <a:cubicBezTo>
                      <a:pt x="4986" y="9359"/>
                      <a:pt x="5248" y="9439"/>
                      <a:pt x="5529" y="9439"/>
                    </a:cubicBezTo>
                    <a:cubicBezTo>
                      <a:pt x="5763" y="9439"/>
                      <a:pt x="6011" y="9383"/>
                      <a:pt x="6239" y="9308"/>
                    </a:cubicBezTo>
                    <a:cubicBezTo>
                      <a:pt x="6723" y="9146"/>
                      <a:pt x="6895" y="8170"/>
                      <a:pt x="7360" y="8170"/>
                    </a:cubicBezTo>
                    <a:cubicBezTo>
                      <a:pt x="7375" y="8170"/>
                      <a:pt x="7391" y="8171"/>
                      <a:pt x="7406" y="8173"/>
                    </a:cubicBezTo>
                    <a:cubicBezTo>
                      <a:pt x="7773" y="8240"/>
                      <a:pt x="8373" y="9241"/>
                      <a:pt x="8707" y="9374"/>
                    </a:cubicBezTo>
                    <a:cubicBezTo>
                      <a:pt x="8882" y="9472"/>
                      <a:pt x="9079" y="9523"/>
                      <a:pt x="9280" y="9523"/>
                    </a:cubicBezTo>
                    <a:cubicBezTo>
                      <a:pt x="9423" y="9523"/>
                      <a:pt x="9569" y="9497"/>
                      <a:pt x="9708" y="9441"/>
                    </a:cubicBezTo>
                    <a:cubicBezTo>
                      <a:pt x="10008" y="9241"/>
                      <a:pt x="10041" y="7373"/>
                      <a:pt x="10308" y="7139"/>
                    </a:cubicBezTo>
                    <a:cubicBezTo>
                      <a:pt x="10395" y="7068"/>
                      <a:pt x="10491" y="7037"/>
                      <a:pt x="10594" y="7037"/>
                    </a:cubicBezTo>
                    <a:cubicBezTo>
                      <a:pt x="11260" y="7037"/>
                      <a:pt x="12214" y="8332"/>
                      <a:pt x="12896" y="8332"/>
                    </a:cubicBezTo>
                    <a:cubicBezTo>
                      <a:pt x="12996" y="8332"/>
                      <a:pt x="13090" y="8304"/>
                      <a:pt x="13177" y="8240"/>
                    </a:cubicBezTo>
                    <a:cubicBezTo>
                      <a:pt x="13577" y="7973"/>
                      <a:pt x="12743" y="5705"/>
                      <a:pt x="13077" y="5338"/>
                    </a:cubicBezTo>
                    <a:cubicBezTo>
                      <a:pt x="13133" y="5282"/>
                      <a:pt x="13202" y="5258"/>
                      <a:pt x="13280" y="5258"/>
                    </a:cubicBezTo>
                    <a:cubicBezTo>
                      <a:pt x="13760" y="5258"/>
                      <a:pt x="14607" y="6170"/>
                      <a:pt x="15238" y="6170"/>
                    </a:cubicBezTo>
                    <a:cubicBezTo>
                      <a:pt x="15418" y="6170"/>
                      <a:pt x="15581" y="6096"/>
                      <a:pt x="15712" y="5905"/>
                    </a:cubicBezTo>
                    <a:cubicBezTo>
                      <a:pt x="15946" y="5538"/>
                      <a:pt x="15745" y="5005"/>
                      <a:pt x="15479" y="4638"/>
                    </a:cubicBezTo>
                    <a:cubicBezTo>
                      <a:pt x="15445" y="4604"/>
                      <a:pt x="15412" y="4571"/>
                      <a:pt x="15412" y="4571"/>
                    </a:cubicBezTo>
                    <a:lnTo>
                      <a:pt x="15445" y="4504"/>
                    </a:lnTo>
                    <a:cubicBezTo>
                      <a:pt x="14278" y="3270"/>
                      <a:pt x="13444" y="2069"/>
                      <a:pt x="12310" y="802"/>
                    </a:cubicBezTo>
                    <a:cubicBezTo>
                      <a:pt x="11642" y="268"/>
                      <a:pt x="10809" y="1"/>
                      <a:pt x="9975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9">
                <a:extLst>
                  <a:ext uri="{FF2B5EF4-FFF2-40B4-BE49-F238E27FC236}">
                    <a16:creationId xmlns:a16="http://schemas.microsoft.com/office/drawing/2014/main" id="{9A85EA86-9CB0-B2CF-DDD3-8A43004F8E10}"/>
                  </a:ext>
                </a:extLst>
              </p:cNvPr>
              <p:cNvSpPr/>
              <p:nvPr/>
            </p:nvSpPr>
            <p:spPr>
              <a:xfrm flipH="1">
                <a:off x="6698885" y="2873367"/>
                <a:ext cx="248945" cy="189048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8487" extrusionOk="0">
                    <a:moveTo>
                      <a:pt x="4509" y="1"/>
                    </a:moveTo>
                    <a:cubicBezTo>
                      <a:pt x="4297" y="1"/>
                      <a:pt x="4085" y="68"/>
                      <a:pt x="3904" y="181"/>
                    </a:cubicBezTo>
                    <a:cubicBezTo>
                      <a:pt x="3637" y="415"/>
                      <a:pt x="3603" y="781"/>
                      <a:pt x="3537" y="1148"/>
                    </a:cubicBezTo>
                    <a:cubicBezTo>
                      <a:pt x="3270" y="2249"/>
                      <a:pt x="2236" y="2983"/>
                      <a:pt x="1202" y="3450"/>
                    </a:cubicBezTo>
                    <a:cubicBezTo>
                      <a:pt x="935" y="3550"/>
                      <a:pt x="668" y="3717"/>
                      <a:pt x="635" y="3984"/>
                    </a:cubicBezTo>
                    <a:cubicBezTo>
                      <a:pt x="668" y="4151"/>
                      <a:pt x="768" y="4317"/>
                      <a:pt x="935" y="4384"/>
                    </a:cubicBezTo>
                    <a:cubicBezTo>
                      <a:pt x="968" y="4384"/>
                      <a:pt x="234" y="4984"/>
                      <a:pt x="268" y="4984"/>
                    </a:cubicBezTo>
                    <a:cubicBezTo>
                      <a:pt x="34" y="5952"/>
                      <a:pt x="168" y="6552"/>
                      <a:pt x="1" y="7553"/>
                    </a:cubicBezTo>
                    <a:cubicBezTo>
                      <a:pt x="1" y="7686"/>
                      <a:pt x="268" y="7720"/>
                      <a:pt x="301" y="7887"/>
                    </a:cubicBezTo>
                    <a:cubicBezTo>
                      <a:pt x="301" y="8087"/>
                      <a:pt x="401" y="8253"/>
                      <a:pt x="568" y="8354"/>
                    </a:cubicBezTo>
                    <a:cubicBezTo>
                      <a:pt x="635" y="8376"/>
                      <a:pt x="701" y="8387"/>
                      <a:pt x="767" y="8387"/>
                    </a:cubicBezTo>
                    <a:cubicBezTo>
                      <a:pt x="898" y="8387"/>
                      <a:pt x="1024" y="8342"/>
                      <a:pt x="1135" y="8253"/>
                    </a:cubicBezTo>
                    <a:cubicBezTo>
                      <a:pt x="1302" y="8120"/>
                      <a:pt x="1402" y="7920"/>
                      <a:pt x="1502" y="7753"/>
                    </a:cubicBezTo>
                    <a:lnTo>
                      <a:pt x="2503" y="6019"/>
                    </a:lnTo>
                    <a:cubicBezTo>
                      <a:pt x="2603" y="5785"/>
                      <a:pt x="2536" y="5652"/>
                      <a:pt x="2803" y="5618"/>
                    </a:cubicBezTo>
                    <a:cubicBezTo>
                      <a:pt x="2970" y="5618"/>
                      <a:pt x="3003" y="5618"/>
                      <a:pt x="3103" y="5752"/>
                    </a:cubicBezTo>
                    <a:cubicBezTo>
                      <a:pt x="3203" y="6085"/>
                      <a:pt x="3270" y="6419"/>
                      <a:pt x="3303" y="6752"/>
                    </a:cubicBezTo>
                    <a:cubicBezTo>
                      <a:pt x="3403" y="7253"/>
                      <a:pt x="3837" y="7353"/>
                      <a:pt x="3937" y="7853"/>
                    </a:cubicBezTo>
                    <a:cubicBezTo>
                      <a:pt x="3970" y="8020"/>
                      <a:pt x="4004" y="8153"/>
                      <a:pt x="4104" y="8287"/>
                    </a:cubicBezTo>
                    <a:cubicBezTo>
                      <a:pt x="4170" y="8420"/>
                      <a:pt x="4304" y="8487"/>
                      <a:pt x="4471" y="8487"/>
                    </a:cubicBezTo>
                    <a:cubicBezTo>
                      <a:pt x="4704" y="8454"/>
                      <a:pt x="4838" y="8153"/>
                      <a:pt x="4871" y="7887"/>
                    </a:cubicBezTo>
                    <a:cubicBezTo>
                      <a:pt x="5038" y="7053"/>
                      <a:pt x="5171" y="6219"/>
                      <a:pt x="5338" y="5418"/>
                    </a:cubicBezTo>
                    <a:cubicBezTo>
                      <a:pt x="5371" y="5218"/>
                      <a:pt x="5405" y="5051"/>
                      <a:pt x="5505" y="4884"/>
                    </a:cubicBezTo>
                    <a:cubicBezTo>
                      <a:pt x="5605" y="4718"/>
                      <a:pt x="5471" y="4551"/>
                      <a:pt x="5638" y="4551"/>
                    </a:cubicBezTo>
                    <a:cubicBezTo>
                      <a:pt x="6005" y="4551"/>
                      <a:pt x="6472" y="5451"/>
                      <a:pt x="6639" y="5785"/>
                    </a:cubicBezTo>
                    <a:cubicBezTo>
                      <a:pt x="6906" y="6419"/>
                      <a:pt x="7273" y="6486"/>
                      <a:pt x="7706" y="7019"/>
                    </a:cubicBezTo>
                    <a:cubicBezTo>
                      <a:pt x="7819" y="7160"/>
                      <a:pt x="7980" y="7301"/>
                      <a:pt x="8167" y="7301"/>
                    </a:cubicBezTo>
                    <a:cubicBezTo>
                      <a:pt x="8202" y="7301"/>
                      <a:pt x="8237" y="7296"/>
                      <a:pt x="8273" y="7286"/>
                    </a:cubicBezTo>
                    <a:cubicBezTo>
                      <a:pt x="8407" y="7219"/>
                      <a:pt x="8507" y="7086"/>
                      <a:pt x="8507" y="6919"/>
                    </a:cubicBezTo>
                    <a:cubicBezTo>
                      <a:pt x="8507" y="6752"/>
                      <a:pt x="8474" y="6586"/>
                      <a:pt x="8407" y="6419"/>
                    </a:cubicBezTo>
                    <a:cubicBezTo>
                      <a:pt x="8173" y="5718"/>
                      <a:pt x="8307" y="5185"/>
                      <a:pt x="8273" y="4417"/>
                    </a:cubicBezTo>
                    <a:cubicBezTo>
                      <a:pt x="8273" y="4151"/>
                      <a:pt x="7973" y="3650"/>
                      <a:pt x="8207" y="3483"/>
                    </a:cubicBezTo>
                    <a:cubicBezTo>
                      <a:pt x="8251" y="3444"/>
                      <a:pt x="8300" y="3428"/>
                      <a:pt x="8353" y="3428"/>
                    </a:cubicBezTo>
                    <a:cubicBezTo>
                      <a:pt x="8614" y="3428"/>
                      <a:pt x="8957" y="3845"/>
                      <a:pt x="9207" y="3984"/>
                    </a:cubicBezTo>
                    <a:cubicBezTo>
                      <a:pt x="9541" y="4151"/>
                      <a:pt x="10208" y="4584"/>
                      <a:pt x="10575" y="4751"/>
                    </a:cubicBezTo>
                    <a:cubicBezTo>
                      <a:pt x="10589" y="4755"/>
                      <a:pt x="10603" y="4757"/>
                      <a:pt x="10616" y="4757"/>
                    </a:cubicBezTo>
                    <a:cubicBezTo>
                      <a:pt x="10813" y="4757"/>
                      <a:pt x="10852" y="4305"/>
                      <a:pt x="11009" y="4117"/>
                    </a:cubicBezTo>
                    <a:cubicBezTo>
                      <a:pt x="11175" y="3917"/>
                      <a:pt x="10942" y="3583"/>
                      <a:pt x="10742" y="3417"/>
                    </a:cubicBezTo>
                    <a:cubicBezTo>
                      <a:pt x="9975" y="2583"/>
                      <a:pt x="9107" y="1916"/>
                      <a:pt x="8107" y="1382"/>
                    </a:cubicBezTo>
                    <a:lnTo>
                      <a:pt x="8073" y="1349"/>
                    </a:lnTo>
                    <a:cubicBezTo>
                      <a:pt x="7973" y="1248"/>
                      <a:pt x="7840" y="1115"/>
                      <a:pt x="7740" y="1015"/>
                    </a:cubicBezTo>
                    <a:cubicBezTo>
                      <a:pt x="6939" y="314"/>
                      <a:pt x="5838" y="181"/>
                      <a:pt x="4804" y="48"/>
                    </a:cubicBezTo>
                    <a:cubicBezTo>
                      <a:pt x="4708" y="16"/>
                      <a:pt x="4608" y="1"/>
                      <a:pt x="4509" y="1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9">
                <a:extLst>
                  <a:ext uri="{FF2B5EF4-FFF2-40B4-BE49-F238E27FC236}">
                    <a16:creationId xmlns:a16="http://schemas.microsoft.com/office/drawing/2014/main" id="{CC316E53-F837-15DD-7CFD-1B206D3E223F}"/>
                  </a:ext>
                </a:extLst>
              </p:cNvPr>
              <p:cNvSpPr/>
              <p:nvPr/>
            </p:nvSpPr>
            <p:spPr>
              <a:xfrm flipH="1">
                <a:off x="6895039" y="2994788"/>
                <a:ext cx="66892" cy="86672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891" extrusionOk="0">
                    <a:moveTo>
                      <a:pt x="2337" y="1"/>
                    </a:moveTo>
                    <a:cubicBezTo>
                      <a:pt x="2269" y="1"/>
                      <a:pt x="2201" y="12"/>
                      <a:pt x="2135" y="34"/>
                    </a:cubicBezTo>
                    <a:cubicBezTo>
                      <a:pt x="1801" y="101"/>
                      <a:pt x="1534" y="267"/>
                      <a:pt x="1301" y="501"/>
                    </a:cubicBezTo>
                    <a:cubicBezTo>
                      <a:pt x="901" y="834"/>
                      <a:pt x="534" y="1235"/>
                      <a:pt x="267" y="1702"/>
                    </a:cubicBezTo>
                    <a:cubicBezTo>
                      <a:pt x="33" y="2135"/>
                      <a:pt x="0" y="2702"/>
                      <a:pt x="167" y="3203"/>
                    </a:cubicBezTo>
                    <a:cubicBezTo>
                      <a:pt x="368" y="3633"/>
                      <a:pt x="791" y="3891"/>
                      <a:pt x="1245" y="3891"/>
                    </a:cubicBezTo>
                    <a:cubicBezTo>
                      <a:pt x="1318" y="3891"/>
                      <a:pt x="1393" y="3884"/>
                      <a:pt x="1468" y="3870"/>
                    </a:cubicBezTo>
                    <a:cubicBezTo>
                      <a:pt x="1901" y="3670"/>
                      <a:pt x="2235" y="3336"/>
                      <a:pt x="2402" y="2903"/>
                    </a:cubicBezTo>
                    <a:cubicBezTo>
                      <a:pt x="2702" y="2269"/>
                      <a:pt x="2869" y="1568"/>
                      <a:pt x="2969" y="868"/>
                    </a:cubicBezTo>
                    <a:cubicBezTo>
                      <a:pt x="3002" y="701"/>
                      <a:pt x="3002" y="534"/>
                      <a:pt x="2935" y="367"/>
                    </a:cubicBezTo>
                    <a:cubicBezTo>
                      <a:pt x="2806" y="134"/>
                      <a:pt x="2575" y="1"/>
                      <a:pt x="2337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9">
                <a:extLst>
                  <a:ext uri="{FF2B5EF4-FFF2-40B4-BE49-F238E27FC236}">
                    <a16:creationId xmlns:a16="http://schemas.microsoft.com/office/drawing/2014/main" id="{3D4978E4-86C9-7BA0-AAE0-CCE4D6B09C33}"/>
                  </a:ext>
                </a:extLst>
              </p:cNvPr>
              <p:cNvSpPr/>
              <p:nvPr/>
            </p:nvSpPr>
            <p:spPr>
              <a:xfrm flipH="1">
                <a:off x="6825941" y="2980754"/>
                <a:ext cx="49072" cy="989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4441" extrusionOk="0">
                    <a:moveTo>
                      <a:pt x="884" y="1"/>
                    </a:moveTo>
                    <a:cubicBezTo>
                      <a:pt x="813" y="1"/>
                      <a:pt x="740" y="10"/>
                      <a:pt x="668" y="30"/>
                    </a:cubicBezTo>
                    <a:cubicBezTo>
                      <a:pt x="368" y="130"/>
                      <a:pt x="168" y="364"/>
                      <a:pt x="101" y="664"/>
                    </a:cubicBezTo>
                    <a:cubicBezTo>
                      <a:pt x="34" y="931"/>
                      <a:pt x="1" y="1231"/>
                      <a:pt x="34" y="1531"/>
                    </a:cubicBezTo>
                    <a:lnTo>
                      <a:pt x="101" y="2599"/>
                    </a:lnTo>
                    <a:cubicBezTo>
                      <a:pt x="68" y="3066"/>
                      <a:pt x="168" y="3499"/>
                      <a:pt x="368" y="3899"/>
                    </a:cubicBezTo>
                    <a:cubicBezTo>
                      <a:pt x="527" y="4244"/>
                      <a:pt x="853" y="4441"/>
                      <a:pt x="1198" y="4441"/>
                    </a:cubicBezTo>
                    <a:cubicBezTo>
                      <a:pt x="1288" y="4441"/>
                      <a:pt x="1379" y="4427"/>
                      <a:pt x="1469" y="4400"/>
                    </a:cubicBezTo>
                    <a:cubicBezTo>
                      <a:pt x="1802" y="4233"/>
                      <a:pt x="2036" y="3933"/>
                      <a:pt x="2069" y="3566"/>
                    </a:cubicBezTo>
                    <a:cubicBezTo>
                      <a:pt x="2202" y="2865"/>
                      <a:pt x="2169" y="2132"/>
                      <a:pt x="2002" y="1464"/>
                    </a:cubicBezTo>
                    <a:cubicBezTo>
                      <a:pt x="1936" y="1064"/>
                      <a:pt x="1835" y="731"/>
                      <a:pt x="1602" y="397"/>
                    </a:cubicBezTo>
                    <a:cubicBezTo>
                      <a:pt x="1441" y="156"/>
                      <a:pt x="1173" y="1"/>
                      <a:pt x="884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9">
                <a:extLst>
                  <a:ext uri="{FF2B5EF4-FFF2-40B4-BE49-F238E27FC236}">
                    <a16:creationId xmlns:a16="http://schemas.microsoft.com/office/drawing/2014/main" id="{4FD036BF-7B4F-670B-FF78-0BBA11814A16}"/>
                  </a:ext>
                </a:extLst>
              </p:cNvPr>
              <p:cNvSpPr/>
              <p:nvPr/>
            </p:nvSpPr>
            <p:spPr>
              <a:xfrm flipH="1">
                <a:off x="6740495" y="2970909"/>
                <a:ext cx="68384" cy="85826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3853" extrusionOk="0">
                    <a:moveTo>
                      <a:pt x="874" y="0"/>
                    </a:moveTo>
                    <a:cubicBezTo>
                      <a:pt x="623" y="0"/>
                      <a:pt x="382" y="104"/>
                      <a:pt x="201" y="305"/>
                    </a:cubicBezTo>
                    <a:cubicBezTo>
                      <a:pt x="34" y="505"/>
                      <a:pt x="1" y="772"/>
                      <a:pt x="34" y="1006"/>
                    </a:cubicBezTo>
                    <a:cubicBezTo>
                      <a:pt x="101" y="1273"/>
                      <a:pt x="167" y="1506"/>
                      <a:pt x="301" y="1706"/>
                    </a:cubicBezTo>
                    <a:cubicBezTo>
                      <a:pt x="568" y="2240"/>
                      <a:pt x="868" y="2740"/>
                      <a:pt x="1201" y="3241"/>
                    </a:cubicBezTo>
                    <a:cubicBezTo>
                      <a:pt x="1335" y="3474"/>
                      <a:pt x="1502" y="3674"/>
                      <a:pt x="1769" y="3808"/>
                    </a:cubicBezTo>
                    <a:cubicBezTo>
                      <a:pt x="1860" y="3838"/>
                      <a:pt x="1955" y="3853"/>
                      <a:pt x="2049" y="3853"/>
                    </a:cubicBezTo>
                    <a:cubicBezTo>
                      <a:pt x="2370" y="3853"/>
                      <a:pt x="2689" y="3683"/>
                      <a:pt x="2869" y="3374"/>
                    </a:cubicBezTo>
                    <a:cubicBezTo>
                      <a:pt x="3036" y="3007"/>
                      <a:pt x="3069" y="2540"/>
                      <a:pt x="2903" y="2140"/>
                    </a:cubicBezTo>
                    <a:cubicBezTo>
                      <a:pt x="2736" y="1740"/>
                      <a:pt x="2536" y="1373"/>
                      <a:pt x="2269" y="1039"/>
                    </a:cubicBezTo>
                    <a:cubicBezTo>
                      <a:pt x="2035" y="672"/>
                      <a:pt x="1735" y="372"/>
                      <a:pt x="1368" y="138"/>
                    </a:cubicBezTo>
                    <a:cubicBezTo>
                      <a:pt x="1209" y="46"/>
                      <a:pt x="1039" y="0"/>
                      <a:pt x="874" y="0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9">
                <a:extLst>
                  <a:ext uri="{FF2B5EF4-FFF2-40B4-BE49-F238E27FC236}">
                    <a16:creationId xmlns:a16="http://schemas.microsoft.com/office/drawing/2014/main" id="{65557BDB-7619-AF8C-7340-17ED6EDAE957}"/>
                  </a:ext>
                </a:extLst>
              </p:cNvPr>
              <p:cNvSpPr/>
              <p:nvPr/>
            </p:nvSpPr>
            <p:spPr>
              <a:xfrm flipH="1">
                <a:off x="6686255" y="2910076"/>
                <a:ext cx="72839" cy="78007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502" extrusionOk="0">
                    <a:moveTo>
                      <a:pt x="665" y="1"/>
                    </a:moveTo>
                    <a:cubicBezTo>
                      <a:pt x="590" y="1"/>
                      <a:pt x="512" y="12"/>
                      <a:pt x="434" y="34"/>
                    </a:cubicBezTo>
                    <a:cubicBezTo>
                      <a:pt x="67" y="134"/>
                      <a:pt x="1" y="635"/>
                      <a:pt x="134" y="1001"/>
                    </a:cubicBezTo>
                    <a:cubicBezTo>
                      <a:pt x="334" y="1335"/>
                      <a:pt x="568" y="1635"/>
                      <a:pt x="834" y="1902"/>
                    </a:cubicBezTo>
                    <a:cubicBezTo>
                      <a:pt x="1101" y="2269"/>
                      <a:pt x="1301" y="2703"/>
                      <a:pt x="1602" y="3070"/>
                    </a:cubicBezTo>
                    <a:cubicBezTo>
                      <a:pt x="1798" y="3340"/>
                      <a:pt x="2121" y="3501"/>
                      <a:pt x="2451" y="3501"/>
                    </a:cubicBezTo>
                    <a:cubicBezTo>
                      <a:pt x="2569" y="3501"/>
                      <a:pt x="2688" y="3481"/>
                      <a:pt x="2803" y="3437"/>
                    </a:cubicBezTo>
                    <a:cubicBezTo>
                      <a:pt x="3103" y="3236"/>
                      <a:pt x="3270" y="2903"/>
                      <a:pt x="3236" y="2536"/>
                    </a:cubicBezTo>
                    <a:cubicBezTo>
                      <a:pt x="3169" y="2202"/>
                      <a:pt x="3036" y="1869"/>
                      <a:pt x="2836" y="1602"/>
                    </a:cubicBezTo>
                    <a:cubicBezTo>
                      <a:pt x="2369" y="968"/>
                      <a:pt x="1768" y="468"/>
                      <a:pt x="1068" y="134"/>
                    </a:cubicBezTo>
                    <a:cubicBezTo>
                      <a:pt x="957" y="45"/>
                      <a:pt x="816" y="1"/>
                      <a:pt x="665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9">
                <a:extLst>
                  <a:ext uri="{FF2B5EF4-FFF2-40B4-BE49-F238E27FC236}">
                    <a16:creationId xmlns:a16="http://schemas.microsoft.com/office/drawing/2014/main" id="{354311B8-B760-5FD9-7507-A8F4978614F2}"/>
                  </a:ext>
                </a:extLst>
              </p:cNvPr>
              <p:cNvSpPr/>
              <p:nvPr/>
            </p:nvSpPr>
            <p:spPr>
              <a:xfrm flipH="1">
                <a:off x="6899494" y="3001492"/>
                <a:ext cx="37934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68" extrusionOk="0">
                    <a:moveTo>
                      <a:pt x="863" y="1"/>
                    </a:moveTo>
                    <a:cubicBezTo>
                      <a:pt x="709" y="1"/>
                      <a:pt x="548" y="52"/>
                      <a:pt x="434" y="166"/>
                    </a:cubicBezTo>
                    <a:cubicBezTo>
                      <a:pt x="268" y="300"/>
                      <a:pt x="101" y="500"/>
                      <a:pt x="1" y="700"/>
                    </a:cubicBezTo>
                    <a:cubicBezTo>
                      <a:pt x="368" y="934"/>
                      <a:pt x="701" y="1134"/>
                      <a:pt x="1068" y="1367"/>
                    </a:cubicBezTo>
                    <a:cubicBezTo>
                      <a:pt x="1135" y="1401"/>
                      <a:pt x="1235" y="1434"/>
                      <a:pt x="1302" y="1467"/>
                    </a:cubicBezTo>
                    <a:cubicBezTo>
                      <a:pt x="1435" y="1434"/>
                      <a:pt x="1502" y="1367"/>
                      <a:pt x="1569" y="1267"/>
                    </a:cubicBezTo>
                    <a:cubicBezTo>
                      <a:pt x="1702" y="967"/>
                      <a:pt x="1635" y="633"/>
                      <a:pt x="1469" y="367"/>
                    </a:cubicBezTo>
                    <a:cubicBezTo>
                      <a:pt x="1368" y="233"/>
                      <a:pt x="1235" y="100"/>
                      <a:pt x="1068" y="33"/>
                    </a:cubicBezTo>
                    <a:cubicBezTo>
                      <a:pt x="1005" y="12"/>
                      <a:pt x="935" y="1"/>
                      <a:pt x="8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9">
                <a:extLst>
                  <a:ext uri="{FF2B5EF4-FFF2-40B4-BE49-F238E27FC236}">
                    <a16:creationId xmlns:a16="http://schemas.microsoft.com/office/drawing/2014/main" id="{DA43FB94-676C-7A7B-0E9D-96BAE6213922}"/>
                  </a:ext>
                </a:extLst>
              </p:cNvPr>
              <p:cNvSpPr/>
              <p:nvPr/>
            </p:nvSpPr>
            <p:spPr>
              <a:xfrm flipH="1">
                <a:off x="6835609" y="2986769"/>
                <a:ext cx="34949" cy="2811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262" extrusionOk="0">
                    <a:moveTo>
                      <a:pt x="755" y="1"/>
                    </a:moveTo>
                    <a:cubicBezTo>
                      <a:pt x="564" y="1"/>
                      <a:pt x="380" y="82"/>
                      <a:pt x="234" y="227"/>
                    </a:cubicBezTo>
                    <a:cubicBezTo>
                      <a:pt x="68" y="494"/>
                      <a:pt x="1" y="827"/>
                      <a:pt x="34" y="1161"/>
                    </a:cubicBezTo>
                    <a:cubicBezTo>
                      <a:pt x="34" y="1194"/>
                      <a:pt x="68" y="1228"/>
                      <a:pt x="101" y="1261"/>
                    </a:cubicBezTo>
                    <a:lnTo>
                      <a:pt x="168" y="1261"/>
                    </a:lnTo>
                    <a:cubicBezTo>
                      <a:pt x="435" y="1228"/>
                      <a:pt x="735" y="1161"/>
                      <a:pt x="1035" y="1128"/>
                    </a:cubicBezTo>
                    <a:lnTo>
                      <a:pt x="1402" y="1061"/>
                    </a:lnTo>
                    <a:cubicBezTo>
                      <a:pt x="1435" y="1061"/>
                      <a:pt x="1469" y="1028"/>
                      <a:pt x="1502" y="1028"/>
                    </a:cubicBezTo>
                    <a:cubicBezTo>
                      <a:pt x="1535" y="994"/>
                      <a:pt x="1569" y="928"/>
                      <a:pt x="1535" y="861"/>
                    </a:cubicBezTo>
                    <a:cubicBezTo>
                      <a:pt x="1535" y="561"/>
                      <a:pt x="1369" y="260"/>
                      <a:pt x="1102" y="94"/>
                    </a:cubicBezTo>
                    <a:cubicBezTo>
                      <a:pt x="988" y="31"/>
                      <a:pt x="870" y="1"/>
                      <a:pt x="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9">
                <a:extLst>
                  <a:ext uri="{FF2B5EF4-FFF2-40B4-BE49-F238E27FC236}">
                    <a16:creationId xmlns:a16="http://schemas.microsoft.com/office/drawing/2014/main" id="{4C8327D6-CAE3-3A54-BBB1-58741DC11231}"/>
                  </a:ext>
                </a:extLst>
              </p:cNvPr>
              <p:cNvSpPr/>
              <p:nvPr/>
            </p:nvSpPr>
            <p:spPr>
              <a:xfrm flipH="1">
                <a:off x="6768739" y="2978438"/>
                <a:ext cx="33457" cy="29737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335" extrusionOk="0">
                    <a:moveTo>
                      <a:pt x="701" y="1"/>
                    </a:moveTo>
                    <a:cubicBezTo>
                      <a:pt x="434" y="1"/>
                      <a:pt x="168" y="134"/>
                      <a:pt x="68" y="401"/>
                    </a:cubicBezTo>
                    <a:cubicBezTo>
                      <a:pt x="1" y="568"/>
                      <a:pt x="1" y="734"/>
                      <a:pt x="68" y="901"/>
                    </a:cubicBezTo>
                    <a:cubicBezTo>
                      <a:pt x="101" y="1068"/>
                      <a:pt x="201" y="1201"/>
                      <a:pt x="301" y="1335"/>
                    </a:cubicBezTo>
                    <a:lnTo>
                      <a:pt x="1402" y="668"/>
                    </a:lnTo>
                    <a:cubicBezTo>
                      <a:pt x="1435" y="668"/>
                      <a:pt x="1469" y="634"/>
                      <a:pt x="1469" y="601"/>
                    </a:cubicBezTo>
                    <a:cubicBezTo>
                      <a:pt x="1502" y="534"/>
                      <a:pt x="1469" y="434"/>
                      <a:pt x="1402" y="368"/>
                    </a:cubicBezTo>
                    <a:cubicBezTo>
                      <a:pt x="1235" y="167"/>
                      <a:pt x="1002" y="34"/>
                      <a:pt x="7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9">
                <a:extLst>
                  <a:ext uri="{FF2B5EF4-FFF2-40B4-BE49-F238E27FC236}">
                    <a16:creationId xmlns:a16="http://schemas.microsoft.com/office/drawing/2014/main" id="{821F3BBF-7EA9-973A-3CD9-7C70381E210C}"/>
                  </a:ext>
                </a:extLst>
              </p:cNvPr>
              <p:cNvSpPr/>
              <p:nvPr/>
            </p:nvSpPr>
            <p:spPr>
              <a:xfrm flipH="1">
                <a:off x="6722652" y="2914464"/>
                <a:ext cx="29002" cy="2759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239" extrusionOk="0">
                    <a:moveTo>
                      <a:pt x="528" y="1"/>
                    </a:moveTo>
                    <a:cubicBezTo>
                      <a:pt x="453" y="1"/>
                      <a:pt x="377" y="12"/>
                      <a:pt x="300" y="37"/>
                    </a:cubicBezTo>
                    <a:cubicBezTo>
                      <a:pt x="100" y="171"/>
                      <a:pt x="0" y="404"/>
                      <a:pt x="33" y="638"/>
                    </a:cubicBezTo>
                    <a:cubicBezTo>
                      <a:pt x="67" y="838"/>
                      <a:pt x="200" y="1038"/>
                      <a:pt x="367" y="1171"/>
                    </a:cubicBezTo>
                    <a:cubicBezTo>
                      <a:pt x="434" y="1238"/>
                      <a:pt x="467" y="1238"/>
                      <a:pt x="534" y="1238"/>
                    </a:cubicBezTo>
                    <a:cubicBezTo>
                      <a:pt x="567" y="1238"/>
                      <a:pt x="601" y="1205"/>
                      <a:pt x="634" y="1171"/>
                    </a:cubicBezTo>
                    <a:cubicBezTo>
                      <a:pt x="901" y="971"/>
                      <a:pt x="1134" y="704"/>
                      <a:pt x="1301" y="438"/>
                    </a:cubicBezTo>
                    <a:cubicBezTo>
                      <a:pt x="1168" y="304"/>
                      <a:pt x="1034" y="171"/>
                      <a:pt x="867" y="71"/>
                    </a:cubicBezTo>
                    <a:cubicBezTo>
                      <a:pt x="764" y="29"/>
                      <a:pt x="648" y="1"/>
                      <a:pt x="5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9">
                <a:extLst>
                  <a:ext uri="{FF2B5EF4-FFF2-40B4-BE49-F238E27FC236}">
                    <a16:creationId xmlns:a16="http://schemas.microsoft.com/office/drawing/2014/main" id="{98A9829B-5DA3-2176-9F3A-1268F7C5BB4B}"/>
                  </a:ext>
                </a:extLst>
              </p:cNvPr>
              <p:cNvSpPr/>
              <p:nvPr/>
            </p:nvSpPr>
            <p:spPr>
              <a:xfrm flipH="1">
                <a:off x="6984963" y="2968771"/>
                <a:ext cx="51277" cy="43882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970" extrusionOk="0">
                    <a:moveTo>
                      <a:pt x="1702" y="1"/>
                    </a:moveTo>
                    <a:cubicBezTo>
                      <a:pt x="1435" y="1"/>
                      <a:pt x="1168" y="134"/>
                      <a:pt x="968" y="335"/>
                    </a:cubicBezTo>
                    <a:cubicBezTo>
                      <a:pt x="768" y="535"/>
                      <a:pt x="601" y="768"/>
                      <a:pt x="401" y="968"/>
                    </a:cubicBezTo>
                    <a:cubicBezTo>
                      <a:pt x="301" y="1068"/>
                      <a:pt x="167" y="1202"/>
                      <a:pt x="100" y="1335"/>
                    </a:cubicBezTo>
                    <a:cubicBezTo>
                      <a:pt x="0" y="1469"/>
                      <a:pt x="0" y="1669"/>
                      <a:pt x="67" y="1802"/>
                    </a:cubicBezTo>
                    <a:cubicBezTo>
                      <a:pt x="167" y="1936"/>
                      <a:pt x="301" y="1969"/>
                      <a:pt x="434" y="1969"/>
                    </a:cubicBezTo>
                    <a:cubicBezTo>
                      <a:pt x="567" y="1969"/>
                      <a:pt x="701" y="1936"/>
                      <a:pt x="834" y="1902"/>
                    </a:cubicBezTo>
                    <a:cubicBezTo>
                      <a:pt x="1268" y="1702"/>
                      <a:pt x="1668" y="1435"/>
                      <a:pt x="2002" y="1102"/>
                    </a:cubicBezTo>
                    <a:cubicBezTo>
                      <a:pt x="2202" y="935"/>
                      <a:pt x="2302" y="701"/>
                      <a:pt x="2302" y="468"/>
                    </a:cubicBezTo>
                    <a:cubicBezTo>
                      <a:pt x="2269" y="201"/>
                      <a:pt x="2002" y="1"/>
                      <a:pt x="1702" y="1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9">
                <a:extLst>
                  <a:ext uri="{FF2B5EF4-FFF2-40B4-BE49-F238E27FC236}">
                    <a16:creationId xmlns:a16="http://schemas.microsoft.com/office/drawing/2014/main" id="{12A02A53-2B25-2BBC-2E52-7662DD517546}"/>
                  </a:ext>
                </a:extLst>
              </p:cNvPr>
              <p:cNvSpPr/>
              <p:nvPr/>
            </p:nvSpPr>
            <p:spPr>
              <a:xfrm flipH="1">
                <a:off x="6889091" y="1416827"/>
                <a:ext cx="354462" cy="918911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41253" extrusionOk="0">
                    <a:moveTo>
                      <a:pt x="8821" y="1"/>
                    </a:moveTo>
                    <a:cubicBezTo>
                      <a:pt x="6103" y="1"/>
                      <a:pt x="3597" y="2072"/>
                      <a:pt x="2369" y="4560"/>
                    </a:cubicBezTo>
                    <a:cubicBezTo>
                      <a:pt x="1101" y="7195"/>
                      <a:pt x="935" y="10230"/>
                      <a:pt x="768" y="13166"/>
                    </a:cubicBezTo>
                    <a:lnTo>
                      <a:pt x="1" y="29211"/>
                    </a:lnTo>
                    <a:cubicBezTo>
                      <a:pt x="2803" y="29678"/>
                      <a:pt x="5304" y="31212"/>
                      <a:pt x="7006" y="33514"/>
                    </a:cubicBezTo>
                    <a:cubicBezTo>
                      <a:pt x="8106" y="34981"/>
                      <a:pt x="8807" y="36716"/>
                      <a:pt x="9841" y="38250"/>
                    </a:cubicBezTo>
                    <a:cubicBezTo>
                      <a:pt x="10875" y="39785"/>
                      <a:pt x="12410" y="41153"/>
                      <a:pt x="14244" y="41253"/>
                    </a:cubicBezTo>
                    <a:cubicBezTo>
                      <a:pt x="12877" y="31879"/>
                      <a:pt x="14878" y="22406"/>
                      <a:pt x="15612" y="12966"/>
                    </a:cubicBezTo>
                    <a:cubicBezTo>
                      <a:pt x="15812" y="10297"/>
                      <a:pt x="15912" y="7562"/>
                      <a:pt x="15011" y="5060"/>
                    </a:cubicBezTo>
                    <a:cubicBezTo>
                      <a:pt x="14111" y="2558"/>
                      <a:pt x="11943" y="290"/>
                      <a:pt x="9307" y="23"/>
                    </a:cubicBezTo>
                    <a:cubicBezTo>
                      <a:pt x="9145" y="8"/>
                      <a:pt x="8982" y="1"/>
                      <a:pt x="8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9">
                <a:extLst>
                  <a:ext uri="{FF2B5EF4-FFF2-40B4-BE49-F238E27FC236}">
                    <a16:creationId xmlns:a16="http://schemas.microsoft.com/office/drawing/2014/main" id="{E73FF889-EC2C-345F-3B67-A02AE2963B2E}"/>
                  </a:ext>
                </a:extLst>
              </p:cNvPr>
              <p:cNvSpPr/>
              <p:nvPr/>
            </p:nvSpPr>
            <p:spPr>
              <a:xfrm flipH="1">
                <a:off x="6857216" y="2342353"/>
                <a:ext cx="280086" cy="306214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3747" extrusionOk="0">
                    <a:moveTo>
                      <a:pt x="6422" y="0"/>
                    </a:moveTo>
                    <a:cubicBezTo>
                      <a:pt x="5054" y="0"/>
                      <a:pt x="3688" y="209"/>
                      <a:pt x="2369" y="637"/>
                    </a:cubicBezTo>
                    <a:cubicBezTo>
                      <a:pt x="1368" y="970"/>
                      <a:pt x="268" y="1604"/>
                      <a:pt x="67" y="2671"/>
                    </a:cubicBezTo>
                    <a:cubicBezTo>
                      <a:pt x="1" y="3172"/>
                      <a:pt x="67" y="3705"/>
                      <a:pt x="268" y="4206"/>
                    </a:cubicBezTo>
                    <a:cubicBezTo>
                      <a:pt x="1035" y="6874"/>
                      <a:pt x="3170" y="9376"/>
                      <a:pt x="3403" y="12545"/>
                    </a:cubicBezTo>
                    <a:cubicBezTo>
                      <a:pt x="3470" y="13212"/>
                      <a:pt x="4571" y="13112"/>
                      <a:pt x="4771" y="13746"/>
                    </a:cubicBezTo>
                    <a:cubicBezTo>
                      <a:pt x="6991" y="12052"/>
                      <a:pt x="8546" y="11406"/>
                      <a:pt x="11025" y="11406"/>
                    </a:cubicBezTo>
                    <a:cubicBezTo>
                      <a:pt x="11378" y="11406"/>
                      <a:pt x="11749" y="11419"/>
                      <a:pt x="12143" y="11444"/>
                    </a:cubicBezTo>
                    <a:cubicBezTo>
                      <a:pt x="12160" y="11447"/>
                      <a:pt x="12177" y="11448"/>
                      <a:pt x="12194" y="11448"/>
                    </a:cubicBezTo>
                    <a:cubicBezTo>
                      <a:pt x="12405" y="11448"/>
                      <a:pt x="12574" y="11260"/>
                      <a:pt x="12543" y="11044"/>
                    </a:cubicBezTo>
                    <a:lnTo>
                      <a:pt x="10675" y="2371"/>
                    </a:lnTo>
                    <a:cubicBezTo>
                      <a:pt x="10575" y="1537"/>
                      <a:pt x="10775" y="703"/>
                      <a:pt x="9975" y="470"/>
                    </a:cubicBezTo>
                    <a:cubicBezTo>
                      <a:pt x="8809" y="159"/>
                      <a:pt x="7615" y="0"/>
                      <a:pt x="6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9">
                <a:extLst>
                  <a:ext uri="{FF2B5EF4-FFF2-40B4-BE49-F238E27FC236}">
                    <a16:creationId xmlns:a16="http://schemas.microsoft.com/office/drawing/2014/main" id="{69AB0D27-EED0-EE03-3803-062DB9E49479}"/>
                  </a:ext>
                </a:extLst>
              </p:cNvPr>
              <p:cNvSpPr/>
              <p:nvPr/>
            </p:nvSpPr>
            <p:spPr>
              <a:xfrm flipH="1">
                <a:off x="6881674" y="2383896"/>
                <a:ext cx="243733" cy="110863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4977" extrusionOk="0">
                    <a:moveTo>
                      <a:pt x="7460" y="0"/>
                    </a:moveTo>
                    <a:cubicBezTo>
                      <a:pt x="5050" y="0"/>
                      <a:pt x="2650" y="679"/>
                      <a:pt x="768" y="2174"/>
                    </a:cubicBezTo>
                    <a:cubicBezTo>
                      <a:pt x="334" y="2441"/>
                      <a:pt x="67" y="2908"/>
                      <a:pt x="0" y="3442"/>
                    </a:cubicBezTo>
                    <a:cubicBezTo>
                      <a:pt x="0" y="4009"/>
                      <a:pt x="501" y="4442"/>
                      <a:pt x="668" y="4976"/>
                    </a:cubicBezTo>
                    <a:cubicBezTo>
                      <a:pt x="2693" y="3370"/>
                      <a:pt x="5172" y="2527"/>
                      <a:pt x="7688" y="2527"/>
                    </a:cubicBezTo>
                    <a:cubicBezTo>
                      <a:pt x="8777" y="2527"/>
                      <a:pt x="9873" y="2685"/>
                      <a:pt x="10942" y="3008"/>
                    </a:cubicBezTo>
                    <a:cubicBezTo>
                      <a:pt x="10875" y="2574"/>
                      <a:pt x="10875" y="2141"/>
                      <a:pt x="10908" y="1740"/>
                    </a:cubicBezTo>
                    <a:cubicBezTo>
                      <a:pt x="10942" y="1307"/>
                      <a:pt x="10808" y="873"/>
                      <a:pt x="10508" y="540"/>
                    </a:cubicBezTo>
                    <a:cubicBezTo>
                      <a:pt x="10241" y="339"/>
                      <a:pt x="9908" y="206"/>
                      <a:pt x="9574" y="173"/>
                    </a:cubicBezTo>
                    <a:cubicBezTo>
                      <a:pt x="8877" y="59"/>
                      <a:pt x="8168" y="0"/>
                      <a:pt x="7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9">
                <a:extLst>
                  <a:ext uri="{FF2B5EF4-FFF2-40B4-BE49-F238E27FC236}">
                    <a16:creationId xmlns:a16="http://schemas.microsoft.com/office/drawing/2014/main" id="{321BAE20-975E-49B2-4022-1C35BF524C99}"/>
                  </a:ext>
                </a:extLst>
              </p:cNvPr>
              <p:cNvSpPr/>
              <p:nvPr/>
            </p:nvSpPr>
            <p:spPr>
              <a:xfrm flipH="1">
                <a:off x="6859376" y="2514784"/>
                <a:ext cx="219966" cy="97364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4371" extrusionOk="0">
                    <a:moveTo>
                      <a:pt x="7883" y="1"/>
                    </a:moveTo>
                    <a:cubicBezTo>
                      <a:pt x="5339" y="1"/>
                      <a:pt x="2835" y="709"/>
                      <a:pt x="701" y="2102"/>
                    </a:cubicBezTo>
                    <a:cubicBezTo>
                      <a:pt x="501" y="2202"/>
                      <a:pt x="301" y="2402"/>
                      <a:pt x="201" y="2603"/>
                    </a:cubicBezTo>
                    <a:cubicBezTo>
                      <a:pt x="1" y="3170"/>
                      <a:pt x="634" y="3770"/>
                      <a:pt x="468" y="4371"/>
                    </a:cubicBezTo>
                    <a:cubicBezTo>
                      <a:pt x="1068" y="3603"/>
                      <a:pt x="1869" y="3036"/>
                      <a:pt x="2803" y="2736"/>
                    </a:cubicBezTo>
                    <a:cubicBezTo>
                      <a:pt x="4242" y="2156"/>
                      <a:pt x="5778" y="1853"/>
                      <a:pt x="7321" y="1853"/>
                    </a:cubicBezTo>
                    <a:cubicBezTo>
                      <a:pt x="8175" y="1853"/>
                      <a:pt x="9031" y="1946"/>
                      <a:pt x="9874" y="2136"/>
                    </a:cubicBezTo>
                    <a:cubicBezTo>
                      <a:pt x="9708" y="1802"/>
                      <a:pt x="9641" y="1468"/>
                      <a:pt x="9708" y="1135"/>
                    </a:cubicBezTo>
                    <a:cubicBezTo>
                      <a:pt x="9741" y="801"/>
                      <a:pt x="9641" y="434"/>
                      <a:pt x="9374" y="201"/>
                    </a:cubicBezTo>
                    <a:cubicBezTo>
                      <a:pt x="9207" y="101"/>
                      <a:pt x="9007" y="34"/>
                      <a:pt x="8840" y="34"/>
                    </a:cubicBezTo>
                    <a:cubicBezTo>
                      <a:pt x="8521" y="12"/>
                      <a:pt x="8201" y="1"/>
                      <a:pt x="78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0" name="Google Shape;680;p39">
                <a:extLst>
                  <a:ext uri="{FF2B5EF4-FFF2-40B4-BE49-F238E27FC236}">
                    <a16:creationId xmlns:a16="http://schemas.microsoft.com/office/drawing/2014/main" id="{A2050C02-E251-7125-C394-3065D211A51F}"/>
                  </a:ext>
                </a:extLst>
              </p:cNvPr>
              <p:cNvGrpSpPr/>
              <p:nvPr/>
            </p:nvGrpSpPr>
            <p:grpSpPr>
              <a:xfrm>
                <a:off x="6835609" y="2230800"/>
                <a:ext cx="708857" cy="1821004"/>
                <a:chOff x="6963798" y="2228303"/>
                <a:chExt cx="708857" cy="1821004"/>
              </a:xfrm>
            </p:grpSpPr>
            <p:grpSp>
              <p:nvGrpSpPr>
                <p:cNvPr id="681" name="Google Shape;681;p39">
                  <a:extLst>
                    <a:ext uri="{FF2B5EF4-FFF2-40B4-BE49-F238E27FC236}">
                      <a16:creationId xmlns:a16="http://schemas.microsoft.com/office/drawing/2014/main" id="{9A86D9C2-EF92-93FC-6AD9-BF4517F3D538}"/>
                    </a:ext>
                  </a:extLst>
                </p:cNvPr>
                <p:cNvGrpSpPr/>
                <p:nvPr/>
              </p:nvGrpSpPr>
              <p:grpSpPr>
                <a:xfrm>
                  <a:off x="6963798" y="2637116"/>
                  <a:ext cx="30472" cy="54262"/>
                  <a:chOff x="6963798" y="2637116"/>
                  <a:chExt cx="30472" cy="54262"/>
                </a:xfrm>
              </p:grpSpPr>
              <p:sp>
                <p:nvSpPr>
                  <p:cNvPr id="682" name="Google Shape;682;p39">
                    <a:extLst>
                      <a:ext uri="{FF2B5EF4-FFF2-40B4-BE49-F238E27FC236}">
                        <a16:creationId xmlns:a16="http://schemas.microsoft.com/office/drawing/2014/main" id="{0B5A3657-5688-1C39-9C19-A198938C4E2F}"/>
                      </a:ext>
                    </a:extLst>
                  </p:cNvPr>
                  <p:cNvSpPr/>
                  <p:nvPr/>
                </p:nvSpPr>
                <p:spPr>
                  <a:xfrm flipH="1">
                    <a:off x="6968253" y="2637116"/>
                    <a:ext cx="26017" cy="16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8" h="748" extrusionOk="0">
                        <a:moveTo>
                          <a:pt x="134" y="1"/>
                        </a:moveTo>
                        <a:cubicBezTo>
                          <a:pt x="33" y="67"/>
                          <a:pt x="0" y="201"/>
                          <a:pt x="33" y="334"/>
                        </a:cubicBezTo>
                        <a:cubicBezTo>
                          <a:pt x="67" y="468"/>
                          <a:pt x="167" y="568"/>
                          <a:pt x="300" y="635"/>
                        </a:cubicBezTo>
                        <a:cubicBezTo>
                          <a:pt x="400" y="701"/>
                          <a:pt x="534" y="735"/>
                          <a:pt x="667" y="735"/>
                        </a:cubicBezTo>
                        <a:cubicBezTo>
                          <a:pt x="703" y="744"/>
                          <a:pt x="736" y="748"/>
                          <a:pt x="769" y="748"/>
                        </a:cubicBezTo>
                        <a:cubicBezTo>
                          <a:pt x="857" y="748"/>
                          <a:pt x="937" y="717"/>
                          <a:pt x="1034" y="668"/>
                        </a:cubicBezTo>
                        <a:cubicBezTo>
                          <a:pt x="1134" y="601"/>
                          <a:pt x="1168" y="468"/>
                          <a:pt x="1101" y="334"/>
                        </a:cubicBezTo>
                        <a:cubicBezTo>
                          <a:pt x="1034" y="268"/>
                          <a:pt x="901" y="201"/>
                          <a:pt x="801" y="201"/>
                        </a:cubicBezTo>
                        <a:cubicBezTo>
                          <a:pt x="567" y="168"/>
                          <a:pt x="334" y="101"/>
                          <a:pt x="134" y="1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39">
                    <a:extLst>
                      <a:ext uri="{FF2B5EF4-FFF2-40B4-BE49-F238E27FC236}">
                        <a16:creationId xmlns:a16="http://schemas.microsoft.com/office/drawing/2014/main" id="{645CD854-192F-B7A2-066E-FBC1A1486BB7}"/>
                      </a:ext>
                    </a:extLst>
                  </p:cNvPr>
                  <p:cNvSpPr/>
                  <p:nvPr/>
                </p:nvSpPr>
                <p:spPr>
                  <a:xfrm flipH="1">
                    <a:off x="6963798" y="2655693"/>
                    <a:ext cx="26775" cy="12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2" h="560" extrusionOk="0">
                        <a:moveTo>
                          <a:pt x="268" y="1"/>
                        </a:moveTo>
                        <a:cubicBezTo>
                          <a:pt x="201" y="1"/>
                          <a:pt x="134" y="1"/>
                          <a:pt x="101" y="34"/>
                        </a:cubicBezTo>
                        <a:cubicBezTo>
                          <a:pt x="34" y="67"/>
                          <a:pt x="1" y="167"/>
                          <a:pt x="34" y="234"/>
                        </a:cubicBezTo>
                        <a:cubicBezTo>
                          <a:pt x="34" y="301"/>
                          <a:pt x="101" y="368"/>
                          <a:pt x="168" y="401"/>
                        </a:cubicBezTo>
                        <a:cubicBezTo>
                          <a:pt x="301" y="468"/>
                          <a:pt x="435" y="534"/>
                          <a:pt x="568" y="534"/>
                        </a:cubicBezTo>
                        <a:cubicBezTo>
                          <a:pt x="635" y="551"/>
                          <a:pt x="693" y="559"/>
                          <a:pt x="751" y="559"/>
                        </a:cubicBezTo>
                        <a:cubicBezTo>
                          <a:pt x="810" y="559"/>
                          <a:pt x="868" y="551"/>
                          <a:pt x="935" y="534"/>
                        </a:cubicBezTo>
                        <a:cubicBezTo>
                          <a:pt x="1035" y="501"/>
                          <a:pt x="1135" y="434"/>
                          <a:pt x="1168" y="334"/>
                        </a:cubicBezTo>
                        <a:cubicBezTo>
                          <a:pt x="1202" y="234"/>
                          <a:pt x="1202" y="134"/>
                          <a:pt x="1102" y="67"/>
                        </a:cubicBezTo>
                        <a:cubicBezTo>
                          <a:pt x="1068" y="34"/>
                          <a:pt x="1002" y="34"/>
                          <a:pt x="968" y="34"/>
                        </a:cubicBezTo>
                        <a:lnTo>
                          <a:pt x="268" y="1"/>
                        </a:ln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" name="Google Shape;684;p39">
                    <a:extLst>
                      <a:ext uri="{FF2B5EF4-FFF2-40B4-BE49-F238E27FC236}">
                        <a16:creationId xmlns:a16="http://schemas.microsoft.com/office/drawing/2014/main" id="{BDED99BB-5D22-550D-81C0-188F91511DCD}"/>
                      </a:ext>
                    </a:extLst>
                  </p:cNvPr>
                  <p:cNvSpPr/>
                  <p:nvPr/>
                </p:nvSpPr>
                <p:spPr>
                  <a:xfrm flipH="1">
                    <a:off x="6965268" y="2668702"/>
                    <a:ext cx="19357" cy="11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" h="510" extrusionOk="0">
                        <a:moveTo>
                          <a:pt x="422" y="0"/>
                        </a:moveTo>
                        <a:cubicBezTo>
                          <a:pt x="334" y="0"/>
                          <a:pt x="251" y="17"/>
                          <a:pt x="168" y="50"/>
                        </a:cubicBezTo>
                        <a:cubicBezTo>
                          <a:pt x="67" y="84"/>
                          <a:pt x="1" y="151"/>
                          <a:pt x="1" y="217"/>
                        </a:cubicBezTo>
                        <a:cubicBezTo>
                          <a:pt x="34" y="284"/>
                          <a:pt x="67" y="351"/>
                          <a:pt x="134" y="384"/>
                        </a:cubicBezTo>
                        <a:cubicBezTo>
                          <a:pt x="234" y="417"/>
                          <a:pt x="334" y="451"/>
                          <a:pt x="468" y="484"/>
                        </a:cubicBezTo>
                        <a:cubicBezTo>
                          <a:pt x="501" y="501"/>
                          <a:pt x="543" y="509"/>
                          <a:pt x="589" y="509"/>
                        </a:cubicBezTo>
                        <a:cubicBezTo>
                          <a:pt x="635" y="509"/>
                          <a:pt x="685" y="501"/>
                          <a:pt x="735" y="484"/>
                        </a:cubicBezTo>
                        <a:cubicBezTo>
                          <a:pt x="801" y="417"/>
                          <a:pt x="868" y="351"/>
                          <a:pt x="868" y="251"/>
                        </a:cubicBezTo>
                        <a:cubicBezTo>
                          <a:pt x="835" y="151"/>
                          <a:pt x="768" y="84"/>
                          <a:pt x="701" y="50"/>
                        </a:cubicBezTo>
                        <a:cubicBezTo>
                          <a:pt x="601" y="17"/>
                          <a:pt x="509" y="0"/>
                          <a:pt x="422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" name="Google Shape;685;p39">
                    <a:extLst>
                      <a:ext uri="{FF2B5EF4-FFF2-40B4-BE49-F238E27FC236}">
                        <a16:creationId xmlns:a16="http://schemas.microsoft.com/office/drawing/2014/main" id="{8E6ACC93-E092-7B12-6A2E-EDD7EB58680F}"/>
                      </a:ext>
                    </a:extLst>
                  </p:cNvPr>
                  <p:cNvSpPr/>
                  <p:nvPr/>
                </p:nvSpPr>
                <p:spPr>
                  <a:xfrm flipH="1">
                    <a:off x="6964533" y="2679728"/>
                    <a:ext cx="1488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" h="523" extrusionOk="0">
                        <a:moveTo>
                          <a:pt x="446" y="1"/>
                        </a:moveTo>
                        <a:cubicBezTo>
                          <a:pt x="411" y="1"/>
                          <a:pt x="375" y="9"/>
                          <a:pt x="334" y="22"/>
                        </a:cubicBezTo>
                        <a:cubicBezTo>
                          <a:pt x="234" y="56"/>
                          <a:pt x="134" y="123"/>
                          <a:pt x="67" y="189"/>
                        </a:cubicBezTo>
                        <a:cubicBezTo>
                          <a:pt x="34" y="223"/>
                          <a:pt x="0" y="289"/>
                          <a:pt x="0" y="356"/>
                        </a:cubicBezTo>
                        <a:cubicBezTo>
                          <a:pt x="34" y="456"/>
                          <a:pt x="167" y="489"/>
                          <a:pt x="267" y="523"/>
                        </a:cubicBezTo>
                        <a:lnTo>
                          <a:pt x="467" y="523"/>
                        </a:lnTo>
                        <a:cubicBezTo>
                          <a:pt x="534" y="523"/>
                          <a:pt x="601" y="456"/>
                          <a:pt x="634" y="423"/>
                        </a:cubicBezTo>
                        <a:cubicBezTo>
                          <a:pt x="667" y="323"/>
                          <a:pt x="667" y="256"/>
                          <a:pt x="634" y="189"/>
                        </a:cubicBezTo>
                        <a:cubicBezTo>
                          <a:pt x="634" y="123"/>
                          <a:pt x="601" y="89"/>
                          <a:pt x="601" y="56"/>
                        </a:cubicBezTo>
                        <a:cubicBezTo>
                          <a:pt x="542" y="17"/>
                          <a:pt x="495" y="1"/>
                          <a:pt x="446" y="1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6" name="Google Shape;686;p39">
                  <a:extLst>
                    <a:ext uri="{FF2B5EF4-FFF2-40B4-BE49-F238E27FC236}">
                      <a16:creationId xmlns:a16="http://schemas.microsoft.com/office/drawing/2014/main" id="{3075EFCC-F4CC-ABD4-588D-235365240F3E}"/>
                    </a:ext>
                  </a:extLst>
                </p:cNvPr>
                <p:cNvGrpSpPr/>
                <p:nvPr/>
              </p:nvGrpSpPr>
              <p:grpSpPr>
                <a:xfrm>
                  <a:off x="6969745" y="2228303"/>
                  <a:ext cx="702910" cy="1821004"/>
                  <a:chOff x="6969745" y="2228303"/>
                  <a:chExt cx="702910" cy="1821004"/>
                </a:xfrm>
              </p:grpSpPr>
              <p:sp>
                <p:nvSpPr>
                  <p:cNvPr id="687" name="Google Shape;687;p39">
                    <a:extLst>
                      <a:ext uri="{FF2B5EF4-FFF2-40B4-BE49-F238E27FC236}">
                        <a16:creationId xmlns:a16="http://schemas.microsoft.com/office/drawing/2014/main" id="{1B064721-BD2B-9FB1-3CCA-443A8DFC3856}"/>
                      </a:ext>
                    </a:extLst>
                  </p:cNvPr>
                  <p:cNvSpPr/>
                  <p:nvPr/>
                </p:nvSpPr>
                <p:spPr>
                  <a:xfrm flipH="1">
                    <a:off x="7177793" y="3481316"/>
                    <a:ext cx="268993" cy="528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76" h="23712" extrusionOk="0">
                        <a:moveTo>
                          <a:pt x="4627" y="0"/>
                        </a:moveTo>
                        <a:cubicBezTo>
                          <a:pt x="2841" y="0"/>
                          <a:pt x="1241" y="1248"/>
                          <a:pt x="668" y="2831"/>
                        </a:cubicBezTo>
                        <a:cubicBezTo>
                          <a:pt x="1" y="4732"/>
                          <a:pt x="468" y="6967"/>
                          <a:pt x="1035" y="9069"/>
                        </a:cubicBezTo>
                        <a:cubicBezTo>
                          <a:pt x="1668" y="11404"/>
                          <a:pt x="2469" y="13672"/>
                          <a:pt x="3370" y="15907"/>
                        </a:cubicBezTo>
                        <a:cubicBezTo>
                          <a:pt x="3770" y="16874"/>
                          <a:pt x="3870" y="17942"/>
                          <a:pt x="3670" y="18976"/>
                        </a:cubicBezTo>
                        <a:cubicBezTo>
                          <a:pt x="3670" y="19042"/>
                          <a:pt x="3670" y="19109"/>
                          <a:pt x="3637" y="19143"/>
                        </a:cubicBezTo>
                        <a:cubicBezTo>
                          <a:pt x="3403" y="19810"/>
                          <a:pt x="3336" y="20610"/>
                          <a:pt x="3837" y="21177"/>
                        </a:cubicBezTo>
                        <a:cubicBezTo>
                          <a:pt x="4304" y="21778"/>
                          <a:pt x="5071" y="21844"/>
                          <a:pt x="5771" y="22011"/>
                        </a:cubicBezTo>
                        <a:cubicBezTo>
                          <a:pt x="6772" y="22311"/>
                          <a:pt x="7706" y="22879"/>
                          <a:pt x="8673" y="23279"/>
                        </a:cubicBezTo>
                        <a:cubicBezTo>
                          <a:pt x="9295" y="23528"/>
                          <a:pt x="9955" y="23712"/>
                          <a:pt x="10574" y="23712"/>
                        </a:cubicBezTo>
                        <a:cubicBezTo>
                          <a:pt x="10952" y="23712"/>
                          <a:pt x="11314" y="23643"/>
                          <a:pt x="11642" y="23479"/>
                        </a:cubicBezTo>
                        <a:cubicBezTo>
                          <a:pt x="12043" y="23346"/>
                          <a:pt x="12076" y="22845"/>
                          <a:pt x="11742" y="22645"/>
                        </a:cubicBezTo>
                        <a:lnTo>
                          <a:pt x="11742" y="22645"/>
                        </a:lnTo>
                        <a:lnTo>
                          <a:pt x="11709" y="22678"/>
                        </a:lnTo>
                        <a:cubicBezTo>
                          <a:pt x="11542" y="22512"/>
                          <a:pt x="11309" y="22378"/>
                          <a:pt x="11109" y="22311"/>
                        </a:cubicBezTo>
                        <a:cubicBezTo>
                          <a:pt x="10241" y="21911"/>
                          <a:pt x="9474" y="21377"/>
                          <a:pt x="8774" y="20744"/>
                        </a:cubicBezTo>
                        <a:cubicBezTo>
                          <a:pt x="7373" y="19509"/>
                          <a:pt x="6505" y="17808"/>
                          <a:pt x="6305" y="15940"/>
                        </a:cubicBezTo>
                        <a:cubicBezTo>
                          <a:pt x="5605" y="9169"/>
                          <a:pt x="6372" y="5733"/>
                          <a:pt x="5838" y="196"/>
                        </a:cubicBezTo>
                        <a:cubicBezTo>
                          <a:pt x="5431" y="62"/>
                          <a:pt x="5025" y="0"/>
                          <a:pt x="4627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8" name="Google Shape;688;p39">
                    <a:extLst>
                      <a:ext uri="{FF2B5EF4-FFF2-40B4-BE49-F238E27FC236}">
                        <a16:creationId xmlns:a16="http://schemas.microsoft.com/office/drawing/2014/main" id="{BC700DD6-3B2C-2616-F1C8-A5C20F794CDB}"/>
                      </a:ext>
                    </a:extLst>
                  </p:cNvPr>
                  <p:cNvSpPr/>
                  <p:nvPr/>
                </p:nvSpPr>
                <p:spPr>
                  <a:xfrm flipH="1">
                    <a:off x="7177793" y="3921827"/>
                    <a:ext cx="197668" cy="87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4" h="3936" extrusionOk="0">
                        <a:moveTo>
                          <a:pt x="268" y="0"/>
                        </a:moveTo>
                        <a:lnTo>
                          <a:pt x="268" y="0"/>
                        </a:lnTo>
                        <a:cubicBezTo>
                          <a:pt x="201" y="501"/>
                          <a:pt x="1" y="1235"/>
                          <a:pt x="435" y="1535"/>
                        </a:cubicBezTo>
                        <a:cubicBezTo>
                          <a:pt x="1315" y="2156"/>
                          <a:pt x="1668" y="2277"/>
                          <a:pt x="1901" y="2277"/>
                        </a:cubicBezTo>
                        <a:cubicBezTo>
                          <a:pt x="2050" y="2277"/>
                          <a:pt x="2150" y="2228"/>
                          <a:pt x="2307" y="2228"/>
                        </a:cubicBezTo>
                        <a:cubicBezTo>
                          <a:pt x="2379" y="2228"/>
                          <a:pt x="2463" y="2238"/>
                          <a:pt x="2569" y="2269"/>
                        </a:cubicBezTo>
                        <a:cubicBezTo>
                          <a:pt x="3570" y="2535"/>
                          <a:pt x="4504" y="3103"/>
                          <a:pt x="5471" y="3503"/>
                        </a:cubicBezTo>
                        <a:cubicBezTo>
                          <a:pt x="6093" y="3752"/>
                          <a:pt x="6753" y="3936"/>
                          <a:pt x="7372" y="3936"/>
                        </a:cubicBezTo>
                        <a:cubicBezTo>
                          <a:pt x="7750" y="3936"/>
                          <a:pt x="8112" y="3867"/>
                          <a:pt x="8440" y="3703"/>
                        </a:cubicBezTo>
                        <a:cubicBezTo>
                          <a:pt x="8841" y="3603"/>
                          <a:pt x="8874" y="3069"/>
                          <a:pt x="8540" y="2869"/>
                        </a:cubicBezTo>
                        <a:lnTo>
                          <a:pt x="8540" y="2869"/>
                        </a:lnTo>
                        <a:lnTo>
                          <a:pt x="8507" y="2902"/>
                        </a:lnTo>
                        <a:cubicBezTo>
                          <a:pt x="8340" y="2736"/>
                          <a:pt x="8107" y="2602"/>
                          <a:pt x="7907" y="2535"/>
                        </a:cubicBezTo>
                        <a:cubicBezTo>
                          <a:pt x="7573" y="2369"/>
                          <a:pt x="7273" y="2202"/>
                          <a:pt x="6973" y="2002"/>
                        </a:cubicBezTo>
                        <a:cubicBezTo>
                          <a:pt x="6735" y="2263"/>
                          <a:pt x="6412" y="2406"/>
                          <a:pt x="5992" y="2406"/>
                        </a:cubicBezTo>
                        <a:cubicBezTo>
                          <a:pt x="5824" y="2406"/>
                          <a:pt x="5639" y="2383"/>
                          <a:pt x="5438" y="2335"/>
                        </a:cubicBezTo>
                        <a:cubicBezTo>
                          <a:pt x="3603" y="1935"/>
                          <a:pt x="1936" y="968"/>
                          <a:pt x="26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" name="Google Shape;689;p39">
                    <a:extLst>
                      <a:ext uri="{FF2B5EF4-FFF2-40B4-BE49-F238E27FC236}">
                        <a16:creationId xmlns:a16="http://schemas.microsoft.com/office/drawing/2014/main" id="{15D9D55E-C09D-7944-99C3-74CCE9DD1919}"/>
                      </a:ext>
                    </a:extLst>
                  </p:cNvPr>
                  <p:cNvSpPr/>
                  <p:nvPr/>
                </p:nvSpPr>
                <p:spPr>
                  <a:xfrm flipH="1">
                    <a:off x="7312268" y="3437368"/>
                    <a:ext cx="264538" cy="6112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76" h="27439" extrusionOk="0">
                        <a:moveTo>
                          <a:pt x="7706" y="0"/>
                        </a:moveTo>
                        <a:cubicBezTo>
                          <a:pt x="6765" y="241"/>
                          <a:pt x="5788" y="361"/>
                          <a:pt x="4812" y="361"/>
                        </a:cubicBezTo>
                        <a:cubicBezTo>
                          <a:pt x="4160" y="361"/>
                          <a:pt x="3509" y="307"/>
                          <a:pt x="2869" y="201"/>
                        </a:cubicBezTo>
                        <a:lnTo>
                          <a:pt x="2869" y="201"/>
                        </a:lnTo>
                        <a:cubicBezTo>
                          <a:pt x="0" y="8773"/>
                          <a:pt x="3803" y="15145"/>
                          <a:pt x="3703" y="20649"/>
                        </a:cubicBezTo>
                        <a:cubicBezTo>
                          <a:pt x="3603" y="21149"/>
                          <a:pt x="3236" y="22250"/>
                          <a:pt x="3169" y="22750"/>
                        </a:cubicBezTo>
                        <a:cubicBezTo>
                          <a:pt x="3069" y="23217"/>
                          <a:pt x="3069" y="23717"/>
                          <a:pt x="3169" y="24218"/>
                        </a:cubicBezTo>
                        <a:cubicBezTo>
                          <a:pt x="3469" y="24618"/>
                          <a:pt x="3870" y="24918"/>
                          <a:pt x="4337" y="25052"/>
                        </a:cubicBezTo>
                        <a:cubicBezTo>
                          <a:pt x="4770" y="25185"/>
                          <a:pt x="5170" y="25352"/>
                          <a:pt x="5571" y="25552"/>
                        </a:cubicBezTo>
                        <a:cubicBezTo>
                          <a:pt x="5904" y="25786"/>
                          <a:pt x="6238" y="26052"/>
                          <a:pt x="6571" y="26319"/>
                        </a:cubicBezTo>
                        <a:cubicBezTo>
                          <a:pt x="6905" y="26586"/>
                          <a:pt x="7305" y="26753"/>
                          <a:pt x="7672" y="26886"/>
                        </a:cubicBezTo>
                        <a:cubicBezTo>
                          <a:pt x="8540" y="27220"/>
                          <a:pt x="9440" y="27387"/>
                          <a:pt x="10374" y="27420"/>
                        </a:cubicBezTo>
                        <a:cubicBezTo>
                          <a:pt x="10508" y="27428"/>
                          <a:pt x="10666" y="27439"/>
                          <a:pt x="10829" y="27439"/>
                        </a:cubicBezTo>
                        <a:cubicBezTo>
                          <a:pt x="11317" y="27439"/>
                          <a:pt x="11842" y="27345"/>
                          <a:pt x="11842" y="26820"/>
                        </a:cubicBezTo>
                        <a:cubicBezTo>
                          <a:pt x="11875" y="26619"/>
                          <a:pt x="11241" y="26086"/>
                          <a:pt x="11008" y="25986"/>
                        </a:cubicBezTo>
                        <a:cubicBezTo>
                          <a:pt x="9840" y="25285"/>
                          <a:pt x="8806" y="24385"/>
                          <a:pt x="7972" y="23284"/>
                        </a:cubicBezTo>
                        <a:cubicBezTo>
                          <a:pt x="7239" y="22350"/>
                          <a:pt x="6838" y="21149"/>
                          <a:pt x="6872" y="19948"/>
                        </a:cubicBezTo>
                        <a:cubicBezTo>
                          <a:pt x="7172" y="13143"/>
                          <a:pt x="7439" y="6939"/>
                          <a:pt x="7706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" name="Google Shape;690;p39">
                    <a:extLst>
                      <a:ext uri="{FF2B5EF4-FFF2-40B4-BE49-F238E27FC236}">
                        <a16:creationId xmlns:a16="http://schemas.microsoft.com/office/drawing/2014/main" id="{9E46F0FF-6616-9EE7-9AE2-E0F075306505}"/>
                      </a:ext>
                    </a:extLst>
                  </p:cNvPr>
                  <p:cNvSpPr/>
                  <p:nvPr/>
                </p:nvSpPr>
                <p:spPr>
                  <a:xfrm flipH="1">
                    <a:off x="7312268" y="3929244"/>
                    <a:ext cx="196198" cy="120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8" h="5390" extrusionOk="0">
                        <a:moveTo>
                          <a:pt x="268" y="1"/>
                        </a:moveTo>
                        <a:cubicBezTo>
                          <a:pt x="201" y="268"/>
                          <a:pt x="134" y="501"/>
                          <a:pt x="134" y="668"/>
                        </a:cubicBezTo>
                        <a:cubicBezTo>
                          <a:pt x="1" y="1135"/>
                          <a:pt x="1" y="1669"/>
                          <a:pt x="134" y="2136"/>
                        </a:cubicBezTo>
                        <a:cubicBezTo>
                          <a:pt x="435" y="2569"/>
                          <a:pt x="835" y="2936"/>
                          <a:pt x="1335" y="3136"/>
                        </a:cubicBezTo>
                        <a:cubicBezTo>
                          <a:pt x="1736" y="3203"/>
                          <a:pt x="2136" y="3337"/>
                          <a:pt x="2503" y="3470"/>
                        </a:cubicBezTo>
                        <a:cubicBezTo>
                          <a:pt x="2870" y="3737"/>
                          <a:pt x="3203" y="4004"/>
                          <a:pt x="3537" y="4271"/>
                        </a:cubicBezTo>
                        <a:cubicBezTo>
                          <a:pt x="3870" y="4504"/>
                          <a:pt x="4237" y="4704"/>
                          <a:pt x="4638" y="4838"/>
                        </a:cubicBezTo>
                        <a:cubicBezTo>
                          <a:pt x="5505" y="5138"/>
                          <a:pt x="6406" y="5338"/>
                          <a:pt x="7306" y="5371"/>
                        </a:cubicBezTo>
                        <a:cubicBezTo>
                          <a:pt x="7436" y="5380"/>
                          <a:pt x="7590" y="5390"/>
                          <a:pt x="7749" y="5390"/>
                        </a:cubicBezTo>
                        <a:cubicBezTo>
                          <a:pt x="8240" y="5390"/>
                          <a:pt x="8774" y="5292"/>
                          <a:pt x="8774" y="4738"/>
                        </a:cubicBezTo>
                        <a:cubicBezTo>
                          <a:pt x="8807" y="4537"/>
                          <a:pt x="8173" y="4004"/>
                          <a:pt x="7940" y="3904"/>
                        </a:cubicBezTo>
                        <a:cubicBezTo>
                          <a:pt x="7740" y="3770"/>
                          <a:pt x="7540" y="3637"/>
                          <a:pt x="7340" y="3503"/>
                        </a:cubicBezTo>
                        <a:cubicBezTo>
                          <a:pt x="7340" y="3603"/>
                          <a:pt x="7306" y="3704"/>
                          <a:pt x="7239" y="3770"/>
                        </a:cubicBezTo>
                        <a:cubicBezTo>
                          <a:pt x="7071" y="4062"/>
                          <a:pt x="6725" y="4156"/>
                          <a:pt x="6346" y="4156"/>
                        </a:cubicBezTo>
                        <a:cubicBezTo>
                          <a:pt x="5901" y="4156"/>
                          <a:pt x="5411" y="4027"/>
                          <a:pt x="5105" y="3937"/>
                        </a:cubicBezTo>
                        <a:cubicBezTo>
                          <a:pt x="3103" y="3170"/>
                          <a:pt x="1402" y="1802"/>
                          <a:pt x="2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" name="Google Shape;691;p39">
                    <a:extLst>
                      <a:ext uri="{FF2B5EF4-FFF2-40B4-BE49-F238E27FC236}">
                        <a16:creationId xmlns:a16="http://schemas.microsoft.com/office/drawing/2014/main" id="{B4D079AB-B5E9-E791-EDA2-9020805A9764}"/>
                      </a:ext>
                    </a:extLst>
                  </p:cNvPr>
                  <p:cNvSpPr/>
                  <p:nvPr/>
                </p:nvSpPr>
                <p:spPr>
                  <a:xfrm flipH="1">
                    <a:off x="7293690" y="2521910"/>
                    <a:ext cx="352970" cy="1007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6" h="45237" extrusionOk="0">
                        <a:moveTo>
                          <a:pt x="8749" y="0"/>
                        </a:moveTo>
                        <a:cubicBezTo>
                          <a:pt x="8597" y="0"/>
                          <a:pt x="8438" y="12"/>
                          <a:pt x="8273" y="36"/>
                        </a:cubicBezTo>
                        <a:cubicBezTo>
                          <a:pt x="5871" y="403"/>
                          <a:pt x="3203" y="169"/>
                          <a:pt x="1535" y="1604"/>
                        </a:cubicBezTo>
                        <a:cubicBezTo>
                          <a:pt x="768" y="2237"/>
                          <a:pt x="301" y="3138"/>
                          <a:pt x="201" y="4139"/>
                        </a:cubicBezTo>
                        <a:cubicBezTo>
                          <a:pt x="1" y="5873"/>
                          <a:pt x="768" y="7708"/>
                          <a:pt x="1535" y="9442"/>
                        </a:cubicBezTo>
                        <a:cubicBezTo>
                          <a:pt x="2502" y="11611"/>
                          <a:pt x="3536" y="13779"/>
                          <a:pt x="4170" y="16014"/>
                        </a:cubicBezTo>
                        <a:cubicBezTo>
                          <a:pt x="4804" y="18249"/>
                          <a:pt x="3436" y="19883"/>
                          <a:pt x="2836" y="21918"/>
                        </a:cubicBezTo>
                        <a:cubicBezTo>
                          <a:pt x="1035" y="25421"/>
                          <a:pt x="1902" y="28723"/>
                          <a:pt x="2936" y="33760"/>
                        </a:cubicBezTo>
                        <a:cubicBezTo>
                          <a:pt x="3370" y="35861"/>
                          <a:pt x="3670" y="41365"/>
                          <a:pt x="3903" y="44001"/>
                        </a:cubicBezTo>
                        <a:cubicBezTo>
                          <a:pt x="5367" y="45036"/>
                          <a:pt x="7058" y="45236"/>
                          <a:pt x="8526" y="45236"/>
                        </a:cubicBezTo>
                        <a:cubicBezTo>
                          <a:pt x="9233" y="45236"/>
                          <a:pt x="9888" y="45190"/>
                          <a:pt x="10441" y="45168"/>
                        </a:cubicBezTo>
                        <a:lnTo>
                          <a:pt x="15845" y="43467"/>
                        </a:lnTo>
                        <a:cubicBezTo>
                          <a:pt x="15612" y="38630"/>
                          <a:pt x="14511" y="27989"/>
                          <a:pt x="15178" y="23086"/>
                        </a:cubicBezTo>
                        <a:lnTo>
                          <a:pt x="14211" y="11210"/>
                        </a:lnTo>
                        <a:cubicBezTo>
                          <a:pt x="14811" y="8709"/>
                          <a:pt x="15045" y="8909"/>
                          <a:pt x="14878" y="7675"/>
                        </a:cubicBezTo>
                        <a:cubicBezTo>
                          <a:pt x="14778" y="6574"/>
                          <a:pt x="14111" y="6140"/>
                          <a:pt x="13510" y="5273"/>
                        </a:cubicBezTo>
                        <a:cubicBezTo>
                          <a:pt x="12155" y="3381"/>
                          <a:pt x="11365" y="0"/>
                          <a:pt x="87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" name="Google Shape;692;p39">
                    <a:extLst>
                      <a:ext uri="{FF2B5EF4-FFF2-40B4-BE49-F238E27FC236}">
                        <a16:creationId xmlns:a16="http://schemas.microsoft.com/office/drawing/2014/main" id="{63F7008F-2FB8-ED0E-B55D-0811322E44E1}"/>
                      </a:ext>
                    </a:extLst>
                  </p:cNvPr>
                  <p:cNvSpPr/>
                  <p:nvPr/>
                </p:nvSpPr>
                <p:spPr>
                  <a:xfrm flipH="1">
                    <a:off x="7443044" y="2434280"/>
                    <a:ext cx="105539" cy="160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38" h="7212" extrusionOk="0">
                        <a:moveTo>
                          <a:pt x="468" y="0"/>
                        </a:moveTo>
                        <a:cubicBezTo>
                          <a:pt x="501" y="1935"/>
                          <a:pt x="334" y="3836"/>
                          <a:pt x="1" y="5738"/>
                        </a:cubicBezTo>
                        <a:cubicBezTo>
                          <a:pt x="935" y="6572"/>
                          <a:pt x="2069" y="7072"/>
                          <a:pt x="3270" y="7205"/>
                        </a:cubicBezTo>
                        <a:cubicBezTo>
                          <a:pt x="3403" y="7205"/>
                          <a:pt x="3505" y="7212"/>
                          <a:pt x="3591" y="7212"/>
                        </a:cubicBezTo>
                        <a:cubicBezTo>
                          <a:pt x="3784" y="7212"/>
                          <a:pt x="3896" y="7180"/>
                          <a:pt x="4104" y="6972"/>
                        </a:cubicBezTo>
                        <a:cubicBezTo>
                          <a:pt x="4370" y="6672"/>
                          <a:pt x="4537" y="6271"/>
                          <a:pt x="4604" y="5871"/>
                        </a:cubicBezTo>
                        <a:cubicBezTo>
                          <a:pt x="4737" y="5437"/>
                          <a:pt x="4737" y="5004"/>
                          <a:pt x="4637" y="4603"/>
                        </a:cubicBezTo>
                        <a:cubicBezTo>
                          <a:pt x="4537" y="4337"/>
                          <a:pt x="4370" y="4103"/>
                          <a:pt x="4204" y="3870"/>
                        </a:cubicBezTo>
                        <a:cubicBezTo>
                          <a:pt x="3537" y="2969"/>
                          <a:pt x="3436" y="1701"/>
                          <a:pt x="3470" y="567"/>
                        </a:cubicBezTo>
                        <a:lnTo>
                          <a:pt x="3470" y="567"/>
                        </a:lnTo>
                        <a:cubicBezTo>
                          <a:pt x="3392" y="575"/>
                          <a:pt x="3313" y="579"/>
                          <a:pt x="3234" y="579"/>
                        </a:cubicBezTo>
                        <a:cubicBezTo>
                          <a:pt x="2331" y="579"/>
                          <a:pt x="1357" y="92"/>
                          <a:pt x="468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" name="Google Shape;693;p39">
                    <a:extLst>
                      <a:ext uri="{FF2B5EF4-FFF2-40B4-BE49-F238E27FC236}">
                        <a16:creationId xmlns:a16="http://schemas.microsoft.com/office/drawing/2014/main" id="{72CE2FBA-B18B-BCAD-9181-1C05A7F23C3C}"/>
                      </a:ext>
                    </a:extLst>
                  </p:cNvPr>
                  <p:cNvSpPr/>
                  <p:nvPr/>
                </p:nvSpPr>
                <p:spPr>
                  <a:xfrm flipH="1">
                    <a:off x="7399942" y="2315376"/>
                    <a:ext cx="148641" cy="182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73" h="8194" extrusionOk="0">
                        <a:moveTo>
                          <a:pt x="4407" y="0"/>
                        </a:moveTo>
                        <a:cubicBezTo>
                          <a:pt x="3771" y="0"/>
                          <a:pt x="3114" y="77"/>
                          <a:pt x="2636" y="201"/>
                        </a:cubicBezTo>
                        <a:cubicBezTo>
                          <a:pt x="1869" y="401"/>
                          <a:pt x="1202" y="868"/>
                          <a:pt x="768" y="1502"/>
                        </a:cubicBezTo>
                        <a:cubicBezTo>
                          <a:pt x="201" y="2169"/>
                          <a:pt x="1" y="3337"/>
                          <a:pt x="34" y="4171"/>
                        </a:cubicBezTo>
                        <a:cubicBezTo>
                          <a:pt x="67" y="4671"/>
                          <a:pt x="201" y="5171"/>
                          <a:pt x="434" y="5638"/>
                        </a:cubicBezTo>
                        <a:cubicBezTo>
                          <a:pt x="701" y="6205"/>
                          <a:pt x="1101" y="6706"/>
                          <a:pt x="1568" y="7106"/>
                        </a:cubicBezTo>
                        <a:cubicBezTo>
                          <a:pt x="2502" y="7773"/>
                          <a:pt x="3603" y="8140"/>
                          <a:pt x="4737" y="8174"/>
                        </a:cubicBezTo>
                        <a:cubicBezTo>
                          <a:pt x="4805" y="8187"/>
                          <a:pt x="4875" y="8194"/>
                          <a:pt x="4944" y="8194"/>
                        </a:cubicBezTo>
                        <a:cubicBezTo>
                          <a:pt x="5215" y="8194"/>
                          <a:pt x="5486" y="8093"/>
                          <a:pt x="5671" y="7907"/>
                        </a:cubicBezTo>
                        <a:cubicBezTo>
                          <a:pt x="5771" y="7740"/>
                          <a:pt x="5838" y="7573"/>
                          <a:pt x="5872" y="7406"/>
                        </a:cubicBezTo>
                        <a:cubicBezTo>
                          <a:pt x="6038" y="6506"/>
                          <a:pt x="6339" y="5972"/>
                          <a:pt x="6505" y="5105"/>
                        </a:cubicBezTo>
                        <a:cubicBezTo>
                          <a:pt x="6672" y="4738"/>
                          <a:pt x="6672" y="4337"/>
                          <a:pt x="6572" y="3971"/>
                        </a:cubicBezTo>
                        <a:cubicBezTo>
                          <a:pt x="6439" y="3737"/>
                          <a:pt x="6372" y="3470"/>
                          <a:pt x="6372" y="3203"/>
                        </a:cubicBezTo>
                        <a:cubicBezTo>
                          <a:pt x="6272" y="2870"/>
                          <a:pt x="6305" y="2503"/>
                          <a:pt x="6439" y="2203"/>
                        </a:cubicBezTo>
                        <a:lnTo>
                          <a:pt x="5905" y="201"/>
                        </a:lnTo>
                        <a:cubicBezTo>
                          <a:pt x="5514" y="60"/>
                          <a:pt x="4968" y="0"/>
                          <a:pt x="4407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39">
                    <a:extLst>
                      <a:ext uri="{FF2B5EF4-FFF2-40B4-BE49-F238E27FC236}">
                        <a16:creationId xmlns:a16="http://schemas.microsoft.com/office/drawing/2014/main" id="{A2E63AF1-73DD-E8A5-41B9-2E052EC59ECB}"/>
                      </a:ext>
                    </a:extLst>
                  </p:cNvPr>
                  <p:cNvSpPr/>
                  <p:nvPr/>
                </p:nvSpPr>
                <p:spPr>
                  <a:xfrm flipH="1">
                    <a:off x="7399942" y="2379283"/>
                    <a:ext cx="31987" cy="63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6" h="2870" extrusionOk="0">
                        <a:moveTo>
                          <a:pt x="301" y="1"/>
                        </a:moveTo>
                        <a:cubicBezTo>
                          <a:pt x="201" y="334"/>
                          <a:pt x="268" y="668"/>
                          <a:pt x="468" y="935"/>
                        </a:cubicBezTo>
                        <a:cubicBezTo>
                          <a:pt x="568" y="1102"/>
                          <a:pt x="668" y="1235"/>
                          <a:pt x="801" y="1402"/>
                        </a:cubicBezTo>
                        <a:cubicBezTo>
                          <a:pt x="868" y="1468"/>
                          <a:pt x="935" y="1535"/>
                          <a:pt x="1001" y="1635"/>
                        </a:cubicBezTo>
                        <a:cubicBezTo>
                          <a:pt x="1068" y="1735"/>
                          <a:pt x="1202" y="1902"/>
                          <a:pt x="1102" y="2036"/>
                        </a:cubicBezTo>
                        <a:cubicBezTo>
                          <a:pt x="1068" y="2102"/>
                          <a:pt x="968" y="2169"/>
                          <a:pt x="901" y="2202"/>
                        </a:cubicBezTo>
                        <a:lnTo>
                          <a:pt x="1" y="2669"/>
                        </a:lnTo>
                        <a:lnTo>
                          <a:pt x="101" y="2869"/>
                        </a:lnTo>
                        <a:lnTo>
                          <a:pt x="1001" y="2402"/>
                        </a:lnTo>
                        <a:cubicBezTo>
                          <a:pt x="1135" y="2369"/>
                          <a:pt x="1235" y="2269"/>
                          <a:pt x="1335" y="2169"/>
                        </a:cubicBezTo>
                        <a:cubicBezTo>
                          <a:pt x="1435" y="1935"/>
                          <a:pt x="1368" y="1669"/>
                          <a:pt x="1202" y="1468"/>
                        </a:cubicBezTo>
                        <a:cubicBezTo>
                          <a:pt x="1135" y="1402"/>
                          <a:pt x="1068" y="1302"/>
                          <a:pt x="1001" y="1235"/>
                        </a:cubicBezTo>
                        <a:cubicBezTo>
                          <a:pt x="868" y="1102"/>
                          <a:pt x="768" y="968"/>
                          <a:pt x="668" y="801"/>
                        </a:cubicBezTo>
                        <a:cubicBezTo>
                          <a:pt x="534" y="601"/>
                          <a:pt x="468" y="334"/>
                          <a:pt x="534" y="67"/>
                        </a:cubicBezTo>
                        <a:lnTo>
                          <a:pt x="30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39">
                    <a:extLst>
                      <a:ext uri="{FF2B5EF4-FFF2-40B4-BE49-F238E27FC236}">
                        <a16:creationId xmlns:a16="http://schemas.microsoft.com/office/drawing/2014/main" id="{5C3E11F8-B162-B6BC-1EB9-F7A5405282EE}"/>
                      </a:ext>
                    </a:extLst>
                  </p:cNvPr>
                  <p:cNvSpPr/>
                  <p:nvPr/>
                </p:nvSpPr>
                <p:spPr>
                  <a:xfrm flipH="1">
                    <a:off x="7420747" y="2454327"/>
                    <a:ext cx="23812" cy="122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" h="548" extrusionOk="0">
                        <a:moveTo>
                          <a:pt x="1068" y="1"/>
                        </a:moveTo>
                        <a:lnTo>
                          <a:pt x="1068" y="1"/>
                        </a:lnTo>
                        <a:cubicBezTo>
                          <a:pt x="701" y="101"/>
                          <a:pt x="368" y="168"/>
                          <a:pt x="1" y="168"/>
                        </a:cubicBezTo>
                        <a:cubicBezTo>
                          <a:pt x="34" y="301"/>
                          <a:pt x="134" y="434"/>
                          <a:pt x="268" y="501"/>
                        </a:cubicBezTo>
                        <a:cubicBezTo>
                          <a:pt x="342" y="531"/>
                          <a:pt x="424" y="548"/>
                          <a:pt x="507" y="548"/>
                        </a:cubicBezTo>
                        <a:cubicBezTo>
                          <a:pt x="607" y="548"/>
                          <a:pt x="709" y="523"/>
                          <a:pt x="801" y="468"/>
                        </a:cubicBezTo>
                        <a:cubicBezTo>
                          <a:pt x="968" y="368"/>
                          <a:pt x="1068" y="201"/>
                          <a:pt x="10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39">
                    <a:extLst>
                      <a:ext uri="{FF2B5EF4-FFF2-40B4-BE49-F238E27FC236}">
                        <a16:creationId xmlns:a16="http://schemas.microsoft.com/office/drawing/2014/main" id="{D667674E-7E50-6BAA-6ACD-1A4B5D2FD353}"/>
                      </a:ext>
                    </a:extLst>
                  </p:cNvPr>
                  <p:cNvSpPr/>
                  <p:nvPr/>
                </p:nvSpPr>
                <p:spPr>
                  <a:xfrm flipH="1">
                    <a:off x="7440082" y="2366653"/>
                    <a:ext cx="29737" cy="16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5" h="735" extrusionOk="0">
                        <a:moveTo>
                          <a:pt x="1301" y="1"/>
                        </a:moveTo>
                        <a:cubicBezTo>
                          <a:pt x="834" y="1"/>
                          <a:pt x="501" y="134"/>
                          <a:pt x="1" y="701"/>
                        </a:cubicBezTo>
                        <a:lnTo>
                          <a:pt x="167" y="735"/>
                        </a:lnTo>
                        <a:cubicBezTo>
                          <a:pt x="384" y="410"/>
                          <a:pt x="731" y="239"/>
                          <a:pt x="1086" y="239"/>
                        </a:cubicBezTo>
                        <a:cubicBezTo>
                          <a:pt x="1169" y="239"/>
                          <a:pt x="1253" y="249"/>
                          <a:pt x="1335" y="268"/>
                        </a:cubicBezTo>
                        <a:lnTo>
                          <a:pt x="130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39">
                    <a:extLst>
                      <a:ext uri="{FF2B5EF4-FFF2-40B4-BE49-F238E27FC236}">
                        <a16:creationId xmlns:a16="http://schemas.microsoft.com/office/drawing/2014/main" id="{9FC63ED7-BE1A-39BC-05BF-CC4C7611A8C1}"/>
                      </a:ext>
                    </a:extLst>
                  </p:cNvPr>
                  <p:cNvSpPr/>
                  <p:nvPr/>
                </p:nvSpPr>
                <p:spPr>
                  <a:xfrm flipH="1">
                    <a:off x="7445272" y="2387190"/>
                    <a:ext cx="11182" cy="15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" h="715" extrusionOk="0">
                        <a:moveTo>
                          <a:pt x="289" y="0"/>
                        </a:moveTo>
                        <a:cubicBezTo>
                          <a:pt x="270" y="0"/>
                          <a:pt x="251" y="4"/>
                          <a:pt x="234" y="13"/>
                        </a:cubicBezTo>
                        <a:cubicBezTo>
                          <a:pt x="134" y="79"/>
                          <a:pt x="68" y="179"/>
                          <a:pt x="34" y="313"/>
                        </a:cubicBezTo>
                        <a:cubicBezTo>
                          <a:pt x="1" y="413"/>
                          <a:pt x="1" y="513"/>
                          <a:pt x="68" y="613"/>
                        </a:cubicBezTo>
                        <a:cubicBezTo>
                          <a:pt x="111" y="678"/>
                          <a:pt x="182" y="715"/>
                          <a:pt x="253" y="715"/>
                        </a:cubicBezTo>
                        <a:cubicBezTo>
                          <a:pt x="293" y="715"/>
                          <a:pt x="332" y="703"/>
                          <a:pt x="368" y="680"/>
                        </a:cubicBezTo>
                        <a:cubicBezTo>
                          <a:pt x="435" y="613"/>
                          <a:pt x="501" y="480"/>
                          <a:pt x="468" y="380"/>
                        </a:cubicBezTo>
                        <a:cubicBezTo>
                          <a:pt x="501" y="280"/>
                          <a:pt x="468" y="179"/>
                          <a:pt x="435" y="113"/>
                        </a:cubicBezTo>
                        <a:cubicBezTo>
                          <a:pt x="410" y="38"/>
                          <a:pt x="347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8" name="Google Shape;698;p39">
                    <a:extLst>
                      <a:ext uri="{FF2B5EF4-FFF2-40B4-BE49-F238E27FC236}">
                        <a16:creationId xmlns:a16="http://schemas.microsoft.com/office/drawing/2014/main" id="{A026C81C-089C-28CC-659B-23A32510A33A}"/>
                      </a:ext>
                    </a:extLst>
                  </p:cNvPr>
                  <p:cNvSpPr/>
                  <p:nvPr/>
                </p:nvSpPr>
                <p:spPr>
                  <a:xfrm flipH="1">
                    <a:off x="7408117" y="2377813"/>
                    <a:ext cx="8197" cy="156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702" extrusionOk="0">
                        <a:moveTo>
                          <a:pt x="200" y="0"/>
                        </a:moveTo>
                        <a:cubicBezTo>
                          <a:pt x="134" y="100"/>
                          <a:pt x="100" y="200"/>
                          <a:pt x="67" y="300"/>
                        </a:cubicBezTo>
                        <a:cubicBezTo>
                          <a:pt x="0" y="400"/>
                          <a:pt x="0" y="500"/>
                          <a:pt x="67" y="600"/>
                        </a:cubicBezTo>
                        <a:cubicBezTo>
                          <a:pt x="88" y="665"/>
                          <a:pt x="138" y="702"/>
                          <a:pt x="188" y="702"/>
                        </a:cubicBezTo>
                        <a:cubicBezTo>
                          <a:pt x="216" y="702"/>
                          <a:pt x="243" y="691"/>
                          <a:pt x="267" y="667"/>
                        </a:cubicBezTo>
                        <a:cubicBezTo>
                          <a:pt x="334" y="600"/>
                          <a:pt x="367" y="467"/>
                          <a:pt x="367" y="367"/>
                        </a:cubicBezTo>
                        <a:cubicBezTo>
                          <a:pt x="367" y="267"/>
                          <a:pt x="367" y="200"/>
                          <a:pt x="367" y="100"/>
                        </a:cubicBezTo>
                        <a:cubicBezTo>
                          <a:pt x="334" y="33"/>
                          <a:pt x="267" y="0"/>
                          <a:pt x="2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9" name="Google Shape;699;p39">
                    <a:extLst>
                      <a:ext uri="{FF2B5EF4-FFF2-40B4-BE49-F238E27FC236}">
                        <a16:creationId xmlns:a16="http://schemas.microsoft.com/office/drawing/2014/main" id="{2E849268-13E6-E117-B8AA-D53506ED030F}"/>
                      </a:ext>
                    </a:extLst>
                  </p:cNvPr>
                  <p:cNvSpPr/>
                  <p:nvPr/>
                </p:nvSpPr>
                <p:spPr>
                  <a:xfrm flipH="1">
                    <a:off x="7405889" y="2360906"/>
                    <a:ext cx="12652" cy="6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93" extrusionOk="0">
                        <a:moveTo>
                          <a:pt x="284" y="0"/>
                        </a:moveTo>
                        <a:cubicBezTo>
                          <a:pt x="242" y="0"/>
                          <a:pt x="200" y="9"/>
                          <a:pt x="167" y="25"/>
                        </a:cubicBezTo>
                        <a:cubicBezTo>
                          <a:pt x="100" y="25"/>
                          <a:pt x="67" y="25"/>
                          <a:pt x="34" y="59"/>
                        </a:cubicBezTo>
                        <a:cubicBezTo>
                          <a:pt x="0" y="125"/>
                          <a:pt x="67" y="225"/>
                          <a:pt x="34" y="292"/>
                        </a:cubicBezTo>
                        <a:cubicBezTo>
                          <a:pt x="141" y="227"/>
                          <a:pt x="249" y="191"/>
                          <a:pt x="357" y="191"/>
                        </a:cubicBezTo>
                        <a:cubicBezTo>
                          <a:pt x="416" y="191"/>
                          <a:pt x="475" y="202"/>
                          <a:pt x="534" y="225"/>
                        </a:cubicBezTo>
                        <a:cubicBezTo>
                          <a:pt x="567" y="125"/>
                          <a:pt x="501" y="25"/>
                          <a:pt x="400" y="25"/>
                        </a:cubicBezTo>
                        <a:cubicBezTo>
                          <a:pt x="367" y="9"/>
                          <a:pt x="325" y="0"/>
                          <a:pt x="28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39">
                    <a:extLst>
                      <a:ext uri="{FF2B5EF4-FFF2-40B4-BE49-F238E27FC236}">
                        <a16:creationId xmlns:a16="http://schemas.microsoft.com/office/drawing/2014/main" id="{298C7FD7-FF5F-5D37-9709-D10FEAE9BAC2}"/>
                      </a:ext>
                    </a:extLst>
                  </p:cNvPr>
                  <p:cNvSpPr/>
                  <p:nvPr/>
                </p:nvSpPr>
                <p:spPr>
                  <a:xfrm flipH="1">
                    <a:off x="7403662" y="2276194"/>
                    <a:ext cx="220701" cy="224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08" h="10100" extrusionOk="0">
                        <a:moveTo>
                          <a:pt x="7366" y="1"/>
                        </a:moveTo>
                        <a:cubicBezTo>
                          <a:pt x="6932" y="1"/>
                          <a:pt x="6495" y="45"/>
                          <a:pt x="6071" y="126"/>
                        </a:cubicBezTo>
                        <a:cubicBezTo>
                          <a:pt x="5638" y="126"/>
                          <a:pt x="5204" y="126"/>
                          <a:pt x="4804" y="59"/>
                        </a:cubicBezTo>
                        <a:cubicBezTo>
                          <a:pt x="4662" y="35"/>
                          <a:pt x="4520" y="24"/>
                          <a:pt x="4380" y="24"/>
                        </a:cubicBezTo>
                        <a:cubicBezTo>
                          <a:pt x="4124" y="24"/>
                          <a:pt x="3873" y="61"/>
                          <a:pt x="3636" y="126"/>
                        </a:cubicBezTo>
                        <a:cubicBezTo>
                          <a:pt x="3436" y="192"/>
                          <a:pt x="3269" y="292"/>
                          <a:pt x="3136" y="426"/>
                        </a:cubicBezTo>
                        <a:cubicBezTo>
                          <a:pt x="3002" y="626"/>
                          <a:pt x="2969" y="859"/>
                          <a:pt x="2802" y="993"/>
                        </a:cubicBezTo>
                        <a:cubicBezTo>
                          <a:pt x="2602" y="1126"/>
                          <a:pt x="2335" y="1193"/>
                          <a:pt x="2135" y="1360"/>
                        </a:cubicBezTo>
                        <a:cubicBezTo>
                          <a:pt x="1802" y="1593"/>
                          <a:pt x="1535" y="1860"/>
                          <a:pt x="1335" y="2227"/>
                        </a:cubicBezTo>
                        <a:cubicBezTo>
                          <a:pt x="1034" y="2694"/>
                          <a:pt x="801" y="3228"/>
                          <a:pt x="634" y="3795"/>
                        </a:cubicBezTo>
                        <a:cubicBezTo>
                          <a:pt x="434" y="4495"/>
                          <a:pt x="300" y="5196"/>
                          <a:pt x="167" y="5896"/>
                        </a:cubicBezTo>
                        <a:cubicBezTo>
                          <a:pt x="0" y="6964"/>
                          <a:pt x="67" y="8165"/>
                          <a:pt x="734" y="8999"/>
                        </a:cubicBezTo>
                        <a:cubicBezTo>
                          <a:pt x="1301" y="9666"/>
                          <a:pt x="2135" y="10066"/>
                          <a:pt x="3002" y="10099"/>
                        </a:cubicBezTo>
                        <a:cubicBezTo>
                          <a:pt x="3870" y="10099"/>
                          <a:pt x="4704" y="9933"/>
                          <a:pt x="5504" y="9566"/>
                        </a:cubicBezTo>
                        <a:cubicBezTo>
                          <a:pt x="5137" y="8765"/>
                          <a:pt x="5004" y="7864"/>
                          <a:pt x="5104" y="6964"/>
                        </a:cubicBezTo>
                        <a:cubicBezTo>
                          <a:pt x="5304" y="6764"/>
                          <a:pt x="5471" y="6530"/>
                          <a:pt x="5638" y="6297"/>
                        </a:cubicBezTo>
                        <a:cubicBezTo>
                          <a:pt x="6038" y="5529"/>
                          <a:pt x="6338" y="4729"/>
                          <a:pt x="6438" y="3862"/>
                        </a:cubicBezTo>
                        <a:cubicBezTo>
                          <a:pt x="6438" y="3495"/>
                          <a:pt x="6572" y="3128"/>
                          <a:pt x="6805" y="2827"/>
                        </a:cubicBezTo>
                        <a:cubicBezTo>
                          <a:pt x="7065" y="2638"/>
                          <a:pt x="7375" y="2550"/>
                          <a:pt x="7688" y="2550"/>
                        </a:cubicBezTo>
                        <a:cubicBezTo>
                          <a:pt x="7817" y="2550"/>
                          <a:pt x="7946" y="2565"/>
                          <a:pt x="8073" y="2594"/>
                        </a:cubicBezTo>
                        <a:cubicBezTo>
                          <a:pt x="8246" y="2647"/>
                          <a:pt x="8420" y="2674"/>
                          <a:pt x="8591" y="2674"/>
                        </a:cubicBezTo>
                        <a:cubicBezTo>
                          <a:pt x="8848" y="2674"/>
                          <a:pt x="9100" y="2614"/>
                          <a:pt x="9340" y="2494"/>
                        </a:cubicBezTo>
                        <a:cubicBezTo>
                          <a:pt x="9741" y="2227"/>
                          <a:pt x="9907" y="1760"/>
                          <a:pt x="9774" y="1293"/>
                        </a:cubicBezTo>
                        <a:cubicBezTo>
                          <a:pt x="9540" y="626"/>
                          <a:pt x="8940" y="126"/>
                          <a:pt x="8206" y="59"/>
                        </a:cubicBezTo>
                        <a:cubicBezTo>
                          <a:pt x="7930" y="19"/>
                          <a:pt x="7648" y="1"/>
                          <a:pt x="73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39">
                    <a:extLst>
                      <a:ext uri="{FF2B5EF4-FFF2-40B4-BE49-F238E27FC236}">
                        <a16:creationId xmlns:a16="http://schemas.microsoft.com/office/drawing/2014/main" id="{ADBACEAB-6AED-B3B2-07AE-68F1DCAC4DF5}"/>
                      </a:ext>
                    </a:extLst>
                  </p:cNvPr>
                  <p:cNvSpPr/>
                  <p:nvPr/>
                </p:nvSpPr>
                <p:spPr>
                  <a:xfrm flipH="1">
                    <a:off x="7431907" y="2228303"/>
                    <a:ext cx="127814" cy="149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8" h="6713" extrusionOk="0">
                        <a:moveTo>
                          <a:pt x="3380" y="1"/>
                        </a:moveTo>
                        <a:cubicBezTo>
                          <a:pt x="3147" y="1"/>
                          <a:pt x="2919" y="35"/>
                          <a:pt x="2702" y="107"/>
                        </a:cubicBezTo>
                        <a:cubicBezTo>
                          <a:pt x="2002" y="374"/>
                          <a:pt x="1435" y="941"/>
                          <a:pt x="1168" y="1642"/>
                        </a:cubicBezTo>
                        <a:cubicBezTo>
                          <a:pt x="934" y="2342"/>
                          <a:pt x="768" y="3076"/>
                          <a:pt x="667" y="3810"/>
                        </a:cubicBezTo>
                        <a:cubicBezTo>
                          <a:pt x="601" y="4577"/>
                          <a:pt x="367" y="5278"/>
                          <a:pt x="0" y="5945"/>
                        </a:cubicBezTo>
                        <a:lnTo>
                          <a:pt x="834" y="6712"/>
                        </a:lnTo>
                        <a:cubicBezTo>
                          <a:pt x="1702" y="5078"/>
                          <a:pt x="2969" y="3677"/>
                          <a:pt x="4470" y="2609"/>
                        </a:cubicBezTo>
                        <a:cubicBezTo>
                          <a:pt x="4730" y="2444"/>
                          <a:pt x="5056" y="2279"/>
                          <a:pt x="5354" y="2279"/>
                        </a:cubicBezTo>
                        <a:cubicBezTo>
                          <a:pt x="5478" y="2279"/>
                          <a:pt x="5597" y="2307"/>
                          <a:pt x="5704" y="2376"/>
                        </a:cubicBezTo>
                        <a:cubicBezTo>
                          <a:pt x="5571" y="1875"/>
                          <a:pt x="5571" y="1342"/>
                          <a:pt x="5738" y="875"/>
                        </a:cubicBezTo>
                        <a:cubicBezTo>
                          <a:pt x="5271" y="574"/>
                          <a:pt x="4804" y="341"/>
                          <a:pt x="4303" y="174"/>
                        </a:cubicBezTo>
                        <a:cubicBezTo>
                          <a:pt x="4000" y="60"/>
                          <a:pt x="3687" y="1"/>
                          <a:pt x="338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39">
                    <a:extLst>
                      <a:ext uri="{FF2B5EF4-FFF2-40B4-BE49-F238E27FC236}">
                        <a16:creationId xmlns:a16="http://schemas.microsoft.com/office/drawing/2014/main" id="{7344F54C-A699-BBFA-0ABC-59231648BEEF}"/>
                      </a:ext>
                    </a:extLst>
                  </p:cNvPr>
                  <p:cNvSpPr/>
                  <p:nvPr/>
                </p:nvSpPr>
                <p:spPr>
                  <a:xfrm flipH="1">
                    <a:off x="7456431" y="2241089"/>
                    <a:ext cx="26752" cy="423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1" h="1902" extrusionOk="0">
                        <a:moveTo>
                          <a:pt x="667" y="0"/>
                        </a:moveTo>
                        <a:cubicBezTo>
                          <a:pt x="300" y="0"/>
                          <a:pt x="100" y="434"/>
                          <a:pt x="33" y="768"/>
                        </a:cubicBezTo>
                        <a:cubicBezTo>
                          <a:pt x="0" y="1001"/>
                          <a:pt x="0" y="1235"/>
                          <a:pt x="33" y="1468"/>
                        </a:cubicBezTo>
                        <a:cubicBezTo>
                          <a:pt x="33" y="1568"/>
                          <a:pt x="67" y="1702"/>
                          <a:pt x="134" y="1802"/>
                        </a:cubicBezTo>
                        <a:cubicBezTo>
                          <a:pt x="200" y="1868"/>
                          <a:pt x="292" y="1902"/>
                          <a:pt x="388" y="1902"/>
                        </a:cubicBezTo>
                        <a:cubicBezTo>
                          <a:pt x="484" y="1902"/>
                          <a:pt x="584" y="1868"/>
                          <a:pt x="667" y="1802"/>
                        </a:cubicBezTo>
                        <a:cubicBezTo>
                          <a:pt x="801" y="1702"/>
                          <a:pt x="934" y="1535"/>
                          <a:pt x="1001" y="1368"/>
                        </a:cubicBezTo>
                        <a:cubicBezTo>
                          <a:pt x="1134" y="1101"/>
                          <a:pt x="1201" y="834"/>
                          <a:pt x="1201" y="567"/>
                        </a:cubicBezTo>
                        <a:cubicBezTo>
                          <a:pt x="1168" y="267"/>
                          <a:pt x="934" y="34"/>
                          <a:pt x="667" y="0"/>
                        </a:cubicBezTo>
                        <a:close/>
                      </a:path>
                    </a:pathLst>
                  </a:custGeom>
                  <a:solidFill>
                    <a:srgbClr val="EBF4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3" name="Google Shape;703;p39">
                    <a:extLst>
                      <a:ext uri="{FF2B5EF4-FFF2-40B4-BE49-F238E27FC236}">
                        <a16:creationId xmlns:a16="http://schemas.microsoft.com/office/drawing/2014/main" id="{D5E072D5-4FBA-F1CE-BE71-80F4F9CED59D}"/>
                      </a:ext>
                    </a:extLst>
                  </p:cNvPr>
                  <p:cNvSpPr/>
                  <p:nvPr/>
                </p:nvSpPr>
                <p:spPr>
                  <a:xfrm flipH="1">
                    <a:off x="7221631" y="2729869"/>
                    <a:ext cx="58717" cy="91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6" h="4089" extrusionOk="0">
                        <a:moveTo>
                          <a:pt x="1810" y="1"/>
                        </a:moveTo>
                        <a:cubicBezTo>
                          <a:pt x="1687" y="1"/>
                          <a:pt x="1563" y="45"/>
                          <a:pt x="1468" y="140"/>
                        </a:cubicBezTo>
                        <a:cubicBezTo>
                          <a:pt x="734" y="640"/>
                          <a:pt x="234" y="1407"/>
                          <a:pt x="101" y="2275"/>
                        </a:cubicBezTo>
                        <a:cubicBezTo>
                          <a:pt x="1" y="2708"/>
                          <a:pt x="67" y="3175"/>
                          <a:pt x="301" y="3576"/>
                        </a:cubicBezTo>
                        <a:cubicBezTo>
                          <a:pt x="504" y="3896"/>
                          <a:pt x="860" y="4089"/>
                          <a:pt x="1258" y="4089"/>
                        </a:cubicBezTo>
                        <a:cubicBezTo>
                          <a:pt x="1316" y="4089"/>
                          <a:pt x="1375" y="4084"/>
                          <a:pt x="1435" y="4076"/>
                        </a:cubicBezTo>
                        <a:cubicBezTo>
                          <a:pt x="1835" y="3909"/>
                          <a:pt x="2135" y="3576"/>
                          <a:pt x="2269" y="3175"/>
                        </a:cubicBezTo>
                        <a:cubicBezTo>
                          <a:pt x="2602" y="2275"/>
                          <a:pt x="2636" y="1307"/>
                          <a:pt x="2302" y="407"/>
                        </a:cubicBezTo>
                        <a:cubicBezTo>
                          <a:pt x="2259" y="148"/>
                          <a:pt x="2035" y="1"/>
                          <a:pt x="18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4" name="Google Shape;704;p39">
                    <a:extLst>
                      <a:ext uri="{FF2B5EF4-FFF2-40B4-BE49-F238E27FC236}">
                        <a16:creationId xmlns:a16="http://schemas.microsoft.com/office/drawing/2014/main" id="{1B86972E-213A-87C4-AD77-14FD83F98189}"/>
                      </a:ext>
                    </a:extLst>
                  </p:cNvPr>
                  <p:cNvSpPr/>
                  <p:nvPr/>
                </p:nvSpPr>
                <p:spPr>
                  <a:xfrm flipH="1">
                    <a:off x="6969745" y="2565769"/>
                    <a:ext cx="270485" cy="337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43" h="15146" extrusionOk="0">
                        <a:moveTo>
                          <a:pt x="8487" y="0"/>
                        </a:moveTo>
                        <a:cubicBezTo>
                          <a:pt x="8449" y="0"/>
                          <a:pt x="8409" y="11"/>
                          <a:pt x="8374" y="35"/>
                        </a:cubicBezTo>
                        <a:cubicBezTo>
                          <a:pt x="7039" y="735"/>
                          <a:pt x="7339" y="1703"/>
                          <a:pt x="7873" y="2737"/>
                        </a:cubicBezTo>
                        <a:cubicBezTo>
                          <a:pt x="8107" y="3204"/>
                          <a:pt x="8440" y="3604"/>
                          <a:pt x="8841" y="3971"/>
                        </a:cubicBezTo>
                        <a:lnTo>
                          <a:pt x="9074" y="4171"/>
                        </a:lnTo>
                        <a:cubicBezTo>
                          <a:pt x="10108" y="5239"/>
                          <a:pt x="10875" y="6539"/>
                          <a:pt x="11309" y="7974"/>
                        </a:cubicBezTo>
                        <a:cubicBezTo>
                          <a:pt x="11709" y="9375"/>
                          <a:pt x="11609" y="10909"/>
                          <a:pt x="10975" y="12244"/>
                        </a:cubicBezTo>
                        <a:cubicBezTo>
                          <a:pt x="10308" y="13578"/>
                          <a:pt x="9041" y="14478"/>
                          <a:pt x="7606" y="14712"/>
                        </a:cubicBezTo>
                        <a:cubicBezTo>
                          <a:pt x="7519" y="14727"/>
                          <a:pt x="7431" y="14735"/>
                          <a:pt x="7344" y="14735"/>
                        </a:cubicBezTo>
                        <a:cubicBezTo>
                          <a:pt x="6868" y="14735"/>
                          <a:pt x="6415" y="14511"/>
                          <a:pt x="6105" y="14145"/>
                        </a:cubicBezTo>
                        <a:cubicBezTo>
                          <a:pt x="5038" y="13011"/>
                          <a:pt x="4671" y="11410"/>
                          <a:pt x="4337" y="9842"/>
                        </a:cubicBezTo>
                        <a:cubicBezTo>
                          <a:pt x="4237" y="9408"/>
                          <a:pt x="4137" y="8975"/>
                          <a:pt x="4037" y="8574"/>
                        </a:cubicBezTo>
                        <a:cubicBezTo>
                          <a:pt x="3637" y="7140"/>
                          <a:pt x="3003" y="6306"/>
                          <a:pt x="2102" y="6106"/>
                        </a:cubicBezTo>
                        <a:cubicBezTo>
                          <a:pt x="2003" y="6089"/>
                          <a:pt x="1904" y="6081"/>
                          <a:pt x="1806" y="6081"/>
                        </a:cubicBezTo>
                        <a:cubicBezTo>
                          <a:pt x="918" y="6081"/>
                          <a:pt x="121" y="6742"/>
                          <a:pt x="1" y="7674"/>
                        </a:cubicBezTo>
                        <a:cubicBezTo>
                          <a:pt x="1" y="7774"/>
                          <a:pt x="101" y="7874"/>
                          <a:pt x="201" y="7907"/>
                        </a:cubicBezTo>
                        <a:cubicBezTo>
                          <a:pt x="334" y="7907"/>
                          <a:pt x="435" y="7807"/>
                          <a:pt x="435" y="7707"/>
                        </a:cubicBezTo>
                        <a:cubicBezTo>
                          <a:pt x="468" y="7340"/>
                          <a:pt x="668" y="6973"/>
                          <a:pt x="968" y="6773"/>
                        </a:cubicBezTo>
                        <a:cubicBezTo>
                          <a:pt x="1207" y="6587"/>
                          <a:pt x="1509" y="6486"/>
                          <a:pt x="1808" y="6486"/>
                        </a:cubicBezTo>
                        <a:cubicBezTo>
                          <a:pt x="1884" y="6486"/>
                          <a:pt x="1961" y="6492"/>
                          <a:pt x="2036" y="6506"/>
                        </a:cubicBezTo>
                        <a:cubicBezTo>
                          <a:pt x="2936" y="6706"/>
                          <a:pt x="3403" y="7807"/>
                          <a:pt x="3637" y="8674"/>
                        </a:cubicBezTo>
                        <a:cubicBezTo>
                          <a:pt x="3737" y="9075"/>
                          <a:pt x="3837" y="9542"/>
                          <a:pt x="3937" y="9942"/>
                        </a:cubicBezTo>
                        <a:cubicBezTo>
                          <a:pt x="4304" y="11543"/>
                          <a:pt x="4671" y="13211"/>
                          <a:pt x="5838" y="14412"/>
                        </a:cubicBezTo>
                        <a:cubicBezTo>
                          <a:pt x="6105" y="14712"/>
                          <a:pt x="6439" y="14945"/>
                          <a:pt x="6806" y="15079"/>
                        </a:cubicBezTo>
                        <a:cubicBezTo>
                          <a:pt x="6973" y="15112"/>
                          <a:pt x="7139" y="15146"/>
                          <a:pt x="7306" y="15146"/>
                        </a:cubicBezTo>
                        <a:cubicBezTo>
                          <a:pt x="7406" y="15146"/>
                          <a:pt x="7540" y="15112"/>
                          <a:pt x="7640" y="15112"/>
                        </a:cubicBezTo>
                        <a:cubicBezTo>
                          <a:pt x="9241" y="14879"/>
                          <a:pt x="10608" y="13878"/>
                          <a:pt x="11342" y="12444"/>
                        </a:cubicBezTo>
                        <a:cubicBezTo>
                          <a:pt x="12009" y="11009"/>
                          <a:pt x="12143" y="9375"/>
                          <a:pt x="11709" y="7840"/>
                        </a:cubicBezTo>
                        <a:cubicBezTo>
                          <a:pt x="11276" y="6339"/>
                          <a:pt x="10442" y="5005"/>
                          <a:pt x="9374" y="3904"/>
                        </a:cubicBezTo>
                        <a:lnTo>
                          <a:pt x="9141" y="3671"/>
                        </a:lnTo>
                        <a:cubicBezTo>
                          <a:pt x="8774" y="3337"/>
                          <a:pt x="8474" y="2970"/>
                          <a:pt x="8240" y="2537"/>
                        </a:cubicBezTo>
                        <a:cubicBezTo>
                          <a:pt x="7706" y="1469"/>
                          <a:pt x="7606" y="902"/>
                          <a:pt x="8574" y="402"/>
                        </a:cubicBezTo>
                        <a:cubicBezTo>
                          <a:pt x="8674" y="335"/>
                          <a:pt x="8707" y="202"/>
                          <a:pt x="8640" y="102"/>
                        </a:cubicBezTo>
                        <a:cubicBezTo>
                          <a:pt x="8619" y="37"/>
                          <a:pt x="8556" y="0"/>
                          <a:pt x="848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5" name="Google Shape;705;p39">
                    <a:extLst>
                      <a:ext uri="{FF2B5EF4-FFF2-40B4-BE49-F238E27FC236}">
                        <a16:creationId xmlns:a16="http://schemas.microsoft.com/office/drawing/2014/main" id="{95ADE9A5-152C-5377-3F41-881EC9B52487}"/>
                      </a:ext>
                    </a:extLst>
                  </p:cNvPr>
                  <p:cNvSpPr/>
                  <p:nvPr/>
                </p:nvSpPr>
                <p:spPr>
                  <a:xfrm flipH="1">
                    <a:off x="7214191" y="2552426"/>
                    <a:ext cx="457729" cy="385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49" h="17286" extrusionOk="0">
                        <a:moveTo>
                          <a:pt x="3003" y="0"/>
                        </a:moveTo>
                        <a:cubicBezTo>
                          <a:pt x="1535" y="267"/>
                          <a:pt x="701" y="1835"/>
                          <a:pt x="367" y="3169"/>
                        </a:cubicBezTo>
                        <a:cubicBezTo>
                          <a:pt x="0" y="4503"/>
                          <a:pt x="601" y="5838"/>
                          <a:pt x="1201" y="7239"/>
                        </a:cubicBezTo>
                        <a:cubicBezTo>
                          <a:pt x="1768" y="8606"/>
                          <a:pt x="2469" y="9940"/>
                          <a:pt x="3269" y="11175"/>
                        </a:cubicBezTo>
                        <a:cubicBezTo>
                          <a:pt x="4537" y="13076"/>
                          <a:pt x="4470" y="13676"/>
                          <a:pt x="5471" y="15344"/>
                        </a:cubicBezTo>
                        <a:cubicBezTo>
                          <a:pt x="5971" y="16178"/>
                          <a:pt x="7239" y="17279"/>
                          <a:pt x="8106" y="17279"/>
                        </a:cubicBezTo>
                        <a:cubicBezTo>
                          <a:pt x="8150" y="17283"/>
                          <a:pt x="8194" y="17285"/>
                          <a:pt x="8239" y="17285"/>
                        </a:cubicBezTo>
                        <a:cubicBezTo>
                          <a:pt x="8885" y="17285"/>
                          <a:pt x="9675" y="16857"/>
                          <a:pt x="10174" y="16545"/>
                        </a:cubicBezTo>
                        <a:cubicBezTo>
                          <a:pt x="11842" y="15444"/>
                          <a:pt x="14211" y="14410"/>
                          <a:pt x="15245" y="13810"/>
                        </a:cubicBezTo>
                        <a:cubicBezTo>
                          <a:pt x="15912" y="13343"/>
                          <a:pt x="16679" y="13076"/>
                          <a:pt x="17513" y="12976"/>
                        </a:cubicBezTo>
                        <a:cubicBezTo>
                          <a:pt x="18347" y="12876"/>
                          <a:pt x="19514" y="12776"/>
                          <a:pt x="19648" y="11975"/>
                        </a:cubicBezTo>
                        <a:lnTo>
                          <a:pt x="20015" y="11341"/>
                        </a:lnTo>
                        <a:cubicBezTo>
                          <a:pt x="20148" y="11175"/>
                          <a:pt x="20215" y="10975"/>
                          <a:pt x="20282" y="10741"/>
                        </a:cubicBezTo>
                        <a:cubicBezTo>
                          <a:pt x="20282" y="10608"/>
                          <a:pt x="20282" y="10474"/>
                          <a:pt x="20315" y="10341"/>
                        </a:cubicBezTo>
                        <a:cubicBezTo>
                          <a:pt x="20382" y="10174"/>
                          <a:pt x="20548" y="10041"/>
                          <a:pt x="20548" y="9840"/>
                        </a:cubicBezTo>
                        <a:cubicBezTo>
                          <a:pt x="20548" y="9707"/>
                          <a:pt x="20448" y="9640"/>
                          <a:pt x="20448" y="9507"/>
                        </a:cubicBezTo>
                        <a:cubicBezTo>
                          <a:pt x="20448" y="9373"/>
                          <a:pt x="20448" y="9240"/>
                          <a:pt x="20482" y="9107"/>
                        </a:cubicBezTo>
                        <a:cubicBezTo>
                          <a:pt x="20482" y="8906"/>
                          <a:pt x="20382" y="8740"/>
                          <a:pt x="20181" y="8673"/>
                        </a:cubicBezTo>
                        <a:cubicBezTo>
                          <a:pt x="20248" y="8506"/>
                          <a:pt x="20181" y="8339"/>
                          <a:pt x="20081" y="8206"/>
                        </a:cubicBezTo>
                        <a:cubicBezTo>
                          <a:pt x="20027" y="8151"/>
                          <a:pt x="19950" y="8097"/>
                          <a:pt x="19869" y="8097"/>
                        </a:cubicBezTo>
                        <a:cubicBezTo>
                          <a:pt x="19851" y="8097"/>
                          <a:pt x="19833" y="8100"/>
                          <a:pt x="19815" y="8106"/>
                        </a:cubicBezTo>
                        <a:cubicBezTo>
                          <a:pt x="19714" y="8139"/>
                          <a:pt x="19648" y="8273"/>
                          <a:pt x="19581" y="8373"/>
                        </a:cubicBezTo>
                        <a:cubicBezTo>
                          <a:pt x="19448" y="8573"/>
                          <a:pt x="19247" y="8740"/>
                          <a:pt x="19014" y="8873"/>
                        </a:cubicBezTo>
                        <a:cubicBezTo>
                          <a:pt x="18914" y="8940"/>
                          <a:pt x="18780" y="8973"/>
                          <a:pt x="18647" y="9040"/>
                        </a:cubicBezTo>
                        <a:cubicBezTo>
                          <a:pt x="18447" y="8373"/>
                          <a:pt x="19247" y="8706"/>
                          <a:pt x="19147" y="7972"/>
                        </a:cubicBezTo>
                        <a:cubicBezTo>
                          <a:pt x="19100" y="7965"/>
                          <a:pt x="19052" y="7962"/>
                          <a:pt x="19003" y="7962"/>
                        </a:cubicBezTo>
                        <a:cubicBezTo>
                          <a:pt x="18368" y="7962"/>
                          <a:pt x="17654" y="8542"/>
                          <a:pt x="17313" y="9006"/>
                        </a:cubicBezTo>
                        <a:cubicBezTo>
                          <a:pt x="16979" y="9507"/>
                          <a:pt x="16679" y="10074"/>
                          <a:pt x="16112" y="10341"/>
                        </a:cubicBezTo>
                        <a:lnTo>
                          <a:pt x="15878" y="10441"/>
                        </a:lnTo>
                        <a:cubicBezTo>
                          <a:pt x="14211" y="10841"/>
                          <a:pt x="12509" y="11141"/>
                          <a:pt x="10808" y="11308"/>
                        </a:cubicBezTo>
                        <a:cubicBezTo>
                          <a:pt x="10308" y="11375"/>
                          <a:pt x="9274" y="11675"/>
                          <a:pt x="8907" y="11708"/>
                        </a:cubicBezTo>
                        <a:lnTo>
                          <a:pt x="8473" y="11008"/>
                        </a:lnTo>
                        <a:cubicBezTo>
                          <a:pt x="4937" y="5704"/>
                          <a:pt x="5638" y="1001"/>
                          <a:pt x="3003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6" name="Google Shape;706;p39">
                    <a:extLst>
                      <a:ext uri="{FF2B5EF4-FFF2-40B4-BE49-F238E27FC236}">
                        <a16:creationId xmlns:a16="http://schemas.microsoft.com/office/drawing/2014/main" id="{D913A78C-DD13-1B7A-F672-7DABF26E5099}"/>
                      </a:ext>
                    </a:extLst>
                  </p:cNvPr>
                  <p:cNvSpPr/>
                  <p:nvPr/>
                </p:nvSpPr>
                <p:spPr>
                  <a:xfrm flipH="1">
                    <a:off x="7510671" y="2550934"/>
                    <a:ext cx="161984" cy="204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72" h="9174" extrusionOk="0">
                        <a:moveTo>
                          <a:pt x="3102" y="0"/>
                        </a:moveTo>
                        <a:cubicBezTo>
                          <a:pt x="1601" y="267"/>
                          <a:pt x="734" y="1868"/>
                          <a:pt x="367" y="3236"/>
                        </a:cubicBezTo>
                        <a:cubicBezTo>
                          <a:pt x="0" y="4637"/>
                          <a:pt x="267" y="6171"/>
                          <a:pt x="834" y="7606"/>
                        </a:cubicBezTo>
                        <a:cubicBezTo>
                          <a:pt x="1067" y="8139"/>
                          <a:pt x="1334" y="8673"/>
                          <a:pt x="1601" y="9174"/>
                        </a:cubicBezTo>
                        <a:cubicBezTo>
                          <a:pt x="3402" y="8240"/>
                          <a:pt x="5304" y="7506"/>
                          <a:pt x="7272" y="7039"/>
                        </a:cubicBezTo>
                        <a:cubicBezTo>
                          <a:pt x="6138" y="3870"/>
                          <a:pt x="4970" y="701"/>
                          <a:pt x="310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707" name="Google Shape;707;p39">
                <a:extLst>
                  <a:ext uri="{FF2B5EF4-FFF2-40B4-BE49-F238E27FC236}">
                    <a16:creationId xmlns:a16="http://schemas.microsoft.com/office/drawing/2014/main" id="{9EFD16C5-58F7-3F46-8434-B4DE3AC29632}"/>
                  </a:ext>
                </a:extLst>
              </p:cNvPr>
              <p:cNvSpPr/>
              <p:nvPr/>
            </p:nvSpPr>
            <p:spPr>
              <a:xfrm flipH="1">
                <a:off x="6754617" y="1459171"/>
                <a:ext cx="83242" cy="60922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735" extrusionOk="0">
                    <a:moveTo>
                      <a:pt x="1204" y="0"/>
                    </a:moveTo>
                    <a:cubicBezTo>
                      <a:pt x="785" y="0"/>
                      <a:pt x="393" y="224"/>
                      <a:pt x="167" y="591"/>
                    </a:cubicBezTo>
                    <a:cubicBezTo>
                      <a:pt x="1" y="1024"/>
                      <a:pt x="134" y="1558"/>
                      <a:pt x="468" y="1891"/>
                    </a:cubicBezTo>
                    <a:cubicBezTo>
                      <a:pt x="909" y="2416"/>
                      <a:pt x="1579" y="2735"/>
                      <a:pt x="2251" y="2735"/>
                    </a:cubicBezTo>
                    <a:cubicBezTo>
                      <a:pt x="2391" y="2735"/>
                      <a:pt x="2531" y="2721"/>
                      <a:pt x="2669" y="2692"/>
                    </a:cubicBezTo>
                    <a:cubicBezTo>
                      <a:pt x="3136" y="2659"/>
                      <a:pt x="3537" y="2325"/>
                      <a:pt x="3670" y="1891"/>
                    </a:cubicBezTo>
                    <a:cubicBezTo>
                      <a:pt x="3737" y="1324"/>
                      <a:pt x="3203" y="924"/>
                      <a:pt x="2736" y="624"/>
                    </a:cubicBezTo>
                    <a:cubicBezTo>
                      <a:pt x="2336" y="324"/>
                      <a:pt x="1902" y="124"/>
                      <a:pt x="1435" y="23"/>
                    </a:cubicBezTo>
                    <a:cubicBezTo>
                      <a:pt x="1358" y="8"/>
                      <a:pt x="1280" y="0"/>
                      <a:pt x="12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>
                <a:extLst>
                  <a:ext uri="{FF2B5EF4-FFF2-40B4-BE49-F238E27FC236}">
                    <a16:creationId xmlns:a16="http://schemas.microsoft.com/office/drawing/2014/main" id="{A402A9B6-63BB-1501-7B90-F4647790F7BA}"/>
                  </a:ext>
                </a:extLst>
              </p:cNvPr>
              <p:cNvSpPr/>
              <p:nvPr/>
            </p:nvSpPr>
            <p:spPr>
              <a:xfrm flipH="1">
                <a:off x="6774664" y="1474363"/>
                <a:ext cx="37177" cy="3154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16" extrusionOk="0">
                    <a:moveTo>
                      <a:pt x="367" y="0"/>
                    </a:moveTo>
                    <a:cubicBezTo>
                      <a:pt x="300" y="0"/>
                      <a:pt x="234" y="25"/>
                      <a:pt x="167" y="75"/>
                    </a:cubicBezTo>
                    <a:cubicBezTo>
                      <a:pt x="67" y="142"/>
                      <a:pt x="0" y="309"/>
                      <a:pt x="34" y="442"/>
                    </a:cubicBezTo>
                    <a:cubicBezTo>
                      <a:pt x="67" y="943"/>
                      <a:pt x="467" y="1376"/>
                      <a:pt x="1001" y="1410"/>
                    </a:cubicBezTo>
                    <a:cubicBezTo>
                      <a:pt x="1031" y="1414"/>
                      <a:pt x="1060" y="1416"/>
                      <a:pt x="1088" y="1416"/>
                    </a:cubicBezTo>
                    <a:cubicBezTo>
                      <a:pt x="1284" y="1416"/>
                      <a:pt x="1451" y="1317"/>
                      <a:pt x="1568" y="1143"/>
                    </a:cubicBezTo>
                    <a:cubicBezTo>
                      <a:pt x="1668" y="909"/>
                      <a:pt x="1501" y="642"/>
                      <a:pt x="1268" y="476"/>
                    </a:cubicBezTo>
                    <a:cubicBezTo>
                      <a:pt x="1068" y="309"/>
                      <a:pt x="834" y="142"/>
                      <a:pt x="567" y="75"/>
                    </a:cubicBezTo>
                    <a:cubicBezTo>
                      <a:pt x="501" y="25"/>
                      <a:pt x="434" y="0"/>
                      <a:pt x="3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>
                <a:extLst>
                  <a:ext uri="{FF2B5EF4-FFF2-40B4-BE49-F238E27FC236}">
                    <a16:creationId xmlns:a16="http://schemas.microsoft.com/office/drawing/2014/main" id="{38139E8B-F3E1-7EBB-BA62-4309AAB65CAC}"/>
                  </a:ext>
                </a:extLst>
              </p:cNvPr>
              <p:cNvSpPr/>
              <p:nvPr/>
            </p:nvSpPr>
            <p:spPr>
              <a:xfrm flipH="1">
                <a:off x="6788787" y="1405622"/>
                <a:ext cx="224421" cy="112778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5063" extrusionOk="0">
                    <a:moveTo>
                      <a:pt x="205" y="1"/>
                    </a:moveTo>
                    <a:cubicBezTo>
                      <a:pt x="167" y="1"/>
                      <a:pt x="134" y="9"/>
                      <a:pt x="100" y="26"/>
                    </a:cubicBezTo>
                    <a:cubicBezTo>
                      <a:pt x="34" y="92"/>
                      <a:pt x="0" y="193"/>
                      <a:pt x="34" y="259"/>
                    </a:cubicBezTo>
                    <a:cubicBezTo>
                      <a:pt x="634" y="2261"/>
                      <a:pt x="2102" y="3862"/>
                      <a:pt x="4037" y="4629"/>
                    </a:cubicBezTo>
                    <a:cubicBezTo>
                      <a:pt x="4804" y="4929"/>
                      <a:pt x="5604" y="5063"/>
                      <a:pt x="6405" y="5063"/>
                    </a:cubicBezTo>
                    <a:cubicBezTo>
                      <a:pt x="7673" y="5063"/>
                      <a:pt x="8873" y="4729"/>
                      <a:pt x="9941" y="4095"/>
                    </a:cubicBezTo>
                    <a:cubicBezTo>
                      <a:pt x="10041" y="4029"/>
                      <a:pt x="10074" y="3895"/>
                      <a:pt x="10008" y="3795"/>
                    </a:cubicBezTo>
                    <a:cubicBezTo>
                      <a:pt x="9964" y="3730"/>
                      <a:pt x="9907" y="3694"/>
                      <a:pt x="9846" y="3694"/>
                    </a:cubicBezTo>
                    <a:cubicBezTo>
                      <a:pt x="9812" y="3694"/>
                      <a:pt x="9776" y="3705"/>
                      <a:pt x="9741" y="3728"/>
                    </a:cubicBezTo>
                    <a:cubicBezTo>
                      <a:pt x="8701" y="4370"/>
                      <a:pt x="7566" y="4670"/>
                      <a:pt x="6451" y="4670"/>
                    </a:cubicBezTo>
                    <a:cubicBezTo>
                      <a:pt x="3917" y="4670"/>
                      <a:pt x="1494" y="3121"/>
                      <a:pt x="567" y="526"/>
                    </a:cubicBezTo>
                    <a:cubicBezTo>
                      <a:pt x="734" y="459"/>
                      <a:pt x="734" y="226"/>
                      <a:pt x="567" y="159"/>
                    </a:cubicBezTo>
                    <a:lnTo>
                      <a:pt x="334" y="26"/>
                    </a:lnTo>
                    <a:cubicBezTo>
                      <a:pt x="284" y="9"/>
                      <a:pt x="242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0" name="Google Shape;710;p39">
                <a:extLst>
                  <a:ext uri="{FF2B5EF4-FFF2-40B4-BE49-F238E27FC236}">
                    <a16:creationId xmlns:a16="http://schemas.microsoft.com/office/drawing/2014/main" id="{B9157868-A165-A984-E872-F80689EDA284}"/>
                  </a:ext>
                </a:extLst>
              </p:cNvPr>
              <p:cNvGrpSpPr/>
              <p:nvPr/>
            </p:nvGrpSpPr>
            <p:grpSpPr>
              <a:xfrm>
                <a:off x="7389736" y="544312"/>
                <a:ext cx="740038" cy="3262711"/>
                <a:chOff x="7547887" y="539319"/>
                <a:chExt cx="740038" cy="3262711"/>
              </a:xfrm>
            </p:grpSpPr>
            <p:grpSp>
              <p:nvGrpSpPr>
                <p:cNvPr id="711" name="Google Shape;711;p39">
                  <a:extLst>
                    <a:ext uri="{FF2B5EF4-FFF2-40B4-BE49-F238E27FC236}">
                      <a16:creationId xmlns:a16="http://schemas.microsoft.com/office/drawing/2014/main" id="{A482078A-2885-1208-E6AA-0D1D1FEE7423}"/>
                    </a:ext>
                  </a:extLst>
                </p:cNvPr>
                <p:cNvGrpSpPr/>
                <p:nvPr/>
              </p:nvGrpSpPr>
              <p:grpSpPr>
                <a:xfrm>
                  <a:off x="7547887" y="539319"/>
                  <a:ext cx="678407" cy="1673744"/>
                  <a:chOff x="7093817" y="574919"/>
                  <a:chExt cx="678407" cy="1673744"/>
                </a:xfrm>
              </p:grpSpPr>
              <p:sp>
                <p:nvSpPr>
                  <p:cNvPr id="712" name="Google Shape;712;p39">
                    <a:extLst>
                      <a:ext uri="{FF2B5EF4-FFF2-40B4-BE49-F238E27FC236}">
                        <a16:creationId xmlns:a16="http://schemas.microsoft.com/office/drawing/2014/main" id="{A5E5E1E7-EDAA-F5DF-82D6-9DBD55DDF599}"/>
                      </a:ext>
                    </a:extLst>
                  </p:cNvPr>
                  <p:cNvSpPr/>
                  <p:nvPr/>
                </p:nvSpPr>
                <p:spPr>
                  <a:xfrm flipH="1">
                    <a:off x="7321152" y="711175"/>
                    <a:ext cx="208071" cy="2987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41" h="13411" extrusionOk="0">
                        <a:moveTo>
                          <a:pt x="0" y="1"/>
                        </a:moveTo>
                        <a:lnTo>
                          <a:pt x="0" y="13410"/>
                        </a:lnTo>
                        <a:lnTo>
                          <a:pt x="9340" y="13410"/>
                        </a:lnTo>
                        <a:lnTo>
                          <a:pt x="934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" name="Google Shape;713;p39">
                    <a:extLst>
                      <a:ext uri="{FF2B5EF4-FFF2-40B4-BE49-F238E27FC236}">
                        <a16:creationId xmlns:a16="http://schemas.microsoft.com/office/drawing/2014/main" id="{3747315E-66C2-42E4-033E-BECBC9F88C0D}"/>
                      </a:ext>
                    </a:extLst>
                  </p:cNvPr>
                  <p:cNvSpPr/>
                  <p:nvPr/>
                </p:nvSpPr>
                <p:spPr>
                  <a:xfrm flipH="1">
                    <a:off x="7495766" y="828586"/>
                    <a:ext cx="52034" cy="107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6" h="4804" extrusionOk="0">
                        <a:moveTo>
                          <a:pt x="868" y="0"/>
                        </a:moveTo>
                        <a:cubicBezTo>
                          <a:pt x="567" y="100"/>
                          <a:pt x="567" y="534"/>
                          <a:pt x="367" y="834"/>
                        </a:cubicBezTo>
                        <a:cubicBezTo>
                          <a:pt x="267" y="1001"/>
                          <a:pt x="34" y="1201"/>
                          <a:pt x="100" y="1401"/>
                        </a:cubicBezTo>
                        <a:cubicBezTo>
                          <a:pt x="134" y="1501"/>
                          <a:pt x="134" y="1568"/>
                          <a:pt x="167" y="1635"/>
                        </a:cubicBezTo>
                        <a:cubicBezTo>
                          <a:pt x="200" y="1835"/>
                          <a:pt x="34" y="2002"/>
                          <a:pt x="0" y="2168"/>
                        </a:cubicBezTo>
                        <a:cubicBezTo>
                          <a:pt x="0" y="2435"/>
                          <a:pt x="67" y="2702"/>
                          <a:pt x="200" y="2936"/>
                        </a:cubicBezTo>
                        <a:cubicBezTo>
                          <a:pt x="701" y="4003"/>
                          <a:pt x="434" y="4337"/>
                          <a:pt x="434" y="4804"/>
                        </a:cubicBezTo>
                        <a:lnTo>
                          <a:pt x="2102" y="4704"/>
                        </a:lnTo>
                        <a:cubicBezTo>
                          <a:pt x="2002" y="4370"/>
                          <a:pt x="1968" y="4036"/>
                          <a:pt x="2002" y="3703"/>
                        </a:cubicBezTo>
                        <a:cubicBezTo>
                          <a:pt x="2035" y="3569"/>
                          <a:pt x="2035" y="3436"/>
                          <a:pt x="2068" y="3303"/>
                        </a:cubicBezTo>
                        <a:cubicBezTo>
                          <a:pt x="2102" y="3136"/>
                          <a:pt x="2168" y="3002"/>
                          <a:pt x="2235" y="2836"/>
                        </a:cubicBezTo>
                        <a:cubicBezTo>
                          <a:pt x="2302" y="2435"/>
                          <a:pt x="2335" y="2035"/>
                          <a:pt x="2269" y="1635"/>
                        </a:cubicBezTo>
                        <a:cubicBezTo>
                          <a:pt x="2235" y="1335"/>
                          <a:pt x="2202" y="1068"/>
                          <a:pt x="2135" y="801"/>
                        </a:cubicBezTo>
                        <a:cubicBezTo>
                          <a:pt x="1935" y="901"/>
                          <a:pt x="1802" y="1101"/>
                          <a:pt x="1735" y="1335"/>
                        </a:cubicBezTo>
                        <a:cubicBezTo>
                          <a:pt x="1701" y="1501"/>
                          <a:pt x="1902" y="1802"/>
                          <a:pt x="1802" y="1968"/>
                        </a:cubicBezTo>
                        <a:cubicBezTo>
                          <a:pt x="1668" y="2168"/>
                          <a:pt x="1468" y="2302"/>
                          <a:pt x="1268" y="2335"/>
                        </a:cubicBezTo>
                        <a:cubicBezTo>
                          <a:pt x="1001" y="2102"/>
                          <a:pt x="868" y="1768"/>
                          <a:pt x="868" y="1401"/>
                        </a:cubicBezTo>
                        <a:cubicBezTo>
                          <a:pt x="901" y="968"/>
                          <a:pt x="868" y="434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" name="Google Shape;714;p39">
                    <a:extLst>
                      <a:ext uri="{FF2B5EF4-FFF2-40B4-BE49-F238E27FC236}">
                        <a16:creationId xmlns:a16="http://schemas.microsoft.com/office/drawing/2014/main" id="{33AE00C1-B78A-3EDC-4947-7DB44CFD6B88}"/>
                      </a:ext>
                    </a:extLst>
                  </p:cNvPr>
                  <p:cNvSpPr/>
                  <p:nvPr/>
                </p:nvSpPr>
                <p:spPr>
                  <a:xfrm flipH="1">
                    <a:off x="7480174" y="915526"/>
                    <a:ext cx="224421" cy="30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5" h="13666" extrusionOk="0">
                        <a:moveTo>
                          <a:pt x="7339" y="0"/>
                        </a:moveTo>
                        <a:cubicBezTo>
                          <a:pt x="7206" y="3069"/>
                          <a:pt x="6839" y="6071"/>
                          <a:pt x="6239" y="9073"/>
                        </a:cubicBezTo>
                        <a:cubicBezTo>
                          <a:pt x="5407" y="8881"/>
                          <a:pt x="4547" y="8689"/>
                          <a:pt x="3704" y="8689"/>
                        </a:cubicBezTo>
                        <a:cubicBezTo>
                          <a:pt x="3229" y="8689"/>
                          <a:pt x="2759" y="8750"/>
                          <a:pt x="2303" y="8906"/>
                        </a:cubicBezTo>
                        <a:cubicBezTo>
                          <a:pt x="1035" y="9307"/>
                          <a:pt x="1" y="10741"/>
                          <a:pt x="501" y="11975"/>
                        </a:cubicBezTo>
                        <a:cubicBezTo>
                          <a:pt x="935" y="13043"/>
                          <a:pt x="2236" y="13443"/>
                          <a:pt x="3403" y="13576"/>
                        </a:cubicBezTo>
                        <a:cubicBezTo>
                          <a:pt x="3916" y="13636"/>
                          <a:pt x="4432" y="13666"/>
                          <a:pt x="4950" y="13666"/>
                        </a:cubicBezTo>
                        <a:cubicBezTo>
                          <a:pt x="5882" y="13666"/>
                          <a:pt x="6818" y="13569"/>
                          <a:pt x="7740" y="13376"/>
                        </a:cubicBezTo>
                        <a:cubicBezTo>
                          <a:pt x="8440" y="13210"/>
                          <a:pt x="9207" y="12976"/>
                          <a:pt x="9608" y="12376"/>
                        </a:cubicBezTo>
                        <a:cubicBezTo>
                          <a:pt x="9908" y="11842"/>
                          <a:pt x="10041" y="11241"/>
                          <a:pt x="10008" y="10641"/>
                        </a:cubicBezTo>
                        <a:cubicBezTo>
                          <a:pt x="10075" y="7172"/>
                          <a:pt x="9941" y="3669"/>
                          <a:pt x="9541" y="234"/>
                        </a:cubicBezTo>
                        <a:lnTo>
                          <a:pt x="733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715" name="Google Shape;715;p39">
                    <a:extLst>
                      <a:ext uri="{FF2B5EF4-FFF2-40B4-BE49-F238E27FC236}">
                        <a16:creationId xmlns:a16="http://schemas.microsoft.com/office/drawing/2014/main" id="{7E84337F-1169-7CF0-3F26-A151DA72ABF0}"/>
                      </a:ext>
                    </a:extLst>
                  </p:cNvPr>
                  <p:cNvGrpSpPr/>
                  <p:nvPr/>
                </p:nvGrpSpPr>
                <p:grpSpPr>
                  <a:xfrm>
                    <a:off x="7400699" y="2105100"/>
                    <a:ext cx="371525" cy="143562"/>
                    <a:chOff x="7400699" y="2105100"/>
                    <a:chExt cx="371525" cy="143562"/>
                  </a:xfrm>
                </p:grpSpPr>
                <p:sp>
                  <p:nvSpPr>
                    <p:cNvPr id="716" name="Google Shape;716;p39">
                      <a:extLst>
                        <a:ext uri="{FF2B5EF4-FFF2-40B4-BE49-F238E27FC236}">
                          <a16:creationId xmlns:a16="http://schemas.microsoft.com/office/drawing/2014/main" id="{BDE15B5D-1030-3362-F7CB-F690C7765DC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431907" y="2105100"/>
                      <a:ext cx="74309" cy="780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36" h="3504" extrusionOk="0">
                          <a:moveTo>
                            <a:pt x="1001" y="1"/>
                          </a:moveTo>
                          <a:cubicBezTo>
                            <a:pt x="667" y="902"/>
                            <a:pt x="334" y="1802"/>
                            <a:pt x="0" y="2670"/>
                          </a:cubicBezTo>
                          <a:cubicBezTo>
                            <a:pt x="500" y="2936"/>
                            <a:pt x="1368" y="3270"/>
                            <a:pt x="1835" y="3503"/>
                          </a:cubicBezTo>
                          <a:cubicBezTo>
                            <a:pt x="2302" y="2536"/>
                            <a:pt x="2869" y="1535"/>
                            <a:pt x="3336" y="568"/>
                          </a:cubicBezTo>
                          <a:cubicBezTo>
                            <a:pt x="2535" y="468"/>
                            <a:pt x="1735" y="301"/>
                            <a:pt x="1001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" name="Google Shape;717;p39">
                      <a:extLst>
                        <a:ext uri="{FF2B5EF4-FFF2-40B4-BE49-F238E27FC236}">
                          <a16:creationId xmlns:a16="http://schemas.microsoft.com/office/drawing/2014/main" id="{22DC0DF1-FE4F-97E3-D8E7-A65255E908C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400699" y="2154639"/>
                      <a:ext cx="125586" cy="697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38" h="3131" extrusionOk="0">
                          <a:moveTo>
                            <a:pt x="1086" y="0"/>
                          </a:moveTo>
                          <a:cubicBezTo>
                            <a:pt x="888" y="0"/>
                            <a:pt x="722" y="202"/>
                            <a:pt x="634" y="379"/>
                          </a:cubicBezTo>
                          <a:cubicBezTo>
                            <a:pt x="234" y="1213"/>
                            <a:pt x="0" y="2147"/>
                            <a:pt x="0" y="3081"/>
                          </a:cubicBezTo>
                          <a:cubicBezTo>
                            <a:pt x="918" y="3114"/>
                            <a:pt x="1827" y="3131"/>
                            <a:pt x="2736" y="3131"/>
                          </a:cubicBezTo>
                          <a:cubicBezTo>
                            <a:pt x="3645" y="3131"/>
                            <a:pt x="4554" y="3114"/>
                            <a:pt x="5471" y="3081"/>
                          </a:cubicBezTo>
                          <a:cubicBezTo>
                            <a:pt x="5638" y="2614"/>
                            <a:pt x="5404" y="2113"/>
                            <a:pt x="4971" y="1913"/>
                          </a:cubicBezTo>
                          <a:cubicBezTo>
                            <a:pt x="4604" y="1713"/>
                            <a:pt x="4237" y="1613"/>
                            <a:pt x="3836" y="1546"/>
                          </a:cubicBezTo>
                          <a:cubicBezTo>
                            <a:pt x="3369" y="1413"/>
                            <a:pt x="3103" y="1279"/>
                            <a:pt x="3003" y="812"/>
                          </a:cubicBezTo>
                          <a:cubicBezTo>
                            <a:pt x="2897" y="883"/>
                            <a:pt x="2754" y="914"/>
                            <a:pt x="2596" y="914"/>
                          </a:cubicBezTo>
                          <a:cubicBezTo>
                            <a:pt x="2156" y="914"/>
                            <a:pt x="1598" y="673"/>
                            <a:pt x="1401" y="379"/>
                          </a:cubicBezTo>
                          <a:cubicBezTo>
                            <a:pt x="1335" y="245"/>
                            <a:pt x="1301" y="79"/>
                            <a:pt x="1168" y="12"/>
                          </a:cubicBezTo>
                          <a:cubicBezTo>
                            <a:pt x="1140" y="4"/>
                            <a:pt x="1113" y="0"/>
                            <a:pt x="108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8" name="Google Shape;718;p39">
                      <a:extLst>
                        <a:ext uri="{FF2B5EF4-FFF2-40B4-BE49-F238E27FC236}">
                          <a16:creationId xmlns:a16="http://schemas.microsoft.com/office/drawing/2014/main" id="{2639768D-1846-5E58-9CAB-2026085F893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677845" y="2116995"/>
                      <a:ext cx="73574" cy="780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3" h="3504" extrusionOk="0">
                          <a:moveTo>
                            <a:pt x="968" y="1"/>
                          </a:moveTo>
                          <a:cubicBezTo>
                            <a:pt x="634" y="901"/>
                            <a:pt x="300" y="1802"/>
                            <a:pt x="0" y="2669"/>
                          </a:cubicBezTo>
                          <a:cubicBezTo>
                            <a:pt x="467" y="2936"/>
                            <a:pt x="1334" y="3270"/>
                            <a:pt x="1835" y="3503"/>
                          </a:cubicBezTo>
                          <a:cubicBezTo>
                            <a:pt x="2268" y="2536"/>
                            <a:pt x="2869" y="1535"/>
                            <a:pt x="3303" y="568"/>
                          </a:cubicBezTo>
                          <a:cubicBezTo>
                            <a:pt x="2502" y="468"/>
                            <a:pt x="1701" y="301"/>
                            <a:pt x="96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" name="Google Shape;719;p39">
                      <a:extLst>
                        <a:ext uri="{FF2B5EF4-FFF2-40B4-BE49-F238E27FC236}">
                          <a16:creationId xmlns:a16="http://schemas.microsoft.com/office/drawing/2014/main" id="{FC1CC351-98F1-E8A5-BFE3-282E4989629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627325" y="2166245"/>
                      <a:ext cx="144899" cy="824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505" h="3700" extrusionOk="0">
                          <a:moveTo>
                            <a:pt x="1220" y="1"/>
                          </a:moveTo>
                          <a:cubicBezTo>
                            <a:pt x="1027" y="1"/>
                            <a:pt x="846" y="196"/>
                            <a:pt x="734" y="392"/>
                          </a:cubicBezTo>
                          <a:cubicBezTo>
                            <a:pt x="267" y="1426"/>
                            <a:pt x="34" y="2526"/>
                            <a:pt x="0" y="3694"/>
                          </a:cubicBezTo>
                          <a:cubicBezTo>
                            <a:pt x="110" y="3697"/>
                            <a:pt x="220" y="3699"/>
                            <a:pt x="330" y="3699"/>
                          </a:cubicBezTo>
                          <a:cubicBezTo>
                            <a:pt x="2319" y="3699"/>
                            <a:pt x="4280" y="3155"/>
                            <a:pt x="6271" y="3060"/>
                          </a:cubicBezTo>
                          <a:cubicBezTo>
                            <a:pt x="6505" y="2660"/>
                            <a:pt x="6171" y="2126"/>
                            <a:pt x="5704" y="1893"/>
                          </a:cubicBezTo>
                          <a:cubicBezTo>
                            <a:pt x="5271" y="1726"/>
                            <a:pt x="4837" y="1626"/>
                            <a:pt x="4370" y="1559"/>
                          </a:cubicBezTo>
                          <a:cubicBezTo>
                            <a:pt x="3870" y="1426"/>
                            <a:pt x="3536" y="1292"/>
                            <a:pt x="3436" y="825"/>
                          </a:cubicBezTo>
                          <a:cubicBezTo>
                            <a:pt x="3319" y="906"/>
                            <a:pt x="3152" y="941"/>
                            <a:pt x="2965" y="941"/>
                          </a:cubicBezTo>
                          <a:cubicBezTo>
                            <a:pt x="2457" y="941"/>
                            <a:pt x="1805" y="684"/>
                            <a:pt x="1635" y="392"/>
                          </a:cubicBezTo>
                          <a:cubicBezTo>
                            <a:pt x="1535" y="258"/>
                            <a:pt x="1501" y="91"/>
                            <a:pt x="1334" y="25"/>
                          </a:cubicBezTo>
                          <a:cubicBezTo>
                            <a:pt x="1296" y="8"/>
                            <a:pt x="1258" y="1"/>
                            <a:pt x="122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0" name="Google Shape;720;p39">
                    <a:extLst>
                      <a:ext uri="{FF2B5EF4-FFF2-40B4-BE49-F238E27FC236}">
                        <a16:creationId xmlns:a16="http://schemas.microsoft.com/office/drawing/2014/main" id="{F0490040-76B1-61D1-A7DB-8B06A93EB486}"/>
                      </a:ext>
                    </a:extLst>
                  </p:cNvPr>
                  <p:cNvSpPr/>
                  <p:nvPr/>
                </p:nvSpPr>
                <p:spPr>
                  <a:xfrm flipH="1">
                    <a:off x="7331602" y="1469082"/>
                    <a:ext cx="438394" cy="721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81" h="32391" extrusionOk="0">
                        <a:moveTo>
                          <a:pt x="17146" y="0"/>
                        </a:moveTo>
                        <a:lnTo>
                          <a:pt x="5938" y="3269"/>
                        </a:lnTo>
                        <a:cubicBezTo>
                          <a:pt x="6672" y="7973"/>
                          <a:pt x="6472" y="12809"/>
                          <a:pt x="5371" y="17446"/>
                        </a:cubicBezTo>
                        <a:cubicBezTo>
                          <a:pt x="4303" y="21983"/>
                          <a:pt x="1668" y="26986"/>
                          <a:pt x="0" y="31223"/>
                        </a:cubicBezTo>
                        <a:cubicBezTo>
                          <a:pt x="1034" y="31623"/>
                          <a:pt x="2502" y="31956"/>
                          <a:pt x="3569" y="32390"/>
                        </a:cubicBezTo>
                        <a:cubicBezTo>
                          <a:pt x="7906" y="24751"/>
                          <a:pt x="11308" y="18046"/>
                          <a:pt x="12242" y="9207"/>
                        </a:cubicBezTo>
                        <a:cubicBezTo>
                          <a:pt x="13143" y="13243"/>
                          <a:pt x="13510" y="15345"/>
                          <a:pt x="13343" y="19614"/>
                        </a:cubicBezTo>
                        <a:cubicBezTo>
                          <a:pt x="13110" y="23484"/>
                          <a:pt x="12442" y="27286"/>
                          <a:pt x="11308" y="30989"/>
                        </a:cubicBezTo>
                        <a:cubicBezTo>
                          <a:pt x="12276" y="31323"/>
                          <a:pt x="14010" y="31022"/>
                          <a:pt x="15011" y="31423"/>
                        </a:cubicBezTo>
                        <a:cubicBezTo>
                          <a:pt x="15311" y="30989"/>
                          <a:pt x="15078" y="30122"/>
                          <a:pt x="15278" y="29655"/>
                        </a:cubicBezTo>
                        <a:cubicBezTo>
                          <a:pt x="17279" y="25185"/>
                          <a:pt x="18580" y="20415"/>
                          <a:pt x="19147" y="15578"/>
                        </a:cubicBezTo>
                        <a:cubicBezTo>
                          <a:pt x="19681" y="10674"/>
                          <a:pt x="19181" y="5738"/>
                          <a:pt x="17646" y="1068"/>
                        </a:cubicBezTo>
                        <a:cubicBezTo>
                          <a:pt x="17546" y="701"/>
                          <a:pt x="17379" y="334"/>
                          <a:pt x="1714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" name="Google Shape;721;p39">
                    <a:extLst>
                      <a:ext uri="{FF2B5EF4-FFF2-40B4-BE49-F238E27FC236}">
                        <a16:creationId xmlns:a16="http://schemas.microsoft.com/office/drawing/2014/main" id="{88FA3861-AA13-0E52-B2C9-36511F8A3991}"/>
                      </a:ext>
                    </a:extLst>
                  </p:cNvPr>
                  <p:cNvSpPr/>
                  <p:nvPr/>
                </p:nvSpPr>
                <p:spPr>
                  <a:xfrm flipH="1">
                    <a:off x="7541121" y="991305"/>
                    <a:ext cx="128571" cy="115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2" h="5205" extrusionOk="0">
                        <a:moveTo>
                          <a:pt x="3203" y="0"/>
                        </a:moveTo>
                        <a:cubicBezTo>
                          <a:pt x="2584" y="42"/>
                          <a:pt x="1953" y="70"/>
                          <a:pt x="1325" y="70"/>
                        </a:cubicBezTo>
                        <a:cubicBezTo>
                          <a:pt x="937" y="70"/>
                          <a:pt x="549" y="59"/>
                          <a:pt x="167" y="34"/>
                        </a:cubicBezTo>
                        <a:lnTo>
                          <a:pt x="0" y="401"/>
                        </a:lnTo>
                        <a:cubicBezTo>
                          <a:pt x="668" y="1935"/>
                          <a:pt x="934" y="3536"/>
                          <a:pt x="868" y="5204"/>
                        </a:cubicBezTo>
                        <a:cubicBezTo>
                          <a:pt x="2502" y="4537"/>
                          <a:pt x="4137" y="3970"/>
                          <a:pt x="5771" y="3470"/>
                        </a:cubicBezTo>
                        <a:cubicBezTo>
                          <a:pt x="4771" y="2436"/>
                          <a:pt x="3903" y="1268"/>
                          <a:pt x="3203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" name="Google Shape;722;p39">
                    <a:extLst>
                      <a:ext uri="{FF2B5EF4-FFF2-40B4-BE49-F238E27FC236}">
                        <a16:creationId xmlns:a16="http://schemas.microsoft.com/office/drawing/2014/main" id="{7CA11D7E-894C-D05E-FF01-5D64D0A90F4D}"/>
                      </a:ext>
                    </a:extLst>
                  </p:cNvPr>
                  <p:cNvSpPr/>
                  <p:nvPr/>
                </p:nvSpPr>
                <p:spPr>
                  <a:xfrm flipH="1">
                    <a:off x="7546333" y="898708"/>
                    <a:ext cx="167931" cy="119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5365" extrusionOk="0">
                        <a:moveTo>
                          <a:pt x="2823" y="0"/>
                        </a:moveTo>
                        <a:cubicBezTo>
                          <a:pt x="2505" y="0"/>
                          <a:pt x="2182" y="50"/>
                          <a:pt x="1868" y="155"/>
                        </a:cubicBezTo>
                        <a:cubicBezTo>
                          <a:pt x="1234" y="355"/>
                          <a:pt x="667" y="788"/>
                          <a:pt x="367" y="1355"/>
                        </a:cubicBezTo>
                        <a:cubicBezTo>
                          <a:pt x="0" y="2089"/>
                          <a:pt x="67" y="2957"/>
                          <a:pt x="534" y="3657"/>
                        </a:cubicBezTo>
                        <a:cubicBezTo>
                          <a:pt x="1001" y="4324"/>
                          <a:pt x="1668" y="4825"/>
                          <a:pt x="2435" y="5058"/>
                        </a:cubicBezTo>
                        <a:cubicBezTo>
                          <a:pt x="3012" y="5263"/>
                          <a:pt x="3614" y="5365"/>
                          <a:pt x="4216" y="5365"/>
                        </a:cubicBezTo>
                        <a:cubicBezTo>
                          <a:pt x="5179" y="5365"/>
                          <a:pt x="6143" y="5104"/>
                          <a:pt x="7005" y="4591"/>
                        </a:cubicBezTo>
                        <a:cubicBezTo>
                          <a:pt x="7205" y="4491"/>
                          <a:pt x="7539" y="4057"/>
                          <a:pt x="7339" y="3957"/>
                        </a:cubicBezTo>
                        <a:cubicBezTo>
                          <a:pt x="6972" y="3757"/>
                          <a:pt x="7038" y="3490"/>
                          <a:pt x="6938" y="3390"/>
                        </a:cubicBezTo>
                        <a:cubicBezTo>
                          <a:pt x="6838" y="3290"/>
                          <a:pt x="6872" y="3390"/>
                          <a:pt x="6772" y="3257"/>
                        </a:cubicBezTo>
                        <a:cubicBezTo>
                          <a:pt x="6671" y="3123"/>
                          <a:pt x="6772" y="3123"/>
                          <a:pt x="6671" y="2990"/>
                        </a:cubicBezTo>
                        <a:cubicBezTo>
                          <a:pt x="6605" y="2890"/>
                          <a:pt x="6438" y="2756"/>
                          <a:pt x="6371" y="2656"/>
                        </a:cubicBezTo>
                        <a:cubicBezTo>
                          <a:pt x="6538" y="2390"/>
                          <a:pt x="6805" y="2089"/>
                          <a:pt x="6772" y="1889"/>
                        </a:cubicBezTo>
                        <a:cubicBezTo>
                          <a:pt x="6738" y="1689"/>
                          <a:pt x="5604" y="1389"/>
                          <a:pt x="5437" y="1289"/>
                        </a:cubicBezTo>
                        <a:cubicBezTo>
                          <a:pt x="4937" y="922"/>
                          <a:pt x="5170" y="788"/>
                          <a:pt x="4670" y="455"/>
                        </a:cubicBezTo>
                        <a:cubicBezTo>
                          <a:pt x="4336" y="288"/>
                          <a:pt x="4036" y="188"/>
                          <a:pt x="3669" y="121"/>
                        </a:cubicBezTo>
                        <a:cubicBezTo>
                          <a:pt x="3399" y="42"/>
                          <a:pt x="3113" y="0"/>
                          <a:pt x="2823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" name="Google Shape;723;p39">
                    <a:extLst>
                      <a:ext uri="{FF2B5EF4-FFF2-40B4-BE49-F238E27FC236}">
                        <a16:creationId xmlns:a16="http://schemas.microsoft.com/office/drawing/2014/main" id="{60300D03-2762-D00E-6F81-DBFDCF928257}"/>
                      </a:ext>
                    </a:extLst>
                  </p:cNvPr>
                  <p:cNvSpPr/>
                  <p:nvPr/>
                </p:nvSpPr>
                <p:spPr>
                  <a:xfrm flipH="1">
                    <a:off x="7599816" y="854581"/>
                    <a:ext cx="124116" cy="165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2" h="7440" extrusionOk="0">
                        <a:moveTo>
                          <a:pt x="5304" y="1"/>
                        </a:moveTo>
                        <a:lnTo>
                          <a:pt x="5304" y="1"/>
                        </a:lnTo>
                        <a:cubicBezTo>
                          <a:pt x="5271" y="501"/>
                          <a:pt x="5071" y="935"/>
                          <a:pt x="4704" y="1268"/>
                        </a:cubicBezTo>
                        <a:cubicBezTo>
                          <a:pt x="4837" y="968"/>
                          <a:pt x="4871" y="601"/>
                          <a:pt x="4770" y="301"/>
                        </a:cubicBezTo>
                        <a:lnTo>
                          <a:pt x="4770" y="301"/>
                        </a:lnTo>
                        <a:cubicBezTo>
                          <a:pt x="4737" y="534"/>
                          <a:pt x="4637" y="768"/>
                          <a:pt x="4470" y="901"/>
                        </a:cubicBezTo>
                        <a:cubicBezTo>
                          <a:pt x="4270" y="1068"/>
                          <a:pt x="4070" y="1202"/>
                          <a:pt x="3870" y="1302"/>
                        </a:cubicBezTo>
                        <a:cubicBezTo>
                          <a:pt x="3103" y="1669"/>
                          <a:pt x="2335" y="1969"/>
                          <a:pt x="1568" y="2269"/>
                        </a:cubicBezTo>
                        <a:cubicBezTo>
                          <a:pt x="1168" y="2336"/>
                          <a:pt x="834" y="2569"/>
                          <a:pt x="601" y="2903"/>
                        </a:cubicBezTo>
                        <a:cubicBezTo>
                          <a:pt x="534" y="3070"/>
                          <a:pt x="501" y="3236"/>
                          <a:pt x="401" y="3403"/>
                        </a:cubicBezTo>
                        <a:cubicBezTo>
                          <a:pt x="334" y="3537"/>
                          <a:pt x="167" y="3670"/>
                          <a:pt x="100" y="3803"/>
                        </a:cubicBezTo>
                        <a:cubicBezTo>
                          <a:pt x="0" y="4037"/>
                          <a:pt x="0" y="4304"/>
                          <a:pt x="100" y="4537"/>
                        </a:cubicBezTo>
                        <a:cubicBezTo>
                          <a:pt x="201" y="4771"/>
                          <a:pt x="367" y="4971"/>
                          <a:pt x="534" y="5171"/>
                        </a:cubicBezTo>
                        <a:cubicBezTo>
                          <a:pt x="934" y="5738"/>
                          <a:pt x="934" y="6639"/>
                          <a:pt x="2302" y="7039"/>
                        </a:cubicBezTo>
                        <a:cubicBezTo>
                          <a:pt x="2669" y="7406"/>
                          <a:pt x="2602" y="7339"/>
                          <a:pt x="3136" y="7439"/>
                        </a:cubicBezTo>
                        <a:cubicBezTo>
                          <a:pt x="3603" y="6672"/>
                          <a:pt x="3937" y="5838"/>
                          <a:pt x="4103" y="4971"/>
                        </a:cubicBezTo>
                        <a:cubicBezTo>
                          <a:pt x="4237" y="5038"/>
                          <a:pt x="4370" y="5104"/>
                          <a:pt x="4537" y="5204"/>
                        </a:cubicBezTo>
                        <a:cubicBezTo>
                          <a:pt x="4570" y="5104"/>
                          <a:pt x="4637" y="5038"/>
                          <a:pt x="4737" y="4971"/>
                        </a:cubicBezTo>
                        <a:cubicBezTo>
                          <a:pt x="4604" y="4737"/>
                          <a:pt x="4470" y="4504"/>
                          <a:pt x="4370" y="4270"/>
                        </a:cubicBezTo>
                        <a:cubicBezTo>
                          <a:pt x="4337" y="4204"/>
                          <a:pt x="4337" y="4137"/>
                          <a:pt x="4303" y="4070"/>
                        </a:cubicBezTo>
                        <a:cubicBezTo>
                          <a:pt x="4337" y="3870"/>
                          <a:pt x="4404" y="3703"/>
                          <a:pt x="4470" y="3503"/>
                        </a:cubicBezTo>
                        <a:cubicBezTo>
                          <a:pt x="4770" y="2970"/>
                          <a:pt x="5338" y="2536"/>
                          <a:pt x="5404" y="1935"/>
                        </a:cubicBezTo>
                        <a:lnTo>
                          <a:pt x="5404" y="1935"/>
                        </a:lnTo>
                        <a:cubicBezTo>
                          <a:pt x="5338" y="2002"/>
                          <a:pt x="5271" y="2069"/>
                          <a:pt x="5204" y="2136"/>
                        </a:cubicBezTo>
                        <a:cubicBezTo>
                          <a:pt x="5538" y="1468"/>
                          <a:pt x="5571" y="701"/>
                          <a:pt x="530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" name="Google Shape;724;p39">
                    <a:extLst>
                      <a:ext uri="{FF2B5EF4-FFF2-40B4-BE49-F238E27FC236}">
                        <a16:creationId xmlns:a16="http://schemas.microsoft.com/office/drawing/2014/main" id="{47009013-6FAB-2BC5-3B14-40DEC0ABC12E}"/>
                      </a:ext>
                    </a:extLst>
                  </p:cNvPr>
                  <p:cNvSpPr/>
                  <p:nvPr/>
                </p:nvSpPr>
                <p:spPr>
                  <a:xfrm flipH="1">
                    <a:off x="7622113" y="961034"/>
                    <a:ext cx="37912" cy="35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2" h="1593" extrusionOk="0">
                        <a:moveTo>
                          <a:pt x="655" y="0"/>
                        </a:moveTo>
                        <a:cubicBezTo>
                          <a:pt x="473" y="0"/>
                          <a:pt x="292" y="75"/>
                          <a:pt x="167" y="225"/>
                        </a:cubicBezTo>
                        <a:cubicBezTo>
                          <a:pt x="0" y="425"/>
                          <a:pt x="33" y="726"/>
                          <a:pt x="200" y="892"/>
                        </a:cubicBezTo>
                        <a:cubicBezTo>
                          <a:pt x="367" y="1026"/>
                          <a:pt x="634" y="1059"/>
                          <a:pt x="767" y="1193"/>
                        </a:cubicBezTo>
                        <a:cubicBezTo>
                          <a:pt x="834" y="1293"/>
                          <a:pt x="901" y="1393"/>
                          <a:pt x="1001" y="1460"/>
                        </a:cubicBezTo>
                        <a:cubicBezTo>
                          <a:pt x="1101" y="1560"/>
                          <a:pt x="1234" y="1593"/>
                          <a:pt x="1368" y="1593"/>
                        </a:cubicBezTo>
                        <a:cubicBezTo>
                          <a:pt x="1501" y="1526"/>
                          <a:pt x="1601" y="1426"/>
                          <a:pt x="1701" y="1326"/>
                        </a:cubicBezTo>
                        <a:lnTo>
                          <a:pt x="1701" y="425"/>
                        </a:lnTo>
                        <a:lnTo>
                          <a:pt x="834" y="25"/>
                        </a:lnTo>
                        <a:cubicBezTo>
                          <a:pt x="776" y="9"/>
                          <a:pt x="715" y="0"/>
                          <a:pt x="655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" name="Google Shape;725;p39">
                    <a:extLst>
                      <a:ext uri="{FF2B5EF4-FFF2-40B4-BE49-F238E27FC236}">
                        <a16:creationId xmlns:a16="http://schemas.microsoft.com/office/drawing/2014/main" id="{1E882720-800F-3C3C-32FB-F919BBD1B759}"/>
                      </a:ext>
                    </a:extLst>
                  </p:cNvPr>
                  <p:cNvSpPr/>
                  <p:nvPr/>
                </p:nvSpPr>
                <p:spPr>
                  <a:xfrm flipH="1">
                    <a:off x="7629686" y="966981"/>
                    <a:ext cx="24413" cy="164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6" h="739" extrusionOk="0">
                        <a:moveTo>
                          <a:pt x="335" y="0"/>
                        </a:moveTo>
                        <a:cubicBezTo>
                          <a:pt x="276" y="0"/>
                          <a:pt x="218" y="8"/>
                          <a:pt x="168" y="25"/>
                        </a:cubicBezTo>
                        <a:cubicBezTo>
                          <a:pt x="34" y="92"/>
                          <a:pt x="1" y="259"/>
                          <a:pt x="68" y="359"/>
                        </a:cubicBezTo>
                        <a:lnTo>
                          <a:pt x="368" y="359"/>
                        </a:lnTo>
                        <a:cubicBezTo>
                          <a:pt x="301" y="392"/>
                          <a:pt x="268" y="459"/>
                          <a:pt x="301" y="525"/>
                        </a:cubicBezTo>
                        <a:cubicBezTo>
                          <a:pt x="335" y="592"/>
                          <a:pt x="401" y="625"/>
                          <a:pt x="468" y="659"/>
                        </a:cubicBezTo>
                        <a:cubicBezTo>
                          <a:pt x="541" y="708"/>
                          <a:pt x="632" y="739"/>
                          <a:pt x="715" y="739"/>
                        </a:cubicBezTo>
                        <a:cubicBezTo>
                          <a:pt x="746" y="739"/>
                          <a:pt x="775" y="735"/>
                          <a:pt x="802" y="726"/>
                        </a:cubicBezTo>
                        <a:cubicBezTo>
                          <a:pt x="882" y="726"/>
                          <a:pt x="962" y="683"/>
                          <a:pt x="1025" y="683"/>
                        </a:cubicBezTo>
                        <a:cubicBezTo>
                          <a:pt x="1040" y="683"/>
                          <a:pt x="1055" y="686"/>
                          <a:pt x="1068" y="692"/>
                        </a:cubicBezTo>
                        <a:cubicBezTo>
                          <a:pt x="1096" y="638"/>
                          <a:pt x="1078" y="583"/>
                          <a:pt x="1035" y="583"/>
                        </a:cubicBezTo>
                        <a:cubicBezTo>
                          <a:pt x="1025" y="583"/>
                          <a:pt x="1014" y="586"/>
                          <a:pt x="1002" y="592"/>
                        </a:cubicBezTo>
                        <a:cubicBezTo>
                          <a:pt x="968" y="559"/>
                          <a:pt x="902" y="559"/>
                          <a:pt x="868" y="559"/>
                        </a:cubicBezTo>
                        <a:cubicBezTo>
                          <a:pt x="802" y="525"/>
                          <a:pt x="802" y="459"/>
                          <a:pt x="802" y="392"/>
                        </a:cubicBezTo>
                        <a:cubicBezTo>
                          <a:pt x="802" y="325"/>
                          <a:pt x="802" y="292"/>
                          <a:pt x="835" y="225"/>
                        </a:cubicBezTo>
                        <a:cubicBezTo>
                          <a:pt x="735" y="158"/>
                          <a:pt x="635" y="92"/>
                          <a:pt x="501" y="25"/>
                        </a:cubicBezTo>
                        <a:cubicBezTo>
                          <a:pt x="451" y="8"/>
                          <a:pt x="393" y="0"/>
                          <a:pt x="335" y="0"/>
                        </a:cubicBezTo>
                        <a:close/>
                      </a:path>
                    </a:pathLst>
                  </a:custGeom>
                  <a:solidFill>
                    <a:srgbClr val="714E3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" name="Google Shape;726;p39">
                    <a:extLst>
                      <a:ext uri="{FF2B5EF4-FFF2-40B4-BE49-F238E27FC236}">
                        <a16:creationId xmlns:a16="http://schemas.microsoft.com/office/drawing/2014/main" id="{6DD97192-7A29-06AB-ADEE-ABC043D911C5}"/>
                      </a:ext>
                    </a:extLst>
                  </p:cNvPr>
                  <p:cNvSpPr/>
                  <p:nvPr/>
                </p:nvSpPr>
                <p:spPr>
                  <a:xfrm flipH="1">
                    <a:off x="7561926" y="969765"/>
                    <a:ext cx="8197" cy="12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568" extrusionOk="0">
                        <a:moveTo>
                          <a:pt x="167" y="0"/>
                        </a:moveTo>
                        <a:cubicBezTo>
                          <a:pt x="167" y="100"/>
                          <a:pt x="0" y="300"/>
                          <a:pt x="34" y="367"/>
                        </a:cubicBezTo>
                        <a:cubicBezTo>
                          <a:pt x="67" y="467"/>
                          <a:pt x="134" y="567"/>
                          <a:pt x="234" y="567"/>
                        </a:cubicBezTo>
                        <a:cubicBezTo>
                          <a:pt x="301" y="567"/>
                          <a:pt x="334" y="567"/>
                          <a:pt x="367" y="534"/>
                        </a:cubicBezTo>
                        <a:cubicBezTo>
                          <a:pt x="367" y="467"/>
                          <a:pt x="367" y="434"/>
                          <a:pt x="367" y="400"/>
                        </a:cubicBezTo>
                        <a:cubicBezTo>
                          <a:pt x="301" y="234"/>
                          <a:pt x="301" y="33"/>
                          <a:pt x="16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" name="Google Shape;727;p39">
                    <a:extLst>
                      <a:ext uri="{FF2B5EF4-FFF2-40B4-BE49-F238E27FC236}">
                        <a16:creationId xmlns:a16="http://schemas.microsoft.com/office/drawing/2014/main" id="{9C18DC33-510D-76CC-B260-2056AC635D99}"/>
                      </a:ext>
                    </a:extLst>
                  </p:cNvPr>
                  <p:cNvSpPr/>
                  <p:nvPr/>
                </p:nvSpPr>
                <p:spPr>
                  <a:xfrm flipH="1">
                    <a:off x="7596118" y="928156"/>
                    <a:ext cx="8932" cy="6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1" h="306" extrusionOk="0">
                        <a:moveTo>
                          <a:pt x="34" y="0"/>
                        </a:moveTo>
                        <a:cubicBezTo>
                          <a:pt x="1" y="0"/>
                          <a:pt x="1" y="33"/>
                          <a:pt x="34" y="33"/>
                        </a:cubicBezTo>
                        <a:cubicBezTo>
                          <a:pt x="67" y="134"/>
                          <a:pt x="134" y="234"/>
                          <a:pt x="234" y="267"/>
                        </a:cubicBezTo>
                        <a:cubicBezTo>
                          <a:pt x="253" y="286"/>
                          <a:pt x="284" y="306"/>
                          <a:pt x="312" y="306"/>
                        </a:cubicBezTo>
                        <a:cubicBezTo>
                          <a:pt x="333" y="306"/>
                          <a:pt x="353" y="295"/>
                          <a:pt x="367" y="267"/>
                        </a:cubicBezTo>
                        <a:cubicBezTo>
                          <a:pt x="401" y="234"/>
                          <a:pt x="401" y="200"/>
                          <a:pt x="367" y="167"/>
                        </a:cubicBezTo>
                        <a:cubicBezTo>
                          <a:pt x="367" y="134"/>
                          <a:pt x="334" y="134"/>
                          <a:pt x="301" y="100"/>
                        </a:cubicBezTo>
                        <a:cubicBezTo>
                          <a:pt x="267" y="67"/>
                          <a:pt x="201" y="33"/>
                          <a:pt x="167" y="33"/>
                        </a:cubicBezTo>
                        <a:cubicBezTo>
                          <a:pt x="134" y="0"/>
                          <a:pt x="101" y="0"/>
                          <a:pt x="6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" name="Google Shape;728;p39">
                    <a:extLst>
                      <a:ext uri="{FF2B5EF4-FFF2-40B4-BE49-F238E27FC236}">
                        <a16:creationId xmlns:a16="http://schemas.microsoft.com/office/drawing/2014/main" id="{4A0B8A37-3860-0CF8-753F-37C72001C2A1}"/>
                      </a:ext>
                    </a:extLst>
                  </p:cNvPr>
                  <p:cNvSpPr/>
                  <p:nvPr/>
                </p:nvSpPr>
                <p:spPr>
                  <a:xfrm flipH="1">
                    <a:off x="7603536" y="915526"/>
                    <a:ext cx="13410" cy="141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" h="634" extrusionOk="0">
                        <a:moveTo>
                          <a:pt x="334" y="0"/>
                        </a:moveTo>
                        <a:cubicBezTo>
                          <a:pt x="201" y="167"/>
                          <a:pt x="101" y="367"/>
                          <a:pt x="1" y="567"/>
                        </a:cubicBezTo>
                        <a:cubicBezTo>
                          <a:pt x="68" y="567"/>
                          <a:pt x="101" y="600"/>
                          <a:pt x="168" y="634"/>
                        </a:cubicBezTo>
                        <a:cubicBezTo>
                          <a:pt x="301" y="467"/>
                          <a:pt x="468" y="300"/>
                          <a:pt x="601" y="167"/>
                        </a:cubicBezTo>
                        <a:cubicBezTo>
                          <a:pt x="535" y="67"/>
                          <a:pt x="434" y="100"/>
                          <a:pt x="33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" name="Google Shape;729;p39">
                    <a:extLst>
                      <a:ext uri="{FF2B5EF4-FFF2-40B4-BE49-F238E27FC236}">
                        <a16:creationId xmlns:a16="http://schemas.microsoft.com/office/drawing/2014/main" id="{6D96018E-A433-6E2A-2963-8AE0BB2AB93A}"/>
                      </a:ext>
                    </a:extLst>
                  </p:cNvPr>
                  <p:cNvSpPr/>
                  <p:nvPr/>
                </p:nvSpPr>
                <p:spPr>
                  <a:xfrm flipH="1">
                    <a:off x="7527756" y="1051492"/>
                    <a:ext cx="141936" cy="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72" h="3103" extrusionOk="0">
                        <a:moveTo>
                          <a:pt x="5938" y="0"/>
                        </a:moveTo>
                        <a:cubicBezTo>
                          <a:pt x="3903" y="234"/>
                          <a:pt x="1935" y="734"/>
                          <a:pt x="67" y="1468"/>
                        </a:cubicBezTo>
                        <a:cubicBezTo>
                          <a:pt x="67" y="2002"/>
                          <a:pt x="34" y="2569"/>
                          <a:pt x="0" y="3103"/>
                        </a:cubicBezTo>
                        <a:lnTo>
                          <a:pt x="6372" y="701"/>
                        </a:lnTo>
                        <a:lnTo>
                          <a:pt x="593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" name="Google Shape;730;p39">
                    <a:extLst>
                      <a:ext uri="{FF2B5EF4-FFF2-40B4-BE49-F238E27FC236}">
                        <a16:creationId xmlns:a16="http://schemas.microsoft.com/office/drawing/2014/main" id="{E49D52AE-11C8-4D2A-D896-E96312888146}"/>
                      </a:ext>
                    </a:extLst>
                  </p:cNvPr>
                  <p:cNvSpPr/>
                  <p:nvPr/>
                </p:nvSpPr>
                <p:spPr>
                  <a:xfrm flipH="1">
                    <a:off x="7316723" y="1055212"/>
                    <a:ext cx="400527" cy="876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81" h="39329" extrusionOk="0">
                        <a:moveTo>
                          <a:pt x="8673" y="0"/>
                        </a:moveTo>
                        <a:cubicBezTo>
                          <a:pt x="6172" y="834"/>
                          <a:pt x="5638" y="1335"/>
                          <a:pt x="3136" y="2168"/>
                        </a:cubicBezTo>
                        <a:cubicBezTo>
                          <a:pt x="2669" y="2269"/>
                          <a:pt x="2236" y="2502"/>
                          <a:pt x="1835" y="2769"/>
                        </a:cubicBezTo>
                        <a:cubicBezTo>
                          <a:pt x="1235" y="3269"/>
                          <a:pt x="1001" y="4137"/>
                          <a:pt x="835" y="4904"/>
                        </a:cubicBezTo>
                        <a:cubicBezTo>
                          <a:pt x="1" y="9474"/>
                          <a:pt x="734" y="12276"/>
                          <a:pt x="1802" y="18447"/>
                        </a:cubicBezTo>
                        <a:cubicBezTo>
                          <a:pt x="3069" y="25152"/>
                          <a:pt x="3236" y="32190"/>
                          <a:pt x="1368" y="38761"/>
                        </a:cubicBezTo>
                        <a:cubicBezTo>
                          <a:pt x="1635" y="38723"/>
                          <a:pt x="1905" y="38704"/>
                          <a:pt x="2174" y="38704"/>
                        </a:cubicBezTo>
                        <a:cubicBezTo>
                          <a:pt x="2847" y="38704"/>
                          <a:pt x="3517" y="38823"/>
                          <a:pt x="4137" y="39062"/>
                        </a:cubicBezTo>
                        <a:cubicBezTo>
                          <a:pt x="6172" y="34892"/>
                          <a:pt x="6572" y="30655"/>
                          <a:pt x="7139" y="26553"/>
                        </a:cubicBezTo>
                        <a:lnTo>
                          <a:pt x="7139" y="26553"/>
                        </a:lnTo>
                        <a:cubicBezTo>
                          <a:pt x="7573" y="30822"/>
                          <a:pt x="7406" y="35125"/>
                          <a:pt x="6639" y="39328"/>
                        </a:cubicBezTo>
                        <a:cubicBezTo>
                          <a:pt x="10208" y="39095"/>
                          <a:pt x="12309" y="38961"/>
                          <a:pt x="15345" y="37093"/>
                        </a:cubicBezTo>
                        <a:cubicBezTo>
                          <a:pt x="16279" y="36593"/>
                          <a:pt x="17046" y="35826"/>
                          <a:pt x="17480" y="34859"/>
                        </a:cubicBezTo>
                        <a:cubicBezTo>
                          <a:pt x="17747" y="34091"/>
                          <a:pt x="17847" y="33257"/>
                          <a:pt x="17780" y="32423"/>
                        </a:cubicBezTo>
                        <a:cubicBezTo>
                          <a:pt x="17713" y="28387"/>
                          <a:pt x="17980" y="24184"/>
                          <a:pt x="16512" y="20415"/>
                        </a:cubicBezTo>
                        <a:cubicBezTo>
                          <a:pt x="15478" y="17746"/>
                          <a:pt x="13610" y="15311"/>
                          <a:pt x="12443" y="12709"/>
                        </a:cubicBezTo>
                        <a:cubicBezTo>
                          <a:pt x="12209" y="11975"/>
                          <a:pt x="12076" y="11242"/>
                          <a:pt x="12043" y="10508"/>
                        </a:cubicBezTo>
                        <a:cubicBezTo>
                          <a:pt x="11976" y="8740"/>
                          <a:pt x="12543" y="7406"/>
                          <a:pt x="11776" y="3903"/>
                        </a:cubicBezTo>
                        <a:cubicBezTo>
                          <a:pt x="11409" y="2168"/>
                          <a:pt x="9974" y="1201"/>
                          <a:pt x="867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" name="Google Shape;731;p39">
                    <a:extLst>
                      <a:ext uri="{FF2B5EF4-FFF2-40B4-BE49-F238E27FC236}">
                        <a16:creationId xmlns:a16="http://schemas.microsoft.com/office/drawing/2014/main" id="{A7C179C1-4B9A-33A9-A185-4FFD3D2EFCCC}"/>
                      </a:ext>
                    </a:extLst>
                  </p:cNvPr>
                  <p:cNvSpPr/>
                  <p:nvPr/>
                </p:nvSpPr>
                <p:spPr>
                  <a:xfrm flipH="1">
                    <a:off x="7093817" y="574919"/>
                    <a:ext cx="190251" cy="323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1" h="14534" extrusionOk="0">
                        <a:moveTo>
                          <a:pt x="4746" y="737"/>
                        </a:moveTo>
                        <a:cubicBezTo>
                          <a:pt x="4810" y="737"/>
                          <a:pt x="4874" y="740"/>
                          <a:pt x="4938" y="747"/>
                        </a:cubicBezTo>
                        <a:cubicBezTo>
                          <a:pt x="6772" y="914"/>
                          <a:pt x="7940" y="3983"/>
                          <a:pt x="7540" y="7519"/>
                        </a:cubicBezTo>
                        <a:cubicBezTo>
                          <a:pt x="7153" y="10963"/>
                          <a:pt x="5462" y="13600"/>
                          <a:pt x="3725" y="13600"/>
                        </a:cubicBezTo>
                        <a:cubicBezTo>
                          <a:pt x="3662" y="13600"/>
                          <a:pt x="3600" y="13597"/>
                          <a:pt x="3537" y="13590"/>
                        </a:cubicBezTo>
                        <a:cubicBezTo>
                          <a:pt x="1702" y="13390"/>
                          <a:pt x="535" y="10354"/>
                          <a:pt x="935" y="6785"/>
                        </a:cubicBezTo>
                        <a:cubicBezTo>
                          <a:pt x="1289" y="3373"/>
                          <a:pt x="2979" y="737"/>
                          <a:pt x="4746" y="737"/>
                        </a:cubicBezTo>
                        <a:close/>
                        <a:moveTo>
                          <a:pt x="4846" y="1"/>
                        </a:moveTo>
                        <a:cubicBezTo>
                          <a:pt x="2824" y="1"/>
                          <a:pt x="885" y="2992"/>
                          <a:pt x="434" y="6852"/>
                        </a:cubicBezTo>
                        <a:cubicBezTo>
                          <a:pt x="1" y="10855"/>
                          <a:pt x="1368" y="14290"/>
                          <a:pt x="3470" y="14524"/>
                        </a:cubicBezTo>
                        <a:cubicBezTo>
                          <a:pt x="3536" y="14530"/>
                          <a:pt x="3601" y="14533"/>
                          <a:pt x="3667" y="14533"/>
                        </a:cubicBezTo>
                        <a:cubicBezTo>
                          <a:pt x="5699" y="14533"/>
                          <a:pt x="7653" y="11563"/>
                          <a:pt x="8073" y="7686"/>
                        </a:cubicBezTo>
                        <a:cubicBezTo>
                          <a:pt x="8540" y="3683"/>
                          <a:pt x="7173" y="247"/>
                          <a:pt x="5071" y="13"/>
                        </a:cubicBezTo>
                        <a:cubicBezTo>
                          <a:pt x="4996" y="5"/>
                          <a:pt x="4921" y="1"/>
                          <a:pt x="484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2" name="Google Shape;732;p39">
                    <a:extLst>
                      <a:ext uri="{FF2B5EF4-FFF2-40B4-BE49-F238E27FC236}">
                        <a16:creationId xmlns:a16="http://schemas.microsoft.com/office/drawing/2014/main" id="{D1A88815-1755-7657-D899-BC5D9EE6DD39}"/>
                      </a:ext>
                    </a:extLst>
                  </p:cNvPr>
                  <p:cNvSpPr/>
                  <p:nvPr/>
                </p:nvSpPr>
                <p:spPr>
                  <a:xfrm flipH="1">
                    <a:off x="7208243" y="885054"/>
                    <a:ext cx="37177" cy="137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9" h="6172" extrusionOk="0">
                        <a:moveTo>
                          <a:pt x="634" y="0"/>
                        </a:moveTo>
                        <a:lnTo>
                          <a:pt x="0" y="6071"/>
                        </a:lnTo>
                        <a:lnTo>
                          <a:pt x="1034" y="6172"/>
                        </a:lnTo>
                        <a:lnTo>
                          <a:pt x="1668" y="10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3" name="Google Shape;733;p39">
                    <a:extLst>
                      <a:ext uri="{FF2B5EF4-FFF2-40B4-BE49-F238E27FC236}">
                        <a16:creationId xmlns:a16="http://schemas.microsoft.com/office/drawing/2014/main" id="{A98B1553-53A0-4485-C80B-6A42439BB893}"/>
                      </a:ext>
                    </a:extLst>
                  </p:cNvPr>
                  <p:cNvSpPr/>
                  <p:nvPr/>
                </p:nvSpPr>
                <p:spPr>
                  <a:xfrm flipH="1">
                    <a:off x="7206773" y="943748"/>
                    <a:ext cx="63172" cy="230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6" h="10342" extrusionOk="0">
                        <a:moveTo>
                          <a:pt x="1068" y="1"/>
                        </a:moveTo>
                        <a:lnTo>
                          <a:pt x="1" y="10175"/>
                        </a:lnTo>
                        <a:lnTo>
                          <a:pt x="1769" y="10341"/>
                        </a:lnTo>
                        <a:lnTo>
                          <a:pt x="2836" y="167"/>
                        </a:lnTo>
                        <a:lnTo>
                          <a:pt x="106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" name="Google Shape;734;p39">
                    <a:extLst>
                      <a:ext uri="{FF2B5EF4-FFF2-40B4-BE49-F238E27FC236}">
                        <a16:creationId xmlns:a16="http://schemas.microsoft.com/office/drawing/2014/main" id="{F157052D-343F-D504-D7E7-89EB07B4EEF4}"/>
                      </a:ext>
                    </a:extLst>
                  </p:cNvPr>
                  <p:cNvSpPr/>
                  <p:nvPr/>
                </p:nvSpPr>
                <p:spPr>
                  <a:xfrm flipH="1">
                    <a:off x="7103484" y="574919"/>
                    <a:ext cx="190229" cy="323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0" h="14534" extrusionOk="0">
                        <a:moveTo>
                          <a:pt x="4745" y="737"/>
                        </a:moveTo>
                        <a:cubicBezTo>
                          <a:pt x="4809" y="737"/>
                          <a:pt x="4873" y="740"/>
                          <a:pt x="4937" y="747"/>
                        </a:cubicBezTo>
                        <a:cubicBezTo>
                          <a:pt x="6738" y="914"/>
                          <a:pt x="7939" y="3983"/>
                          <a:pt x="7539" y="7519"/>
                        </a:cubicBezTo>
                        <a:cubicBezTo>
                          <a:pt x="7153" y="10963"/>
                          <a:pt x="5461" y="13600"/>
                          <a:pt x="3695" y="13600"/>
                        </a:cubicBezTo>
                        <a:cubicBezTo>
                          <a:pt x="3631" y="13600"/>
                          <a:pt x="3567" y="13597"/>
                          <a:pt x="3503" y="13590"/>
                        </a:cubicBezTo>
                        <a:cubicBezTo>
                          <a:pt x="1701" y="13390"/>
                          <a:pt x="534" y="10354"/>
                          <a:pt x="901" y="6785"/>
                        </a:cubicBezTo>
                        <a:cubicBezTo>
                          <a:pt x="1287" y="3373"/>
                          <a:pt x="2978" y="737"/>
                          <a:pt x="4745" y="737"/>
                        </a:cubicBezTo>
                        <a:close/>
                        <a:moveTo>
                          <a:pt x="4842" y="1"/>
                        </a:moveTo>
                        <a:cubicBezTo>
                          <a:pt x="2792" y="1"/>
                          <a:pt x="884" y="2992"/>
                          <a:pt x="434" y="6852"/>
                        </a:cubicBezTo>
                        <a:cubicBezTo>
                          <a:pt x="0" y="10855"/>
                          <a:pt x="1368" y="14290"/>
                          <a:pt x="3469" y="14524"/>
                        </a:cubicBezTo>
                        <a:cubicBezTo>
                          <a:pt x="3535" y="14530"/>
                          <a:pt x="3601" y="14533"/>
                          <a:pt x="3666" y="14533"/>
                        </a:cubicBezTo>
                        <a:cubicBezTo>
                          <a:pt x="5699" y="14533"/>
                          <a:pt x="7653" y="11563"/>
                          <a:pt x="8073" y="7686"/>
                        </a:cubicBezTo>
                        <a:cubicBezTo>
                          <a:pt x="8540" y="3683"/>
                          <a:pt x="7172" y="247"/>
                          <a:pt x="5070" y="13"/>
                        </a:cubicBezTo>
                        <a:cubicBezTo>
                          <a:pt x="4994" y="5"/>
                          <a:pt x="4918" y="1"/>
                          <a:pt x="48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" name="Google Shape;735;p39">
                    <a:extLst>
                      <a:ext uri="{FF2B5EF4-FFF2-40B4-BE49-F238E27FC236}">
                        <a16:creationId xmlns:a16="http://schemas.microsoft.com/office/drawing/2014/main" id="{E0851294-9670-4D24-B16A-F3157677234A}"/>
                      </a:ext>
                    </a:extLst>
                  </p:cNvPr>
                  <p:cNvSpPr/>
                  <p:nvPr/>
                </p:nvSpPr>
                <p:spPr>
                  <a:xfrm flipH="1">
                    <a:off x="7185968" y="603453"/>
                    <a:ext cx="64664" cy="102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3" h="4604" extrusionOk="0">
                        <a:moveTo>
                          <a:pt x="2903" y="0"/>
                        </a:moveTo>
                        <a:lnTo>
                          <a:pt x="2903" y="0"/>
                        </a:lnTo>
                        <a:cubicBezTo>
                          <a:pt x="2169" y="100"/>
                          <a:pt x="1502" y="500"/>
                          <a:pt x="1102" y="1134"/>
                        </a:cubicBezTo>
                        <a:cubicBezTo>
                          <a:pt x="668" y="1768"/>
                          <a:pt x="334" y="2502"/>
                          <a:pt x="134" y="3236"/>
                        </a:cubicBezTo>
                        <a:cubicBezTo>
                          <a:pt x="68" y="3503"/>
                          <a:pt x="1" y="3736"/>
                          <a:pt x="1" y="4003"/>
                        </a:cubicBezTo>
                        <a:cubicBezTo>
                          <a:pt x="234" y="4236"/>
                          <a:pt x="501" y="4437"/>
                          <a:pt x="735" y="4603"/>
                        </a:cubicBezTo>
                        <a:cubicBezTo>
                          <a:pt x="868" y="4003"/>
                          <a:pt x="1168" y="3469"/>
                          <a:pt x="1602" y="3036"/>
                        </a:cubicBezTo>
                        <a:cubicBezTo>
                          <a:pt x="1869" y="2802"/>
                          <a:pt x="2169" y="2602"/>
                          <a:pt x="2503" y="2502"/>
                        </a:cubicBezTo>
                        <a:cubicBezTo>
                          <a:pt x="2636" y="1668"/>
                          <a:pt x="2770" y="834"/>
                          <a:pt x="290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" name="Google Shape;736;p39">
                    <a:extLst>
                      <a:ext uri="{FF2B5EF4-FFF2-40B4-BE49-F238E27FC236}">
                        <a16:creationId xmlns:a16="http://schemas.microsoft.com/office/drawing/2014/main" id="{62638AF8-B3AA-A909-7C80-34CEC256F7C9}"/>
                      </a:ext>
                    </a:extLst>
                  </p:cNvPr>
                  <p:cNvSpPr/>
                  <p:nvPr/>
                </p:nvSpPr>
                <p:spPr>
                  <a:xfrm flipH="1">
                    <a:off x="7200826" y="960833"/>
                    <a:ext cx="67627" cy="115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5205" extrusionOk="0">
                        <a:moveTo>
                          <a:pt x="398" y="3521"/>
                        </a:moveTo>
                        <a:cubicBezTo>
                          <a:pt x="389" y="3582"/>
                          <a:pt x="379" y="3643"/>
                          <a:pt x="367" y="3704"/>
                        </a:cubicBezTo>
                        <a:lnTo>
                          <a:pt x="398" y="3521"/>
                        </a:lnTo>
                        <a:close/>
                        <a:moveTo>
                          <a:pt x="934" y="1"/>
                        </a:moveTo>
                        <a:lnTo>
                          <a:pt x="934" y="1"/>
                        </a:lnTo>
                        <a:cubicBezTo>
                          <a:pt x="734" y="268"/>
                          <a:pt x="534" y="501"/>
                          <a:pt x="334" y="701"/>
                        </a:cubicBezTo>
                        <a:cubicBezTo>
                          <a:pt x="100" y="935"/>
                          <a:pt x="0" y="1235"/>
                          <a:pt x="0" y="1535"/>
                        </a:cubicBezTo>
                        <a:cubicBezTo>
                          <a:pt x="67" y="1769"/>
                          <a:pt x="167" y="2002"/>
                          <a:pt x="267" y="2202"/>
                        </a:cubicBezTo>
                        <a:cubicBezTo>
                          <a:pt x="396" y="2563"/>
                          <a:pt x="445" y="2963"/>
                          <a:pt x="415" y="3357"/>
                        </a:cubicBezTo>
                        <a:lnTo>
                          <a:pt x="415" y="3357"/>
                        </a:lnTo>
                        <a:lnTo>
                          <a:pt x="34" y="4437"/>
                        </a:lnTo>
                        <a:cubicBezTo>
                          <a:pt x="0" y="4504"/>
                          <a:pt x="0" y="4537"/>
                          <a:pt x="34" y="4604"/>
                        </a:cubicBezTo>
                        <a:cubicBezTo>
                          <a:pt x="67" y="4671"/>
                          <a:pt x="134" y="4704"/>
                          <a:pt x="200" y="4704"/>
                        </a:cubicBezTo>
                        <a:lnTo>
                          <a:pt x="1768" y="5205"/>
                        </a:lnTo>
                        <a:cubicBezTo>
                          <a:pt x="1902" y="4537"/>
                          <a:pt x="1935" y="3837"/>
                          <a:pt x="1902" y="3170"/>
                        </a:cubicBezTo>
                        <a:lnTo>
                          <a:pt x="2569" y="2636"/>
                        </a:lnTo>
                        <a:cubicBezTo>
                          <a:pt x="2636" y="2569"/>
                          <a:pt x="2669" y="2536"/>
                          <a:pt x="2702" y="2469"/>
                        </a:cubicBezTo>
                        <a:cubicBezTo>
                          <a:pt x="2736" y="2369"/>
                          <a:pt x="2769" y="2269"/>
                          <a:pt x="2769" y="2169"/>
                        </a:cubicBezTo>
                        <a:cubicBezTo>
                          <a:pt x="2736" y="2102"/>
                          <a:pt x="2736" y="2036"/>
                          <a:pt x="2769" y="1969"/>
                        </a:cubicBezTo>
                        <a:cubicBezTo>
                          <a:pt x="2769" y="1902"/>
                          <a:pt x="2836" y="1802"/>
                          <a:pt x="2902" y="1769"/>
                        </a:cubicBezTo>
                        <a:cubicBezTo>
                          <a:pt x="2902" y="1435"/>
                          <a:pt x="2702" y="1502"/>
                          <a:pt x="2736" y="1335"/>
                        </a:cubicBezTo>
                        <a:cubicBezTo>
                          <a:pt x="2769" y="1268"/>
                          <a:pt x="2802" y="1168"/>
                          <a:pt x="2836" y="1102"/>
                        </a:cubicBezTo>
                        <a:cubicBezTo>
                          <a:pt x="2869" y="1002"/>
                          <a:pt x="2802" y="901"/>
                          <a:pt x="2702" y="901"/>
                        </a:cubicBezTo>
                        <a:cubicBezTo>
                          <a:pt x="2902" y="768"/>
                          <a:pt x="3036" y="334"/>
                          <a:pt x="2702" y="168"/>
                        </a:cubicBezTo>
                        <a:cubicBezTo>
                          <a:pt x="2669" y="568"/>
                          <a:pt x="2135" y="768"/>
                          <a:pt x="1601" y="968"/>
                        </a:cubicBezTo>
                        <a:cubicBezTo>
                          <a:pt x="1468" y="1035"/>
                          <a:pt x="1335" y="1068"/>
                          <a:pt x="1201" y="1102"/>
                        </a:cubicBezTo>
                        <a:cubicBezTo>
                          <a:pt x="1068" y="1102"/>
                          <a:pt x="934" y="1035"/>
                          <a:pt x="868" y="901"/>
                        </a:cubicBezTo>
                        <a:cubicBezTo>
                          <a:pt x="868" y="601"/>
                          <a:pt x="901" y="301"/>
                          <a:pt x="934" y="1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" name="Google Shape;737;p39">
                    <a:extLst>
                      <a:ext uri="{FF2B5EF4-FFF2-40B4-BE49-F238E27FC236}">
                        <a16:creationId xmlns:a16="http://schemas.microsoft.com/office/drawing/2014/main" id="{B8A0CAF5-7730-4356-04AF-E99F6F49C903}"/>
                      </a:ext>
                    </a:extLst>
                  </p:cNvPr>
                  <p:cNvSpPr/>
                  <p:nvPr/>
                </p:nvSpPr>
                <p:spPr>
                  <a:xfrm flipH="1">
                    <a:off x="7215683" y="1038083"/>
                    <a:ext cx="355932" cy="248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79" h="11141" extrusionOk="0">
                        <a:moveTo>
                          <a:pt x="13544" y="1"/>
                        </a:moveTo>
                        <a:cubicBezTo>
                          <a:pt x="13522" y="1"/>
                          <a:pt x="13499" y="1"/>
                          <a:pt x="13477" y="2"/>
                        </a:cubicBezTo>
                        <a:cubicBezTo>
                          <a:pt x="12476" y="2871"/>
                          <a:pt x="11342" y="3571"/>
                          <a:pt x="9708" y="6106"/>
                        </a:cubicBezTo>
                        <a:cubicBezTo>
                          <a:pt x="7573" y="4939"/>
                          <a:pt x="5805" y="3671"/>
                          <a:pt x="3770" y="2304"/>
                        </a:cubicBezTo>
                        <a:cubicBezTo>
                          <a:pt x="3336" y="1970"/>
                          <a:pt x="2836" y="1737"/>
                          <a:pt x="2302" y="1637"/>
                        </a:cubicBezTo>
                        <a:cubicBezTo>
                          <a:pt x="2254" y="1633"/>
                          <a:pt x="2206" y="1631"/>
                          <a:pt x="2158" y="1631"/>
                        </a:cubicBezTo>
                        <a:cubicBezTo>
                          <a:pt x="1314" y="1631"/>
                          <a:pt x="552" y="2181"/>
                          <a:pt x="267" y="2971"/>
                        </a:cubicBezTo>
                        <a:cubicBezTo>
                          <a:pt x="1" y="3805"/>
                          <a:pt x="67" y="4705"/>
                          <a:pt x="534" y="5473"/>
                        </a:cubicBezTo>
                        <a:cubicBezTo>
                          <a:pt x="968" y="6206"/>
                          <a:pt x="1568" y="6874"/>
                          <a:pt x="2269" y="7374"/>
                        </a:cubicBezTo>
                        <a:cubicBezTo>
                          <a:pt x="4137" y="8808"/>
                          <a:pt x="6338" y="9709"/>
                          <a:pt x="8507" y="10610"/>
                        </a:cubicBezTo>
                        <a:cubicBezTo>
                          <a:pt x="9134" y="10875"/>
                          <a:pt x="9797" y="11141"/>
                          <a:pt x="10457" y="11141"/>
                        </a:cubicBezTo>
                        <a:cubicBezTo>
                          <a:pt x="10708" y="11141"/>
                          <a:pt x="10960" y="11102"/>
                          <a:pt x="11209" y="11010"/>
                        </a:cubicBezTo>
                        <a:cubicBezTo>
                          <a:pt x="11742" y="10810"/>
                          <a:pt x="11909" y="10443"/>
                          <a:pt x="12276" y="10009"/>
                        </a:cubicBezTo>
                        <a:cubicBezTo>
                          <a:pt x="14644" y="7040"/>
                          <a:pt x="14978" y="5072"/>
                          <a:pt x="15979" y="1103"/>
                        </a:cubicBezTo>
                        <a:cubicBezTo>
                          <a:pt x="15228" y="744"/>
                          <a:pt x="14573" y="1"/>
                          <a:pt x="1354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8" name="Google Shape;738;p39">
                  <a:extLst>
                    <a:ext uri="{FF2B5EF4-FFF2-40B4-BE49-F238E27FC236}">
                      <a16:creationId xmlns:a16="http://schemas.microsoft.com/office/drawing/2014/main" id="{7FBDFD68-4267-90DB-C859-9A5C360E2D25}"/>
                    </a:ext>
                  </a:extLst>
                </p:cNvPr>
                <p:cNvGrpSpPr/>
                <p:nvPr/>
              </p:nvGrpSpPr>
              <p:grpSpPr>
                <a:xfrm>
                  <a:off x="7713725" y="2183925"/>
                  <a:ext cx="574200" cy="1618105"/>
                  <a:chOff x="576301" y="3289993"/>
                  <a:chExt cx="574200" cy="1618105"/>
                </a:xfrm>
              </p:grpSpPr>
              <p:sp>
                <p:nvSpPr>
                  <p:cNvPr id="739" name="Google Shape;739;p39">
                    <a:extLst>
                      <a:ext uri="{FF2B5EF4-FFF2-40B4-BE49-F238E27FC236}">
                        <a16:creationId xmlns:a16="http://schemas.microsoft.com/office/drawing/2014/main" id="{2D7CC4B0-5AA9-765E-35F1-8DD1FEE28FC4}"/>
                      </a:ext>
                    </a:extLst>
                  </p:cNvPr>
                  <p:cNvSpPr/>
                  <p:nvPr/>
                </p:nvSpPr>
                <p:spPr>
                  <a:xfrm>
                    <a:off x="576301" y="3289993"/>
                    <a:ext cx="574200" cy="49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740" name="Google Shape;740;p39">
                    <a:extLst>
                      <a:ext uri="{FF2B5EF4-FFF2-40B4-BE49-F238E27FC236}">
                        <a16:creationId xmlns:a16="http://schemas.microsoft.com/office/drawing/2014/main" id="{74AF5EF7-17F0-9F28-FD4C-6BDA7824A285}"/>
                      </a:ext>
                    </a:extLst>
                  </p:cNvPr>
                  <p:cNvGrpSpPr/>
                  <p:nvPr/>
                </p:nvGrpSpPr>
                <p:grpSpPr>
                  <a:xfrm>
                    <a:off x="687677" y="3319125"/>
                    <a:ext cx="350200" cy="1588973"/>
                    <a:chOff x="688977" y="3332011"/>
                    <a:chExt cx="350200" cy="414000"/>
                  </a:xfrm>
                </p:grpSpPr>
                <p:sp>
                  <p:nvSpPr>
                    <p:cNvPr id="741" name="Google Shape;741;p39">
                      <a:extLst>
                        <a:ext uri="{FF2B5EF4-FFF2-40B4-BE49-F238E27FC236}">
                          <a16:creationId xmlns:a16="http://schemas.microsoft.com/office/drawing/2014/main" id="{EB35D34E-1F16-9C56-9F0F-7206AC461C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977" y="3332011"/>
                      <a:ext cx="21900" cy="414000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" name="Google Shape;742;p39">
                      <a:extLst>
                        <a:ext uri="{FF2B5EF4-FFF2-40B4-BE49-F238E27FC236}">
                          <a16:creationId xmlns:a16="http://schemas.microsoft.com/office/drawing/2014/main" id="{97A35894-4062-61A9-7A4E-A3F81F6E69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7277" y="3332011"/>
                      <a:ext cx="21900" cy="414000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43" name="Google Shape;743;p39">
                <a:extLst>
                  <a:ext uri="{FF2B5EF4-FFF2-40B4-BE49-F238E27FC236}">
                    <a16:creationId xmlns:a16="http://schemas.microsoft.com/office/drawing/2014/main" id="{4217DA42-F017-3546-FAB2-9639D8C3F929}"/>
                  </a:ext>
                </a:extLst>
              </p:cNvPr>
              <p:cNvGrpSpPr/>
              <p:nvPr/>
            </p:nvGrpSpPr>
            <p:grpSpPr>
              <a:xfrm>
                <a:off x="5484282" y="952667"/>
                <a:ext cx="615993" cy="1598944"/>
                <a:chOff x="5841071" y="888952"/>
                <a:chExt cx="615993" cy="1598944"/>
              </a:xfrm>
            </p:grpSpPr>
            <p:sp>
              <p:nvSpPr>
                <p:cNvPr id="744" name="Google Shape;744;p39">
                  <a:extLst>
                    <a:ext uri="{FF2B5EF4-FFF2-40B4-BE49-F238E27FC236}">
                      <a16:creationId xmlns:a16="http://schemas.microsoft.com/office/drawing/2014/main" id="{69092361-CBFF-AF12-B9EF-948839DB7E94}"/>
                    </a:ext>
                  </a:extLst>
                </p:cNvPr>
                <p:cNvSpPr/>
                <p:nvPr/>
              </p:nvSpPr>
              <p:spPr>
                <a:xfrm flipH="1">
                  <a:off x="5954762" y="922386"/>
                  <a:ext cx="82484" cy="205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3" h="9233" extrusionOk="0">
                      <a:moveTo>
                        <a:pt x="1398" y="1"/>
                      </a:moveTo>
                      <a:cubicBezTo>
                        <a:pt x="1253" y="1"/>
                        <a:pt x="1108" y="20"/>
                        <a:pt x="967" y="59"/>
                      </a:cubicBezTo>
                      <a:lnTo>
                        <a:pt x="0" y="659"/>
                      </a:lnTo>
                      <a:cubicBezTo>
                        <a:pt x="634" y="960"/>
                        <a:pt x="867" y="1760"/>
                        <a:pt x="934" y="2494"/>
                      </a:cubicBezTo>
                      <a:cubicBezTo>
                        <a:pt x="1001" y="3428"/>
                        <a:pt x="901" y="4395"/>
                        <a:pt x="901" y="5363"/>
                      </a:cubicBezTo>
                      <a:cubicBezTo>
                        <a:pt x="834" y="6330"/>
                        <a:pt x="1068" y="7298"/>
                        <a:pt x="1601" y="8098"/>
                      </a:cubicBezTo>
                      <a:cubicBezTo>
                        <a:pt x="2268" y="9065"/>
                        <a:pt x="2535" y="8832"/>
                        <a:pt x="3636" y="9232"/>
                      </a:cubicBezTo>
                      <a:cubicBezTo>
                        <a:pt x="3002" y="7331"/>
                        <a:pt x="3703" y="6197"/>
                        <a:pt x="3669" y="4229"/>
                      </a:cubicBezTo>
                      <a:cubicBezTo>
                        <a:pt x="3669" y="3628"/>
                        <a:pt x="3636" y="3028"/>
                        <a:pt x="3536" y="2427"/>
                      </a:cubicBezTo>
                      <a:cubicBezTo>
                        <a:pt x="3436" y="1727"/>
                        <a:pt x="3136" y="1093"/>
                        <a:pt x="2669" y="559"/>
                      </a:cubicBezTo>
                      <a:cubicBezTo>
                        <a:pt x="2337" y="202"/>
                        <a:pt x="1868" y="1"/>
                        <a:pt x="13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9">
                  <a:extLst>
                    <a:ext uri="{FF2B5EF4-FFF2-40B4-BE49-F238E27FC236}">
                      <a16:creationId xmlns:a16="http://schemas.microsoft.com/office/drawing/2014/main" id="{D69D26AD-35C6-83C6-0865-B7ABB9EE87D9}"/>
                    </a:ext>
                  </a:extLst>
                </p:cNvPr>
                <p:cNvSpPr/>
                <p:nvPr/>
              </p:nvSpPr>
              <p:spPr>
                <a:xfrm flipH="1">
                  <a:off x="5988932" y="2357008"/>
                  <a:ext cx="116676" cy="122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8" h="5494" extrusionOk="0">
                      <a:moveTo>
                        <a:pt x="3269" y="0"/>
                      </a:moveTo>
                      <a:cubicBezTo>
                        <a:pt x="3469" y="801"/>
                        <a:pt x="3336" y="1635"/>
                        <a:pt x="2836" y="2302"/>
                      </a:cubicBezTo>
                      <a:cubicBezTo>
                        <a:pt x="2335" y="2935"/>
                        <a:pt x="1701" y="3469"/>
                        <a:pt x="968" y="3803"/>
                      </a:cubicBezTo>
                      <a:cubicBezTo>
                        <a:pt x="701" y="3970"/>
                        <a:pt x="401" y="4170"/>
                        <a:pt x="200" y="4403"/>
                      </a:cubicBezTo>
                      <a:cubicBezTo>
                        <a:pt x="0" y="4570"/>
                        <a:pt x="0" y="4837"/>
                        <a:pt x="167" y="5037"/>
                      </a:cubicBezTo>
                      <a:cubicBezTo>
                        <a:pt x="334" y="5304"/>
                        <a:pt x="667" y="5337"/>
                        <a:pt x="1001" y="5337"/>
                      </a:cubicBezTo>
                      <a:cubicBezTo>
                        <a:pt x="1499" y="5359"/>
                        <a:pt x="1913" y="5493"/>
                        <a:pt x="2481" y="5493"/>
                      </a:cubicBezTo>
                      <a:cubicBezTo>
                        <a:pt x="2786" y="5493"/>
                        <a:pt x="3137" y="5454"/>
                        <a:pt x="3569" y="5337"/>
                      </a:cubicBezTo>
                      <a:cubicBezTo>
                        <a:pt x="4036" y="5204"/>
                        <a:pt x="4503" y="5337"/>
                        <a:pt x="4870" y="5004"/>
                      </a:cubicBezTo>
                      <a:cubicBezTo>
                        <a:pt x="5204" y="4670"/>
                        <a:pt x="5237" y="4136"/>
                        <a:pt x="5037" y="3603"/>
                      </a:cubicBezTo>
                      <a:cubicBezTo>
                        <a:pt x="4770" y="2769"/>
                        <a:pt x="4870" y="1601"/>
                        <a:pt x="5037" y="167"/>
                      </a:cubicBezTo>
                      <a:lnTo>
                        <a:pt x="3269" y="0"/>
                      </a:ln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9">
                  <a:extLst>
                    <a:ext uri="{FF2B5EF4-FFF2-40B4-BE49-F238E27FC236}">
                      <a16:creationId xmlns:a16="http://schemas.microsoft.com/office/drawing/2014/main" id="{4C8D8CAF-137B-2BBD-C1E2-A32841380E98}"/>
                    </a:ext>
                  </a:extLst>
                </p:cNvPr>
                <p:cNvSpPr/>
                <p:nvPr/>
              </p:nvSpPr>
              <p:spPr>
                <a:xfrm flipH="1">
                  <a:off x="5988242" y="2434280"/>
                  <a:ext cx="130754" cy="53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0" h="2407" extrusionOk="0">
                      <a:moveTo>
                        <a:pt x="5638" y="0"/>
                      </a:moveTo>
                      <a:cubicBezTo>
                        <a:pt x="5647" y="8"/>
                        <a:pt x="5655" y="15"/>
                        <a:pt x="5663" y="23"/>
                      </a:cubicBezTo>
                      <a:lnTo>
                        <a:pt x="5663" y="23"/>
                      </a:lnTo>
                      <a:cubicBezTo>
                        <a:pt x="5663" y="8"/>
                        <a:pt x="5655" y="0"/>
                        <a:pt x="5638" y="0"/>
                      </a:cubicBezTo>
                      <a:close/>
                      <a:moveTo>
                        <a:pt x="5663" y="23"/>
                      </a:moveTo>
                      <a:cubicBezTo>
                        <a:pt x="5664" y="122"/>
                        <a:pt x="5304" y="526"/>
                        <a:pt x="5071" y="701"/>
                      </a:cubicBezTo>
                      <a:cubicBezTo>
                        <a:pt x="4604" y="1034"/>
                        <a:pt x="4070" y="1268"/>
                        <a:pt x="3503" y="1368"/>
                      </a:cubicBezTo>
                      <a:cubicBezTo>
                        <a:pt x="3061" y="1478"/>
                        <a:pt x="2596" y="1543"/>
                        <a:pt x="2127" y="1543"/>
                      </a:cubicBezTo>
                      <a:cubicBezTo>
                        <a:pt x="2030" y="1543"/>
                        <a:pt x="1933" y="1540"/>
                        <a:pt x="1835" y="1535"/>
                      </a:cubicBezTo>
                      <a:cubicBezTo>
                        <a:pt x="1435" y="1435"/>
                        <a:pt x="801" y="1001"/>
                        <a:pt x="1202" y="534"/>
                      </a:cubicBezTo>
                      <a:lnTo>
                        <a:pt x="1202" y="534"/>
                      </a:lnTo>
                      <a:cubicBezTo>
                        <a:pt x="868" y="701"/>
                        <a:pt x="568" y="934"/>
                        <a:pt x="301" y="1201"/>
                      </a:cubicBezTo>
                      <a:cubicBezTo>
                        <a:pt x="134" y="1435"/>
                        <a:pt x="1" y="1735"/>
                        <a:pt x="134" y="1968"/>
                      </a:cubicBezTo>
                      <a:cubicBezTo>
                        <a:pt x="268" y="2135"/>
                        <a:pt x="468" y="2268"/>
                        <a:pt x="668" y="2335"/>
                      </a:cubicBezTo>
                      <a:cubicBezTo>
                        <a:pt x="962" y="2382"/>
                        <a:pt x="1263" y="2407"/>
                        <a:pt x="1565" y="2407"/>
                      </a:cubicBezTo>
                      <a:cubicBezTo>
                        <a:pt x="1914" y="2407"/>
                        <a:pt x="2263" y="2373"/>
                        <a:pt x="2603" y="2302"/>
                      </a:cubicBezTo>
                      <a:cubicBezTo>
                        <a:pt x="3370" y="2168"/>
                        <a:pt x="4170" y="2002"/>
                        <a:pt x="4938" y="1768"/>
                      </a:cubicBezTo>
                      <a:cubicBezTo>
                        <a:pt x="5138" y="1735"/>
                        <a:pt x="5371" y="1635"/>
                        <a:pt x="5538" y="1501"/>
                      </a:cubicBezTo>
                      <a:cubicBezTo>
                        <a:pt x="5738" y="1301"/>
                        <a:pt x="5838" y="1001"/>
                        <a:pt x="5838" y="734"/>
                      </a:cubicBezTo>
                      <a:cubicBezTo>
                        <a:pt x="5838" y="477"/>
                        <a:pt x="5869" y="220"/>
                        <a:pt x="5663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39">
                  <a:extLst>
                    <a:ext uri="{FF2B5EF4-FFF2-40B4-BE49-F238E27FC236}">
                      <a16:creationId xmlns:a16="http://schemas.microsoft.com/office/drawing/2014/main" id="{EB5CAEF8-D116-A45E-0968-62BE80E8996B}"/>
                    </a:ext>
                  </a:extLst>
                </p:cNvPr>
                <p:cNvSpPr/>
                <p:nvPr/>
              </p:nvSpPr>
              <p:spPr>
                <a:xfrm flipH="1">
                  <a:off x="6216293" y="2303503"/>
                  <a:ext cx="131556" cy="9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4096" extrusionOk="0">
                      <a:moveTo>
                        <a:pt x="4704" y="0"/>
                      </a:moveTo>
                      <a:lnTo>
                        <a:pt x="3937" y="167"/>
                      </a:lnTo>
                      <a:cubicBezTo>
                        <a:pt x="3904" y="934"/>
                        <a:pt x="3503" y="1668"/>
                        <a:pt x="2836" y="2068"/>
                      </a:cubicBezTo>
                      <a:cubicBezTo>
                        <a:pt x="2169" y="2469"/>
                        <a:pt x="1435" y="2769"/>
                        <a:pt x="701" y="2969"/>
                      </a:cubicBezTo>
                      <a:cubicBezTo>
                        <a:pt x="368" y="3069"/>
                        <a:pt x="1" y="3269"/>
                        <a:pt x="34" y="3570"/>
                      </a:cubicBezTo>
                      <a:cubicBezTo>
                        <a:pt x="68" y="3770"/>
                        <a:pt x="201" y="3903"/>
                        <a:pt x="368" y="3970"/>
                      </a:cubicBezTo>
                      <a:cubicBezTo>
                        <a:pt x="568" y="4003"/>
                        <a:pt x="735" y="4037"/>
                        <a:pt x="935" y="4037"/>
                      </a:cubicBezTo>
                      <a:cubicBezTo>
                        <a:pt x="1192" y="4078"/>
                        <a:pt x="1425" y="4096"/>
                        <a:pt x="1639" y="4096"/>
                      </a:cubicBezTo>
                      <a:cubicBezTo>
                        <a:pt x="2616" y="4096"/>
                        <a:pt x="3198" y="3736"/>
                        <a:pt x="3937" y="3736"/>
                      </a:cubicBezTo>
                      <a:cubicBezTo>
                        <a:pt x="4237" y="3736"/>
                        <a:pt x="4688" y="3905"/>
                        <a:pt x="5035" y="3905"/>
                      </a:cubicBezTo>
                      <a:cubicBezTo>
                        <a:pt x="5150" y="3905"/>
                        <a:pt x="5255" y="3886"/>
                        <a:pt x="5338" y="3836"/>
                      </a:cubicBezTo>
                      <a:cubicBezTo>
                        <a:pt x="5905" y="3503"/>
                        <a:pt x="5538" y="2702"/>
                        <a:pt x="5538" y="2035"/>
                      </a:cubicBezTo>
                      <a:cubicBezTo>
                        <a:pt x="5538" y="1368"/>
                        <a:pt x="5405" y="701"/>
                        <a:pt x="5638" y="67"/>
                      </a:cubicBezTo>
                      <a:lnTo>
                        <a:pt x="4704" y="0"/>
                      </a:ln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39">
                  <a:extLst>
                    <a:ext uri="{FF2B5EF4-FFF2-40B4-BE49-F238E27FC236}">
                      <a16:creationId xmlns:a16="http://schemas.microsoft.com/office/drawing/2014/main" id="{B9193B5A-FA7C-74D0-E0C1-11EDD590341A}"/>
                    </a:ext>
                  </a:extLst>
                </p:cNvPr>
                <p:cNvSpPr/>
                <p:nvPr/>
              </p:nvSpPr>
              <p:spPr>
                <a:xfrm flipH="1">
                  <a:off x="6217786" y="2369638"/>
                  <a:ext cx="139709" cy="29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1343" extrusionOk="0">
                      <a:moveTo>
                        <a:pt x="1168" y="0"/>
                      </a:moveTo>
                      <a:lnTo>
                        <a:pt x="1168" y="0"/>
                      </a:lnTo>
                      <a:cubicBezTo>
                        <a:pt x="834" y="67"/>
                        <a:pt x="534" y="200"/>
                        <a:pt x="267" y="400"/>
                      </a:cubicBezTo>
                      <a:cubicBezTo>
                        <a:pt x="134" y="500"/>
                        <a:pt x="34" y="667"/>
                        <a:pt x="0" y="834"/>
                      </a:cubicBezTo>
                      <a:cubicBezTo>
                        <a:pt x="34" y="967"/>
                        <a:pt x="100" y="1068"/>
                        <a:pt x="200" y="1134"/>
                      </a:cubicBezTo>
                      <a:cubicBezTo>
                        <a:pt x="300" y="1201"/>
                        <a:pt x="434" y="1234"/>
                        <a:pt x="567" y="1268"/>
                      </a:cubicBezTo>
                      <a:cubicBezTo>
                        <a:pt x="884" y="1318"/>
                        <a:pt x="1209" y="1343"/>
                        <a:pt x="1535" y="1343"/>
                      </a:cubicBezTo>
                      <a:cubicBezTo>
                        <a:pt x="1860" y="1343"/>
                        <a:pt x="2185" y="1318"/>
                        <a:pt x="2502" y="1268"/>
                      </a:cubicBezTo>
                      <a:cubicBezTo>
                        <a:pt x="2969" y="1168"/>
                        <a:pt x="3469" y="1101"/>
                        <a:pt x="3970" y="1101"/>
                      </a:cubicBezTo>
                      <a:cubicBezTo>
                        <a:pt x="4303" y="1134"/>
                        <a:pt x="4637" y="1234"/>
                        <a:pt x="4970" y="1234"/>
                      </a:cubicBezTo>
                      <a:cubicBezTo>
                        <a:pt x="5039" y="1248"/>
                        <a:pt x="5108" y="1255"/>
                        <a:pt x="5178" y="1255"/>
                      </a:cubicBezTo>
                      <a:cubicBezTo>
                        <a:pt x="5450" y="1255"/>
                        <a:pt x="5725" y="1153"/>
                        <a:pt x="5938" y="967"/>
                      </a:cubicBezTo>
                      <a:cubicBezTo>
                        <a:pt x="6205" y="701"/>
                        <a:pt x="6271" y="300"/>
                        <a:pt x="6071" y="0"/>
                      </a:cubicBezTo>
                      <a:lnTo>
                        <a:pt x="6071" y="0"/>
                      </a:lnTo>
                      <a:cubicBezTo>
                        <a:pt x="5838" y="134"/>
                        <a:pt x="5571" y="234"/>
                        <a:pt x="5271" y="234"/>
                      </a:cubicBezTo>
                      <a:cubicBezTo>
                        <a:pt x="5004" y="234"/>
                        <a:pt x="4704" y="200"/>
                        <a:pt x="4437" y="200"/>
                      </a:cubicBezTo>
                      <a:cubicBezTo>
                        <a:pt x="3611" y="200"/>
                        <a:pt x="2786" y="509"/>
                        <a:pt x="1960" y="509"/>
                      </a:cubicBezTo>
                      <a:cubicBezTo>
                        <a:pt x="1885" y="509"/>
                        <a:pt x="1810" y="506"/>
                        <a:pt x="1735" y="500"/>
                      </a:cubicBezTo>
                      <a:cubicBezTo>
                        <a:pt x="1601" y="467"/>
                        <a:pt x="1468" y="434"/>
                        <a:pt x="1334" y="367"/>
                      </a:cubicBezTo>
                      <a:cubicBezTo>
                        <a:pt x="1201" y="300"/>
                        <a:pt x="1134" y="134"/>
                        <a:pt x="1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39">
                  <a:extLst>
                    <a:ext uri="{FF2B5EF4-FFF2-40B4-BE49-F238E27FC236}">
                      <a16:creationId xmlns:a16="http://schemas.microsoft.com/office/drawing/2014/main" id="{2F7D78B6-2FBB-1D61-ECBF-EA7546720AF9}"/>
                    </a:ext>
                  </a:extLst>
                </p:cNvPr>
                <p:cNvSpPr/>
                <p:nvPr/>
              </p:nvSpPr>
              <p:spPr>
                <a:xfrm flipH="1">
                  <a:off x="5841071" y="1465095"/>
                  <a:ext cx="408702" cy="428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8" h="19218" extrusionOk="0">
                      <a:moveTo>
                        <a:pt x="10128" y="1"/>
                      </a:moveTo>
                      <a:cubicBezTo>
                        <a:pt x="10056" y="1"/>
                        <a:pt x="9983" y="5"/>
                        <a:pt x="9908" y="12"/>
                      </a:cubicBezTo>
                      <a:lnTo>
                        <a:pt x="3370" y="279"/>
                      </a:lnTo>
                      <a:cubicBezTo>
                        <a:pt x="1235" y="6117"/>
                        <a:pt x="2136" y="12788"/>
                        <a:pt x="1" y="18626"/>
                      </a:cubicBezTo>
                      <a:cubicBezTo>
                        <a:pt x="1119" y="18547"/>
                        <a:pt x="2238" y="18509"/>
                        <a:pt x="3356" y="18509"/>
                      </a:cubicBezTo>
                      <a:cubicBezTo>
                        <a:pt x="5073" y="18509"/>
                        <a:pt x="6790" y="18598"/>
                        <a:pt x="8507" y="18759"/>
                      </a:cubicBezTo>
                      <a:cubicBezTo>
                        <a:pt x="10275" y="18953"/>
                        <a:pt x="12072" y="19217"/>
                        <a:pt x="13842" y="19217"/>
                      </a:cubicBezTo>
                      <a:cubicBezTo>
                        <a:pt x="14810" y="19217"/>
                        <a:pt x="15770" y="19138"/>
                        <a:pt x="16713" y="18926"/>
                      </a:cubicBezTo>
                      <a:cubicBezTo>
                        <a:pt x="17113" y="18859"/>
                        <a:pt x="17513" y="18659"/>
                        <a:pt x="17814" y="18392"/>
                      </a:cubicBezTo>
                      <a:cubicBezTo>
                        <a:pt x="18347" y="17758"/>
                        <a:pt x="18047" y="16791"/>
                        <a:pt x="17747" y="16024"/>
                      </a:cubicBezTo>
                      <a:lnTo>
                        <a:pt x="11242" y="780"/>
                      </a:lnTo>
                      <a:cubicBezTo>
                        <a:pt x="11142" y="546"/>
                        <a:pt x="11009" y="346"/>
                        <a:pt x="10809" y="179"/>
                      </a:cubicBezTo>
                      <a:cubicBezTo>
                        <a:pt x="10602" y="50"/>
                        <a:pt x="10375" y="1"/>
                        <a:pt x="101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39">
                  <a:extLst>
                    <a:ext uri="{FF2B5EF4-FFF2-40B4-BE49-F238E27FC236}">
                      <a16:creationId xmlns:a16="http://schemas.microsoft.com/office/drawing/2014/main" id="{6CF4CA29-02B2-A454-82C0-906D64DF3FC0}"/>
                    </a:ext>
                  </a:extLst>
                </p:cNvPr>
                <p:cNvSpPr/>
                <p:nvPr/>
              </p:nvSpPr>
              <p:spPr>
                <a:xfrm flipH="1">
                  <a:off x="6071416" y="1503252"/>
                  <a:ext cx="205086" cy="831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37328" extrusionOk="0">
                      <a:moveTo>
                        <a:pt x="2068" y="1"/>
                      </a:moveTo>
                      <a:cubicBezTo>
                        <a:pt x="0" y="13610"/>
                        <a:pt x="1134" y="22050"/>
                        <a:pt x="200" y="37094"/>
                      </a:cubicBezTo>
                      <a:cubicBezTo>
                        <a:pt x="867" y="37161"/>
                        <a:pt x="2969" y="37261"/>
                        <a:pt x="3669" y="37327"/>
                      </a:cubicBezTo>
                      <a:cubicBezTo>
                        <a:pt x="6438" y="19148"/>
                        <a:pt x="4770" y="21449"/>
                        <a:pt x="6371" y="13477"/>
                      </a:cubicBezTo>
                      <a:cubicBezTo>
                        <a:pt x="7272" y="9040"/>
                        <a:pt x="8973" y="4571"/>
                        <a:pt x="9207" y="167"/>
                      </a:cubicBezTo>
                      <a:lnTo>
                        <a:pt x="206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9">
                  <a:extLst>
                    <a:ext uri="{FF2B5EF4-FFF2-40B4-BE49-F238E27FC236}">
                      <a16:creationId xmlns:a16="http://schemas.microsoft.com/office/drawing/2014/main" id="{486FA4D5-F761-94B8-8585-D39B8CBC9ABA}"/>
                    </a:ext>
                  </a:extLst>
                </p:cNvPr>
                <p:cNvSpPr/>
                <p:nvPr/>
              </p:nvSpPr>
              <p:spPr>
                <a:xfrm flipH="1">
                  <a:off x="6214066" y="1503987"/>
                  <a:ext cx="34214" cy="143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6439" extrusionOk="0">
                      <a:moveTo>
                        <a:pt x="801" y="1"/>
                      </a:moveTo>
                      <a:cubicBezTo>
                        <a:pt x="434" y="2269"/>
                        <a:pt x="167" y="4404"/>
                        <a:pt x="1" y="6439"/>
                      </a:cubicBezTo>
                      <a:cubicBezTo>
                        <a:pt x="301" y="4237"/>
                        <a:pt x="801" y="2069"/>
                        <a:pt x="1535" y="1"/>
                      </a:cubicBezTo>
                      <a:close/>
                    </a:path>
                  </a:pathLst>
                </a:custGeom>
                <a:solidFill>
                  <a:srgbClr val="1F35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9">
                  <a:extLst>
                    <a:ext uri="{FF2B5EF4-FFF2-40B4-BE49-F238E27FC236}">
                      <a16:creationId xmlns:a16="http://schemas.microsoft.com/office/drawing/2014/main" id="{20C45211-B3EE-277D-EA8B-1ACAAD5EB882}"/>
                    </a:ext>
                  </a:extLst>
                </p:cNvPr>
                <p:cNvSpPr/>
                <p:nvPr/>
              </p:nvSpPr>
              <p:spPr>
                <a:xfrm flipH="1">
                  <a:off x="5954762" y="1514389"/>
                  <a:ext cx="189493" cy="87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7" h="39378" extrusionOk="0">
                      <a:moveTo>
                        <a:pt x="1" y="1"/>
                      </a:moveTo>
                      <a:cubicBezTo>
                        <a:pt x="167" y="14445"/>
                        <a:pt x="2869" y="23384"/>
                        <a:pt x="4504" y="39362"/>
                      </a:cubicBezTo>
                      <a:cubicBezTo>
                        <a:pt x="4612" y="39372"/>
                        <a:pt x="4741" y="39378"/>
                        <a:pt x="4886" y="39378"/>
                      </a:cubicBezTo>
                      <a:cubicBezTo>
                        <a:pt x="5729" y="39378"/>
                        <a:pt x="7105" y="39193"/>
                        <a:pt x="7873" y="38595"/>
                      </a:cubicBezTo>
                      <a:cubicBezTo>
                        <a:pt x="8507" y="19382"/>
                        <a:pt x="6605" y="22751"/>
                        <a:pt x="6939" y="14278"/>
                      </a:cubicBezTo>
                      <a:cubicBezTo>
                        <a:pt x="7139" y="9541"/>
                        <a:pt x="8140" y="4838"/>
                        <a:pt x="7606" y="134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9">
                  <a:extLst>
                    <a:ext uri="{FF2B5EF4-FFF2-40B4-BE49-F238E27FC236}">
                      <a16:creationId xmlns:a16="http://schemas.microsoft.com/office/drawing/2014/main" id="{F6BB9575-5338-927B-AFA7-3A76B767A469}"/>
                    </a:ext>
                  </a:extLst>
                </p:cNvPr>
                <p:cNvSpPr/>
                <p:nvPr/>
              </p:nvSpPr>
              <p:spPr>
                <a:xfrm flipH="1">
                  <a:off x="6396119" y="1507105"/>
                  <a:ext cx="50542" cy="31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00" extrusionOk="0">
                      <a:moveTo>
                        <a:pt x="770" y="1"/>
                      </a:moveTo>
                      <a:cubicBezTo>
                        <a:pt x="460" y="1"/>
                        <a:pt x="218" y="118"/>
                        <a:pt x="134" y="328"/>
                      </a:cubicBezTo>
                      <a:cubicBezTo>
                        <a:pt x="0" y="628"/>
                        <a:pt x="367" y="1062"/>
                        <a:pt x="901" y="1295"/>
                      </a:cubicBezTo>
                      <a:cubicBezTo>
                        <a:pt x="1102" y="1366"/>
                        <a:pt x="1303" y="1399"/>
                        <a:pt x="1483" y="1399"/>
                      </a:cubicBezTo>
                      <a:cubicBezTo>
                        <a:pt x="1811" y="1399"/>
                        <a:pt x="2071" y="1289"/>
                        <a:pt x="2135" y="1095"/>
                      </a:cubicBezTo>
                      <a:cubicBezTo>
                        <a:pt x="2269" y="762"/>
                        <a:pt x="1902" y="328"/>
                        <a:pt x="1368" y="128"/>
                      </a:cubicBezTo>
                      <a:cubicBezTo>
                        <a:pt x="1158" y="41"/>
                        <a:pt x="952" y="1"/>
                        <a:pt x="7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9">
                  <a:extLst>
                    <a:ext uri="{FF2B5EF4-FFF2-40B4-BE49-F238E27FC236}">
                      <a16:creationId xmlns:a16="http://schemas.microsoft.com/office/drawing/2014/main" id="{C4AED167-008C-4D8C-C4BD-0A9D9334689A}"/>
                    </a:ext>
                  </a:extLst>
                </p:cNvPr>
                <p:cNvSpPr/>
                <p:nvPr/>
              </p:nvSpPr>
              <p:spPr>
                <a:xfrm flipH="1">
                  <a:off x="6418416" y="1468324"/>
                  <a:ext cx="29002" cy="51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2303" extrusionOk="0">
                      <a:moveTo>
                        <a:pt x="601" y="1"/>
                      </a:moveTo>
                      <a:cubicBezTo>
                        <a:pt x="501" y="1"/>
                        <a:pt x="435" y="34"/>
                        <a:pt x="401" y="68"/>
                      </a:cubicBezTo>
                      <a:cubicBezTo>
                        <a:pt x="234" y="101"/>
                        <a:pt x="101" y="201"/>
                        <a:pt x="34" y="334"/>
                      </a:cubicBezTo>
                      <a:cubicBezTo>
                        <a:pt x="1" y="501"/>
                        <a:pt x="34" y="668"/>
                        <a:pt x="134" y="801"/>
                      </a:cubicBezTo>
                      <a:cubicBezTo>
                        <a:pt x="234" y="1002"/>
                        <a:pt x="301" y="1202"/>
                        <a:pt x="368" y="1402"/>
                      </a:cubicBezTo>
                      <a:cubicBezTo>
                        <a:pt x="368" y="1469"/>
                        <a:pt x="401" y="1569"/>
                        <a:pt x="435" y="1635"/>
                      </a:cubicBezTo>
                      <a:cubicBezTo>
                        <a:pt x="468" y="1702"/>
                        <a:pt x="535" y="1769"/>
                        <a:pt x="601" y="1802"/>
                      </a:cubicBezTo>
                      <a:lnTo>
                        <a:pt x="1235" y="2302"/>
                      </a:lnTo>
                      <a:cubicBezTo>
                        <a:pt x="1302" y="2102"/>
                        <a:pt x="1302" y="1902"/>
                        <a:pt x="1202" y="1735"/>
                      </a:cubicBezTo>
                      <a:cubicBezTo>
                        <a:pt x="1102" y="1602"/>
                        <a:pt x="968" y="1469"/>
                        <a:pt x="802" y="1335"/>
                      </a:cubicBezTo>
                      <a:cubicBezTo>
                        <a:pt x="868" y="968"/>
                        <a:pt x="868" y="601"/>
                        <a:pt x="802" y="234"/>
                      </a:cubicBezTo>
                      <a:cubicBezTo>
                        <a:pt x="802" y="201"/>
                        <a:pt x="802" y="134"/>
                        <a:pt x="768" y="101"/>
                      </a:cubicBezTo>
                      <a:cubicBezTo>
                        <a:pt x="735" y="34"/>
                        <a:pt x="668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E5AA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9">
                  <a:extLst>
                    <a:ext uri="{FF2B5EF4-FFF2-40B4-BE49-F238E27FC236}">
                      <a16:creationId xmlns:a16="http://schemas.microsoft.com/office/drawing/2014/main" id="{A123B16E-0B38-BA41-F6D6-372DB5024833}"/>
                    </a:ext>
                  </a:extLst>
                </p:cNvPr>
                <p:cNvSpPr/>
                <p:nvPr/>
              </p:nvSpPr>
              <p:spPr>
                <a:xfrm flipH="1">
                  <a:off x="6243045" y="1355390"/>
                  <a:ext cx="214018" cy="179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8" h="8040" extrusionOk="0">
                      <a:moveTo>
                        <a:pt x="8406" y="1"/>
                      </a:moveTo>
                      <a:cubicBezTo>
                        <a:pt x="6171" y="1135"/>
                        <a:pt x="3936" y="2336"/>
                        <a:pt x="1802" y="3703"/>
                      </a:cubicBezTo>
                      <a:cubicBezTo>
                        <a:pt x="1034" y="4170"/>
                        <a:pt x="267" y="4771"/>
                        <a:pt x="67" y="5605"/>
                      </a:cubicBezTo>
                      <a:cubicBezTo>
                        <a:pt x="0" y="5805"/>
                        <a:pt x="0" y="6005"/>
                        <a:pt x="67" y="6205"/>
                      </a:cubicBezTo>
                      <a:cubicBezTo>
                        <a:pt x="100" y="6338"/>
                        <a:pt x="167" y="6472"/>
                        <a:pt x="234" y="6605"/>
                      </a:cubicBezTo>
                      <a:cubicBezTo>
                        <a:pt x="401" y="6872"/>
                        <a:pt x="501" y="7139"/>
                        <a:pt x="601" y="7473"/>
                      </a:cubicBezTo>
                      <a:lnTo>
                        <a:pt x="1435" y="8040"/>
                      </a:lnTo>
                      <a:cubicBezTo>
                        <a:pt x="1535" y="7706"/>
                        <a:pt x="1435" y="7372"/>
                        <a:pt x="1201" y="7139"/>
                      </a:cubicBezTo>
                      <a:cubicBezTo>
                        <a:pt x="1134" y="7072"/>
                        <a:pt x="1068" y="7006"/>
                        <a:pt x="1034" y="6905"/>
                      </a:cubicBezTo>
                      <a:cubicBezTo>
                        <a:pt x="968" y="6705"/>
                        <a:pt x="901" y="6505"/>
                        <a:pt x="868" y="6305"/>
                      </a:cubicBezTo>
                      <a:cubicBezTo>
                        <a:pt x="868" y="6272"/>
                        <a:pt x="1168" y="6172"/>
                        <a:pt x="1201" y="6138"/>
                      </a:cubicBezTo>
                      <a:cubicBezTo>
                        <a:pt x="1335" y="6105"/>
                        <a:pt x="1435" y="6072"/>
                        <a:pt x="1568" y="6038"/>
                      </a:cubicBezTo>
                      <a:cubicBezTo>
                        <a:pt x="1592" y="6035"/>
                        <a:pt x="1616" y="6033"/>
                        <a:pt x="1640" y="6033"/>
                      </a:cubicBezTo>
                      <a:cubicBezTo>
                        <a:pt x="1852" y="6033"/>
                        <a:pt x="2065" y="6165"/>
                        <a:pt x="2035" y="6405"/>
                      </a:cubicBezTo>
                      <a:cubicBezTo>
                        <a:pt x="1968" y="6672"/>
                        <a:pt x="1935" y="6872"/>
                        <a:pt x="1902" y="7106"/>
                      </a:cubicBezTo>
                      <a:cubicBezTo>
                        <a:pt x="1835" y="7239"/>
                        <a:pt x="1835" y="7372"/>
                        <a:pt x="1902" y="7506"/>
                      </a:cubicBezTo>
                      <a:cubicBezTo>
                        <a:pt x="1929" y="7588"/>
                        <a:pt x="2024" y="7648"/>
                        <a:pt x="2132" y="7648"/>
                      </a:cubicBezTo>
                      <a:cubicBezTo>
                        <a:pt x="2155" y="7648"/>
                        <a:pt x="2178" y="7645"/>
                        <a:pt x="2202" y="7639"/>
                      </a:cubicBezTo>
                      <a:cubicBezTo>
                        <a:pt x="2235" y="7606"/>
                        <a:pt x="2302" y="7539"/>
                        <a:pt x="2335" y="7473"/>
                      </a:cubicBezTo>
                      <a:lnTo>
                        <a:pt x="2702" y="6772"/>
                      </a:lnTo>
                      <a:cubicBezTo>
                        <a:pt x="3169" y="6005"/>
                        <a:pt x="3503" y="5171"/>
                        <a:pt x="3636" y="4304"/>
                      </a:cubicBezTo>
                      <a:cubicBezTo>
                        <a:pt x="5638" y="3837"/>
                        <a:pt x="7606" y="3303"/>
                        <a:pt x="9607" y="2769"/>
                      </a:cubicBezTo>
                      <a:cubicBezTo>
                        <a:pt x="9307" y="1802"/>
                        <a:pt x="8907" y="868"/>
                        <a:pt x="8406" y="1"/>
                      </a:cubicBez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9">
                  <a:extLst>
                    <a:ext uri="{FF2B5EF4-FFF2-40B4-BE49-F238E27FC236}">
                      <a16:creationId xmlns:a16="http://schemas.microsoft.com/office/drawing/2014/main" id="{89B17DCB-70FB-A797-D988-A26903D2DFEB}"/>
                    </a:ext>
                  </a:extLst>
                </p:cNvPr>
                <p:cNvSpPr/>
                <p:nvPr/>
              </p:nvSpPr>
              <p:spPr>
                <a:xfrm flipH="1">
                  <a:off x="6147953" y="1140659"/>
                  <a:ext cx="125586" cy="280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12610" extrusionOk="0">
                      <a:moveTo>
                        <a:pt x="3937" y="0"/>
                      </a:moveTo>
                      <a:lnTo>
                        <a:pt x="3270" y="567"/>
                      </a:lnTo>
                      <a:cubicBezTo>
                        <a:pt x="2502" y="1535"/>
                        <a:pt x="2135" y="2736"/>
                        <a:pt x="2169" y="3970"/>
                      </a:cubicBezTo>
                      <a:cubicBezTo>
                        <a:pt x="2169" y="5104"/>
                        <a:pt x="2336" y="6271"/>
                        <a:pt x="2269" y="7406"/>
                      </a:cubicBezTo>
                      <a:cubicBezTo>
                        <a:pt x="2202" y="8373"/>
                        <a:pt x="1869" y="8940"/>
                        <a:pt x="935" y="9274"/>
                      </a:cubicBezTo>
                      <a:cubicBezTo>
                        <a:pt x="701" y="9374"/>
                        <a:pt x="468" y="9440"/>
                        <a:pt x="234" y="9540"/>
                      </a:cubicBezTo>
                      <a:lnTo>
                        <a:pt x="1" y="9641"/>
                      </a:lnTo>
                      <a:cubicBezTo>
                        <a:pt x="434" y="10575"/>
                        <a:pt x="801" y="11575"/>
                        <a:pt x="1068" y="12609"/>
                      </a:cubicBezTo>
                      <a:cubicBezTo>
                        <a:pt x="1802" y="12409"/>
                        <a:pt x="2569" y="12142"/>
                        <a:pt x="3336" y="11942"/>
                      </a:cubicBezTo>
                      <a:cubicBezTo>
                        <a:pt x="3770" y="11775"/>
                        <a:pt x="4170" y="11542"/>
                        <a:pt x="4504" y="11242"/>
                      </a:cubicBezTo>
                      <a:cubicBezTo>
                        <a:pt x="4804" y="10875"/>
                        <a:pt x="5004" y="10474"/>
                        <a:pt x="5104" y="10041"/>
                      </a:cubicBezTo>
                      <a:cubicBezTo>
                        <a:pt x="5605" y="8006"/>
                        <a:pt x="5605" y="5871"/>
                        <a:pt x="5605" y="3736"/>
                      </a:cubicBezTo>
                      <a:cubicBezTo>
                        <a:pt x="5638" y="3002"/>
                        <a:pt x="5571" y="2269"/>
                        <a:pt x="5371" y="1568"/>
                      </a:cubicBezTo>
                      <a:cubicBezTo>
                        <a:pt x="5171" y="834"/>
                        <a:pt x="4637" y="267"/>
                        <a:pt x="39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9">
                  <a:extLst>
                    <a:ext uri="{FF2B5EF4-FFF2-40B4-BE49-F238E27FC236}">
                      <a16:creationId xmlns:a16="http://schemas.microsoft.com/office/drawing/2014/main" id="{E0BE9460-0E77-0C55-EE9B-FC8C0E22E59E}"/>
                    </a:ext>
                  </a:extLst>
                </p:cNvPr>
                <p:cNvSpPr/>
                <p:nvPr/>
              </p:nvSpPr>
              <p:spPr>
                <a:xfrm flipH="1">
                  <a:off x="5959217" y="1087511"/>
                  <a:ext cx="292783" cy="48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4" h="21594" extrusionOk="0">
                      <a:moveTo>
                        <a:pt x="10182" y="0"/>
                      </a:moveTo>
                      <a:cubicBezTo>
                        <a:pt x="9771" y="0"/>
                        <a:pt x="9354" y="37"/>
                        <a:pt x="9007" y="51"/>
                      </a:cubicBezTo>
                      <a:cubicBezTo>
                        <a:pt x="7473" y="51"/>
                        <a:pt x="5838" y="652"/>
                        <a:pt x="4504" y="1352"/>
                      </a:cubicBezTo>
                      <a:cubicBezTo>
                        <a:pt x="4037" y="1586"/>
                        <a:pt x="3070" y="2153"/>
                        <a:pt x="2836" y="2620"/>
                      </a:cubicBezTo>
                      <a:cubicBezTo>
                        <a:pt x="2436" y="3320"/>
                        <a:pt x="2736" y="3787"/>
                        <a:pt x="2569" y="4555"/>
                      </a:cubicBezTo>
                      <a:cubicBezTo>
                        <a:pt x="2403" y="5355"/>
                        <a:pt x="2136" y="5589"/>
                        <a:pt x="1769" y="6256"/>
                      </a:cubicBezTo>
                      <a:cubicBezTo>
                        <a:pt x="1235" y="7256"/>
                        <a:pt x="1435" y="7890"/>
                        <a:pt x="1602" y="8624"/>
                      </a:cubicBezTo>
                      <a:cubicBezTo>
                        <a:pt x="1769" y="9291"/>
                        <a:pt x="2069" y="9925"/>
                        <a:pt x="2236" y="10592"/>
                      </a:cubicBezTo>
                      <a:cubicBezTo>
                        <a:pt x="2369" y="11126"/>
                        <a:pt x="2403" y="11693"/>
                        <a:pt x="2303" y="12260"/>
                      </a:cubicBezTo>
                      <a:cubicBezTo>
                        <a:pt x="1936" y="14528"/>
                        <a:pt x="968" y="17797"/>
                        <a:pt x="1" y="19499"/>
                      </a:cubicBezTo>
                      <a:cubicBezTo>
                        <a:pt x="2731" y="21172"/>
                        <a:pt x="4828" y="21593"/>
                        <a:pt x="6559" y="21593"/>
                      </a:cubicBezTo>
                      <a:cubicBezTo>
                        <a:pt x="8317" y="21593"/>
                        <a:pt x="9697" y="21158"/>
                        <a:pt x="10979" y="21158"/>
                      </a:cubicBezTo>
                      <a:cubicBezTo>
                        <a:pt x="11579" y="21158"/>
                        <a:pt x="12158" y="21253"/>
                        <a:pt x="12743" y="21533"/>
                      </a:cubicBezTo>
                      <a:cubicBezTo>
                        <a:pt x="13044" y="19432"/>
                        <a:pt x="12176" y="18298"/>
                        <a:pt x="11743" y="15362"/>
                      </a:cubicBezTo>
                      <a:cubicBezTo>
                        <a:pt x="11509" y="13895"/>
                        <a:pt x="10942" y="12527"/>
                        <a:pt x="11542" y="11193"/>
                      </a:cubicBezTo>
                      <a:cubicBezTo>
                        <a:pt x="12810" y="8291"/>
                        <a:pt x="13144" y="5055"/>
                        <a:pt x="12443" y="1986"/>
                      </a:cubicBezTo>
                      <a:cubicBezTo>
                        <a:pt x="12276" y="1319"/>
                        <a:pt x="12176" y="852"/>
                        <a:pt x="11676" y="385"/>
                      </a:cubicBezTo>
                      <a:cubicBezTo>
                        <a:pt x="11325" y="73"/>
                        <a:pt x="10759" y="0"/>
                        <a:pt x="1018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9">
                  <a:extLst>
                    <a:ext uri="{FF2B5EF4-FFF2-40B4-BE49-F238E27FC236}">
                      <a16:creationId xmlns:a16="http://schemas.microsoft.com/office/drawing/2014/main" id="{BF3C7888-B0D2-10B7-A3BA-A8DC36BECC6A}"/>
                    </a:ext>
                  </a:extLst>
                </p:cNvPr>
                <p:cNvSpPr/>
                <p:nvPr/>
              </p:nvSpPr>
              <p:spPr>
                <a:xfrm flipH="1">
                  <a:off x="6151651" y="1116870"/>
                  <a:ext cx="134519" cy="78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9" h="35093" extrusionOk="0">
                      <a:moveTo>
                        <a:pt x="6038" y="1"/>
                      </a:moveTo>
                      <a:lnTo>
                        <a:pt x="6038" y="1"/>
                      </a:lnTo>
                      <a:cubicBezTo>
                        <a:pt x="5338" y="368"/>
                        <a:pt x="4670" y="835"/>
                        <a:pt x="4070" y="1335"/>
                      </a:cubicBezTo>
                      <a:cubicBezTo>
                        <a:pt x="3470" y="1869"/>
                        <a:pt x="3770" y="2403"/>
                        <a:pt x="3570" y="3203"/>
                      </a:cubicBezTo>
                      <a:cubicBezTo>
                        <a:pt x="3336" y="4070"/>
                        <a:pt x="2802" y="5371"/>
                        <a:pt x="2736" y="6272"/>
                      </a:cubicBezTo>
                      <a:cubicBezTo>
                        <a:pt x="2669" y="7907"/>
                        <a:pt x="3069" y="9541"/>
                        <a:pt x="3069" y="11176"/>
                      </a:cubicBezTo>
                      <a:cubicBezTo>
                        <a:pt x="3069" y="13777"/>
                        <a:pt x="2002" y="16179"/>
                        <a:pt x="1335" y="18681"/>
                      </a:cubicBezTo>
                      <a:cubicBezTo>
                        <a:pt x="0" y="23751"/>
                        <a:pt x="334" y="29055"/>
                        <a:pt x="668" y="34292"/>
                      </a:cubicBezTo>
                      <a:lnTo>
                        <a:pt x="2436" y="35093"/>
                      </a:lnTo>
                      <a:cubicBezTo>
                        <a:pt x="1435" y="26753"/>
                        <a:pt x="5705" y="18648"/>
                        <a:pt x="5604" y="10275"/>
                      </a:cubicBezTo>
                      <a:cubicBezTo>
                        <a:pt x="5571" y="6806"/>
                        <a:pt x="4804" y="3237"/>
                        <a:pt x="60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9">
                  <a:extLst>
                    <a:ext uri="{FF2B5EF4-FFF2-40B4-BE49-F238E27FC236}">
                      <a16:creationId xmlns:a16="http://schemas.microsoft.com/office/drawing/2014/main" id="{B73BB9D8-C66C-68E7-A2F6-1EA97C224083}"/>
                    </a:ext>
                  </a:extLst>
                </p:cNvPr>
                <p:cNvSpPr/>
                <p:nvPr/>
              </p:nvSpPr>
              <p:spPr>
                <a:xfrm flipH="1">
                  <a:off x="5844791" y="1082054"/>
                  <a:ext cx="234823" cy="8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36556" extrusionOk="0">
                      <a:moveTo>
                        <a:pt x="3006" y="1"/>
                      </a:moveTo>
                      <a:cubicBezTo>
                        <a:pt x="2725" y="1"/>
                        <a:pt x="2441" y="54"/>
                        <a:pt x="2169" y="163"/>
                      </a:cubicBezTo>
                      <a:cubicBezTo>
                        <a:pt x="1602" y="430"/>
                        <a:pt x="2102" y="1130"/>
                        <a:pt x="1769" y="1664"/>
                      </a:cubicBezTo>
                      <a:cubicBezTo>
                        <a:pt x="568" y="3532"/>
                        <a:pt x="1" y="5734"/>
                        <a:pt x="101" y="7935"/>
                      </a:cubicBezTo>
                      <a:cubicBezTo>
                        <a:pt x="668" y="17475"/>
                        <a:pt x="1202" y="27015"/>
                        <a:pt x="1769" y="36556"/>
                      </a:cubicBezTo>
                      <a:cubicBezTo>
                        <a:pt x="4027" y="35952"/>
                        <a:pt x="6327" y="35658"/>
                        <a:pt x="8652" y="35658"/>
                      </a:cubicBezTo>
                      <a:cubicBezTo>
                        <a:pt x="9280" y="35658"/>
                        <a:pt x="9910" y="35679"/>
                        <a:pt x="10542" y="35722"/>
                      </a:cubicBezTo>
                      <a:cubicBezTo>
                        <a:pt x="10308" y="31852"/>
                        <a:pt x="10108" y="27983"/>
                        <a:pt x="9274" y="24180"/>
                      </a:cubicBezTo>
                      <a:cubicBezTo>
                        <a:pt x="8507" y="20678"/>
                        <a:pt x="7239" y="17275"/>
                        <a:pt x="6239" y="13839"/>
                      </a:cubicBezTo>
                      <a:cubicBezTo>
                        <a:pt x="5238" y="10404"/>
                        <a:pt x="4471" y="6801"/>
                        <a:pt x="4804" y="3232"/>
                      </a:cubicBezTo>
                      <a:cubicBezTo>
                        <a:pt x="4904" y="2198"/>
                        <a:pt x="5004" y="963"/>
                        <a:pt x="4170" y="330"/>
                      </a:cubicBezTo>
                      <a:cubicBezTo>
                        <a:pt x="3815" y="113"/>
                        <a:pt x="3413" y="1"/>
                        <a:pt x="30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9">
                  <a:extLst>
                    <a:ext uri="{FF2B5EF4-FFF2-40B4-BE49-F238E27FC236}">
                      <a16:creationId xmlns:a16="http://schemas.microsoft.com/office/drawing/2014/main" id="{0A1AB278-8257-EDA4-F0A1-8F5E2879FC78}"/>
                    </a:ext>
                  </a:extLst>
                </p:cNvPr>
                <p:cNvSpPr/>
                <p:nvPr/>
              </p:nvSpPr>
              <p:spPr>
                <a:xfrm flipH="1">
                  <a:off x="5906470" y="1244683"/>
                  <a:ext cx="72839" cy="66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0" h="300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367"/>
                        <a:pt x="101" y="734"/>
                        <a:pt x="101" y="1101"/>
                      </a:cubicBezTo>
                      <a:cubicBezTo>
                        <a:pt x="601" y="1235"/>
                        <a:pt x="1068" y="1401"/>
                        <a:pt x="1502" y="1635"/>
                      </a:cubicBezTo>
                      <a:cubicBezTo>
                        <a:pt x="2169" y="1935"/>
                        <a:pt x="2770" y="2402"/>
                        <a:pt x="3203" y="3002"/>
                      </a:cubicBezTo>
                      <a:cubicBezTo>
                        <a:pt x="3270" y="2335"/>
                        <a:pt x="3003" y="1702"/>
                        <a:pt x="2536" y="1235"/>
                      </a:cubicBezTo>
                      <a:cubicBezTo>
                        <a:pt x="2102" y="834"/>
                        <a:pt x="1535" y="701"/>
                        <a:pt x="968" y="46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F35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9">
                  <a:extLst>
                    <a:ext uri="{FF2B5EF4-FFF2-40B4-BE49-F238E27FC236}">
                      <a16:creationId xmlns:a16="http://schemas.microsoft.com/office/drawing/2014/main" id="{A0A6DADF-A020-856B-E6A0-375D692A5B84}"/>
                    </a:ext>
                  </a:extLst>
                </p:cNvPr>
                <p:cNvSpPr/>
                <p:nvPr/>
              </p:nvSpPr>
              <p:spPr>
                <a:xfrm flipH="1">
                  <a:off x="6036489" y="990570"/>
                  <a:ext cx="109259" cy="147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5" h="6618" extrusionOk="0">
                      <a:moveTo>
                        <a:pt x="4671" y="0"/>
                      </a:moveTo>
                      <a:cubicBezTo>
                        <a:pt x="3737" y="367"/>
                        <a:pt x="2436" y="767"/>
                        <a:pt x="1502" y="1134"/>
                      </a:cubicBezTo>
                      <a:cubicBezTo>
                        <a:pt x="1469" y="2235"/>
                        <a:pt x="1335" y="3336"/>
                        <a:pt x="1102" y="4437"/>
                      </a:cubicBezTo>
                      <a:cubicBezTo>
                        <a:pt x="1068" y="4770"/>
                        <a:pt x="902" y="5070"/>
                        <a:pt x="701" y="5337"/>
                      </a:cubicBezTo>
                      <a:cubicBezTo>
                        <a:pt x="668" y="5371"/>
                        <a:pt x="635" y="5404"/>
                        <a:pt x="601" y="5437"/>
                      </a:cubicBezTo>
                      <a:cubicBezTo>
                        <a:pt x="435" y="5504"/>
                        <a:pt x="301" y="5604"/>
                        <a:pt x="168" y="5738"/>
                      </a:cubicBezTo>
                      <a:cubicBezTo>
                        <a:pt x="68" y="5838"/>
                        <a:pt x="1" y="6004"/>
                        <a:pt x="1" y="6171"/>
                      </a:cubicBezTo>
                      <a:cubicBezTo>
                        <a:pt x="68" y="6338"/>
                        <a:pt x="201" y="6505"/>
                        <a:pt x="368" y="6538"/>
                      </a:cubicBezTo>
                      <a:cubicBezTo>
                        <a:pt x="490" y="6587"/>
                        <a:pt x="612" y="6618"/>
                        <a:pt x="747" y="6618"/>
                      </a:cubicBezTo>
                      <a:cubicBezTo>
                        <a:pt x="797" y="6618"/>
                        <a:pt x="848" y="6614"/>
                        <a:pt x="902" y="6605"/>
                      </a:cubicBezTo>
                      <a:cubicBezTo>
                        <a:pt x="2203" y="6605"/>
                        <a:pt x="3470" y="6171"/>
                        <a:pt x="4504" y="5371"/>
                      </a:cubicBezTo>
                      <a:cubicBezTo>
                        <a:pt x="4704" y="5204"/>
                        <a:pt x="4904" y="4970"/>
                        <a:pt x="4804" y="4770"/>
                      </a:cubicBezTo>
                      <a:cubicBezTo>
                        <a:pt x="4437" y="3336"/>
                        <a:pt x="4704" y="1468"/>
                        <a:pt x="4671" y="0"/>
                      </a:cubicBez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9">
                  <a:extLst>
                    <a:ext uri="{FF2B5EF4-FFF2-40B4-BE49-F238E27FC236}">
                      <a16:creationId xmlns:a16="http://schemas.microsoft.com/office/drawing/2014/main" id="{1E49BDBB-F360-6F1A-7FBE-B7EA88838AAE}"/>
                    </a:ext>
                  </a:extLst>
                </p:cNvPr>
                <p:cNvSpPr/>
                <p:nvPr/>
              </p:nvSpPr>
              <p:spPr>
                <a:xfrm flipH="1">
                  <a:off x="6102624" y="897706"/>
                  <a:ext cx="46087" cy="76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3436" extrusionOk="0">
                      <a:moveTo>
                        <a:pt x="1376" y="1"/>
                      </a:moveTo>
                      <a:cubicBezTo>
                        <a:pt x="1188" y="1"/>
                        <a:pt x="1005" y="52"/>
                        <a:pt x="868" y="166"/>
                      </a:cubicBezTo>
                      <a:cubicBezTo>
                        <a:pt x="334" y="533"/>
                        <a:pt x="34" y="1100"/>
                        <a:pt x="34" y="1701"/>
                      </a:cubicBezTo>
                      <a:cubicBezTo>
                        <a:pt x="1" y="2334"/>
                        <a:pt x="201" y="2935"/>
                        <a:pt x="534" y="3435"/>
                      </a:cubicBezTo>
                      <a:cubicBezTo>
                        <a:pt x="734" y="2935"/>
                        <a:pt x="1035" y="2501"/>
                        <a:pt x="1435" y="2168"/>
                      </a:cubicBezTo>
                      <a:cubicBezTo>
                        <a:pt x="1835" y="1801"/>
                        <a:pt x="2069" y="1267"/>
                        <a:pt x="2069" y="733"/>
                      </a:cubicBezTo>
                      <a:cubicBezTo>
                        <a:pt x="2069" y="433"/>
                        <a:pt x="1902" y="166"/>
                        <a:pt x="1635" y="33"/>
                      </a:cubicBezTo>
                      <a:cubicBezTo>
                        <a:pt x="1551" y="12"/>
                        <a:pt x="1463" y="1"/>
                        <a:pt x="13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39">
                  <a:extLst>
                    <a:ext uri="{FF2B5EF4-FFF2-40B4-BE49-F238E27FC236}">
                      <a16:creationId xmlns:a16="http://schemas.microsoft.com/office/drawing/2014/main" id="{CFDB7DD1-72C8-D9C6-0297-7A86329272A9}"/>
                    </a:ext>
                  </a:extLst>
                </p:cNvPr>
                <p:cNvSpPr/>
                <p:nvPr/>
              </p:nvSpPr>
              <p:spPr>
                <a:xfrm flipH="1">
                  <a:off x="6021632" y="898419"/>
                  <a:ext cx="143429" cy="16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9" h="7211" extrusionOk="0">
                      <a:moveTo>
                        <a:pt x="3070" y="1"/>
                      </a:moveTo>
                      <a:cubicBezTo>
                        <a:pt x="2302" y="101"/>
                        <a:pt x="1602" y="535"/>
                        <a:pt x="1202" y="1202"/>
                      </a:cubicBezTo>
                      <a:cubicBezTo>
                        <a:pt x="968" y="1669"/>
                        <a:pt x="1235" y="1902"/>
                        <a:pt x="1035" y="2403"/>
                      </a:cubicBezTo>
                      <a:cubicBezTo>
                        <a:pt x="901" y="2603"/>
                        <a:pt x="735" y="2803"/>
                        <a:pt x="568" y="3003"/>
                      </a:cubicBezTo>
                      <a:cubicBezTo>
                        <a:pt x="1" y="3804"/>
                        <a:pt x="301" y="5071"/>
                        <a:pt x="501" y="5938"/>
                      </a:cubicBezTo>
                      <a:cubicBezTo>
                        <a:pt x="501" y="6239"/>
                        <a:pt x="568" y="6506"/>
                        <a:pt x="634" y="6772"/>
                      </a:cubicBezTo>
                      <a:cubicBezTo>
                        <a:pt x="848" y="7047"/>
                        <a:pt x="1146" y="7210"/>
                        <a:pt x="1476" y="7210"/>
                      </a:cubicBezTo>
                      <a:cubicBezTo>
                        <a:pt x="1507" y="7210"/>
                        <a:pt x="1537" y="7209"/>
                        <a:pt x="1568" y="7206"/>
                      </a:cubicBezTo>
                      <a:cubicBezTo>
                        <a:pt x="2402" y="7139"/>
                        <a:pt x="3236" y="6906"/>
                        <a:pt x="3970" y="6506"/>
                      </a:cubicBezTo>
                      <a:cubicBezTo>
                        <a:pt x="4904" y="5938"/>
                        <a:pt x="5605" y="5071"/>
                        <a:pt x="6005" y="4070"/>
                      </a:cubicBezTo>
                      <a:cubicBezTo>
                        <a:pt x="6439" y="3070"/>
                        <a:pt x="6305" y="1902"/>
                        <a:pt x="5638" y="1035"/>
                      </a:cubicBezTo>
                      <a:cubicBezTo>
                        <a:pt x="5071" y="334"/>
                        <a:pt x="3970" y="34"/>
                        <a:pt x="3070" y="1"/>
                      </a:cubicBez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39">
                  <a:extLst>
                    <a:ext uri="{FF2B5EF4-FFF2-40B4-BE49-F238E27FC236}">
                      <a16:creationId xmlns:a16="http://schemas.microsoft.com/office/drawing/2014/main" id="{A52D1F46-E91D-772E-B803-14667A118BBA}"/>
                    </a:ext>
                  </a:extLst>
                </p:cNvPr>
                <p:cNvSpPr/>
                <p:nvPr/>
              </p:nvSpPr>
              <p:spPr>
                <a:xfrm flipH="1">
                  <a:off x="6135323" y="953104"/>
                  <a:ext cx="8175" cy="12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548" extrusionOk="0">
                      <a:moveTo>
                        <a:pt x="225" y="0"/>
                      </a:moveTo>
                      <a:cubicBezTo>
                        <a:pt x="206" y="0"/>
                        <a:pt x="186" y="5"/>
                        <a:pt x="167" y="14"/>
                      </a:cubicBezTo>
                      <a:cubicBezTo>
                        <a:pt x="133" y="14"/>
                        <a:pt x="100" y="48"/>
                        <a:pt x="67" y="114"/>
                      </a:cubicBezTo>
                      <a:cubicBezTo>
                        <a:pt x="33" y="214"/>
                        <a:pt x="0" y="348"/>
                        <a:pt x="33" y="448"/>
                      </a:cubicBezTo>
                      <a:cubicBezTo>
                        <a:pt x="33" y="481"/>
                        <a:pt x="67" y="548"/>
                        <a:pt x="100" y="548"/>
                      </a:cubicBezTo>
                      <a:cubicBezTo>
                        <a:pt x="167" y="548"/>
                        <a:pt x="200" y="548"/>
                        <a:pt x="267" y="515"/>
                      </a:cubicBezTo>
                      <a:cubicBezTo>
                        <a:pt x="300" y="481"/>
                        <a:pt x="300" y="448"/>
                        <a:pt x="334" y="415"/>
                      </a:cubicBezTo>
                      <a:cubicBezTo>
                        <a:pt x="367" y="348"/>
                        <a:pt x="367" y="248"/>
                        <a:pt x="367" y="181"/>
                      </a:cubicBezTo>
                      <a:cubicBezTo>
                        <a:pt x="367" y="114"/>
                        <a:pt x="367" y="81"/>
                        <a:pt x="334" y="48"/>
                      </a:cubicBezTo>
                      <a:cubicBezTo>
                        <a:pt x="310" y="24"/>
                        <a:pt x="270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9">
                  <a:extLst>
                    <a:ext uri="{FF2B5EF4-FFF2-40B4-BE49-F238E27FC236}">
                      <a16:creationId xmlns:a16="http://schemas.microsoft.com/office/drawing/2014/main" id="{F04023FA-1C05-3479-8C5B-04182C1BA77C}"/>
                    </a:ext>
                  </a:extLst>
                </p:cNvPr>
                <p:cNvSpPr/>
                <p:nvPr/>
              </p:nvSpPr>
              <p:spPr>
                <a:xfrm flipH="1">
                  <a:off x="6127884" y="940786"/>
                  <a:ext cx="14145" cy="4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201" extrusionOk="0">
                      <a:moveTo>
                        <a:pt x="134" y="0"/>
                      </a:moveTo>
                      <a:cubicBezTo>
                        <a:pt x="1" y="0"/>
                        <a:pt x="1" y="200"/>
                        <a:pt x="134" y="200"/>
                      </a:cubicBezTo>
                      <a:lnTo>
                        <a:pt x="534" y="200"/>
                      </a:lnTo>
                      <a:cubicBezTo>
                        <a:pt x="568" y="200"/>
                        <a:pt x="635" y="167"/>
                        <a:pt x="635" y="100"/>
                      </a:cubicBezTo>
                      <a:cubicBezTo>
                        <a:pt x="635" y="67"/>
                        <a:pt x="568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9">
                  <a:extLst>
                    <a:ext uri="{FF2B5EF4-FFF2-40B4-BE49-F238E27FC236}">
                      <a16:creationId xmlns:a16="http://schemas.microsoft.com/office/drawing/2014/main" id="{662CD3D9-A2A7-A89A-584E-06BE0361CE29}"/>
                    </a:ext>
                  </a:extLst>
                </p:cNvPr>
                <p:cNvSpPr/>
                <p:nvPr/>
              </p:nvSpPr>
              <p:spPr>
                <a:xfrm flipH="1">
                  <a:off x="6097411" y="965489"/>
                  <a:ext cx="8955" cy="1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560" extrusionOk="0">
                      <a:moveTo>
                        <a:pt x="223" y="1"/>
                      </a:moveTo>
                      <a:cubicBezTo>
                        <a:pt x="157" y="1"/>
                        <a:pt x="88" y="45"/>
                        <a:pt x="68" y="125"/>
                      </a:cubicBezTo>
                      <a:cubicBezTo>
                        <a:pt x="34" y="225"/>
                        <a:pt x="1" y="359"/>
                        <a:pt x="34" y="459"/>
                      </a:cubicBezTo>
                      <a:cubicBezTo>
                        <a:pt x="34" y="492"/>
                        <a:pt x="68" y="559"/>
                        <a:pt x="101" y="559"/>
                      </a:cubicBezTo>
                      <a:cubicBezTo>
                        <a:pt x="168" y="559"/>
                        <a:pt x="201" y="559"/>
                        <a:pt x="268" y="526"/>
                      </a:cubicBezTo>
                      <a:cubicBezTo>
                        <a:pt x="301" y="526"/>
                        <a:pt x="301" y="459"/>
                        <a:pt x="334" y="426"/>
                      </a:cubicBezTo>
                      <a:cubicBezTo>
                        <a:pt x="368" y="359"/>
                        <a:pt x="401" y="259"/>
                        <a:pt x="368" y="192"/>
                      </a:cubicBezTo>
                      <a:cubicBezTo>
                        <a:pt x="401" y="125"/>
                        <a:pt x="368" y="92"/>
                        <a:pt x="334" y="59"/>
                      </a:cubicBezTo>
                      <a:cubicBezTo>
                        <a:pt x="308" y="19"/>
                        <a:pt x="266" y="1"/>
                        <a:pt x="2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9">
                  <a:extLst>
                    <a:ext uri="{FF2B5EF4-FFF2-40B4-BE49-F238E27FC236}">
                      <a16:creationId xmlns:a16="http://schemas.microsoft.com/office/drawing/2014/main" id="{DFC73DE1-2134-A220-3446-AE6932455E92}"/>
                    </a:ext>
                  </a:extLst>
                </p:cNvPr>
                <p:cNvSpPr/>
                <p:nvPr/>
              </p:nvSpPr>
              <p:spPr>
                <a:xfrm flipH="1">
                  <a:off x="6083311" y="947112"/>
                  <a:ext cx="25527" cy="1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" h="651" extrusionOk="0">
                      <a:moveTo>
                        <a:pt x="193" y="1"/>
                      </a:moveTo>
                      <a:cubicBezTo>
                        <a:pt x="99" y="1"/>
                        <a:pt x="0" y="127"/>
                        <a:pt x="112" y="183"/>
                      </a:cubicBezTo>
                      <a:cubicBezTo>
                        <a:pt x="379" y="383"/>
                        <a:pt x="679" y="550"/>
                        <a:pt x="979" y="650"/>
                      </a:cubicBezTo>
                      <a:lnTo>
                        <a:pt x="1046" y="650"/>
                      </a:lnTo>
                      <a:cubicBezTo>
                        <a:pt x="1079" y="650"/>
                        <a:pt x="1113" y="617"/>
                        <a:pt x="1146" y="583"/>
                      </a:cubicBezTo>
                      <a:cubicBezTo>
                        <a:pt x="1146" y="517"/>
                        <a:pt x="1146" y="483"/>
                        <a:pt x="1079" y="450"/>
                      </a:cubicBezTo>
                      <a:cubicBezTo>
                        <a:pt x="779" y="350"/>
                        <a:pt x="512" y="217"/>
                        <a:pt x="245" y="16"/>
                      </a:cubicBezTo>
                      <a:cubicBezTo>
                        <a:pt x="229" y="6"/>
                        <a:pt x="21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9">
                  <a:extLst>
                    <a:ext uri="{FF2B5EF4-FFF2-40B4-BE49-F238E27FC236}">
                      <a16:creationId xmlns:a16="http://schemas.microsoft.com/office/drawing/2014/main" id="{AEAF1E76-A1B5-8219-DD40-42B8CB568A58}"/>
                    </a:ext>
                  </a:extLst>
                </p:cNvPr>
                <p:cNvSpPr/>
                <p:nvPr/>
              </p:nvSpPr>
              <p:spPr>
                <a:xfrm flipH="1">
                  <a:off x="6121201" y="1016565"/>
                  <a:ext cx="26017" cy="1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49" extrusionOk="0">
                      <a:moveTo>
                        <a:pt x="267" y="234"/>
                      </a:moveTo>
                      <a:lnTo>
                        <a:pt x="601" y="301"/>
                      </a:lnTo>
                      <a:cubicBezTo>
                        <a:pt x="701" y="334"/>
                        <a:pt x="834" y="368"/>
                        <a:pt x="901" y="368"/>
                      </a:cubicBezTo>
                      <a:cubicBezTo>
                        <a:pt x="842" y="407"/>
                        <a:pt x="761" y="423"/>
                        <a:pt x="683" y="423"/>
                      </a:cubicBezTo>
                      <a:cubicBezTo>
                        <a:pt x="628" y="423"/>
                        <a:pt x="575" y="415"/>
                        <a:pt x="534" y="401"/>
                      </a:cubicBezTo>
                      <a:cubicBezTo>
                        <a:pt x="401" y="368"/>
                        <a:pt x="334" y="334"/>
                        <a:pt x="267" y="234"/>
                      </a:cubicBezTo>
                      <a:close/>
                      <a:moveTo>
                        <a:pt x="67" y="1"/>
                      </a:moveTo>
                      <a:lnTo>
                        <a:pt x="0" y="134"/>
                      </a:lnTo>
                      <a:lnTo>
                        <a:pt x="34" y="167"/>
                      </a:lnTo>
                      <a:cubicBezTo>
                        <a:pt x="67" y="368"/>
                        <a:pt x="234" y="568"/>
                        <a:pt x="434" y="601"/>
                      </a:cubicBezTo>
                      <a:cubicBezTo>
                        <a:pt x="505" y="625"/>
                        <a:pt x="575" y="648"/>
                        <a:pt x="646" y="648"/>
                      </a:cubicBezTo>
                      <a:cubicBezTo>
                        <a:pt x="676" y="648"/>
                        <a:pt x="705" y="644"/>
                        <a:pt x="734" y="634"/>
                      </a:cubicBezTo>
                      <a:cubicBezTo>
                        <a:pt x="834" y="634"/>
                        <a:pt x="968" y="601"/>
                        <a:pt x="1034" y="534"/>
                      </a:cubicBezTo>
                      <a:cubicBezTo>
                        <a:pt x="1101" y="468"/>
                        <a:pt x="1134" y="401"/>
                        <a:pt x="1134" y="334"/>
                      </a:cubicBezTo>
                      <a:cubicBezTo>
                        <a:pt x="1168" y="301"/>
                        <a:pt x="1134" y="234"/>
                        <a:pt x="1101" y="201"/>
                      </a:cubicBezTo>
                      <a:cubicBezTo>
                        <a:pt x="1068" y="201"/>
                        <a:pt x="1034" y="167"/>
                        <a:pt x="1001" y="167"/>
                      </a:cubicBezTo>
                      <a:lnTo>
                        <a:pt x="634" y="101"/>
                      </a:lnTo>
                      <a:cubicBezTo>
                        <a:pt x="467" y="67"/>
                        <a:pt x="300" y="34"/>
                        <a:pt x="1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9">
                  <a:extLst>
                    <a:ext uri="{FF2B5EF4-FFF2-40B4-BE49-F238E27FC236}">
                      <a16:creationId xmlns:a16="http://schemas.microsoft.com/office/drawing/2014/main" id="{7DC6E471-EA92-72DA-A350-CC93D7B962E2}"/>
                    </a:ext>
                  </a:extLst>
                </p:cNvPr>
                <p:cNvSpPr/>
                <p:nvPr/>
              </p:nvSpPr>
              <p:spPr>
                <a:xfrm flipH="1">
                  <a:off x="5997842" y="888952"/>
                  <a:ext cx="127101" cy="15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6" h="6743" extrusionOk="0">
                      <a:moveTo>
                        <a:pt x="2070" y="1"/>
                      </a:moveTo>
                      <a:cubicBezTo>
                        <a:pt x="1583" y="1"/>
                        <a:pt x="1086" y="45"/>
                        <a:pt x="601" y="126"/>
                      </a:cubicBezTo>
                      <a:cubicBezTo>
                        <a:pt x="501" y="126"/>
                        <a:pt x="368" y="159"/>
                        <a:pt x="268" y="226"/>
                      </a:cubicBezTo>
                      <a:cubicBezTo>
                        <a:pt x="68" y="359"/>
                        <a:pt x="1" y="626"/>
                        <a:pt x="68" y="859"/>
                      </a:cubicBezTo>
                      <a:cubicBezTo>
                        <a:pt x="134" y="1093"/>
                        <a:pt x="301" y="1293"/>
                        <a:pt x="501" y="1427"/>
                      </a:cubicBezTo>
                      <a:cubicBezTo>
                        <a:pt x="1002" y="1894"/>
                        <a:pt x="1736" y="2160"/>
                        <a:pt x="2069" y="2794"/>
                      </a:cubicBezTo>
                      <a:cubicBezTo>
                        <a:pt x="2303" y="3194"/>
                        <a:pt x="2770" y="3862"/>
                        <a:pt x="2836" y="4362"/>
                      </a:cubicBezTo>
                      <a:cubicBezTo>
                        <a:pt x="2836" y="4362"/>
                        <a:pt x="2836" y="4395"/>
                        <a:pt x="2836" y="4429"/>
                      </a:cubicBezTo>
                      <a:lnTo>
                        <a:pt x="2936" y="4329"/>
                      </a:lnTo>
                      <a:cubicBezTo>
                        <a:pt x="3036" y="4195"/>
                        <a:pt x="3103" y="4062"/>
                        <a:pt x="3237" y="3928"/>
                      </a:cubicBezTo>
                      <a:cubicBezTo>
                        <a:pt x="3320" y="3789"/>
                        <a:pt x="3450" y="3720"/>
                        <a:pt x="3606" y="3720"/>
                      </a:cubicBezTo>
                      <a:cubicBezTo>
                        <a:pt x="3638" y="3720"/>
                        <a:pt x="3670" y="3723"/>
                        <a:pt x="3704" y="3728"/>
                      </a:cubicBezTo>
                      <a:cubicBezTo>
                        <a:pt x="3870" y="3762"/>
                        <a:pt x="3970" y="3895"/>
                        <a:pt x="4004" y="4095"/>
                      </a:cubicBezTo>
                      <a:cubicBezTo>
                        <a:pt x="4071" y="4329"/>
                        <a:pt x="4004" y="4562"/>
                        <a:pt x="3904" y="4796"/>
                      </a:cubicBezTo>
                      <a:cubicBezTo>
                        <a:pt x="3804" y="5062"/>
                        <a:pt x="3704" y="5296"/>
                        <a:pt x="3570" y="5563"/>
                      </a:cubicBezTo>
                      <a:cubicBezTo>
                        <a:pt x="3470" y="5663"/>
                        <a:pt x="3270" y="5596"/>
                        <a:pt x="3137" y="5696"/>
                      </a:cubicBezTo>
                      <a:cubicBezTo>
                        <a:pt x="3270" y="5963"/>
                        <a:pt x="3570" y="6030"/>
                        <a:pt x="3637" y="6330"/>
                      </a:cubicBezTo>
                      <a:cubicBezTo>
                        <a:pt x="3688" y="6508"/>
                        <a:pt x="3623" y="6743"/>
                        <a:pt x="3706" y="6743"/>
                      </a:cubicBezTo>
                      <a:cubicBezTo>
                        <a:pt x="3732" y="6743"/>
                        <a:pt x="3773" y="6720"/>
                        <a:pt x="3837" y="6664"/>
                      </a:cubicBezTo>
                      <a:cubicBezTo>
                        <a:pt x="4004" y="6597"/>
                        <a:pt x="4137" y="6464"/>
                        <a:pt x="4237" y="6330"/>
                      </a:cubicBezTo>
                      <a:cubicBezTo>
                        <a:pt x="4671" y="5630"/>
                        <a:pt x="5071" y="5229"/>
                        <a:pt x="5338" y="4595"/>
                      </a:cubicBezTo>
                      <a:cubicBezTo>
                        <a:pt x="5605" y="4028"/>
                        <a:pt x="5705" y="3428"/>
                        <a:pt x="5705" y="2794"/>
                      </a:cubicBezTo>
                      <a:cubicBezTo>
                        <a:pt x="5572" y="1927"/>
                        <a:pt x="5171" y="1093"/>
                        <a:pt x="4538" y="526"/>
                      </a:cubicBezTo>
                      <a:cubicBezTo>
                        <a:pt x="4071" y="226"/>
                        <a:pt x="3537" y="59"/>
                        <a:pt x="3003" y="59"/>
                      </a:cubicBezTo>
                      <a:cubicBezTo>
                        <a:pt x="2700" y="19"/>
                        <a:pt x="2387" y="1"/>
                        <a:pt x="20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9">
                  <a:extLst>
                    <a:ext uri="{FF2B5EF4-FFF2-40B4-BE49-F238E27FC236}">
                      <a16:creationId xmlns:a16="http://schemas.microsoft.com/office/drawing/2014/main" id="{3E5C6282-0738-BC05-AF60-84012C3C5C35}"/>
                    </a:ext>
                  </a:extLst>
                </p:cNvPr>
                <p:cNvSpPr/>
                <p:nvPr/>
              </p:nvSpPr>
              <p:spPr>
                <a:xfrm flipH="1">
                  <a:off x="6037224" y="976448"/>
                  <a:ext cx="16372" cy="32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1469" extrusionOk="0">
                      <a:moveTo>
                        <a:pt x="434" y="0"/>
                      </a:moveTo>
                      <a:cubicBezTo>
                        <a:pt x="401" y="0"/>
                        <a:pt x="334" y="34"/>
                        <a:pt x="300" y="67"/>
                      </a:cubicBezTo>
                      <a:cubicBezTo>
                        <a:pt x="267" y="134"/>
                        <a:pt x="234" y="200"/>
                        <a:pt x="200" y="267"/>
                      </a:cubicBezTo>
                      <a:cubicBezTo>
                        <a:pt x="200" y="367"/>
                        <a:pt x="200" y="467"/>
                        <a:pt x="167" y="534"/>
                      </a:cubicBezTo>
                      <a:cubicBezTo>
                        <a:pt x="100" y="634"/>
                        <a:pt x="67" y="634"/>
                        <a:pt x="34" y="667"/>
                      </a:cubicBezTo>
                      <a:cubicBezTo>
                        <a:pt x="0" y="734"/>
                        <a:pt x="34" y="834"/>
                        <a:pt x="100" y="901"/>
                      </a:cubicBezTo>
                      <a:cubicBezTo>
                        <a:pt x="167" y="934"/>
                        <a:pt x="200" y="1001"/>
                        <a:pt x="200" y="1101"/>
                      </a:cubicBezTo>
                      <a:cubicBezTo>
                        <a:pt x="200" y="1168"/>
                        <a:pt x="34" y="1235"/>
                        <a:pt x="34" y="1335"/>
                      </a:cubicBezTo>
                      <a:cubicBezTo>
                        <a:pt x="57" y="1329"/>
                        <a:pt x="80" y="1326"/>
                        <a:pt x="101" y="1326"/>
                      </a:cubicBezTo>
                      <a:cubicBezTo>
                        <a:pt x="200" y="1326"/>
                        <a:pt x="273" y="1386"/>
                        <a:pt x="300" y="1468"/>
                      </a:cubicBezTo>
                      <a:cubicBezTo>
                        <a:pt x="334" y="1435"/>
                        <a:pt x="367" y="1401"/>
                        <a:pt x="401" y="1335"/>
                      </a:cubicBezTo>
                      <a:cubicBezTo>
                        <a:pt x="467" y="1235"/>
                        <a:pt x="467" y="1101"/>
                        <a:pt x="434" y="968"/>
                      </a:cubicBezTo>
                      <a:cubicBezTo>
                        <a:pt x="401" y="934"/>
                        <a:pt x="367" y="868"/>
                        <a:pt x="334" y="834"/>
                      </a:cubicBezTo>
                      <a:cubicBezTo>
                        <a:pt x="300" y="801"/>
                        <a:pt x="300" y="734"/>
                        <a:pt x="334" y="667"/>
                      </a:cubicBezTo>
                      <a:lnTo>
                        <a:pt x="367" y="667"/>
                      </a:lnTo>
                      <a:cubicBezTo>
                        <a:pt x="392" y="716"/>
                        <a:pt x="416" y="747"/>
                        <a:pt x="454" y="747"/>
                      </a:cubicBezTo>
                      <a:cubicBezTo>
                        <a:pt x="467" y="747"/>
                        <a:pt x="483" y="743"/>
                        <a:pt x="501" y="734"/>
                      </a:cubicBezTo>
                      <a:cubicBezTo>
                        <a:pt x="567" y="734"/>
                        <a:pt x="601" y="667"/>
                        <a:pt x="634" y="634"/>
                      </a:cubicBezTo>
                      <a:cubicBezTo>
                        <a:pt x="667" y="501"/>
                        <a:pt x="701" y="401"/>
                        <a:pt x="734" y="267"/>
                      </a:cubicBezTo>
                      <a:cubicBezTo>
                        <a:pt x="734" y="234"/>
                        <a:pt x="701" y="200"/>
                        <a:pt x="701" y="167"/>
                      </a:cubicBezTo>
                      <a:cubicBezTo>
                        <a:pt x="667" y="134"/>
                        <a:pt x="667" y="100"/>
                        <a:pt x="634" y="100"/>
                      </a:cubicBezTo>
                      <a:lnTo>
                        <a:pt x="501" y="34"/>
                      </a:lnTo>
                      <a:cubicBezTo>
                        <a:pt x="501" y="0"/>
                        <a:pt x="467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9">
                  <a:extLst>
                    <a:ext uri="{FF2B5EF4-FFF2-40B4-BE49-F238E27FC236}">
                      <a16:creationId xmlns:a16="http://schemas.microsoft.com/office/drawing/2014/main" id="{E1DA3824-E6AD-C93A-CCB0-9C257AB41888}"/>
                    </a:ext>
                  </a:extLst>
                </p:cNvPr>
                <p:cNvSpPr/>
                <p:nvPr/>
              </p:nvSpPr>
              <p:spPr>
                <a:xfrm flipH="1">
                  <a:off x="5996372" y="921629"/>
                  <a:ext cx="11160" cy="3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1761" extrusionOk="0">
                      <a:moveTo>
                        <a:pt x="133" y="0"/>
                      </a:moveTo>
                      <a:cubicBezTo>
                        <a:pt x="90" y="0"/>
                        <a:pt x="45" y="8"/>
                        <a:pt x="0" y="26"/>
                      </a:cubicBezTo>
                      <a:cubicBezTo>
                        <a:pt x="267" y="460"/>
                        <a:pt x="334" y="793"/>
                        <a:pt x="100" y="1761"/>
                      </a:cubicBezTo>
                      <a:cubicBezTo>
                        <a:pt x="334" y="1427"/>
                        <a:pt x="467" y="1027"/>
                        <a:pt x="467" y="627"/>
                      </a:cubicBezTo>
                      <a:cubicBezTo>
                        <a:pt x="501" y="460"/>
                        <a:pt x="467" y="326"/>
                        <a:pt x="401" y="160"/>
                      </a:cubicBezTo>
                      <a:cubicBezTo>
                        <a:pt x="352" y="62"/>
                        <a:pt x="249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9">
                  <a:extLst>
                    <a:ext uri="{FF2B5EF4-FFF2-40B4-BE49-F238E27FC236}">
                      <a16:creationId xmlns:a16="http://schemas.microsoft.com/office/drawing/2014/main" id="{F431E8B4-FA76-62C9-A10C-27B9D3142A2D}"/>
                    </a:ext>
                  </a:extLst>
                </p:cNvPr>
                <p:cNvSpPr/>
                <p:nvPr/>
              </p:nvSpPr>
              <p:spPr>
                <a:xfrm flipH="1">
                  <a:off x="6036489" y="994268"/>
                  <a:ext cx="103311" cy="127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8" h="5739" extrusionOk="0">
                      <a:moveTo>
                        <a:pt x="4204" y="1"/>
                      </a:moveTo>
                      <a:lnTo>
                        <a:pt x="4004" y="68"/>
                      </a:lnTo>
                      <a:cubicBezTo>
                        <a:pt x="4437" y="1469"/>
                        <a:pt x="4237" y="2970"/>
                        <a:pt x="3537" y="4237"/>
                      </a:cubicBezTo>
                      <a:cubicBezTo>
                        <a:pt x="3303" y="4704"/>
                        <a:pt x="2903" y="5105"/>
                        <a:pt x="2469" y="5405"/>
                      </a:cubicBezTo>
                      <a:cubicBezTo>
                        <a:pt x="2244" y="5480"/>
                        <a:pt x="1999" y="5523"/>
                        <a:pt x="1755" y="5523"/>
                      </a:cubicBezTo>
                      <a:cubicBezTo>
                        <a:pt x="1566" y="5523"/>
                        <a:pt x="1377" y="5497"/>
                        <a:pt x="1202" y="5438"/>
                      </a:cubicBezTo>
                      <a:lnTo>
                        <a:pt x="935" y="5405"/>
                      </a:lnTo>
                      <a:cubicBezTo>
                        <a:pt x="668" y="5371"/>
                        <a:pt x="434" y="4904"/>
                        <a:pt x="301" y="4271"/>
                      </a:cubicBezTo>
                      <a:cubicBezTo>
                        <a:pt x="234" y="3870"/>
                        <a:pt x="234" y="3437"/>
                        <a:pt x="301" y="3036"/>
                      </a:cubicBezTo>
                      <a:lnTo>
                        <a:pt x="334" y="2870"/>
                      </a:lnTo>
                      <a:lnTo>
                        <a:pt x="134" y="2836"/>
                      </a:lnTo>
                      <a:lnTo>
                        <a:pt x="101" y="3003"/>
                      </a:lnTo>
                      <a:cubicBezTo>
                        <a:pt x="34" y="3437"/>
                        <a:pt x="1" y="3870"/>
                        <a:pt x="101" y="4304"/>
                      </a:cubicBezTo>
                      <a:cubicBezTo>
                        <a:pt x="134" y="4604"/>
                        <a:pt x="368" y="5538"/>
                        <a:pt x="901" y="5605"/>
                      </a:cubicBezTo>
                      <a:lnTo>
                        <a:pt x="1168" y="5638"/>
                      </a:lnTo>
                      <a:cubicBezTo>
                        <a:pt x="1402" y="5705"/>
                        <a:pt x="1635" y="5738"/>
                        <a:pt x="1869" y="5738"/>
                      </a:cubicBezTo>
                      <a:cubicBezTo>
                        <a:pt x="2102" y="5738"/>
                        <a:pt x="2336" y="5705"/>
                        <a:pt x="2569" y="5605"/>
                      </a:cubicBezTo>
                      <a:cubicBezTo>
                        <a:pt x="3036" y="5305"/>
                        <a:pt x="3470" y="4871"/>
                        <a:pt x="3737" y="4337"/>
                      </a:cubicBezTo>
                      <a:cubicBezTo>
                        <a:pt x="4471" y="3003"/>
                        <a:pt x="4637" y="1469"/>
                        <a:pt x="42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9">
                  <a:extLst>
                    <a:ext uri="{FF2B5EF4-FFF2-40B4-BE49-F238E27FC236}">
                      <a16:creationId xmlns:a16="http://schemas.microsoft.com/office/drawing/2014/main" id="{98FCB835-509C-CD28-9AA3-AA5B1B9AA0ED}"/>
                    </a:ext>
                  </a:extLst>
                </p:cNvPr>
                <p:cNvSpPr/>
                <p:nvPr/>
              </p:nvSpPr>
              <p:spPr>
                <a:xfrm flipH="1">
                  <a:off x="6107814" y="1119097"/>
                  <a:ext cx="314323" cy="396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1" h="17814" extrusionOk="0">
                      <a:moveTo>
                        <a:pt x="14077" y="1"/>
                      </a:moveTo>
                      <a:lnTo>
                        <a:pt x="13843" y="34"/>
                      </a:lnTo>
                      <a:cubicBezTo>
                        <a:pt x="13910" y="935"/>
                        <a:pt x="13643" y="1869"/>
                        <a:pt x="13109" y="2636"/>
                      </a:cubicBezTo>
                      <a:cubicBezTo>
                        <a:pt x="12943" y="2870"/>
                        <a:pt x="12776" y="3103"/>
                        <a:pt x="12609" y="3303"/>
                      </a:cubicBezTo>
                      <a:cubicBezTo>
                        <a:pt x="12242" y="3804"/>
                        <a:pt x="11909" y="4304"/>
                        <a:pt x="11642" y="4871"/>
                      </a:cubicBezTo>
                      <a:cubicBezTo>
                        <a:pt x="11041" y="6105"/>
                        <a:pt x="11075" y="7506"/>
                        <a:pt x="11141" y="8607"/>
                      </a:cubicBezTo>
                      <a:cubicBezTo>
                        <a:pt x="11175" y="8974"/>
                        <a:pt x="11208" y="9341"/>
                        <a:pt x="11241" y="9708"/>
                      </a:cubicBezTo>
                      <a:cubicBezTo>
                        <a:pt x="11375" y="10575"/>
                        <a:pt x="11408" y="11476"/>
                        <a:pt x="11375" y="12376"/>
                      </a:cubicBezTo>
                      <a:cubicBezTo>
                        <a:pt x="11342" y="13611"/>
                        <a:pt x="10841" y="14812"/>
                        <a:pt x="9974" y="15712"/>
                      </a:cubicBezTo>
                      <a:cubicBezTo>
                        <a:pt x="9173" y="16346"/>
                        <a:pt x="8206" y="16713"/>
                        <a:pt x="7205" y="16746"/>
                      </a:cubicBezTo>
                      <a:cubicBezTo>
                        <a:pt x="7046" y="16752"/>
                        <a:pt x="6887" y="16755"/>
                        <a:pt x="6730" y="16755"/>
                      </a:cubicBezTo>
                      <a:cubicBezTo>
                        <a:pt x="5997" y="16755"/>
                        <a:pt x="5284" y="16695"/>
                        <a:pt x="4570" y="16613"/>
                      </a:cubicBezTo>
                      <a:lnTo>
                        <a:pt x="4170" y="16546"/>
                      </a:lnTo>
                      <a:lnTo>
                        <a:pt x="3603" y="16479"/>
                      </a:lnTo>
                      <a:cubicBezTo>
                        <a:pt x="3168" y="16428"/>
                        <a:pt x="2743" y="16376"/>
                        <a:pt x="2337" y="16376"/>
                      </a:cubicBezTo>
                      <a:cubicBezTo>
                        <a:pt x="1433" y="16376"/>
                        <a:pt x="621" y="16632"/>
                        <a:pt x="0" y="17714"/>
                      </a:cubicBezTo>
                      <a:lnTo>
                        <a:pt x="200" y="17814"/>
                      </a:lnTo>
                      <a:cubicBezTo>
                        <a:pt x="742" y="16843"/>
                        <a:pt x="1467" y="16590"/>
                        <a:pt x="2303" y="16590"/>
                      </a:cubicBezTo>
                      <a:cubicBezTo>
                        <a:pt x="2702" y="16590"/>
                        <a:pt x="3127" y="16648"/>
                        <a:pt x="3569" y="16713"/>
                      </a:cubicBezTo>
                      <a:lnTo>
                        <a:pt x="4136" y="16780"/>
                      </a:lnTo>
                      <a:lnTo>
                        <a:pt x="4537" y="16813"/>
                      </a:lnTo>
                      <a:cubicBezTo>
                        <a:pt x="5225" y="16915"/>
                        <a:pt x="5913" y="16958"/>
                        <a:pt x="6586" y="16958"/>
                      </a:cubicBezTo>
                      <a:cubicBezTo>
                        <a:pt x="6794" y="16958"/>
                        <a:pt x="7001" y="16954"/>
                        <a:pt x="7205" y="16946"/>
                      </a:cubicBezTo>
                      <a:cubicBezTo>
                        <a:pt x="8273" y="16913"/>
                        <a:pt x="9273" y="16513"/>
                        <a:pt x="10107" y="15879"/>
                      </a:cubicBezTo>
                      <a:cubicBezTo>
                        <a:pt x="11041" y="14945"/>
                        <a:pt x="11542" y="13711"/>
                        <a:pt x="11575" y="12410"/>
                      </a:cubicBezTo>
                      <a:cubicBezTo>
                        <a:pt x="11608" y="11476"/>
                        <a:pt x="11575" y="10575"/>
                        <a:pt x="11442" y="9675"/>
                      </a:cubicBezTo>
                      <a:cubicBezTo>
                        <a:pt x="11408" y="9341"/>
                        <a:pt x="11375" y="8974"/>
                        <a:pt x="11375" y="8607"/>
                      </a:cubicBezTo>
                      <a:cubicBezTo>
                        <a:pt x="11275" y="7540"/>
                        <a:pt x="11275" y="6139"/>
                        <a:pt x="11809" y="4938"/>
                      </a:cubicBezTo>
                      <a:cubicBezTo>
                        <a:pt x="12109" y="4404"/>
                        <a:pt x="12409" y="3904"/>
                        <a:pt x="12776" y="3437"/>
                      </a:cubicBezTo>
                      <a:cubicBezTo>
                        <a:pt x="12943" y="3203"/>
                        <a:pt x="13109" y="2970"/>
                        <a:pt x="13276" y="2736"/>
                      </a:cubicBezTo>
                      <a:cubicBezTo>
                        <a:pt x="13843" y="1936"/>
                        <a:pt x="14110" y="968"/>
                        <a:pt x="140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9">
                  <a:extLst>
                    <a:ext uri="{FF2B5EF4-FFF2-40B4-BE49-F238E27FC236}">
                      <a16:creationId xmlns:a16="http://schemas.microsoft.com/office/drawing/2014/main" id="{D929D1D4-06C9-0E61-65AF-390C29AE62F4}"/>
                    </a:ext>
                  </a:extLst>
                </p:cNvPr>
                <p:cNvSpPr/>
                <p:nvPr/>
              </p:nvSpPr>
              <p:spPr>
                <a:xfrm flipH="1">
                  <a:off x="6120444" y="950030"/>
                  <a:ext cx="29759" cy="60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2721" extrusionOk="0">
                      <a:moveTo>
                        <a:pt x="995" y="1"/>
                      </a:moveTo>
                      <a:cubicBezTo>
                        <a:pt x="938" y="1"/>
                        <a:pt x="883" y="44"/>
                        <a:pt x="901" y="119"/>
                      </a:cubicBezTo>
                      <a:cubicBezTo>
                        <a:pt x="935" y="219"/>
                        <a:pt x="968" y="286"/>
                        <a:pt x="1002" y="352"/>
                      </a:cubicBezTo>
                      <a:cubicBezTo>
                        <a:pt x="1035" y="419"/>
                        <a:pt x="1068" y="519"/>
                        <a:pt x="1068" y="619"/>
                      </a:cubicBezTo>
                      <a:cubicBezTo>
                        <a:pt x="1035" y="719"/>
                        <a:pt x="968" y="819"/>
                        <a:pt x="868" y="919"/>
                      </a:cubicBezTo>
                      <a:lnTo>
                        <a:pt x="168" y="1620"/>
                      </a:lnTo>
                      <a:cubicBezTo>
                        <a:pt x="34" y="1720"/>
                        <a:pt x="1" y="1853"/>
                        <a:pt x="1" y="2020"/>
                      </a:cubicBezTo>
                      <a:cubicBezTo>
                        <a:pt x="34" y="2120"/>
                        <a:pt x="101" y="2187"/>
                        <a:pt x="201" y="2254"/>
                      </a:cubicBezTo>
                      <a:cubicBezTo>
                        <a:pt x="434" y="2421"/>
                        <a:pt x="701" y="2554"/>
                        <a:pt x="935" y="2721"/>
                      </a:cubicBezTo>
                      <a:lnTo>
                        <a:pt x="1002" y="2721"/>
                      </a:lnTo>
                      <a:cubicBezTo>
                        <a:pt x="1135" y="2721"/>
                        <a:pt x="1168" y="2587"/>
                        <a:pt x="1068" y="2521"/>
                      </a:cubicBezTo>
                      <a:cubicBezTo>
                        <a:pt x="835" y="2387"/>
                        <a:pt x="568" y="2220"/>
                        <a:pt x="334" y="2054"/>
                      </a:cubicBezTo>
                      <a:cubicBezTo>
                        <a:pt x="301" y="2020"/>
                        <a:pt x="268" y="1987"/>
                        <a:pt x="234" y="1954"/>
                      </a:cubicBezTo>
                      <a:cubicBezTo>
                        <a:pt x="201" y="1887"/>
                        <a:pt x="268" y="1820"/>
                        <a:pt x="334" y="1753"/>
                      </a:cubicBezTo>
                      <a:lnTo>
                        <a:pt x="1002" y="1053"/>
                      </a:lnTo>
                      <a:cubicBezTo>
                        <a:pt x="1268" y="853"/>
                        <a:pt x="1335" y="519"/>
                        <a:pt x="1168" y="252"/>
                      </a:cubicBezTo>
                      <a:cubicBezTo>
                        <a:pt x="1135" y="186"/>
                        <a:pt x="1135" y="152"/>
                        <a:pt x="1102" y="86"/>
                      </a:cubicBezTo>
                      <a:cubicBezTo>
                        <a:pt x="1087" y="27"/>
                        <a:pt x="1040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9">
                  <a:extLst>
                    <a:ext uri="{FF2B5EF4-FFF2-40B4-BE49-F238E27FC236}">
                      <a16:creationId xmlns:a16="http://schemas.microsoft.com/office/drawing/2014/main" id="{AC6DC92A-5341-A1CF-1158-7A9F7BEDA79A}"/>
                    </a:ext>
                  </a:extLst>
                </p:cNvPr>
                <p:cNvSpPr/>
                <p:nvPr/>
              </p:nvSpPr>
              <p:spPr>
                <a:xfrm flipH="1">
                  <a:off x="6043172" y="1176321"/>
                  <a:ext cx="167218" cy="191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7" h="8607" extrusionOk="0">
                      <a:moveTo>
                        <a:pt x="1" y="0"/>
                      </a:moveTo>
                      <a:lnTo>
                        <a:pt x="2169" y="8607"/>
                      </a:lnTo>
                      <a:lnTo>
                        <a:pt x="7506" y="8607"/>
                      </a:lnTo>
                      <a:lnTo>
                        <a:pt x="533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9">
                  <a:extLst>
                    <a:ext uri="{FF2B5EF4-FFF2-40B4-BE49-F238E27FC236}">
                      <a16:creationId xmlns:a16="http://schemas.microsoft.com/office/drawing/2014/main" id="{E48C7E06-702A-EBF1-41ED-E424C4A3FF6A}"/>
                    </a:ext>
                  </a:extLst>
                </p:cNvPr>
                <p:cNvSpPr/>
                <p:nvPr/>
              </p:nvSpPr>
              <p:spPr>
                <a:xfrm flipH="1">
                  <a:off x="5905713" y="1212697"/>
                  <a:ext cx="224421" cy="16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5" h="7213" extrusionOk="0">
                      <a:moveTo>
                        <a:pt x="2420" y="0"/>
                      </a:moveTo>
                      <a:cubicBezTo>
                        <a:pt x="2414" y="0"/>
                        <a:pt x="2408" y="1"/>
                        <a:pt x="2402" y="2"/>
                      </a:cubicBezTo>
                      <a:cubicBezTo>
                        <a:pt x="2302" y="2"/>
                        <a:pt x="2202" y="35"/>
                        <a:pt x="2102" y="69"/>
                      </a:cubicBezTo>
                      <a:lnTo>
                        <a:pt x="2302" y="836"/>
                      </a:lnTo>
                      <a:cubicBezTo>
                        <a:pt x="2302" y="836"/>
                        <a:pt x="2469" y="1370"/>
                        <a:pt x="2469" y="1370"/>
                      </a:cubicBezTo>
                      <a:cubicBezTo>
                        <a:pt x="2169" y="1403"/>
                        <a:pt x="1902" y="1436"/>
                        <a:pt x="1635" y="1470"/>
                      </a:cubicBezTo>
                      <a:cubicBezTo>
                        <a:pt x="1135" y="1470"/>
                        <a:pt x="668" y="1536"/>
                        <a:pt x="234" y="1703"/>
                      </a:cubicBezTo>
                      <a:cubicBezTo>
                        <a:pt x="134" y="1737"/>
                        <a:pt x="0" y="1803"/>
                        <a:pt x="0" y="1903"/>
                      </a:cubicBezTo>
                      <a:cubicBezTo>
                        <a:pt x="0" y="2003"/>
                        <a:pt x="67" y="2237"/>
                        <a:pt x="167" y="2237"/>
                      </a:cubicBezTo>
                      <a:cubicBezTo>
                        <a:pt x="534" y="2304"/>
                        <a:pt x="568" y="2270"/>
                        <a:pt x="968" y="2370"/>
                      </a:cubicBezTo>
                      <a:cubicBezTo>
                        <a:pt x="701" y="2470"/>
                        <a:pt x="668" y="2771"/>
                        <a:pt x="834" y="2971"/>
                      </a:cubicBezTo>
                      <a:cubicBezTo>
                        <a:pt x="968" y="3104"/>
                        <a:pt x="1201" y="3138"/>
                        <a:pt x="1268" y="3304"/>
                      </a:cubicBezTo>
                      <a:cubicBezTo>
                        <a:pt x="1301" y="3471"/>
                        <a:pt x="1201" y="3805"/>
                        <a:pt x="1301" y="3871"/>
                      </a:cubicBezTo>
                      <a:cubicBezTo>
                        <a:pt x="1368" y="3971"/>
                        <a:pt x="1602" y="3938"/>
                        <a:pt x="1702" y="3971"/>
                      </a:cubicBezTo>
                      <a:cubicBezTo>
                        <a:pt x="1802" y="4038"/>
                        <a:pt x="1835" y="4172"/>
                        <a:pt x="1902" y="4238"/>
                      </a:cubicBezTo>
                      <a:cubicBezTo>
                        <a:pt x="1997" y="4349"/>
                        <a:pt x="2143" y="4385"/>
                        <a:pt x="2304" y="4385"/>
                      </a:cubicBezTo>
                      <a:cubicBezTo>
                        <a:pt x="2482" y="4385"/>
                        <a:pt x="2678" y="4340"/>
                        <a:pt x="2836" y="4305"/>
                      </a:cubicBezTo>
                      <a:cubicBezTo>
                        <a:pt x="3236" y="4205"/>
                        <a:pt x="3670" y="4072"/>
                        <a:pt x="4070" y="3938"/>
                      </a:cubicBezTo>
                      <a:lnTo>
                        <a:pt x="4203" y="3905"/>
                      </a:lnTo>
                      <a:cubicBezTo>
                        <a:pt x="4270" y="3938"/>
                        <a:pt x="4670" y="4238"/>
                        <a:pt x="4737" y="4305"/>
                      </a:cubicBezTo>
                      <a:cubicBezTo>
                        <a:pt x="5271" y="4972"/>
                        <a:pt x="5504" y="5539"/>
                        <a:pt x="6138" y="6073"/>
                      </a:cubicBezTo>
                      <a:cubicBezTo>
                        <a:pt x="6862" y="6702"/>
                        <a:pt x="7318" y="7213"/>
                        <a:pt x="8068" y="7213"/>
                      </a:cubicBezTo>
                      <a:cubicBezTo>
                        <a:pt x="8113" y="7213"/>
                        <a:pt x="8159" y="7211"/>
                        <a:pt x="8206" y="7207"/>
                      </a:cubicBezTo>
                      <a:cubicBezTo>
                        <a:pt x="8807" y="7207"/>
                        <a:pt x="8873" y="7074"/>
                        <a:pt x="9307" y="6673"/>
                      </a:cubicBezTo>
                      <a:cubicBezTo>
                        <a:pt x="9841" y="6073"/>
                        <a:pt x="10074" y="5272"/>
                        <a:pt x="9874" y="4505"/>
                      </a:cubicBezTo>
                      <a:cubicBezTo>
                        <a:pt x="9641" y="3871"/>
                        <a:pt x="9140" y="3338"/>
                        <a:pt x="8507" y="3104"/>
                      </a:cubicBezTo>
                      <a:cubicBezTo>
                        <a:pt x="7539" y="2704"/>
                        <a:pt x="6572" y="2237"/>
                        <a:pt x="5638" y="1737"/>
                      </a:cubicBezTo>
                      <a:cubicBezTo>
                        <a:pt x="5171" y="1470"/>
                        <a:pt x="4871" y="1636"/>
                        <a:pt x="3970" y="969"/>
                      </a:cubicBezTo>
                      <a:cubicBezTo>
                        <a:pt x="3670" y="803"/>
                        <a:pt x="3336" y="636"/>
                        <a:pt x="3003" y="502"/>
                      </a:cubicBezTo>
                      <a:cubicBezTo>
                        <a:pt x="2842" y="438"/>
                        <a:pt x="2587" y="0"/>
                        <a:pt x="2420" y="0"/>
                      </a:cubicBez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9">
                  <a:extLst>
                    <a:ext uri="{FF2B5EF4-FFF2-40B4-BE49-F238E27FC236}">
                      <a16:creationId xmlns:a16="http://schemas.microsoft.com/office/drawing/2014/main" id="{F9C64213-F096-A5E6-CB86-87743D016D0A}"/>
                    </a:ext>
                  </a:extLst>
                </p:cNvPr>
                <p:cNvSpPr/>
                <p:nvPr/>
              </p:nvSpPr>
              <p:spPr>
                <a:xfrm flipH="1">
                  <a:off x="5885665" y="1087890"/>
                  <a:ext cx="134496" cy="285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12837" extrusionOk="0">
                      <a:moveTo>
                        <a:pt x="793" y="1"/>
                      </a:moveTo>
                      <a:cubicBezTo>
                        <a:pt x="630" y="1"/>
                        <a:pt x="467" y="45"/>
                        <a:pt x="334" y="134"/>
                      </a:cubicBezTo>
                      <a:cubicBezTo>
                        <a:pt x="34" y="301"/>
                        <a:pt x="0" y="968"/>
                        <a:pt x="34" y="1302"/>
                      </a:cubicBezTo>
                      <a:cubicBezTo>
                        <a:pt x="467" y="4538"/>
                        <a:pt x="2169" y="4237"/>
                        <a:pt x="1735" y="10375"/>
                      </a:cubicBezTo>
                      <a:cubicBezTo>
                        <a:pt x="1702" y="10942"/>
                        <a:pt x="1835" y="11509"/>
                        <a:pt x="2102" y="12043"/>
                      </a:cubicBezTo>
                      <a:cubicBezTo>
                        <a:pt x="2362" y="12477"/>
                        <a:pt x="2522" y="12836"/>
                        <a:pt x="2975" y="12836"/>
                      </a:cubicBezTo>
                      <a:cubicBezTo>
                        <a:pt x="3043" y="12836"/>
                        <a:pt x="3119" y="12828"/>
                        <a:pt x="3203" y="12810"/>
                      </a:cubicBezTo>
                      <a:cubicBezTo>
                        <a:pt x="3903" y="12710"/>
                        <a:pt x="4504" y="12410"/>
                        <a:pt x="5004" y="11943"/>
                      </a:cubicBezTo>
                      <a:cubicBezTo>
                        <a:pt x="6038" y="10609"/>
                        <a:pt x="5671" y="8707"/>
                        <a:pt x="5304" y="7173"/>
                      </a:cubicBezTo>
                      <a:cubicBezTo>
                        <a:pt x="5037" y="5972"/>
                        <a:pt x="4670" y="4804"/>
                        <a:pt x="4270" y="3670"/>
                      </a:cubicBezTo>
                      <a:cubicBezTo>
                        <a:pt x="4037" y="2903"/>
                        <a:pt x="3603" y="1569"/>
                        <a:pt x="3036" y="968"/>
                      </a:cubicBezTo>
                      <a:cubicBezTo>
                        <a:pt x="2502" y="401"/>
                        <a:pt x="1802" y="68"/>
                        <a:pt x="1034" y="34"/>
                      </a:cubicBezTo>
                      <a:cubicBezTo>
                        <a:pt x="957" y="12"/>
                        <a:pt x="875" y="1"/>
                        <a:pt x="7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FEAA88A8-B2B8-C2CC-2073-D3C21919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179"/>
            <a:ext cx="5060336" cy="976500"/>
          </a:xfrm>
        </p:spPr>
        <p:txBody>
          <a:bodyPr/>
          <a:lstStyle/>
          <a:p>
            <a:r>
              <a:rPr lang="en-US" dirty="0"/>
              <a:t>Gastrointestinal disease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76DE6-4221-62A7-C01A-EC7CAFE7F0E7}"/>
              </a:ext>
            </a:extLst>
          </p:cNvPr>
          <p:cNvSpPr txBox="1"/>
          <p:nvPr/>
        </p:nvSpPr>
        <p:spPr>
          <a:xfrm>
            <a:off x="0" y="1249632"/>
            <a:ext cx="5320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Jockey One" panose="020B0604020202020204" charset="-18"/>
              </a:rPr>
              <a:t>GERD: proton pump inhibitors (PPIs)</a:t>
            </a:r>
          </a:p>
          <a:p>
            <a:r>
              <a:rPr lang="en-US" dirty="0" err="1">
                <a:latin typeface="Jockey One" panose="020B0604020202020204" charset="-18"/>
              </a:rPr>
              <a:t>Gl</a:t>
            </a:r>
            <a:r>
              <a:rPr lang="en-US" dirty="0">
                <a:latin typeface="Jockey One" panose="020B0604020202020204" charset="-18"/>
              </a:rPr>
              <a:t> motility disorder: prokinetic therapy, e.g., metoclopramide (off-label )</a:t>
            </a:r>
          </a:p>
          <a:p>
            <a:r>
              <a:rPr lang="en-US" dirty="0">
                <a:latin typeface="Jockey One" panose="020B0604020202020204" charset="-18"/>
              </a:rPr>
              <a:t>SIBO: antibiotic therapy, e.g., rifaximin (off-label )</a:t>
            </a:r>
          </a:p>
        </p:txBody>
      </p:sp>
    </p:spTree>
    <p:extLst>
      <p:ext uri="{BB962C8B-B14F-4D97-AF65-F5344CB8AC3E}">
        <p14:creationId xmlns:p14="http://schemas.microsoft.com/office/powerpoint/2010/main" val="926636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>
          <a:extLst>
            <a:ext uri="{FF2B5EF4-FFF2-40B4-BE49-F238E27FC236}">
              <a16:creationId xmlns:a16="http://schemas.microsoft.com/office/drawing/2014/main" id="{9593BAEE-A8FC-FD66-B8B6-CA0821F27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39">
            <a:extLst>
              <a:ext uri="{FF2B5EF4-FFF2-40B4-BE49-F238E27FC236}">
                <a16:creationId xmlns:a16="http://schemas.microsoft.com/office/drawing/2014/main" id="{44FB1058-9FEA-B3C5-2540-5A4B3693CF67}"/>
              </a:ext>
            </a:extLst>
          </p:cNvPr>
          <p:cNvGrpSpPr/>
          <p:nvPr/>
        </p:nvGrpSpPr>
        <p:grpSpPr>
          <a:xfrm>
            <a:off x="4240650" y="-4"/>
            <a:ext cx="4812107" cy="4608615"/>
            <a:chOff x="4240650" y="-4"/>
            <a:chExt cx="4812107" cy="4608615"/>
          </a:xfrm>
        </p:grpSpPr>
        <p:sp>
          <p:nvSpPr>
            <p:cNvPr id="608" name="Google Shape;608;p39">
              <a:extLst>
                <a:ext uri="{FF2B5EF4-FFF2-40B4-BE49-F238E27FC236}">
                  <a16:creationId xmlns:a16="http://schemas.microsoft.com/office/drawing/2014/main" id="{1BF102F7-B403-7C27-6C8E-7D81414BBC28}"/>
                </a:ext>
              </a:extLst>
            </p:cNvPr>
            <p:cNvSpPr/>
            <p:nvPr/>
          </p:nvSpPr>
          <p:spPr>
            <a:xfrm flipH="1">
              <a:off x="4797074" y="3806125"/>
              <a:ext cx="3699276" cy="802486"/>
            </a:xfrm>
            <a:custGeom>
              <a:avLst/>
              <a:gdLst/>
              <a:ahLst/>
              <a:cxnLst/>
              <a:rect l="l" t="t" r="r" b="b"/>
              <a:pathLst>
                <a:path w="225841" h="28576" extrusionOk="0">
                  <a:moveTo>
                    <a:pt x="6322" y="1"/>
                  </a:moveTo>
                  <a:lnTo>
                    <a:pt x="5806" y="214"/>
                  </a:lnTo>
                  <a:cubicBezTo>
                    <a:pt x="0" y="3284"/>
                    <a:pt x="426" y="12493"/>
                    <a:pt x="5076" y="17114"/>
                  </a:cubicBezTo>
                  <a:cubicBezTo>
                    <a:pt x="9727" y="21734"/>
                    <a:pt x="16718" y="22919"/>
                    <a:pt x="23253" y="23497"/>
                  </a:cubicBezTo>
                  <a:cubicBezTo>
                    <a:pt x="31407" y="24242"/>
                    <a:pt x="39577" y="24464"/>
                    <a:pt x="47756" y="24464"/>
                  </a:cubicBezTo>
                  <a:cubicBezTo>
                    <a:pt x="59877" y="24464"/>
                    <a:pt x="72015" y="23975"/>
                    <a:pt x="84142" y="23975"/>
                  </a:cubicBezTo>
                  <a:cubicBezTo>
                    <a:pt x="88874" y="23975"/>
                    <a:pt x="93603" y="24050"/>
                    <a:pt x="98330" y="24256"/>
                  </a:cubicBezTo>
                  <a:cubicBezTo>
                    <a:pt x="118422" y="25168"/>
                    <a:pt x="138392" y="28481"/>
                    <a:pt x="158514" y="28573"/>
                  </a:cubicBezTo>
                  <a:cubicBezTo>
                    <a:pt x="158947" y="28575"/>
                    <a:pt x="159383" y="28576"/>
                    <a:pt x="159822" y="28576"/>
                  </a:cubicBezTo>
                  <a:cubicBezTo>
                    <a:pt x="179739" y="28576"/>
                    <a:pt x="204709" y="26474"/>
                    <a:pt x="220977" y="15351"/>
                  </a:cubicBezTo>
                  <a:cubicBezTo>
                    <a:pt x="225840" y="12037"/>
                    <a:pt x="220734" y="5563"/>
                    <a:pt x="218819" y="1"/>
                  </a:cubicBezTo>
                  <a:close/>
                </a:path>
              </a:pathLst>
            </a:custGeom>
            <a:solidFill>
              <a:srgbClr val="BBE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9">
              <a:extLst>
                <a:ext uri="{FF2B5EF4-FFF2-40B4-BE49-F238E27FC236}">
                  <a16:creationId xmlns:a16="http://schemas.microsoft.com/office/drawing/2014/main" id="{2305F5DD-F693-7C9A-B1F0-C41766D9BE70}"/>
                </a:ext>
              </a:extLst>
            </p:cNvPr>
            <p:cNvSpPr/>
            <p:nvPr/>
          </p:nvSpPr>
          <p:spPr>
            <a:xfrm>
              <a:off x="4240650" y="3806125"/>
              <a:ext cx="4812107" cy="758790"/>
            </a:xfrm>
            <a:custGeom>
              <a:avLst/>
              <a:gdLst/>
              <a:ahLst/>
              <a:cxnLst/>
              <a:rect l="l" t="t" r="r" b="b"/>
              <a:pathLst>
                <a:path w="258091" h="23740" extrusionOk="0">
                  <a:moveTo>
                    <a:pt x="90975" y="3770"/>
                  </a:moveTo>
                  <a:lnTo>
                    <a:pt x="79911" y="11946"/>
                  </a:lnTo>
                  <a:lnTo>
                    <a:pt x="31977" y="11946"/>
                  </a:lnTo>
                  <a:lnTo>
                    <a:pt x="54105" y="3770"/>
                  </a:lnTo>
                  <a:close/>
                  <a:moveTo>
                    <a:pt x="128848" y="3770"/>
                  </a:moveTo>
                  <a:lnTo>
                    <a:pt x="128848" y="11946"/>
                  </a:lnTo>
                  <a:lnTo>
                    <a:pt x="80550" y="11946"/>
                  </a:lnTo>
                  <a:lnTo>
                    <a:pt x="91614" y="3770"/>
                  </a:lnTo>
                  <a:close/>
                  <a:moveTo>
                    <a:pt x="166478" y="3770"/>
                  </a:moveTo>
                  <a:lnTo>
                    <a:pt x="177542" y="11946"/>
                  </a:lnTo>
                  <a:lnTo>
                    <a:pt x="129243" y="11946"/>
                  </a:lnTo>
                  <a:lnTo>
                    <a:pt x="129243" y="3770"/>
                  </a:lnTo>
                  <a:close/>
                  <a:moveTo>
                    <a:pt x="204017" y="3770"/>
                  </a:moveTo>
                  <a:lnTo>
                    <a:pt x="226115" y="11946"/>
                  </a:lnTo>
                  <a:lnTo>
                    <a:pt x="178181" y="11946"/>
                  </a:lnTo>
                  <a:lnTo>
                    <a:pt x="167116" y="3770"/>
                  </a:lnTo>
                  <a:close/>
                  <a:moveTo>
                    <a:pt x="63254" y="1"/>
                  </a:moveTo>
                  <a:lnTo>
                    <a:pt x="54014" y="3435"/>
                  </a:lnTo>
                  <a:lnTo>
                    <a:pt x="20944" y="3435"/>
                  </a:lnTo>
                  <a:lnTo>
                    <a:pt x="20944" y="3800"/>
                  </a:lnTo>
                  <a:lnTo>
                    <a:pt x="53011" y="3800"/>
                  </a:lnTo>
                  <a:lnTo>
                    <a:pt x="30883" y="11977"/>
                  </a:lnTo>
                  <a:lnTo>
                    <a:pt x="12038" y="11977"/>
                  </a:lnTo>
                  <a:lnTo>
                    <a:pt x="12038" y="12341"/>
                  </a:lnTo>
                  <a:lnTo>
                    <a:pt x="29849" y="12341"/>
                  </a:lnTo>
                  <a:lnTo>
                    <a:pt x="1" y="23375"/>
                  </a:lnTo>
                  <a:lnTo>
                    <a:pt x="122" y="23740"/>
                  </a:lnTo>
                  <a:lnTo>
                    <a:pt x="30944" y="12341"/>
                  </a:lnTo>
                  <a:lnTo>
                    <a:pt x="79394" y="12341"/>
                  </a:lnTo>
                  <a:lnTo>
                    <a:pt x="64470" y="23405"/>
                  </a:lnTo>
                  <a:lnTo>
                    <a:pt x="64683" y="23709"/>
                  </a:lnTo>
                  <a:lnTo>
                    <a:pt x="80033" y="12341"/>
                  </a:lnTo>
                  <a:lnTo>
                    <a:pt x="128848" y="12341"/>
                  </a:lnTo>
                  <a:lnTo>
                    <a:pt x="128848" y="23557"/>
                  </a:lnTo>
                  <a:lnTo>
                    <a:pt x="129243" y="23557"/>
                  </a:lnTo>
                  <a:lnTo>
                    <a:pt x="129243" y="12341"/>
                  </a:lnTo>
                  <a:lnTo>
                    <a:pt x="178059" y="12341"/>
                  </a:lnTo>
                  <a:lnTo>
                    <a:pt x="193439" y="23709"/>
                  </a:lnTo>
                  <a:lnTo>
                    <a:pt x="193652" y="23405"/>
                  </a:lnTo>
                  <a:lnTo>
                    <a:pt x="178697" y="12341"/>
                  </a:lnTo>
                  <a:lnTo>
                    <a:pt x="227148" y="12341"/>
                  </a:lnTo>
                  <a:lnTo>
                    <a:pt x="257969" y="23740"/>
                  </a:lnTo>
                  <a:lnTo>
                    <a:pt x="258091" y="23375"/>
                  </a:lnTo>
                  <a:lnTo>
                    <a:pt x="228242" y="12341"/>
                  </a:lnTo>
                  <a:lnTo>
                    <a:pt x="242832" y="12341"/>
                  </a:lnTo>
                  <a:lnTo>
                    <a:pt x="242832" y="11977"/>
                  </a:lnTo>
                  <a:lnTo>
                    <a:pt x="227209" y="11977"/>
                  </a:lnTo>
                  <a:lnTo>
                    <a:pt x="205111" y="3800"/>
                  </a:lnTo>
                  <a:lnTo>
                    <a:pt x="240188" y="3800"/>
                  </a:lnTo>
                  <a:lnTo>
                    <a:pt x="240188" y="3435"/>
                  </a:lnTo>
                  <a:lnTo>
                    <a:pt x="204078" y="3435"/>
                  </a:lnTo>
                  <a:lnTo>
                    <a:pt x="194837" y="1"/>
                  </a:lnTo>
                  <a:lnTo>
                    <a:pt x="194716" y="365"/>
                  </a:lnTo>
                  <a:lnTo>
                    <a:pt x="202983" y="3405"/>
                  </a:lnTo>
                  <a:lnTo>
                    <a:pt x="166600" y="3405"/>
                  </a:lnTo>
                  <a:lnTo>
                    <a:pt x="162040" y="31"/>
                  </a:lnTo>
                  <a:lnTo>
                    <a:pt x="161797" y="335"/>
                  </a:lnTo>
                  <a:lnTo>
                    <a:pt x="165992" y="3405"/>
                  </a:lnTo>
                  <a:lnTo>
                    <a:pt x="129243" y="3405"/>
                  </a:lnTo>
                  <a:lnTo>
                    <a:pt x="129243" y="183"/>
                  </a:lnTo>
                  <a:lnTo>
                    <a:pt x="128848" y="183"/>
                  </a:lnTo>
                  <a:lnTo>
                    <a:pt x="128848" y="3405"/>
                  </a:lnTo>
                  <a:lnTo>
                    <a:pt x="92130" y="3405"/>
                  </a:lnTo>
                  <a:lnTo>
                    <a:pt x="96294" y="335"/>
                  </a:lnTo>
                  <a:lnTo>
                    <a:pt x="96082" y="31"/>
                  </a:lnTo>
                  <a:lnTo>
                    <a:pt x="91492" y="3405"/>
                  </a:lnTo>
                  <a:lnTo>
                    <a:pt x="55108" y="3405"/>
                  </a:lnTo>
                  <a:lnTo>
                    <a:pt x="63376" y="365"/>
                  </a:lnTo>
                  <a:lnTo>
                    <a:pt x="632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0" name="Google Shape;610;p39">
              <a:extLst>
                <a:ext uri="{FF2B5EF4-FFF2-40B4-BE49-F238E27FC236}">
                  <a16:creationId xmlns:a16="http://schemas.microsoft.com/office/drawing/2014/main" id="{0E2FC181-331D-0B8E-2113-C133F35FD76D}"/>
                </a:ext>
              </a:extLst>
            </p:cNvPr>
            <p:cNvGrpSpPr/>
            <p:nvPr/>
          </p:nvGrpSpPr>
          <p:grpSpPr>
            <a:xfrm>
              <a:off x="5201647" y="-4"/>
              <a:ext cx="2890117" cy="4472805"/>
              <a:chOff x="5239657" y="-4"/>
              <a:chExt cx="2890117" cy="4472805"/>
            </a:xfrm>
          </p:grpSpPr>
          <p:grpSp>
            <p:nvGrpSpPr>
              <p:cNvPr id="611" name="Google Shape;611;p39">
                <a:extLst>
                  <a:ext uri="{FF2B5EF4-FFF2-40B4-BE49-F238E27FC236}">
                    <a16:creationId xmlns:a16="http://schemas.microsoft.com/office/drawing/2014/main" id="{0B14B612-413B-D576-4E47-888DE24765A4}"/>
                  </a:ext>
                </a:extLst>
              </p:cNvPr>
              <p:cNvGrpSpPr/>
              <p:nvPr/>
            </p:nvGrpSpPr>
            <p:grpSpPr>
              <a:xfrm>
                <a:off x="6005473" y="-4"/>
                <a:ext cx="685440" cy="952334"/>
                <a:chOff x="6130111" y="-7047"/>
                <a:chExt cx="697720" cy="969395"/>
              </a:xfrm>
            </p:grpSpPr>
            <p:sp>
              <p:nvSpPr>
                <p:cNvPr id="612" name="Google Shape;612;p39">
                  <a:extLst>
                    <a:ext uri="{FF2B5EF4-FFF2-40B4-BE49-F238E27FC236}">
                      <a16:creationId xmlns:a16="http://schemas.microsoft.com/office/drawing/2014/main" id="{B1F9C6AA-ECC4-DB25-B841-7CB410088EB9}"/>
                    </a:ext>
                  </a:extLst>
                </p:cNvPr>
                <p:cNvSpPr/>
                <p:nvPr/>
              </p:nvSpPr>
              <p:spPr>
                <a:xfrm flipH="1">
                  <a:off x="6464472" y="-7047"/>
                  <a:ext cx="29012" cy="640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4337" extrusionOk="0">
                      <a:moveTo>
                        <a:pt x="1" y="0"/>
                      </a:moveTo>
                      <a:lnTo>
                        <a:pt x="1" y="4337"/>
                      </a:lnTo>
                      <a:lnTo>
                        <a:pt x="1302" y="4337"/>
                      </a:ln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9">
                  <a:extLst>
                    <a:ext uri="{FF2B5EF4-FFF2-40B4-BE49-F238E27FC236}">
                      <a16:creationId xmlns:a16="http://schemas.microsoft.com/office/drawing/2014/main" id="{7F13CB15-C5ED-2DF9-3AFB-B540DF0F5815}"/>
                    </a:ext>
                  </a:extLst>
                </p:cNvPr>
                <p:cNvSpPr/>
                <p:nvPr/>
              </p:nvSpPr>
              <p:spPr>
                <a:xfrm flipH="1">
                  <a:off x="6317355" y="598976"/>
                  <a:ext cx="322497" cy="13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8" h="6206" extrusionOk="0">
                      <a:moveTo>
                        <a:pt x="7239" y="1"/>
                      </a:moveTo>
                      <a:cubicBezTo>
                        <a:pt x="3236" y="1"/>
                        <a:pt x="0" y="1402"/>
                        <a:pt x="0" y="3103"/>
                      </a:cubicBezTo>
                      <a:cubicBezTo>
                        <a:pt x="0" y="4804"/>
                        <a:pt x="3236" y="6205"/>
                        <a:pt x="7239" y="6205"/>
                      </a:cubicBezTo>
                      <a:cubicBezTo>
                        <a:pt x="11242" y="6205"/>
                        <a:pt x="14477" y="4804"/>
                        <a:pt x="14477" y="3103"/>
                      </a:cubicBezTo>
                      <a:cubicBezTo>
                        <a:pt x="14477" y="1402"/>
                        <a:pt x="11242" y="1"/>
                        <a:pt x="72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9">
                  <a:extLst>
                    <a:ext uri="{FF2B5EF4-FFF2-40B4-BE49-F238E27FC236}">
                      <a16:creationId xmlns:a16="http://schemas.microsoft.com/office/drawing/2014/main" id="{BEA908E1-7DFB-4D3E-273C-58416D003033}"/>
                    </a:ext>
                  </a:extLst>
                </p:cNvPr>
                <p:cNvSpPr/>
                <p:nvPr/>
              </p:nvSpPr>
              <p:spPr>
                <a:xfrm flipH="1">
                  <a:off x="6130111" y="645798"/>
                  <a:ext cx="697720" cy="29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3" h="13410" extrusionOk="0">
                      <a:moveTo>
                        <a:pt x="15678" y="0"/>
                      </a:moveTo>
                      <a:cubicBezTo>
                        <a:pt x="7038" y="0"/>
                        <a:pt x="0" y="3003"/>
                        <a:pt x="0" y="6705"/>
                      </a:cubicBezTo>
                      <a:cubicBezTo>
                        <a:pt x="0" y="10408"/>
                        <a:pt x="7038" y="13410"/>
                        <a:pt x="15678" y="13410"/>
                      </a:cubicBezTo>
                      <a:cubicBezTo>
                        <a:pt x="24317" y="13410"/>
                        <a:pt x="31322" y="10408"/>
                        <a:pt x="31322" y="6705"/>
                      </a:cubicBezTo>
                      <a:cubicBezTo>
                        <a:pt x="31322" y="3003"/>
                        <a:pt x="24317" y="0"/>
                        <a:pt x="1567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9">
                  <a:extLst>
                    <a:ext uri="{FF2B5EF4-FFF2-40B4-BE49-F238E27FC236}">
                      <a16:creationId xmlns:a16="http://schemas.microsoft.com/office/drawing/2014/main" id="{BD616BE7-2F50-7FF7-C7CB-26875AB6EFD4}"/>
                    </a:ext>
                  </a:extLst>
                </p:cNvPr>
                <p:cNvSpPr/>
                <p:nvPr/>
              </p:nvSpPr>
              <p:spPr>
                <a:xfrm flipH="1">
                  <a:off x="6130111" y="662883"/>
                  <a:ext cx="697720" cy="299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3" h="13444" extrusionOk="0">
                      <a:moveTo>
                        <a:pt x="15678" y="1"/>
                      </a:moveTo>
                      <a:cubicBezTo>
                        <a:pt x="7038" y="1"/>
                        <a:pt x="0" y="3003"/>
                        <a:pt x="0" y="6705"/>
                      </a:cubicBezTo>
                      <a:cubicBezTo>
                        <a:pt x="0" y="10408"/>
                        <a:pt x="7038" y="13444"/>
                        <a:pt x="15678" y="13444"/>
                      </a:cubicBezTo>
                      <a:cubicBezTo>
                        <a:pt x="24317" y="13444"/>
                        <a:pt x="31322" y="10408"/>
                        <a:pt x="31322" y="6705"/>
                      </a:cubicBezTo>
                      <a:cubicBezTo>
                        <a:pt x="31322" y="3003"/>
                        <a:pt x="24317" y="1"/>
                        <a:pt x="156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9">
                  <a:extLst>
                    <a:ext uri="{FF2B5EF4-FFF2-40B4-BE49-F238E27FC236}">
                      <a16:creationId xmlns:a16="http://schemas.microsoft.com/office/drawing/2014/main" id="{70495017-7071-CC14-4F1A-4A02AFF5B77A}"/>
                    </a:ext>
                  </a:extLst>
                </p:cNvPr>
                <p:cNvSpPr/>
                <p:nvPr/>
              </p:nvSpPr>
              <p:spPr>
                <a:xfrm flipH="1">
                  <a:off x="6413939" y="678498"/>
                  <a:ext cx="129329" cy="5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2502" extrusionOk="0">
                      <a:moveTo>
                        <a:pt x="2903" y="0"/>
                      </a:moveTo>
                      <a:cubicBezTo>
                        <a:pt x="1302" y="0"/>
                        <a:pt x="1" y="567"/>
                        <a:pt x="1" y="1268"/>
                      </a:cubicBezTo>
                      <a:cubicBezTo>
                        <a:pt x="1" y="1968"/>
                        <a:pt x="1302" y="2502"/>
                        <a:pt x="2903" y="2502"/>
                      </a:cubicBezTo>
                      <a:cubicBezTo>
                        <a:pt x="4504" y="2502"/>
                        <a:pt x="5805" y="1935"/>
                        <a:pt x="5805" y="1268"/>
                      </a:cubicBezTo>
                      <a:cubicBezTo>
                        <a:pt x="5805" y="567"/>
                        <a:pt x="4504" y="0"/>
                        <a:pt x="29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9">
                  <a:extLst>
                    <a:ext uri="{FF2B5EF4-FFF2-40B4-BE49-F238E27FC236}">
                      <a16:creationId xmlns:a16="http://schemas.microsoft.com/office/drawing/2014/main" id="{3FDD9970-1B60-AE23-D48D-CE8802D15B88}"/>
                    </a:ext>
                  </a:extLst>
                </p:cNvPr>
                <p:cNvSpPr/>
                <p:nvPr/>
              </p:nvSpPr>
              <p:spPr>
                <a:xfrm flipH="1">
                  <a:off x="6344107" y="755012"/>
                  <a:ext cx="265273" cy="11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5105" extrusionOk="0">
                      <a:moveTo>
                        <a:pt x="5971" y="1"/>
                      </a:moveTo>
                      <a:cubicBezTo>
                        <a:pt x="2669" y="1"/>
                        <a:pt x="0" y="1135"/>
                        <a:pt x="0" y="2536"/>
                      </a:cubicBezTo>
                      <a:cubicBezTo>
                        <a:pt x="0" y="3937"/>
                        <a:pt x="2669" y="5105"/>
                        <a:pt x="5971" y="5105"/>
                      </a:cubicBezTo>
                      <a:cubicBezTo>
                        <a:pt x="9240" y="5105"/>
                        <a:pt x="11909" y="3937"/>
                        <a:pt x="11909" y="2536"/>
                      </a:cubicBezTo>
                      <a:cubicBezTo>
                        <a:pt x="11909" y="1135"/>
                        <a:pt x="9240" y="1"/>
                        <a:pt x="59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9">
                  <a:extLst>
                    <a:ext uri="{FF2B5EF4-FFF2-40B4-BE49-F238E27FC236}">
                      <a16:creationId xmlns:a16="http://schemas.microsoft.com/office/drawing/2014/main" id="{998F086E-67A9-29E6-50C2-26FDF095FEA8}"/>
                    </a:ext>
                  </a:extLst>
                </p:cNvPr>
                <p:cNvSpPr/>
                <p:nvPr/>
              </p:nvSpPr>
              <p:spPr>
                <a:xfrm flipH="1">
                  <a:off x="6414697" y="888774"/>
                  <a:ext cx="128571" cy="5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2502" extrusionOk="0">
                      <a:moveTo>
                        <a:pt x="2903" y="0"/>
                      </a:moveTo>
                      <a:cubicBezTo>
                        <a:pt x="1302" y="0"/>
                        <a:pt x="1" y="567"/>
                        <a:pt x="1" y="1268"/>
                      </a:cubicBezTo>
                      <a:cubicBezTo>
                        <a:pt x="1" y="1935"/>
                        <a:pt x="1302" y="2502"/>
                        <a:pt x="2903" y="2502"/>
                      </a:cubicBezTo>
                      <a:cubicBezTo>
                        <a:pt x="4504" y="2502"/>
                        <a:pt x="5772" y="1935"/>
                        <a:pt x="5772" y="1268"/>
                      </a:cubicBezTo>
                      <a:cubicBezTo>
                        <a:pt x="5772" y="567"/>
                        <a:pt x="4504" y="0"/>
                        <a:pt x="29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9">
                  <a:extLst>
                    <a:ext uri="{FF2B5EF4-FFF2-40B4-BE49-F238E27FC236}">
                      <a16:creationId xmlns:a16="http://schemas.microsoft.com/office/drawing/2014/main" id="{8690C7EE-3A7A-7D50-C787-1A40ECC5CE2D}"/>
                    </a:ext>
                  </a:extLst>
                </p:cNvPr>
                <p:cNvSpPr/>
                <p:nvPr/>
              </p:nvSpPr>
              <p:spPr>
                <a:xfrm flipH="1">
                  <a:off x="6659142" y="783992"/>
                  <a:ext cx="129306" cy="5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2503" extrusionOk="0">
                      <a:moveTo>
                        <a:pt x="2902" y="1"/>
                      </a:moveTo>
                      <a:cubicBezTo>
                        <a:pt x="1301" y="1"/>
                        <a:pt x="0" y="568"/>
                        <a:pt x="0" y="1235"/>
                      </a:cubicBezTo>
                      <a:cubicBezTo>
                        <a:pt x="0" y="1936"/>
                        <a:pt x="1301" y="2503"/>
                        <a:pt x="2902" y="2503"/>
                      </a:cubicBezTo>
                      <a:cubicBezTo>
                        <a:pt x="4503" y="2503"/>
                        <a:pt x="5804" y="1936"/>
                        <a:pt x="5804" y="1235"/>
                      </a:cubicBezTo>
                      <a:cubicBezTo>
                        <a:pt x="5804" y="568"/>
                        <a:pt x="4503" y="1"/>
                        <a:pt x="290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9">
                  <a:extLst>
                    <a:ext uri="{FF2B5EF4-FFF2-40B4-BE49-F238E27FC236}">
                      <a16:creationId xmlns:a16="http://schemas.microsoft.com/office/drawing/2014/main" id="{D60640EA-BCC1-563F-5C83-440395A03AC1}"/>
                    </a:ext>
                  </a:extLst>
                </p:cNvPr>
                <p:cNvSpPr/>
                <p:nvPr/>
              </p:nvSpPr>
              <p:spPr>
                <a:xfrm flipH="1">
                  <a:off x="6169493" y="783992"/>
                  <a:ext cx="128571" cy="5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2503" extrusionOk="0">
                      <a:moveTo>
                        <a:pt x="2903" y="1"/>
                      </a:moveTo>
                      <a:cubicBezTo>
                        <a:pt x="1302" y="1"/>
                        <a:pt x="1" y="568"/>
                        <a:pt x="1" y="1235"/>
                      </a:cubicBezTo>
                      <a:cubicBezTo>
                        <a:pt x="1" y="1936"/>
                        <a:pt x="1302" y="2503"/>
                        <a:pt x="2903" y="2503"/>
                      </a:cubicBezTo>
                      <a:cubicBezTo>
                        <a:pt x="4504" y="2503"/>
                        <a:pt x="5772" y="1936"/>
                        <a:pt x="5772" y="1235"/>
                      </a:cubicBezTo>
                      <a:cubicBezTo>
                        <a:pt x="5772" y="568"/>
                        <a:pt x="4504" y="1"/>
                        <a:pt x="29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9">
                  <a:extLst>
                    <a:ext uri="{FF2B5EF4-FFF2-40B4-BE49-F238E27FC236}">
                      <a16:creationId xmlns:a16="http://schemas.microsoft.com/office/drawing/2014/main" id="{CAFCE364-A5A2-64DB-E213-7D623B2D7815}"/>
                    </a:ext>
                  </a:extLst>
                </p:cNvPr>
                <p:cNvSpPr/>
                <p:nvPr/>
              </p:nvSpPr>
              <p:spPr>
                <a:xfrm flipH="1">
                  <a:off x="6581135" y="709504"/>
                  <a:ext cx="141936" cy="55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2495" extrusionOk="0">
                      <a:moveTo>
                        <a:pt x="3186" y="1"/>
                      </a:moveTo>
                      <a:cubicBezTo>
                        <a:pt x="2494" y="1"/>
                        <a:pt x="1802" y="126"/>
                        <a:pt x="1135" y="376"/>
                      </a:cubicBezTo>
                      <a:cubicBezTo>
                        <a:pt x="0" y="876"/>
                        <a:pt x="0" y="1644"/>
                        <a:pt x="1135" y="2144"/>
                      </a:cubicBezTo>
                      <a:cubicBezTo>
                        <a:pt x="1802" y="2377"/>
                        <a:pt x="2494" y="2494"/>
                        <a:pt x="3186" y="2494"/>
                      </a:cubicBezTo>
                      <a:cubicBezTo>
                        <a:pt x="3878" y="2494"/>
                        <a:pt x="4570" y="2377"/>
                        <a:pt x="5238" y="2144"/>
                      </a:cubicBezTo>
                      <a:cubicBezTo>
                        <a:pt x="6372" y="1644"/>
                        <a:pt x="6372" y="843"/>
                        <a:pt x="5238" y="376"/>
                      </a:cubicBezTo>
                      <a:cubicBezTo>
                        <a:pt x="4570" y="126"/>
                        <a:pt x="3878" y="1"/>
                        <a:pt x="318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9">
                  <a:extLst>
                    <a:ext uri="{FF2B5EF4-FFF2-40B4-BE49-F238E27FC236}">
                      <a16:creationId xmlns:a16="http://schemas.microsoft.com/office/drawing/2014/main" id="{E2C5E85B-7F46-DCD5-685F-E4DE6900E711}"/>
                    </a:ext>
                  </a:extLst>
                </p:cNvPr>
                <p:cNvSpPr/>
                <p:nvPr/>
              </p:nvSpPr>
              <p:spPr>
                <a:xfrm flipH="1">
                  <a:off x="6234870" y="858123"/>
                  <a:ext cx="141201" cy="55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9" h="2486" extrusionOk="0">
                      <a:moveTo>
                        <a:pt x="3169" y="0"/>
                      </a:moveTo>
                      <a:cubicBezTo>
                        <a:pt x="2477" y="0"/>
                        <a:pt x="1785" y="125"/>
                        <a:pt x="1134" y="375"/>
                      </a:cubicBezTo>
                      <a:cubicBezTo>
                        <a:pt x="0" y="876"/>
                        <a:pt x="0" y="1643"/>
                        <a:pt x="1134" y="2110"/>
                      </a:cubicBezTo>
                      <a:cubicBezTo>
                        <a:pt x="1785" y="2360"/>
                        <a:pt x="2477" y="2485"/>
                        <a:pt x="3169" y="2485"/>
                      </a:cubicBezTo>
                      <a:cubicBezTo>
                        <a:pt x="3861" y="2485"/>
                        <a:pt x="4554" y="2360"/>
                        <a:pt x="5204" y="2110"/>
                      </a:cubicBezTo>
                      <a:cubicBezTo>
                        <a:pt x="6338" y="1610"/>
                        <a:pt x="6338" y="842"/>
                        <a:pt x="5204" y="375"/>
                      </a:cubicBezTo>
                      <a:cubicBezTo>
                        <a:pt x="4554" y="125"/>
                        <a:pt x="3861" y="0"/>
                        <a:pt x="31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9">
                  <a:extLst>
                    <a:ext uri="{FF2B5EF4-FFF2-40B4-BE49-F238E27FC236}">
                      <a16:creationId xmlns:a16="http://schemas.microsoft.com/office/drawing/2014/main" id="{0CFCB754-E7A3-FF28-AF2F-6EB8CF6D2FCC}"/>
                    </a:ext>
                  </a:extLst>
                </p:cNvPr>
                <p:cNvSpPr/>
                <p:nvPr/>
              </p:nvSpPr>
              <p:spPr>
                <a:xfrm flipH="1">
                  <a:off x="6581135" y="858123"/>
                  <a:ext cx="141936" cy="55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2486" extrusionOk="0">
                      <a:moveTo>
                        <a:pt x="3186" y="0"/>
                      </a:moveTo>
                      <a:cubicBezTo>
                        <a:pt x="2494" y="0"/>
                        <a:pt x="1802" y="125"/>
                        <a:pt x="1135" y="375"/>
                      </a:cubicBezTo>
                      <a:cubicBezTo>
                        <a:pt x="0" y="842"/>
                        <a:pt x="0" y="1643"/>
                        <a:pt x="1135" y="2110"/>
                      </a:cubicBezTo>
                      <a:cubicBezTo>
                        <a:pt x="1802" y="2360"/>
                        <a:pt x="2494" y="2485"/>
                        <a:pt x="3186" y="2485"/>
                      </a:cubicBezTo>
                      <a:cubicBezTo>
                        <a:pt x="3878" y="2485"/>
                        <a:pt x="4570" y="2360"/>
                        <a:pt x="5238" y="2110"/>
                      </a:cubicBezTo>
                      <a:cubicBezTo>
                        <a:pt x="6372" y="1610"/>
                        <a:pt x="6372" y="842"/>
                        <a:pt x="5238" y="375"/>
                      </a:cubicBezTo>
                      <a:cubicBezTo>
                        <a:pt x="4570" y="125"/>
                        <a:pt x="3878" y="0"/>
                        <a:pt x="31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9">
                  <a:extLst>
                    <a:ext uri="{FF2B5EF4-FFF2-40B4-BE49-F238E27FC236}">
                      <a16:creationId xmlns:a16="http://schemas.microsoft.com/office/drawing/2014/main" id="{40403757-9C25-9827-A244-FB8456867E4C}"/>
                    </a:ext>
                  </a:extLst>
                </p:cNvPr>
                <p:cNvSpPr/>
                <p:nvPr/>
              </p:nvSpPr>
              <p:spPr>
                <a:xfrm flipH="1">
                  <a:off x="6234870" y="709504"/>
                  <a:ext cx="141201" cy="55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9" h="2495" extrusionOk="0">
                      <a:moveTo>
                        <a:pt x="3169" y="1"/>
                      </a:moveTo>
                      <a:cubicBezTo>
                        <a:pt x="2477" y="1"/>
                        <a:pt x="1785" y="126"/>
                        <a:pt x="1134" y="376"/>
                      </a:cubicBezTo>
                      <a:cubicBezTo>
                        <a:pt x="0" y="876"/>
                        <a:pt x="0" y="1644"/>
                        <a:pt x="1134" y="2144"/>
                      </a:cubicBezTo>
                      <a:cubicBezTo>
                        <a:pt x="1785" y="2377"/>
                        <a:pt x="2477" y="2494"/>
                        <a:pt x="3169" y="2494"/>
                      </a:cubicBezTo>
                      <a:cubicBezTo>
                        <a:pt x="3861" y="2494"/>
                        <a:pt x="4554" y="2377"/>
                        <a:pt x="5204" y="2144"/>
                      </a:cubicBezTo>
                      <a:cubicBezTo>
                        <a:pt x="6338" y="1644"/>
                        <a:pt x="6338" y="843"/>
                        <a:pt x="5204" y="376"/>
                      </a:cubicBezTo>
                      <a:cubicBezTo>
                        <a:pt x="4554" y="126"/>
                        <a:pt x="3861" y="1"/>
                        <a:pt x="31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39">
                <a:extLst>
                  <a:ext uri="{FF2B5EF4-FFF2-40B4-BE49-F238E27FC236}">
                    <a16:creationId xmlns:a16="http://schemas.microsoft.com/office/drawing/2014/main" id="{00FFD04F-2783-0EEE-A796-5FB011278BC1}"/>
                  </a:ext>
                </a:extLst>
              </p:cNvPr>
              <p:cNvGrpSpPr/>
              <p:nvPr/>
            </p:nvGrpSpPr>
            <p:grpSpPr>
              <a:xfrm>
                <a:off x="5371625" y="2398878"/>
                <a:ext cx="2183672" cy="1532164"/>
                <a:chOff x="5578783" y="2396368"/>
                <a:chExt cx="2107995" cy="1532164"/>
              </a:xfrm>
            </p:grpSpPr>
            <p:sp>
              <p:nvSpPr>
                <p:cNvPr id="626" name="Google Shape;626;p39">
                  <a:extLst>
                    <a:ext uri="{FF2B5EF4-FFF2-40B4-BE49-F238E27FC236}">
                      <a16:creationId xmlns:a16="http://schemas.microsoft.com/office/drawing/2014/main" id="{63CE3C5A-ED67-1926-7975-E8DA0AF10FB6}"/>
                    </a:ext>
                  </a:extLst>
                </p:cNvPr>
                <p:cNvSpPr/>
                <p:nvPr/>
              </p:nvSpPr>
              <p:spPr>
                <a:xfrm flipH="1">
                  <a:off x="5578783" y="2396368"/>
                  <a:ext cx="2107995" cy="662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35" h="29756" extrusionOk="0">
                      <a:moveTo>
                        <a:pt x="14077" y="1"/>
                      </a:moveTo>
                      <a:cubicBezTo>
                        <a:pt x="12142" y="1"/>
                        <a:pt x="10341" y="835"/>
                        <a:pt x="9107" y="2269"/>
                      </a:cubicBezTo>
                      <a:lnTo>
                        <a:pt x="0" y="12777"/>
                      </a:lnTo>
                      <a:lnTo>
                        <a:pt x="0" y="29756"/>
                      </a:lnTo>
                      <a:lnTo>
                        <a:pt x="94634" y="29756"/>
                      </a:lnTo>
                      <a:lnTo>
                        <a:pt x="94634" y="10709"/>
                      </a:lnTo>
                      <a:lnTo>
                        <a:pt x="87329" y="2269"/>
                      </a:lnTo>
                      <a:cubicBezTo>
                        <a:pt x="86062" y="835"/>
                        <a:pt x="84260" y="1"/>
                        <a:pt x="823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9">
                  <a:extLst>
                    <a:ext uri="{FF2B5EF4-FFF2-40B4-BE49-F238E27FC236}">
                      <a16:creationId xmlns:a16="http://schemas.microsoft.com/office/drawing/2014/main" id="{E622AD57-77B4-2BF5-FF0C-18F5BB2E6376}"/>
                    </a:ext>
                  </a:extLst>
                </p:cNvPr>
                <p:cNvSpPr/>
                <p:nvPr/>
              </p:nvSpPr>
              <p:spPr>
                <a:xfrm flipH="1">
                  <a:off x="7496549" y="2929141"/>
                  <a:ext cx="75067" cy="9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44866" extrusionOk="0">
                      <a:moveTo>
                        <a:pt x="1" y="0"/>
                      </a:moveTo>
                      <a:lnTo>
                        <a:pt x="1" y="44866"/>
                      </a:lnTo>
                      <a:lnTo>
                        <a:pt x="3370" y="44866"/>
                      </a:lnTo>
                      <a:lnTo>
                        <a:pt x="33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9">
                  <a:extLst>
                    <a:ext uri="{FF2B5EF4-FFF2-40B4-BE49-F238E27FC236}">
                      <a16:creationId xmlns:a16="http://schemas.microsoft.com/office/drawing/2014/main" id="{65EDA3B2-0AF7-79FC-4AFA-1510139BEE63}"/>
                    </a:ext>
                  </a:extLst>
                </p:cNvPr>
                <p:cNvSpPr/>
                <p:nvPr/>
              </p:nvSpPr>
              <p:spPr>
                <a:xfrm flipH="1">
                  <a:off x="5780149" y="2929141"/>
                  <a:ext cx="75802" cy="9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44866" extrusionOk="0">
                      <a:moveTo>
                        <a:pt x="0" y="0"/>
                      </a:moveTo>
                      <a:lnTo>
                        <a:pt x="0" y="44866"/>
                      </a:lnTo>
                      <a:lnTo>
                        <a:pt x="3403" y="44866"/>
                      </a:lnTo>
                      <a:lnTo>
                        <a:pt x="340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9">
                  <a:extLst>
                    <a:ext uri="{FF2B5EF4-FFF2-40B4-BE49-F238E27FC236}">
                      <a16:creationId xmlns:a16="http://schemas.microsoft.com/office/drawing/2014/main" id="{0C6F7C42-E47A-7BE1-BE23-1FC4E497BD1A}"/>
                    </a:ext>
                  </a:extLst>
                </p:cNvPr>
                <p:cNvSpPr/>
                <p:nvPr/>
              </p:nvSpPr>
              <p:spPr>
                <a:xfrm flipH="1">
                  <a:off x="7270652" y="2842937"/>
                  <a:ext cx="56489" cy="96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38462" extrusionOk="0">
                      <a:moveTo>
                        <a:pt x="0" y="1"/>
                      </a:moveTo>
                      <a:lnTo>
                        <a:pt x="0" y="38462"/>
                      </a:lnTo>
                      <a:lnTo>
                        <a:pt x="2535" y="38462"/>
                      </a:lnTo>
                      <a:lnTo>
                        <a:pt x="25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9">
                  <a:extLst>
                    <a:ext uri="{FF2B5EF4-FFF2-40B4-BE49-F238E27FC236}">
                      <a16:creationId xmlns:a16="http://schemas.microsoft.com/office/drawing/2014/main" id="{1EEBB045-4E03-D356-9595-03FCDF6EB9EF}"/>
                    </a:ext>
                  </a:extLst>
                </p:cNvPr>
                <p:cNvSpPr/>
                <p:nvPr/>
              </p:nvSpPr>
              <p:spPr>
                <a:xfrm flipH="1">
                  <a:off x="5983720" y="2842937"/>
                  <a:ext cx="56489" cy="96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38462" extrusionOk="0">
                      <a:moveTo>
                        <a:pt x="1" y="1"/>
                      </a:moveTo>
                      <a:lnTo>
                        <a:pt x="1" y="38462"/>
                      </a:lnTo>
                      <a:lnTo>
                        <a:pt x="2536" y="38462"/>
                      </a:lnTo>
                      <a:lnTo>
                        <a:pt x="253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1" name="Google Shape;631;p39">
                <a:extLst>
                  <a:ext uri="{FF2B5EF4-FFF2-40B4-BE49-F238E27FC236}">
                    <a16:creationId xmlns:a16="http://schemas.microsoft.com/office/drawing/2014/main" id="{1D14E0DC-3010-35BC-5907-B4B55277872D}"/>
                  </a:ext>
                </a:extLst>
              </p:cNvPr>
              <p:cNvSpPr/>
              <p:nvPr/>
            </p:nvSpPr>
            <p:spPr>
              <a:xfrm flipH="1">
                <a:off x="5239657" y="2301547"/>
                <a:ext cx="2419229" cy="607818"/>
              </a:xfrm>
              <a:custGeom>
                <a:avLst/>
                <a:gdLst/>
                <a:ahLst/>
                <a:cxnLst/>
                <a:rect l="l" t="t" r="r" b="b"/>
                <a:pathLst>
                  <a:path w="104842" h="27287" extrusionOk="0">
                    <a:moveTo>
                      <a:pt x="21148" y="0"/>
                    </a:moveTo>
                    <a:cubicBezTo>
                      <a:pt x="19381" y="0"/>
                      <a:pt x="17746" y="767"/>
                      <a:pt x="16612" y="2102"/>
                    </a:cubicBezTo>
                    <a:lnTo>
                      <a:pt x="3402" y="17313"/>
                    </a:lnTo>
                    <a:cubicBezTo>
                      <a:pt x="0" y="21215"/>
                      <a:pt x="2769" y="27286"/>
                      <a:pt x="7939" y="27286"/>
                    </a:cubicBezTo>
                    <a:lnTo>
                      <a:pt x="96936" y="27286"/>
                    </a:lnTo>
                    <a:cubicBezTo>
                      <a:pt x="102073" y="27286"/>
                      <a:pt x="104842" y="21215"/>
                      <a:pt x="101472" y="17313"/>
                    </a:cubicBezTo>
                    <a:lnTo>
                      <a:pt x="88263" y="2102"/>
                    </a:lnTo>
                    <a:cubicBezTo>
                      <a:pt x="87129" y="767"/>
                      <a:pt x="85461" y="0"/>
                      <a:pt x="83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9">
                <a:extLst>
                  <a:ext uri="{FF2B5EF4-FFF2-40B4-BE49-F238E27FC236}">
                    <a16:creationId xmlns:a16="http://schemas.microsoft.com/office/drawing/2014/main" id="{E9EFB1DD-4434-4337-0CFB-F9C3830C367C}"/>
                  </a:ext>
                </a:extLst>
              </p:cNvPr>
              <p:cNvSpPr/>
              <p:nvPr/>
            </p:nvSpPr>
            <p:spPr>
              <a:xfrm flipH="1">
                <a:off x="6622348" y="907798"/>
                <a:ext cx="1515" cy="579"/>
              </a:xfrm>
              <a:custGeom>
                <a:avLst/>
                <a:gdLst/>
                <a:ahLst/>
                <a:cxnLst/>
                <a:rect l="l" t="t" r="r" b="b"/>
                <a:pathLst>
                  <a:path w="68" h="26" extrusionOk="0">
                    <a:moveTo>
                      <a:pt x="34" y="0"/>
                    </a:moveTo>
                    <a:cubicBezTo>
                      <a:pt x="17" y="0"/>
                      <a:pt x="1" y="9"/>
                      <a:pt x="1" y="25"/>
                    </a:cubicBezTo>
                    <a:lnTo>
                      <a:pt x="67" y="25"/>
                    </a:lnTo>
                    <a:cubicBezTo>
                      <a:pt x="67" y="9"/>
                      <a:pt x="51" y="0"/>
                      <a:pt x="34" y="0"/>
                    </a:cubicBezTo>
                    <a:close/>
                  </a:path>
                </a:pathLst>
              </a:custGeom>
              <a:solidFill>
                <a:srgbClr val="F9C0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9">
                <a:extLst>
                  <a:ext uri="{FF2B5EF4-FFF2-40B4-BE49-F238E27FC236}">
                    <a16:creationId xmlns:a16="http://schemas.microsoft.com/office/drawing/2014/main" id="{8FBDE256-9E38-5953-68F2-DD14EB60EB93}"/>
                  </a:ext>
                </a:extLst>
              </p:cNvPr>
              <p:cNvSpPr/>
              <p:nvPr/>
            </p:nvSpPr>
            <p:spPr>
              <a:xfrm flipH="1">
                <a:off x="5724020" y="2634000"/>
                <a:ext cx="730442" cy="637689"/>
              </a:xfrm>
              <a:custGeom>
                <a:avLst/>
                <a:gdLst/>
                <a:ahLst/>
                <a:cxnLst/>
                <a:rect l="l" t="t" r="r" b="b"/>
                <a:pathLst>
                  <a:path w="32792" h="28628" extrusionOk="0">
                    <a:moveTo>
                      <a:pt x="29890" y="0"/>
                    </a:moveTo>
                    <a:cubicBezTo>
                      <a:pt x="29622" y="0"/>
                      <a:pt x="29350" y="26"/>
                      <a:pt x="29088" y="53"/>
                    </a:cubicBezTo>
                    <a:cubicBezTo>
                      <a:pt x="24752" y="520"/>
                      <a:pt x="20416" y="987"/>
                      <a:pt x="16246" y="2254"/>
                    </a:cubicBezTo>
                    <a:cubicBezTo>
                      <a:pt x="12076" y="3488"/>
                      <a:pt x="8073" y="5590"/>
                      <a:pt x="5205" y="8859"/>
                    </a:cubicBezTo>
                    <a:cubicBezTo>
                      <a:pt x="1369" y="13362"/>
                      <a:pt x="1" y="19433"/>
                      <a:pt x="1569" y="25137"/>
                    </a:cubicBezTo>
                    <a:cubicBezTo>
                      <a:pt x="1936" y="26371"/>
                      <a:pt x="2469" y="27639"/>
                      <a:pt x="3604" y="28273"/>
                    </a:cubicBezTo>
                    <a:cubicBezTo>
                      <a:pt x="4071" y="28521"/>
                      <a:pt x="4569" y="28627"/>
                      <a:pt x="5077" y="28627"/>
                    </a:cubicBezTo>
                    <a:cubicBezTo>
                      <a:pt x="6343" y="28627"/>
                      <a:pt x="7669" y="27967"/>
                      <a:pt x="8741" y="27205"/>
                    </a:cubicBezTo>
                    <a:cubicBezTo>
                      <a:pt x="13210" y="24070"/>
                      <a:pt x="16246" y="19266"/>
                      <a:pt x="20582" y="15964"/>
                    </a:cubicBezTo>
                    <a:cubicBezTo>
                      <a:pt x="23151" y="13996"/>
                      <a:pt x="26120" y="12562"/>
                      <a:pt x="28555" y="10427"/>
                    </a:cubicBezTo>
                    <a:cubicBezTo>
                      <a:pt x="30956" y="8258"/>
                      <a:pt x="32791" y="4989"/>
                      <a:pt x="32024" y="1854"/>
                    </a:cubicBezTo>
                    <a:cubicBezTo>
                      <a:pt x="31924" y="1220"/>
                      <a:pt x="31557" y="653"/>
                      <a:pt x="31056" y="286"/>
                    </a:cubicBezTo>
                    <a:cubicBezTo>
                      <a:pt x="30712" y="63"/>
                      <a:pt x="30306" y="0"/>
                      <a:pt x="29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9">
                <a:extLst>
                  <a:ext uri="{FF2B5EF4-FFF2-40B4-BE49-F238E27FC236}">
                    <a16:creationId xmlns:a16="http://schemas.microsoft.com/office/drawing/2014/main" id="{C2BFF1D0-F2BD-EDC1-8649-E3D352C9F6EE}"/>
                  </a:ext>
                </a:extLst>
              </p:cNvPr>
              <p:cNvSpPr/>
              <p:nvPr/>
            </p:nvSpPr>
            <p:spPr>
              <a:xfrm flipH="1">
                <a:off x="5816906" y="3352190"/>
                <a:ext cx="333635" cy="857654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38503" extrusionOk="0">
                    <a:moveTo>
                      <a:pt x="4670" y="0"/>
                    </a:moveTo>
                    <a:cubicBezTo>
                      <a:pt x="3970" y="3703"/>
                      <a:pt x="4270" y="7105"/>
                      <a:pt x="3536" y="10808"/>
                    </a:cubicBezTo>
                    <a:cubicBezTo>
                      <a:pt x="3336" y="11976"/>
                      <a:pt x="2935" y="13443"/>
                      <a:pt x="2168" y="14311"/>
                    </a:cubicBezTo>
                    <a:cubicBezTo>
                      <a:pt x="1301" y="15278"/>
                      <a:pt x="400" y="16712"/>
                      <a:pt x="234" y="17980"/>
                    </a:cubicBezTo>
                    <a:cubicBezTo>
                      <a:pt x="0" y="19748"/>
                      <a:pt x="1601" y="20382"/>
                      <a:pt x="2302" y="22016"/>
                    </a:cubicBezTo>
                    <a:cubicBezTo>
                      <a:pt x="3036" y="23917"/>
                      <a:pt x="3469" y="25919"/>
                      <a:pt x="3603" y="27954"/>
                    </a:cubicBezTo>
                    <a:cubicBezTo>
                      <a:pt x="3703" y="29621"/>
                      <a:pt x="5737" y="32891"/>
                      <a:pt x="6938" y="34058"/>
                    </a:cubicBezTo>
                    <a:cubicBezTo>
                      <a:pt x="8873" y="35926"/>
                      <a:pt x="9674" y="36160"/>
                      <a:pt x="10708" y="37060"/>
                    </a:cubicBezTo>
                    <a:cubicBezTo>
                      <a:pt x="11664" y="37861"/>
                      <a:pt x="12440" y="38502"/>
                      <a:pt x="13191" y="38502"/>
                    </a:cubicBezTo>
                    <a:cubicBezTo>
                      <a:pt x="13409" y="38502"/>
                      <a:pt x="13625" y="38448"/>
                      <a:pt x="13843" y="38328"/>
                    </a:cubicBezTo>
                    <a:cubicBezTo>
                      <a:pt x="14977" y="37727"/>
                      <a:pt x="13977" y="36360"/>
                      <a:pt x="13410" y="35192"/>
                    </a:cubicBezTo>
                    <a:cubicBezTo>
                      <a:pt x="8506" y="24718"/>
                      <a:pt x="11008" y="15478"/>
                      <a:pt x="12642" y="5704"/>
                    </a:cubicBezTo>
                    <a:lnTo>
                      <a:pt x="13276" y="3002"/>
                    </a:lnTo>
                    <a:lnTo>
                      <a:pt x="4670" y="0"/>
                    </a:ln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9">
                <a:extLst>
                  <a:ext uri="{FF2B5EF4-FFF2-40B4-BE49-F238E27FC236}">
                    <a16:creationId xmlns:a16="http://schemas.microsoft.com/office/drawing/2014/main" id="{474C2070-ECB6-66FB-AC59-232317496DB5}"/>
                  </a:ext>
                </a:extLst>
              </p:cNvPr>
              <p:cNvSpPr/>
              <p:nvPr/>
            </p:nvSpPr>
            <p:spPr>
              <a:xfrm flipH="1">
                <a:off x="5682410" y="2334223"/>
                <a:ext cx="1122749" cy="1227531"/>
              </a:xfrm>
              <a:custGeom>
                <a:avLst/>
                <a:gdLst/>
                <a:ahLst/>
                <a:cxnLst/>
                <a:rect l="l" t="t" r="r" b="b"/>
                <a:pathLst>
                  <a:path w="50404" h="55108" extrusionOk="0">
                    <a:moveTo>
                      <a:pt x="6238" y="1"/>
                    </a:moveTo>
                    <a:cubicBezTo>
                      <a:pt x="4170" y="935"/>
                      <a:pt x="2602" y="2703"/>
                      <a:pt x="1902" y="4838"/>
                    </a:cubicBezTo>
                    <a:cubicBezTo>
                      <a:pt x="801" y="8207"/>
                      <a:pt x="0" y="9041"/>
                      <a:pt x="968" y="12443"/>
                    </a:cubicBezTo>
                    <a:cubicBezTo>
                      <a:pt x="1535" y="14545"/>
                      <a:pt x="3470" y="17180"/>
                      <a:pt x="5204" y="18447"/>
                    </a:cubicBezTo>
                    <a:cubicBezTo>
                      <a:pt x="6939" y="19715"/>
                      <a:pt x="12476" y="20816"/>
                      <a:pt x="14678" y="20816"/>
                    </a:cubicBezTo>
                    <a:cubicBezTo>
                      <a:pt x="14710" y="20816"/>
                      <a:pt x="14742" y="20815"/>
                      <a:pt x="14775" y="20815"/>
                    </a:cubicBezTo>
                    <a:cubicBezTo>
                      <a:pt x="18390" y="20815"/>
                      <a:pt x="26281" y="22633"/>
                      <a:pt x="33124" y="24418"/>
                    </a:cubicBezTo>
                    <a:cubicBezTo>
                      <a:pt x="31990" y="27754"/>
                      <a:pt x="31823" y="31557"/>
                      <a:pt x="31856" y="35159"/>
                    </a:cubicBezTo>
                    <a:cubicBezTo>
                      <a:pt x="31923" y="40463"/>
                      <a:pt x="32157" y="46067"/>
                      <a:pt x="29622" y="50771"/>
                    </a:cubicBezTo>
                    <a:cubicBezTo>
                      <a:pt x="33257" y="53072"/>
                      <a:pt x="37327" y="54540"/>
                      <a:pt x="41597" y="55107"/>
                    </a:cubicBezTo>
                    <a:cubicBezTo>
                      <a:pt x="42798" y="46201"/>
                      <a:pt x="45033" y="37461"/>
                      <a:pt x="48268" y="29055"/>
                    </a:cubicBezTo>
                    <a:cubicBezTo>
                      <a:pt x="49102" y="26853"/>
                      <a:pt x="50036" y="24652"/>
                      <a:pt x="50270" y="22317"/>
                    </a:cubicBezTo>
                    <a:cubicBezTo>
                      <a:pt x="50403" y="21183"/>
                      <a:pt x="50303" y="20049"/>
                      <a:pt x="50036" y="18948"/>
                    </a:cubicBezTo>
                    <a:cubicBezTo>
                      <a:pt x="50103" y="16880"/>
                      <a:pt x="48902" y="14812"/>
                      <a:pt x="46400" y="12510"/>
                    </a:cubicBezTo>
                    <a:cubicBezTo>
                      <a:pt x="26953" y="4204"/>
                      <a:pt x="24851" y="5572"/>
                      <a:pt x="15478" y="1"/>
                    </a:cubicBezTo>
                    <a:close/>
                  </a:path>
                </a:pathLst>
              </a:custGeom>
              <a:solidFill>
                <a:srgbClr val="2F7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9">
                <a:extLst>
                  <a:ext uri="{FF2B5EF4-FFF2-40B4-BE49-F238E27FC236}">
                    <a16:creationId xmlns:a16="http://schemas.microsoft.com/office/drawing/2014/main" id="{C70D7880-9F64-0C1C-5C7E-34280B7260FD}"/>
                  </a:ext>
                </a:extLst>
              </p:cNvPr>
              <p:cNvSpPr/>
              <p:nvPr/>
            </p:nvSpPr>
            <p:spPr>
              <a:xfrm flipH="1">
                <a:off x="5692812" y="3948848"/>
                <a:ext cx="508271" cy="523953"/>
              </a:xfrm>
              <a:custGeom>
                <a:avLst/>
                <a:gdLst/>
                <a:ahLst/>
                <a:cxnLst/>
                <a:rect l="l" t="t" r="r" b="b"/>
                <a:pathLst>
                  <a:path w="22818" h="235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68" y="4070"/>
                      <a:pt x="1869" y="8139"/>
                      <a:pt x="2102" y="12542"/>
                    </a:cubicBezTo>
                    <a:cubicBezTo>
                      <a:pt x="2002" y="12876"/>
                      <a:pt x="1869" y="13210"/>
                      <a:pt x="1735" y="13543"/>
                    </a:cubicBezTo>
                    <a:cubicBezTo>
                      <a:pt x="1435" y="14277"/>
                      <a:pt x="1135" y="15011"/>
                      <a:pt x="901" y="15745"/>
                    </a:cubicBezTo>
                    <a:cubicBezTo>
                      <a:pt x="701" y="16512"/>
                      <a:pt x="735" y="17313"/>
                      <a:pt x="1001" y="18046"/>
                    </a:cubicBezTo>
                    <a:cubicBezTo>
                      <a:pt x="1535" y="19214"/>
                      <a:pt x="2836" y="19781"/>
                      <a:pt x="4104" y="19981"/>
                    </a:cubicBezTo>
                    <a:cubicBezTo>
                      <a:pt x="5371" y="20181"/>
                      <a:pt x="6672" y="20081"/>
                      <a:pt x="7906" y="20348"/>
                    </a:cubicBezTo>
                    <a:cubicBezTo>
                      <a:pt x="10175" y="20848"/>
                      <a:pt x="12009" y="22550"/>
                      <a:pt x="14244" y="23183"/>
                    </a:cubicBezTo>
                    <a:cubicBezTo>
                      <a:pt x="15061" y="23426"/>
                      <a:pt x="15902" y="23522"/>
                      <a:pt x="16752" y="23522"/>
                    </a:cubicBezTo>
                    <a:cubicBezTo>
                      <a:pt x="18125" y="23522"/>
                      <a:pt x="19523" y="23272"/>
                      <a:pt x="20882" y="22983"/>
                    </a:cubicBezTo>
                    <a:cubicBezTo>
                      <a:pt x="21283" y="22883"/>
                      <a:pt x="21683" y="22750"/>
                      <a:pt x="22083" y="22550"/>
                    </a:cubicBezTo>
                    <a:cubicBezTo>
                      <a:pt x="22450" y="22349"/>
                      <a:pt x="22684" y="21983"/>
                      <a:pt x="22750" y="21549"/>
                    </a:cubicBezTo>
                    <a:cubicBezTo>
                      <a:pt x="22817" y="20782"/>
                      <a:pt x="22016" y="20248"/>
                      <a:pt x="21349" y="19914"/>
                    </a:cubicBezTo>
                    <a:cubicBezTo>
                      <a:pt x="18481" y="18480"/>
                      <a:pt x="15545" y="17179"/>
                      <a:pt x="13043" y="15211"/>
                    </a:cubicBezTo>
                    <a:cubicBezTo>
                      <a:pt x="11676" y="14177"/>
                      <a:pt x="10542" y="12876"/>
                      <a:pt x="9608" y="11442"/>
                    </a:cubicBezTo>
                    <a:cubicBezTo>
                      <a:pt x="9007" y="7806"/>
                      <a:pt x="8674" y="4103"/>
                      <a:pt x="8674" y="434"/>
                    </a:cubicBezTo>
                    <a:cubicBezTo>
                      <a:pt x="7719" y="522"/>
                      <a:pt x="6765" y="566"/>
                      <a:pt x="5812" y="566"/>
                    </a:cubicBezTo>
                    <a:cubicBezTo>
                      <a:pt x="3867" y="566"/>
                      <a:pt x="1926" y="381"/>
                      <a:pt x="1" y="0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9">
                <a:extLst>
                  <a:ext uri="{FF2B5EF4-FFF2-40B4-BE49-F238E27FC236}">
                    <a16:creationId xmlns:a16="http://schemas.microsoft.com/office/drawing/2014/main" id="{87FA9305-3651-D713-2029-951097BEFA66}"/>
                  </a:ext>
                </a:extLst>
              </p:cNvPr>
              <p:cNvSpPr/>
              <p:nvPr/>
            </p:nvSpPr>
            <p:spPr>
              <a:xfrm flipH="1">
                <a:off x="5929841" y="2316403"/>
                <a:ext cx="1038037" cy="1659198"/>
              </a:xfrm>
              <a:custGeom>
                <a:avLst/>
                <a:gdLst/>
                <a:ahLst/>
                <a:cxnLst/>
                <a:rect l="l" t="t" r="r" b="b"/>
                <a:pathLst>
                  <a:path w="46601" h="74487" extrusionOk="0">
                    <a:moveTo>
                      <a:pt x="1535" y="0"/>
                    </a:moveTo>
                    <a:cubicBezTo>
                      <a:pt x="0" y="7406"/>
                      <a:pt x="1668" y="15111"/>
                      <a:pt x="6105" y="21216"/>
                    </a:cubicBezTo>
                    <a:cubicBezTo>
                      <a:pt x="12743" y="30155"/>
                      <a:pt x="22883" y="32924"/>
                      <a:pt x="32023" y="39295"/>
                    </a:cubicBezTo>
                    <a:cubicBezTo>
                      <a:pt x="28120" y="52872"/>
                      <a:pt x="31056" y="63246"/>
                      <a:pt x="33557" y="73820"/>
                    </a:cubicBezTo>
                    <a:cubicBezTo>
                      <a:pt x="35781" y="74265"/>
                      <a:pt x="38050" y="74487"/>
                      <a:pt x="40323" y="74487"/>
                    </a:cubicBezTo>
                    <a:cubicBezTo>
                      <a:pt x="41459" y="74487"/>
                      <a:pt x="42597" y="74431"/>
                      <a:pt x="43731" y="74320"/>
                    </a:cubicBezTo>
                    <a:cubicBezTo>
                      <a:pt x="43598" y="65047"/>
                      <a:pt x="44765" y="55674"/>
                      <a:pt x="45800" y="46434"/>
                    </a:cubicBezTo>
                    <a:cubicBezTo>
                      <a:pt x="46233" y="42864"/>
                      <a:pt x="46600" y="39128"/>
                      <a:pt x="45466" y="35693"/>
                    </a:cubicBezTo>
                    <a:cubicBezTo>
                      <a:pt x="44632" y="33191"/>
                      <a:pt x="43064" y="31023"/>
                      <a:pt x="41430" y="28954"/>
                    </a:cubicBezTo>
                    <a:cubicBezTo>
                      <a:pt x="37494" y="24051"/>
                      <a:pt x="33024" y="19648"/>
                      <a:pt x="29254" y="14678"/>
                    </a:cubicBezTo>
                    <a:cubicBezTo>
                      <a:pt x="25919" y="10274"/>
                      <a:pt x="23083" y="5337"/>
                      <a:pt x="219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9">
                <a:extLst>
                  <a:ext uri="{FF2B5EF4-FFF2-40B4-BE49-F238E27FC236}">
                    <a16:creationId xmlns:a16="http://schemas.microsoft.com/office/drawing/2014/main" id="{F7E9B547-F09A-BE19-87ED-135AE511F14E}"/>
                  </a:ext>
                </a:extLst>
              </p:cNvPr>
              <p:cNvSpPr/>
              <p:nvPr/>
            </p:nvSpPr>
            <p:spPr>
              <a:xfrm flipH="1">
                <a:off x="6119312" y="1630578"/>
                <a:ext cx="389389" cy="362615"/>
              </a:xfrm>
              <a:custGeom>
                <a:avLst/>
                <a:gdLst/>
                <a:ahLst/>
                <a:cxnLst/>
                <a:rect l="l" t="t" r="r" b="b"/>
                <a:pathLst>
                  <a:path w="17481" h="16279" extrusionOk="0">
                    <a:moveTo>
                      <a:pt x="6372" y="1"/>
                    </a:moveTo>
                    <a:cubicBezTo>
                      <a:pt x="3403" y="1101"/>
                      <a:pt x="1569" y="3470"/>
                      <a:pt x="1" y="6205"/>
                    </a:cubicBezTo>
                    <a:cubicBezTo>
                      <a:pt x="1969" y="7806"/>
                      <a:pt x="3837" y="9574"/>
                      <a:pt x="5572" y="11442"/>
                    </a:cubicBezTo>
                    <a:cubicBezTo>
                      <a:pt x="6572" y="12576"/>
                      <a:pt x="7673" y="13644"/>
                      <a:pt x="8841" y="14644"/>
                    </a:cubicBezTo>
                    <a:cubicBezTo>
                      <a:pt x="10041" y="15612"/>
                      <a:pt x="11509" y="16179"/>
                      <a:pt x="13044" y="16279"/>
                    </a:cubicBezTo>
                    <a:cubicBezTo>
                      <a:pt x="14545" y="16279"/>
                      <a:pt x="16146" y="15512"/>
                      <a:pt x="16813" y="14144"/>
                    </a:cubicBezTo>
                    <a:cubicBezTo>
                      <a:pt x="17480" y="12776"/>
                      <a:pt x="17180" y="11209"/>
                      <a:pt x="16479" y="9941"/>
                    </a:cubicBezTo>
                    <a:cubicBezTo>
                      <a:pt x="15745" y="8674"/>
                      <a:pt x="14645" y="7673"/>
                      <a:pt x="13544" y="6672"/>
                    </a:cubicBezTo>
                    <a:cubicBezTo>
                      <a:pt x="11276" y="4571"/>
                      <a:pt x="8540" y="2236"/>
                      <a:pt x="6372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9">
                <a:extLst>
                  <a:ext uri="{FF2B5EF4-FFF2-40B4-BE49-F238E27FC236}">
                    <a16:creationId xmlns:a16="http://schemas.microsoft.com/office/drawing/2014/main" id="{244D9B75-C942-719E-CB47-E42C2F4A50CA}"/>
                  </a:ext>
                </a:extLst>
              </p:cNvPr>
              <p:cNvSpPr/>
              <p:nvPr/>
            </p:nvSpPr>
            <p:spPr>
              <a:xfrm flipH="1">
                <a:off x="6195849" y="1384016"/>
                <a:ext cx="543933" cy="802368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36021" extrusionOk="0">
                    <a:moveTo>
                      <a:pt x="3624" y="1"/>
                    </a:moveTo>
                    <a:cubicBezTo>
                      <a:pt x="3180" y="1"/>
                      <a:pt x="2750" y="104"/>
                      <a:pt x="2369" y="362"/>
                    </a:cubicBezTo>
                    <a:cubicBezTo>
                      <a:pt x="1535" y="896"/>
                      <a:pt x="1302" y="1996"/>
                      <a:pt x="1135" y="2964"/>
                    </a:cubicBezTo>
                    <a:cubicBezTo>
                      <a:pt x="568" y="6099"/>
                      <a:pt x="1" y="9268"/>
                      <a:pt x="234" y="12437"/>
                    </a:cubicBezTo>
                    <a:cubicBezTo>
                      <a:pt x="468" y="15606"/>
                      <a:pt x="1602" y="18842"/>
                      <a:pt x="3970" y="20977"/>
                    </a:cubicBezTo>
                    <a:cubicBezTo>
                      <a:pt x="5805" y="22611"/>
                      <a:pt x="8173" y="23479"/>
                      <a:pt x="10275" y="24713"/>
                    </a:cubicBezTo>
                    <a:cubicBezTo>
                      <a:pt x="15479" y="27848"/>
                      <a:pt x="18914" y="33486"/>
                      <a:pt x="24418" y="36021"/>
                    </a:cubicBezTo>
                    <a:cubicBezTo>
                      <a:pt x="23351" y="35354"/>
                      <a:pt x="23184" y="33853"/>
                      <a:pt x="23418" y="32618"/>
                    </a:cubicBezTo>
                    <a:cubicBezTo>
                      <a:pt x="23651" y="31384"/>
                      <a:pt x="24185" y="30183"/>
                      <a:pt x="24151" y="28949"/>
                    </a:cubicBezTo>
                    <a:cubicBezTo>
                      <a:pt x="24085" y="27215"/>
                      <a:pt x="22917" y="25747"/>
                      <a:pt x="22017" y="24279"/>
                    </a:cubicBezTo>
                    <a:cubicBezTo>
                      <a:pt x="20415" y="21677"/>
                      <a:pt x="19448" y="18742"/>
                      <a:pt x="19281" y="15706"/>
                    </a:cubicBezTo>
                    <a:cubicBezTo>
                      <a:pt x="19281" y="14839"/>
                      <a:pt x="19148" y="13972"/>
                      <a:pt x="18881" y="13138"/>
                    </a:cubicBezTo>
                    <a:cubicBezTo>
                      <a:pt x="18514" y="12270"/>
                      <a:pt x="17780" y="11603"/>
                      <a:pt x="17113" y="10936"/>
                    </a:cubicBezTo>
                    <a:cubicBezTo>
                      <a:pt x="13344" y="7300"/>
                      <a:pt x="10308" y="2630"/>
                      <a:pt x="5538" y="495"/>
                    </a:cubicBezTo>
                    <a:cubicBezTo>
                      <a:pt x="4945" y="219"/>
                      <a:pt x="4270" y="1"/>
                      <a:pt x="36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9">
                <a:extLst>
                  <a:ext uri="{FF2B5EF4-FFF2-40B4-BE49-F238E27FC236}">
                    <a16:creationId xmlns:a16="http://schemas.microsoft.com/office/drawing/2014/main" id="{138C1BB4-13D4-85E9-BF37-B9738E755010}"/>
                  </a:ext>
                </a:extLst>
              </p:cNvPr>
              <p:cNvSpPr/>
              <p:nvPr/>
            </p:nvSpPr>
            <p:spPr>
              <a:xfrm flipH="1">
                <a:off x="5739634" y="1374905"/>
                <a:ext cx="1422192" cy="1897050"/>
              </a:xfrm>
              <a:custGeom>
                <a:avLst/>
                <a:gdLst/>
                <a:ahLst/>
                <a:cxnLst/>
                <a:rect l="l" t="t" r="r" b="b"/>
                <a:pathLst>
                  <a:path w="63847" h="85165" extrusionOk="0">
                    <a:moveTo>
                      <a:pt x="17479" y="0"/>
                    </a:moveTo>
                    <a:cubicBezTo>
                      <a:pt x="12674" y="0"/>
                      <a:pt x="7601" y="1072"/>
                      <a:pt x="2970" y="2806"/>
                    </a:cubicBezTo>
                    <a:cubicBezTo>
                      <a:pt x="1435" y="3373"/>
                      <a:pt x="435" y="4807"/>
                      <a:pt x="368" y="6442"/>
                    </a:cubicBezTo>
                    <a:cubicBezTo>
                      <a:pt x="1" y="15181"/>
                      <a:pt x="3537" y="24922"/>
                      <a:pt x="6305" y="34162"/>
                    </a:cubicBezTo>
                    <a:cubicBezTo>
                      <a:pt x="6272" y="37764"/>
                      <a:pt x="6039" y="41400"/>
                      <a:pt x="6039" y="45036"/>
                    </a:cubicBezTo>
                    <a:cubicBezTo>
                      <a:pt x="6039" y="51240"/>
                      <a:pt x="6772" y="57745"/>
                      <a:pt x="10075" y="63016"/>
                    </a:cubicBezTo>
                    <a:cubicBezTo>
                      <a:pt x="15979" y="72556"/>
                      <a:pt x="28555" y="76058"/>
                      <a:pt x="35093" y="85165"/>
                    </a:cubicBezTo>
                    <a:cubicBezTo>
                      <a:pt x="34859" y="77993"/>
                      <a:pt x="37127" y="69654"/>
                      <a:pt x="43332" y="66118"/>
                    </a:cubicBezTo>
                    <a:cubicBezTo>
                      <a:pt x="50337" y="62148"/>
                      <a:pt x="58209" y="61014"/>
                      <a:pt x="63847" y="56444"/>
                    </a:cubicBezTo>
                    <a:cubicBezTo>
                      <a:pt x="59610" y="53075"/>
                      <a:pt x="52172" y="49739"/>
                      <a:pt x="47068" y="47871"/>
                    </a:cubicBezTo>
                    <a:cubicBezTo>
                      <a:pt x="42798" y="46270"/>
                      <a:pt x="38462" y="44202"/>
                      <a:pt x="35526" y="40833"/>
                    </a:cubicBezTo>
                    <a:cubicBezTo>
                      <a:pt x="34392" y="33594"/>
                      <a:pt x="34759" y="20985"/>
                      <a:pt x="34559" y="19017"/>
                    </a:cubicBezTo>
                    <a:cubicBezTo>
                      <a:pt x="33925" y="13213"/>
                      <a:pt x="31890" y="10578"/>
                      <a:pt x="30523" y="7075"/>
                    </a:cubicBezTo>
                    <a:cubicBezTo>
                      <a:pt x="29355" y="3973"/>
                      <a:pt x="25619" y="1004"/>
                      <a:pt x="22350" y="404"/>
                    </a:cubicBezTo>
                    <a:cubicBezTo>
                      <a:pt x="20778" y="129"/>
                      <a:pt x="19145" y="0"/>
                      <a:pt x="17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9">
                <a:extLst>
                  <a:ext uri="{FF2B5EF4-FFF2-40B4-BE49-F238E27FC236}">
                    <a16:creationId xmlns:a16="http://schemas.microsoft.com/office/drawing/2014/main" id="{2F3A5B5F-0AD5-7ADE-0B9E-EFC7473413BF}"/>
                  </a:ext>
                </a:extLst>
              </p:cNvPr>
              <p:cNvSpPr/>
              <p:nvPr/>
            </p:nvSpPr>
            <p:spPr>
              <a:xfrm flipH="1">
                <a:off x="6538394" y="1160241"/>
                <a:ext cx="413134" cy="370656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16640" extrusionOk="0">
                    <a:moveTo>
                      <a:pt x="5671" y="1"/>
                    </a:moveTo>
                    <a:lnTo>
                      <a:pt x="4670" y="768"/>
                    </a:lnTo>
                    <a:cubicBezTo>
                      <a:pt x="4803" y="3903"/>
                      <a:pt x="4503" y="7039"/>
                      <a:pt x="3769" y="10108"/>
                    </a:cubicBezTo>
                    <a:cubicBezTo>
                      <a:pt x="2468" y="10375"/>
                      <a:pt x="1201" y="10775"/>
                      <a:pt x="0" y="11342"/>
                    </a:cubicBezTo>
                    <a:cubicBezTo>
                      <a:pt x="167" y="12343"/>
                      <a:pt x="1134" y="13010"/>
                      <a:pt x="2068" y="13477"/>
                    </a:cubicBezTo>
                    <a:cubicBezTo>
                      <a:pt x="5461" y="15268"/>
                      <a:pt x="9228" y="16640"/>
                      <a:pt x="13012" y="16640"/>
                    </a:cubicBezTo>
                    <a:cubicBezTo>
                      <a:pt x="13879" y="16640"/>
                      <a:pt x="14747" y="16568"/>
                      <a:pt x="15611" y="16412"/>
                    </a:cubicBezTo>
                    <a:cubicBezTo>
                      <a:pt x="16579" y="16245"/>
                      <a:pt x="17613" y="15912"/>
                      <a:pt x="18080" y="15045"/>
                    </a:cubicBezTo>
                    <a:cubicBezTo>
                      <a:pt x="18547" y="14177"/>
                      <a:pt x="18180" y="13043"/>
                      <a:pt x="17479" y="12309"/>
                    </a:cubicBezTo>
                    <a:cubicBezTo>
                      <a:pt x="16745" y="11642"/>
                      <a:pt x="15845" y="11175"/>
                      <a:pt x="14877" y="10942"/>
                    </a:cubicBezTo>
                    <a:cubicBezTo>
                      <a:pt x="14277" y="10742"/>
                      <a:pt x="13643" y="10575"/>
                      <a:pt x="13043" y="10408"/>
                    </a:cubicBezTo>
                    <a:cubicBezTo>
                      <a:pt x="11675" y="7172"/>
                      <a:pt x="10975" y="3737"/>
                      <a:pt x="10908" y="234"/>
                    </a:cubicBezTo>
                    <a:lnTo>
                      <a:pt x="5671" y="1"/>
                    </a:ln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9">
                <a:extLst>
                  <a:ext uri="{FF2B5EF4-FFF2-40B4-BE49-F238E27FC236}">
                    <a16:creationId xmlns:a16="http://schemas.microsoft.com/office/drawing/2014/main" id="{FE717758-4870-6E0F-C667-AFEBC5D6E242}"/>
                  </a:ext>
                </a:extLst>
              </p:cNvPr>
              <p:cNvSpPr/>
              <p:nvPr/>
            </p:nvSpPr>
            <p:spPr>
              <a:xfrm flipH="1">
                <a:off x="6531711" y="830727"/>
                <a:ext cx="439152" cy="440199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9762" extrusionOk="0">
                    <a:moveTo>
                      <a:pt x="9970" y="0"/>
                    </a:moveTo>
                    <a:cubicBezTo>
                      <a:pt x="7108" y="0"/>
                      <a:pt x="4364" y="1306"/>
                      <a:pt x="2569" y="3585"/>
                    </a:cubicBezTo>
                    <a:cubicBezTo>
                      <a:pt x="534" y="6287"/>
                      <a:pt x="1" y="9857"/>
                      <a:pt x="1168" y="13026"/>
                    </a:cubicBezTo>
                    <a:cubicBezTo>
                      <a:pt x="2402" y="16195"/>
                      <a:pt x="5038" y="18596"/>
                      <a:pt x="8340" y="19497"/>
                    </a:cubicBezTo>
                    <a:cubicBezTo>
                      <a:pt x="8987" y="19666"/>
                      <a:pt x="9677" y="19762"/>
                      <a:pt x="10361" y="19762"/>
                    </a:cubicBezTo>
                    <a:cubicBezTo>
                      <a:pt x="11829" y="19762"/>
                      <a:pt x="13267" y="19322"/>
                      <a:pt x="14178" y="18229"/>
                    </a:cubicBezTo>
                    <a:cubicBezTo>
                      <a:pt x="15812" y="16328"/>
                      <a:pt x="15312" y="13126"/>
                      <a:pt x="17146" y="11424"/>
                    </a:cubicBezTo>
                    <a:cubicBezTo>
                      <a:pt x="17813" y="10824"/>
                      <a:pt x="18781" y="10424"/>
                      <a:pt x="19081" y="9556"/>
                    </a:cubicBezTo>
                    <a:cubicBezTo>
                      <a:pt x="19281" y="8956"/>
                      <a:pt x="19715" y="7989"/>
                      <a:pt x="19515" y="7388"/>
                    </a:cubicBezTo>
                    <a:cubicBezTo>
                      <a:pt x="19181" y="6354"/>
                      <a:pt x="18948" y="5187"/>
                      <a:pt x="18414" y="4253"/>
                    </a:cubicBezTo>
                    <a:cubicBezTo>
                      <a:pt x="17180" y="1918"/>
                      <a:pt x="14044" y="583"/>
                      <a:pt x="11442" y="116"/>
                    </a:cubicBezTo>
                    <a:cubicBezTo>
                      <a:pt x="10951" y="38"/>
                      <a:pt x="10458" y="0"/>
                      <a:pt x="99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9">
                <a:extLst>
                  <a:ext uri="{FF2B5EF4-FFF2-40B4-BE49-F238E27FC236}">
                    <a16:creationId xmlns:a16="http://schemas.microsoft.com/office/drawing/2014/main" id="{FD716348-CBBD-3965-9B79-387B15BC8B73}"/>
                  </a:ext>
                </a:extLst>
              </p:cNvPr>
              <p:cNvSpPr/>
              <p:nvPr/>
            </p:nvSpPr>
            <p:spPr>
              <a:xfrm flipH="1">
                <a:off x="6535409" y="902586"/>
                <a:ext cx="356690" cy="446458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20043" extrusionOk="0">
                    <a:moveTo>
                      <a:pt x="9537" y="1"/>
                    </a:moveTo>
                    <a:cubicBezTo>
                      <a:pt x="8326" y="1"/>
                      <a:pt x="7142" y="205"/>
                      <a:pt x="6005" y="593"/>
                    </a:cubicBezTo>
                    <a:cubicBezTo>
                      <a:pt x="4137" y="1160"/>
                      <a:pt x="2236" y="2061"/>
                      <a:pt x="1168" y="3695"/>
                    </a:cubicBezTo>
                    <a:cubicBezTo>
                      <a:pt x="167" y="5163"/>
                      <a:pt x="1" y="7064"/>
                      <a:pt x="167" y="8832"/>
                    </a:cubicBezTo>
                    <a:cubicBezTo>
                      <a:pt x="668" y="13536"/>
                      <a:pt x="3570" y="17605"/>
                      <a:pt x="7840" y="19607"/>
                    </a:cubicBezTo>
                    <a:cubicBezTo>
                      <a:pt x="8295" y="19834"/>
                      <a:pt x="9135" y="20043"/>
                      <a:pt x="9819" y="20043"/>
                    </a:cubicBezTo>
                    <a:cubicBezTo>
                      <a:pt x="10037" y="20043"/>
                      <a:pt x="10239" y="20022"/>
                      <a:pt x="10408" y="19974"/>
                    </a:cubicBezTo>
                    <a:cubicBezTo>
                      <a:pt x="11075" y="19707"/>
                      <a:pt x="11676" y="19240"/>
                      <a:pt x="12076" y="18573"/>
                    </a:cubicBezTo>
                    <a:cubicBezTo>
                      <a:pt x="13077" y="17105"/>
                      <a:pt x="13944" y="15537"/>
                      <a:pt x="14644" y="13869"/>
                    </a:cubicBezTo>
                    <a:cubicBezTo>
                      <a:pt x="15011" y="13035"/>
                      <a:pt x="15178" y="12135"/>
                      <a:pt x="15078" y="11201"/>
                    </a:cubicBezTo>
                    <a:cubicBezTo>
                      <a:pt x="14878" y="10033"/>
                      <a:pt x="14811" y="10634"/>
                      <a:pt x="14811" y="9433"/>
                    </a:cubicBezTo>
                    <a:cubicBezTo>
                      <a:pt x="14811" y="8966"/>
                      <a:pt x="15145" y="8265"/>
                      <a:pt x="15478" y="7465"/>
                    </a:cubicBezTo>
                    <a:cubicBezTo>
                      <a:pt x="16012" y="6130"/>
                      <a:pt x="15011" y="2928"/>
                      <a:pt x="14077" y="1861"/>
                    </a:cubicBezTo>
                    <a:cubicBezTo>
                      <a:pt x="13077" y="793"/>
                      <a:pt x="11709" y="159"/>
                      <a:pt x="10275" y="26"/>
                    </a:cubicBezTo>
                    <a:cubicBezTo>
                      <a:pt x="10028" y="9"/>
                      <a:pt x="9782" y="1"/>
                      <a:pt x="9537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9">
                <a:extLst>
                  <a:ext uri="{FF2B5EF4-FFF2-40B4-BE49-F238E27FC236}">
                    <a16:creationId xmlns:a16="http://schemas.microsoft.com/office/drawing/2014/main" id="{92ABB1DA-64C8-8EC3-68D7-65450B6E17CF}"/>
                  </a:ext>
                </a:extLst>
              </p:cNvPr>
              <p:cNvSpPr/>
              <p:nvPr/>
            </p:nvSpPr>
            <p:spPr>
              <a:xfrm flipH="1">
                <a:off x="6556971" y="793104"/>
                <a:ext cx="421309" cy="448151"/>
              </a:xfrm>
              <a:custGeom>
                <a:avLst/>
                <a:gdLst/>
                <a:ahLst/>
                <a:cxnLst/>
                <a:rect l="l" t="t" r="r" b="b"/>
                <a:pathLst>
                  <a:path w="18914" h="20119" extrusionOk="0">
                    <a:moveTo>
                      <a:pt x="9118" y="1"/>
                    </a:moveTo>
                    <a:cubicBezTo>
                      <a:pt x="8703" y="1"/>
                      <a:pt x="8287" y="34"/>
                      <a:pt x="7872" y="104"/>
                    </a:cubicBezTo>
                    <a:cubicBezTo>
                      <a:pt x="6205" y="471"/>
                      <a:pt x="4704" y="1338"/>
                      <a:pt x="3569" y="2606"/>
                    </a:cubicBezTo>
                    <a:cubicBezTo>
                      <a:pt x="2435" y="3873"/>
                      <a:pt x="1601" y="5341"/>
                      <a:pt x="1068" y="6976"/>
                    </a:cubicBezTo>
                    <a:cubicBezTo>
                      <a:pt x="234" y="9444"/>
                      <a:pt x="0" y="12179"/>
                      <a:pt x="801" y="14648"/>
                    </a:cubicBezTo>
                    <a:cubicBezTo>
                      <a:pt x="1601" y="17150"/>
                      <a:pt x="3469" y="19318"/>
                      <a:pt x="5971" y="20118"/>
                    </a:cubicBezTo>
                    <a:cubicBezTo>
                      <a:pt x="5938" y="17116"/>
                      <a:pt x="7405" y="14281"/>
                      <a:pt x="9841" y="12546"/>
                    </a:cubicBezTo>
                    <a:cubicBezTo>
                      <a:pt x="11675" y="11279"/>
                      <a:pt x="13943" y="10712"/>
                      <a:pt x="15811" y="9477"/>
                    </a:cubicBezTo>
                    <a:cubicBezTo>
                      <a:pt x="17012" y="8644"/>
                      <a:pt x="18013" y="7576"/>
                      <a:pt x="18714" y="6275"/>
                    </a:cubicBezTo>
                    <a:cubicBezTo>
                      <a:pt x="18847" y="6108"/>
                      <a:pt x="18914" y="5875"/>
                      <a:pt x="18914" y="5675"/>
                    </a:cubicBezTo>
                    <a:cubicBezTo>
                      <a:pt x="18847" y="5308"/>
                      <a:pt x="18647" y="4974"/>
                      <a:pt x="18347" y="4741"/>
                    </a:cubicBezTo>
                    <a:cubicBezTo>
                      <a:pt x="16912" y="3373"/>
                      <a:pt x="15311" y="2206"/>
                      <a:pt x="13610" y="1205"/>
                    </a:cubicBezTo>
                    <a:cubicBezTo>
                      <a:pt x="12214" y="468"/>
                      <a:pt x="10673" y="1"/>
                      <a:pt x="9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9">
                <a:extLst>
                  <a:ext uri="{FF2B5EF4-FFF2-40B4-BE49-F238E27FC236}">
                    <a16:creationId xmlns:a16="http://schemas.microsoft.com/office/drawing/2014/main" id="{F897E8FE-C106-A6EA-9039-1223C2D10E73}"/>
                  </a:ext>
                </a:extLst>
              </p:cNvPr>
              <p:cNvSpPr/>
              <p:nvPr/>
            </p:nvSpPr>
            <p:spPr>
              <a:xfrm flipH="1">
                <a:off x="6571828" y="1086689"/>
                <a:ext cx="78029" cy="153831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6906" extrusionOk="0">
                    <a:moveTo>
                      <a:pt x="2769" y="0"/>
                    </a:moveTo>
                    <a:cubicBezTo>
                      <a:pt x="2202" y="434"/>
                      <a:pt x="2035" y="634"/>
                      <a:pt x="1901" y="1068"/>
                    </a:cubicBezTo>
                    <a:cubicBezTo>
                      <a:pt x="1835" y="1435"/>
                      <a:pt x="1835" y="1768"/>
                      <a:pt x="1935" y="2135"/>
                    </a:cubicBezTo>
                    <a:lnTo>
                      <a:pt x="1968" y="2268"/>
                    </a:lnTo>
                    <a:cubicBezTo>
                      <a:pt x="2168" y="3202"/>
                      <a:pt x="2468" y="4103"/>
                      <a:pt x="2902" y="4970"/>
                    </a:cubicBezTo>
                    <a:cubicBezTo>
                      <a:pt x="3002" y="5171"/>
                      <a:pt x="3069" y="5371"/>
                      <a:pt x="3002" y="5604"/>
                    </a:cubicBezTo>
                    <a:cubicBezTo>
                      <a:pt x="2969" y="5704"/>
                      <a:pt x="2869" y="5804"/>
                      <a:pt x="2769" y="5871"/>
                    </a:cubicBezTo>
                    <a:cubicBezTo>
                      <a:pt x="2152" y="6282"/>
                      <a:pt x="1436" y="6495"/>
                      <a:pt x="713" y="6495"/>
                    </a:cubicBezTo>
                    <a:cubicBezTo>
                      <a:pt x="498" y="6495"/>
                      <a:pt x="281" y="6476"/>
                      <a:pt x="67" y="6438"/>
                    </a:cubicBezTo>
                    <a:lnTo>
                      <a:pt x="0" y="6838"/>
                    </a:lnTo>
                    <a:cubicBezTo>
                      <a:pt x="234" y="6905"/>
                      <a:pt x="467" y="6905"/>
                      <a:pt x="734" y="6905"/>
                    </a:cubicBezTo>
                    <a:cubicBezTo>
                      <a:pt x="1534" y="6905"/>
                      <a:pt x="2335" y="6672"/>
                      <a:pt x="3002" y="6205"/>
                    </a:cubicBezTo>
                    <a:cubicBezTo>
                      <a:pt x="3169" y="6105"/>
                      <a:pt x="3336" y="5938"/>
                      <a:pt x="3402" y="5738"/>
                    </a:cubicBezTo>
                    <a:cubicBezTo>
                      <a:pt x="3503" y="5437"/>
                      <a:pt x="3436" y="5070"/>
                      <a:pt x="3269" y="4804"/>
                    </a:cubicBezTo>
                    <a:cubicBezTo>
                      <a:pt x="2869" y="3970"/>
                      <a:pt x="2569" y="3069"/>
                      <a:pt x="2402" y="2168"/>
                    </a:cubicBezTo>
                    <a:lnTo>
                      <a:pt x="2368" y="2035"/>
                    </a:lnTo>
                    <a:cubicBezTo>
                      <a:pt x="2268" y="1735"/>
                      <a:pt x="2268" y="1468"/>
                      <a:pt x="2302" y="1201"/>
                    </a:cubicBezTo>
                    <a:cubicBezTo>
                      <a:pt x="2402" y="867"/>
                      <a:pt x="2468" y="767"/>
                      <a:pt x="3036" y="300"/>
                    </a:cubicBezTo>
                    <a:lnTo>
                      <a:pt x="27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9">
                <a:extLst>
                  <a:ext uri="{FF2B5EF4-FFF2-40B4-BE49-F238E27FC236}">
                    <a16:creationId xmlns:a16="http://schemas.microsoft.com/office/drawing/2014/main" id="{58671E34-4775-20FB-AC3F-79D633F58E1B}"/>
                  </a:ext>
                </a:extLst>
              </p:cNvPr>
              <p:cNvSpPr/>
              <p:nvPr/>
            </p:nvSpPr>
            <p:spPr>
              <a:xfrm flipH="1">
                <a:off x="6622348" y="1270948"/>
                <a:ext cx="49072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7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0" y="477"/>
                      <a:pt x="683" y="720"/>
                      <a:pt x="1138" y="720"/>
                    </a:cubicBezTo>
                    <a:cubicBezTo>
                      <a:pt x="1544" y="720"/>
                      <a:pt x="1951" y="527"/>
                      <a:pt x="2202" y="134"/>
                    </a:cubicBezTo>
                    <a:lnTo>
                      <a:pt x="2202" y="134"/>
                    </a:lnTo>
                    <a:cubicBezTo>
                      <a:pt x="2029" y="142"/>
                      <a:pt x="1856" y="146"/>
                      <a:pt x="1683" y="146"/>
                    </a:cubicBezTo>
                    <a:cubicBezTo>
                      <a:pt x="1122" y="146"/>
                      <a:pt x="561" y="10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9">
                <a:extLst>
                  <a:ext uri="{FF2B5EF4-FFF2-40B4-BE49-F238E27FC236}">
                    <a16:creationId xmlns:a16="http://schemas.microsoft.com/office/drawing/2014/main" id="{B912C3C5-ADCA-8C36-A449-4EA92FF1510C}"/>
                  </a:ext>
                </a:extLst>
              </p:cNvPr>
              <p:cNvSpPr/>
              <p:nvPr/>
            </p:nvSpPr>
            <p:spPr>
              <a:xfrm flipH="1">
                <a:off x="6656540" y="1067131"/>
                <a:ext cx="78787" cy="2477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112" extrusionOk="0">
                    <a:moveTo>
                      <a:pt x="3162" y="1"/>
                    </a:moveTo>
                    <a:cubicBezTo>
                      <a:pt x="2060" y="1"/>
                      <a:pt x="990" y="262"/>
                      <a:pt x="1" y="711"/>
                    </a:cubicBezTo>
                    <a:lnTo>
                      <a:pt x="168" y="1112"/>
                    </a:lnTo>
                    <a:cubicBezTo>
                      <a:pt x="1086" y="667"/>
                      <a:pt x="2110" y="433"/>
                      <a:pt x="3145" y="433"/>
                    </a:cubicBezTo>
                    <a:cubicBezTo>
                      <a:pt x="3276" y="433"/>
                      <a:pt x="3406" y="437"/>
                      <a:pt x="3537" y="445"/>
                    </a:cubicBezTo>
                    <a:lnTo>
                      <a:pt x="3537" y="11"/>
                    </a:lnTo>
                    <a:cubicBezTo>
                      <a:pt x="3411" y="4"/>
                      <a:pt x="3287" y="1"/>
                      <a:pt x="3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9">
                <a:extLst>
                  <a:ext uri="{FF2B5EF4-FFF2-40B4-BE49-F238E27FC236}">
                    <a16:creationId xmlns:a16="http://schemas.microsoft.com/office/drawing/2014/main" id="{BF1DEC21-F8AC-A1F2-D260-F34133ED3AD0}"/>
                  </a:ext>
                </a:extLst>
              </p:cNvPr>
              <p:cNvSpPr/>
              <p:nvPr/>
            </p:nvSpPr>
            <p:spPr>
              <a:xfrm flipH="1">
                <a:off x="6664715" y="1104509"/>
                <a:ext cx="29737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02" extrusionOk="0">
                    <a:moveTo>
                      <a:pt x="912" y="1"/>
                    </a:moveTo>
                    <a:cubicBezTo>
                      <a:pt x="794" y="1"/>
                      <a:pt x="690" y="45"/>
                      <a:pt x="601" y="134"/>
                    </a:cubicBezTo>
                    <a:cubicBezTo>
                      <a:pt x="267" y="401"/>
                      <a:pt x="34" y="801"/>
                      <a:pt x="1" y="1202"/>
                    </a:cubicBezTo>
                    <a:cubicBezTo>
                      <a:pt x="401" y="1102"/>
                      <a:pt x="801" y="1068"/>
                      <a:pt x="1201" y="1068"/>
                    </a:cubicBezTo>
                    <a:cubicBezTo>
                      <a:pt x="1201" y="868"/>
                      <a:pt x="1235" y="701"/>
                      <a:pt x="1268" y="501"/>
                    </a:cubicBezTo>
                    <a:cubicBezTo>
                      <a:pt x="1335" y="334"/>
                      <a:pt x="1235" y="134"/>
                      <a:pt x="1101" y="34"/>
                    </a:cubicBezTo>
                    <a:cubicBezTo>
                      <a:pt x="1035" y="12"/>
                      <a:pt x="972" y="1"/>
                      <a:pt x="9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9">
                <a:extLst>
                  <a:ext uri="{FF2B5EF4-FFF2-40B4-BE49-F238E27FC236}">
                    <a16:creationId xmlns:a16="http://schemas.microsoft.com/office/drawing/2014/main" id="{0C640B97-D0D9-74F5-2D9D-60AF2DBC9C86}"/>
                  </a:ext>
                </a:extLst>
              </p:cNvPr>
              <p:cNvSpPr/>
              <p:nvPr/>
            </p:nvSpPr>
            <p:spPr>
              <a:xfrm flipH="1">
                <a:off x="6563653" y="1103484"/>
                <a:ext cx="20827" cy="1962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1" extrusionOk="0">
                    <a:moveTo>
                      <a:pt x="668" y="1"/>
                    </a:moveTo>
                    <a:cubicBezTo>
                      <a:pt x="570" y="1"/>
                      <a:pt x="476" y="38"/>
                      <a:pt x="401" y="113"/>
                    </a:cubicBezTo>
                    <a:cubicBezTo>
                      <a:pt x="167" y="314"/>
                      <a:pt x="34" y="580"/>
                      <a:pt x="0" y="881"/>
                    </a:cubicBezTo>
                    <a:cubicBezTo>
                      <a:pt x="267" y="814"/>
                      <a:pt x="534" y="781"/>
                      <a:pt x="834" y="781"/>
                    </a:cubicBezTo>
                    <a:cubicBezTo>
                      <a:pt x="834" y="647"/>
                      <a:pt x="868" y="480"/>
                      <a:pt x="901" y="347"/>
                    </a:cubicBezTo>
                    <a:cubicBezTo>
                      <a:pt x="934" y="214"/>
                      <a:pt x="868" y="80"/>
                      <a:pt x="768" y="13"/>
                    </a:cubicBezTo>
                    <a:cubicBezTo>
                      <a:pt x="734" y="5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9">
                <a:extLst>
                  <a:ext uri="{FF2B5EF4-FFF2-40B4-BE49-F238E27FC236}">
                    <a16:creationId xmlns:a16="http://schemas.microsoft.com/office/drawing/2014/main" id="{3F5071C1-6351-4AF9-0231-949D3D3023A5}"/>
                  </a:ext>
                </a:extLst>
              </p:cNvPr>
              <p:cNvSpPr/>
              <p:nvPr/>
            </p:nvSpPr>
            <p:spPr>
              <a:xfrm flipH="1">
                <a:off x="6548061" y="1065884"/>
                <a:ext cx="2007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501" extrusionOk="0">
                    <a:moveTo>
                      <a:pt x="100" y="0"/>
                    </a:moveTo>
                    <a:lnTo>
                      <a:pt x="0" y="400"/>
                    </a:lnTo>
                    <a:cubicBezTo>
                      <a:pt x="67" y="434"/>
                      <a:pt x="267" y="434"/>
                      <a:pt x="434" y="467"/>
                    </a:cubicBezTo>
                    <a:cubicBezTo>
                      <a:pt x="567" y="467"/>
                      <a:pt x="734" y="501"/>
                      <a:pt x="801" y="501"/>
                    </a:cubicBezTo>
                    <a:lnTo>
                      <a:pt x="901" y="100"/>
                    </a:lnTo>
                    <a:cubicBezTo>
                      <a:pt x="834" y="67"/>
                      <a:pt x="634" y="67"/>
                      <a:pt x="467" y="34"/>
                    </a:cubicBezTo>
                    <a:cubicBezTo>
                      <a:pt x="3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9">
                <a:extLst>
                  <a:ext uri="{FF2B5EF4-FFF2-40B4-BE49-F238E27FC236}">
                    <a16:creationId xmlns:a16="http://schemas.microsoft.com/office/drawing/2014/main" id="{16429451-9723-4A8C-093C-A07A050F0C7D}"/>
                  </a:ext>
                </a:extLst>
              </p:cNvPr>
              <p:cNvSpPr/>
              <p:nvPr/>
            </p:nvSpPr>
            <p:spPr>
              <a:xfrm flipH="1">
                <a:off x="6097772" y="1813856"/>
                <a:ext cx="500831" cy="961523"/>
              </a:xfrm>
              <a:custGeom>
                <a:avLst/>
                <a:gdLst/>
                <a:ahLst/>
                <a:cxnLst/>
                <a:rect l="l" t="t" r="r" b="b"/>
                <a:pathLst>
                  <a:path w="22484" h="43166" extrusionOk="0">
                    <a:moveTo>
                      <a:pt x="17629" y="1"/>
                    </a:moveTo>
                    <a:cubicBezTo>
                      <a:pt x="15216" y="1"/>
                      <a:pt x="13573" y="2434"/>
                      <a:pt x="12610" y="4682"/>
                    </a:cubicBezTo>
                    <a:cubicBezTo>
                      <a:pt x="10842" y="8818"/>
                      <a:pt x="10375" y="13288"/>
                      <a:pt x="9974" y="17758"/>
                    </a:cubicBezTo>
                    <a:cubicBezTo>
                      <a:pt x="9641" y="21627"/>
                      <a:pt x="9074" y="25630"/>
                      <a:pt x="7239" y="29033"/>
                    </a:cubicBezTo>
                    <a:cubicBezTo>
                      <a:pt x="7039" y="29166"/>
                      <a:pt x="6839" y="29333"/>
                      <a:pt x="6639" y="29466"/>
                    </a:cubicBezTo>
                    <a:lnTo>
                      <a:pt x="6639" y="29500"/>
                    </a:lnTo>
                    <a:cubicBezTo>
                      <a:pt x="6172" y="29800"/>
                      <a:pt x="5705" y="30100"/>
                      <a:pt x="5271" y="30467"/>
                    </a:cubicBezTo>
                    <a:cubicBezTo>
                      <a:pt x="5104" y="30500"/>
                      <a:pt x="4938" y="30534"/>
                      <a:pt x="4804" y="30567"/>
                    </a:cubicBezTo>
                    <a:cubicBezTo>
                      <a:pt x="4070" y="30734"/>
                      <a:pt x="3303" y="30801"/>
                      <a:pt x="2703" y="31268"/>
                    </a:cubicBezTo>
                    <a:cubicBezTo>
                      <a:pt x="1869" y="31968"/>
                      <a:pt x="1702" y="33269"/>
                      <a:pt x="835" y="33869"/>
                    </a:cubicBezTo>
                    <a:cubicBezTo>
                      <a:pt x="634" y="34003"/>
                      <a:pt x="1" y="34370"/>
                      <a:pt x="34" y="34603"/>
                    </a:cubicBezTo>
                    <a:cubicBezTo>
                      <a:pt x="67" y="34803"/>
                      <a:pt x="434" y="34870"/>
                      <a:pt x="1001" y="34870"/>
                    </a:cubicBezTo>
                    <a:cubicBezTo>
                      <a:pt x="1502" y="34803"/>
                      <a:pt x="1969" y="34670"/>
                      <a:pt x="2369" y="34403"/>
                    </a:cubicBezTo>
                    <a:cubicBezTo>
                      <a:pt x="2836" y="33970"/>
                      <a:pt x="3336" y="33569"/>
                      <a:pt x="3837" y="33202"/>
                    </a:cubicBezTo>
                    <a:lnTo>
                      <a:pt x="3837" y="33202"/>
                    </a:lnTo>
                    <a:cubicBezTo>
                      <a:pt x="3570" y="33869"/>
                      <a:pt x="2569" y="34703"/>
                      <a:pt x="2469" y="35371"/>
                    </a:cubicBezTo>
                    <a:cubicBezTo>
                      <a:pt x="2269" y="36505"/>
                      <a:pt x="2169" y="37672"/>
                      <a:pt x="2169" y="38806"/>
                    </a:cubicBezTo>
                    <a:lnTo>
                      <a:pt x="1935" y="40908"/>
                    </a:lnTo>
                    <a:cubicBezTo>
                      <a:pt x="1869" y="41175"/>
                      <a:pt x="1935" y="41442"/>
                      <a:pt x="2102" y="41675"/>
                    </a:cubicBezTo>
                    <a:cubicBezTo>
                      <a:pt x="2198" y="41771"/>
                      <a:pt x="2327" y="41805"/>
                      <a:pt x="2467" y="41805"/>
                    </a:cubicBezTo>
                    <a:cubicBezTo>
                      <a:pt x="2669" y="41805"/>
                      <a:pt x="2892" y="41734"/>
                      <a:pt x="3070" y="41675"/>
                    </a:cubicBezTo>
                    <a:lnTo>
                      <a:pt x="3070" y="41675"/>
                    </a:lnTo>
                    <a:cubicBezTo>
                      <a:pt x="3270" y="41975"/>
                      <a:pt x="2936" y="42442"/>
                      <a:pt x="3170" y="42776"/>
                    </a:cubicBezTo>
                    <a:cubicBezTo>
                      <a:pt x="3253" y="42880"/>
                      <a:pt x="3389" y="42932"/>
                      <a:pt x="3527" y="42932"/>
                    </a:cubicBezTo>
                    <a:cubicBezTo>
                      <a:pt x="3611" y="42932"/>
                      <a:pt x="3695" y="42913"/>
                      <a:pt x="3770" y="42876"/>
                    </a:cubicBezTo>
                    <a:cubicBezTo>
                      <a:pt x="3970" y="42742"/>
                      <a:pt x="4137" y="42576"/>
                      <a:pt x="4270" y="42376"/>
                    </a:cubicBezTo>
                    <a:cubicBezTo>
                      <a:pt x="4337" y="42609"/>
                      <a:pt x="4437" y="42809"/>
                      <a:pt x="4604" y="43009"/>
                    </a:cubicBezTo>
                    <a:cubicBezTo>
                      <a:pt x="4708" y="43114"/>
                      <a:pt x="4839" y="43166"/>
                      <a:pt x="4979" y="43166"/>
                    </a:cubicBezTo>
                    <a:cubicBezTo>
                      <a:pt x="5063" y="43166"/>
                      <a:pt x="5150" y="43147"/>
                      <a:pt x="5238" y="43109"/>
                    </a:cubicBezTo>
                    <a:cubicBezTo>
                      <a:pt x="5338" y="43009"/>
                      <a:pt x="5438" y="42876"/>
                      <a:pt x="5605" y="42876"/>
                    </a:cubicBezTo>
                    <a:cubicBezTo>
                      <a:pt x="5738" y="42876"/>
                      <a:pt x="5805" y="42976"/>
                      <a:pt x="5905" y="43043"/>
                    </a:cubicBezTo>
                    <a:cubicBezTo>
                      <a:pt x="6105" y="43009"/>
                      <a:pt x="6339" y="42943"/>
                      <a:pt x="6572" y="42843"/>
                    </a:cubicBezTo>
                    <a:cubicBezTo>
                      <a:pt x="6806" y="42376"/>
                      <a:pt x="6972" y="41875"/>
                      <a:pt x="7106" y="41375"/>
                    </a:cubicBezTo>
                    <a:cubicBezTo>
                      <a:pt x="7306" y="40141"/>
                      <a:pt x="7606" y="38906"/>
                      <a:pt x="7973" y="37706"/>
                    </a:cubicBezTo>
                    <a:cubicBezTo>
                      <a:pt x="8273" y="37305"/>
                      <a:pt x="8573" y="36905"/>
                      <a:pt x="8940" y="36538"/>
                    </a:cubicBezTo>
                    <a:cubicBezTo>
                      <a:pt x="9908" y="35504"/>
                      <a:pt x="11075" y="34637"/>
                      <a:pt x="11909" y="33469"/>
                    </a:cubicBezTo>
                    <a:cubicBezTo>
                      <a:pt x="12510" y="32669"/>
                      <a:pt x="12810" y="31701"/>
                      <a:pt x="12810" y="30700"/>
                    </a:cubicBezTo>
                    <a:cubicBezTo>
                      <a:pt x="15078" y="24229"/>
                      <a:pt x="19181" y="17658"/>
                      <a:pt x="21182" y="11220"/>
                    </a:cubicBezTo>
                    <a:cubicBezTo>
                      <a:pt x="21816" y="9052"/>
                      <a:pt x="22483" y="6817"/>
                      <a:pt x="22150" y="4582"/>
                    </a:cubicBezTo>
                    <a:cubicBezTo>
                      <a:pt x="21816" y="2347"/>
                      <a:pt x="20148" y="179"/>
                      <a:pt x="17913" y="12"/>
                    </a:cubicBezTo>
                    <a:cubicBezTo>
                      <a:pt x="17818" y="4"/>
                      <a:pt x="17723" y="1"/>
                      <a:pt x="17629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9">
                <a:extLst>
                  <a:ext uri="{FF2B5EF4-FFF2-40B4-BE49-F238E27FC236}">
                    <a16:creationId xmlns:a16="http://schemas.microsoft.com/office/drawing/2014/main" id="{D7230103-0B84-CC9E-5EDF-BF36B688DD73}"/>
                  </a:ext>
                </a:extLst>
              </p:cNvPr>
              <p:cNvSpPr/>
              <p:nvPr/>
            </p:nvSpPr>
            <p:spPr>
              <a:xfrm flipH="1">
                <a:off x="6516854" y="2618073"/>
                <a:ext cx="20070" cy="10999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4938" extrusionOk="0">
                    <a:moveTo>
                      <a:pt x="901" y="0"/>
                    </a:moveTo>
                    <a:cubicBezTo>
                      <a:pt x="234" y="1568"/>
                      <a:pt x="0" y="3269"/>
                      <a:pt x="167" y="4937"/>
                    </a:cubicBezTo>
                    <a:cubicBezTo>
                      <a:pt x="301" y="3303"/>
                      <a:pt x="601" y="1635"/>
                      <a:pt x="901" y="0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9">
                <a:extLst>
                  <a:ext uri="{FF2B5EF4-FFF2-40B4-BE49-F238E27FC236}">
                    <a16:creationId xmlns:a16="http://schemas.microsoft.com/office/drawing/2014/main" id="{C8254216-FDC4-2EA9-396D-95DC0649E990}"/>
                  </a:ext>
                </a:extLst>
              </p:cNvPr>
              <p:cNvSpPr/>
              <p:nvPr/>
            </p:nvSpPr>
            <p:spPr>
              <a:xfrm flipH="1">
                <a:off x="6487874" y="2633665"/>
                <a:ext cx="28245" cy="133026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972" extrusionOk="0">
                    <a:moveTo>
                      <a:pt x="1268" y="1"/>
                    </a:moveTo>
                    <a:lnTo>
                      <a:pt x="1268" y="1"/>
                    </a:lnTo>
                    <a:cubicBezTo>
                      <a:pt x="501" y="1902"/>
                      <a:pt x="267" y="3937"/>
                      <a:pt x="0" y="5972"/>
                    </a:cubicBezTo>
                    <a:cubicBezTo>
                      <a:pt x="267" y="5738"/>
                      <a:pt x="434" y="5438"/>
                      <a:pt x="501" y="5105"/>
                    </a:cubicBezTo>
                    <a:cubicBezTo>
                      <a:pt x="567" y="4771"/>
                      <a:pt x="601" y="4437"/>
                      <a:pt x="601" y="4104"/>
                    </a:cubicBezTo>
                    <a:cubicBezTo>
                      <a:pt x="667" y="2736"/>
                      <a:pt x="901" y="1335"/>
                      <a:pt x="1268" y="1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9">
                <a:extLst>
                  <a:ext uri="{FF2B5EF4-FFF2-40B4-BE49-F238E27FC236}">
                    <a16:creationId xmlns:a16="http://schemas.microsoft.com/office/drawing/2014/main" id="{324073FE-6078-4280-5ABB-060441B88C65}"/>
                  </a:ext>
                </a:extLst>
              </p:cNvPr>
              <p:cNvSpPr/>
              <p:nvPr/>
            </p:nvSpPr>
            <p:spPr>
              <a:xfrm flipH="1">
                <a:off x="6452947" y="2643333"/>
                <a:ext cx="29737" cy="12647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5678" extrusionOk="0">
                    <a:moveTo>
                      <a:pt x="1335" y="1"/>
                    </a:moveTo>
                    <a:lnTo>
                      <a:pt x="1335" y="1"/>
                    </a:lnTo>
                    <a:cubicBezTo>
                      <a:pt x="701" y="768"/>
                      <a:pt x="334" y="1735"/>
                      <a:pt x="267" y="2736"/>
                    </a:cubicBezTo>
                    <a:cubicBezTo>
                      <a:pt x="167" y="3703"/>
                      <a:pt x="201" y="4704"/>
                      <a:pt x="0" y="5671"/>
                    </a:cubicBezTo>
                    <a:cubicBezTo>
                      <a:pt x="26" y="5676"/>
                      <a:pt x="52" y="5678"/>
                      <a:pt x="76" y="5678"/>
                    </a:cubicBezTo>
                    <a:cubicBezTo>
                      <a:pt x="243" y="5678"/>
                      <a:pt x="380" y="5583"/>
                      <a:pt x="467" y="5438"/>
                    </a:cubicBezTo>
                    <a:cubicBezTo>
                      <a:pt x="567" y="5304"/>
                      <a:pt x="634" y="5138"/>
                      <a:pt x="668" y="4937"/>
                    </a:cubicBezTo>
                    <a:cubicBezTo>
                      <a:pt x="701" y="4470"/>
                      <a:pt x="701" y="4037"/>
                      <a:pt x="701" y="3570"/>
                    </a:cubicBezTo>
                    <a:cubicBezTo>
                      <a:pt x="701" y="2369"/>
                      <a:pt x="901" y="1135"/>
                      <a:pt x="1335" y="1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9">
                <a:extLst>
                  <a:ext uri="{FF2B5EF4-FFF2-40B4-BE49-F238E27FC236}">
                    <a16:creationId xmlns:a16="http://schemas.microsoft.com/office/drawing/2014/main" id="{5FC87428-C05F-7D41-4138-229BF391C00C}"/>
                  </a:ext>
                </a:extLst>
              </p:cNvPr>
              <p:cNvSpPr/>
              <p:nvPr/>
            </p:nvSpPr>
            <p:spPr>
              <a:xfrm flipH="1">
                <a:off x="6355605" y="2380220"/>
                <a:ext cx="57915" cy="69698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129" extrusionOk="0">
                    <a:moveTo>
                      <a:pt x="1955" y="1"/>
                    </a:moveTo>
                    <a:cubicBezTo>
                      <a:pt x="1715" y="1"/>
                      <a:pt x="1456" y="122"/>
                      <a:pt x="1265" y="271"/>
                    </a:cubicBezTo>
                    <a:cubicBezTo>
                      <a:pt x="698" y="705"/>
                      <a:pt x="331" y="1338"/>
                      <a:pt x="231" y="2039"/>
                    </a:cubicBezTo>
                    <a:cubicBezTo>
                      <a:pt x="0" y="2639"/>
                      <a:pt x="473" y="3128"/>
                      <a:pt x="974" y="3128"/>
                    </a:cubicBezTo>
                    <a:cubicBezTo>
                      <a:pt x="1196" y="3128"/>
                      <a:pt x="1424" y="3032"/>
                      <a:pt x="1599" y="2806"/>
                    </a:cubicBezTo>
                    <a:cubicBezTo>
                      <a:pt x="2199" y="2339"/>
                      <a:pt x="2533" y="1605"/>
                      <a:pt x="2566" y="871"/>
                    </a:cubicBezTo>
                    <a:cubicBezTo>
                      <a:pt x="2599" y="604"/>
                      <a:pt x="2499" y="338"/>
                      <a:pt x="2333" y="137"/>
                    </a:cubicBezTo>
                    <a:cubicBezTo>
                      <a:pt x="2223" y="40"/>
                      <a:pt x="2092" y="1"/>
                      <a:pt x="1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9">
                <a:extLst>
                  <a:ext uri="{FF2B5EF4-FFF2-40B4-BE49-F238E27FC236}">
                    <a16:creationId xmlns:a16="http://schemas.microsoft.com/office/drawing/2014/main" id="{23E15B1A-E399-7D8F-EBDC-2B051A6B6199}"/>
                  </a:ext>
                </a:extLst>
              </p:cNvPr>
              <p:cNvSpPr/>
              <p:nvPr/>
            </p:nvSpPr>
            <p:spPr>
              <a:xfrm flipH="1">
                <a:off x="6012325" y="2368281"/>
                <a:ext cx="381192" cy="113825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5110" extrusionOk="0">
                    <a:moveTo>
                      <a:pt x="3098" y="1"/>
                    </a:moveTo>
                    <a:cubicBezTo>
                      <a:pt x="1864" y="1"/>
                      <a:pt x="670" y="649"/>
                      <a:pt x="34" y="1808"/>
                    </a:cubicBezTo>
                    <a:cubicBezTo>
                      <a:pt x="0" y="1874"/>
                      <a:pt x="34" y="2008"/>
                      <a:pt x="134" y="2074"/>
                    </a:cubicBezTo>
                    <a:cubicBezTo>
                      <a:pt x="159" y="2083"/>
                      <a:pt x="184" y="2087"/>
                      <a:pt x="208" y="2087"/>
                    </a:cubicBezTo>
                    <a:cubicBezTo>
                      <a:pt x="282" y="2087"/>
                      <a:pt x="351" y="2049"/>
                      <a:pt x="401" y="1974"/>
                    </a:cubicBezTo>
                    <a:cubicBezTo>
                      <a:pt x="967" y="978"/>
                      <a:pt x="2009" y="412"/>
                      <a:pt x="3079" y="412"/>
                    </a:cubicBezTo>
                    <a:cubicBezTo>
                      <a:pt x="3586" y="412"/>
                      <a:pt x="4099" y="539"/>
                      <a:pt x="4570" y="807"/>
                    </a:cubicBezTo>
                    <a:cubicBezTo>
                      <a:pt x="5137" y="1174"/>
                      <a:pt x="5638" y="1674"/>
                      <a:pt x="6038" y="2241"/>
                    </a:cubicBezTo>
                    <a:cubicBezTo>
                      <a:pt x="6405" y="2708"/>
                      <a:pt x="6838" y="3175"/>
                      <a:pt x="7305" y="3576"/>
                    </a:cubicBezTo>
                    <a:cubicBezTo>
                      <a:pt x="8229" y="4244"/>
                      <a:pt x="9456" y="4579"/>
                      <a:pt x="11074" y="4579"/>
                    </a:cubicBezTo>
                    <a:cubicBezTo>
                      <a:pt x="11152" y="4579"/>
                      <a:pt x="11229" y="4578"/>
                      <a:pt x="11308" y="4576"/>
                    </a:cubicBezTo>
                    <a:cubicBezTo>
                      <a:pt x="11875" y="4543"/>
                      <a:pt x="12442" y="4476"/>
                      <a:pt x="12976" y="4309"/>
                    </a:cubicBezTo>
                    <a:cubicBezTo>
                      <a:pt x="13477" y="4159"/>
                      <a:pt x="13996" y="4084"/>
                      <a:pt x="14519" y="4084"/>
                    </a:cubicBezTo>
                    <a:cubicBezTo>
                      <a:pt x="14694" y="4084"/>
                      <a:pt x="14869" y="4093"/>
                      <a:pt x="15044" y="4109"/>
                    </a:cubicBezTo>
                    <a:cubicBezTo>
                      <a:pt x="16012" y="4243"/>
                      <a:pt x="16078" y="4376"/>
                      <a:pt x="16412" y="4810"/>
                    </a:cubicBezTo>
                    <a:lnTo>
                      <a:pt x="17112" y="5110"/>
                    </a:lnTo>
                    <a:cubicBezTo>
                      <a:pt x="16712" y="4510"/>
                      <a:pt x="16345" y="3876"/>
                      <a:pt x="15144" y="3709"/>
                    </a:cubicBezTo>
                    <a:cubicBezTo>
                      <a:pt x="14924" y="3679"/>
                      <a:pt x="14701" y="3664"/>
                      <a:pt x="14477" y="3664"/>
                    </a:cubicBezTo>
                    <a:cubicBezTo>
                      <a:pt x="13953" y="3664"/>
                      <a:pt x="13423" y="3746"/>
                      <a:pt x="12909" y="3909"/>
                    </a:cubicBezTo>
                    <a:cubicBezTo>
                      <a:pt x="12376" y="4043"/>
                      <a:pt x="11842" y="4143"/>
                      <a:pt x="11308" y="4176"/>
                    </a:cubicBezTo>
                    <a:cubicBezTo>
                      <a:pt x="9674" y="4176"/>
                      <a:pt x="8440" y="3876"/>
                      <a:pt x="7572" y="3242"/>
                    </a:cubicBezTo>
                    <a:cubicBezTo>
                      <a:pt x="7139" y="2842"/>
                      <a:pt x="6738" y="2441"/>
                      <a:pt x="6371" y="1974"/>
                    </a:cubicBezTo>
                    <a:cubicBezTo>
                      <a:pt x="5938" y="1374"/>
                      <a:pt x="5404" y="874"/>
                      <a:pt x="4804" y="440"/>
                    </a:cubicBezTo>
                    <a:cubicBezTo>
                      <a:pt x="4262" y="142"/>
                      <a:pt x="3675" y="1"/>
                      <a:pt x="30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9">
                <a:extLst>
                  <a:ext uri="{FF2B5EF4-FFF2-40B4-BE49-F238E27FC236}">
                    <a16:creationId xmlns:a16="http://schemas.microsoft.com/office/drawing/2014/main" id="{85AC80CA-8A64-82E6-FC27-3A1DD6C629DD}"/>
                  </a:ext>
                </a:extLst>
              </p:cNvPr>
              <p:cNvSpPr/>
              <p:nvPr/>
            </p:nvSpPr>
            <p:spPr>
              <a:xfrm flipH="1">
                <a:off x="6555478" y="1446230"/>
                <a:ext cx="57514" cy="5326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391" extrusionOk="0">
                    <a:moveTo>
                      <a:pt x="1281" y="0"/>
                    </a:moveTo>
                    <a:cubicBezTo>
                      <a:pt x="595" y="0"/>
                      <a:pt x="1" y="615"/>
                      <a:pt x="113" y="1372"/>
                    </a:cubicBezTo>
                    <a:cubicBezTo>
                      <a:pt x="203" y="2035"/>
                      <a:pt x="745" y="2390"/>
                      <a:pt x="1290" y="2390"/>
                    </a:cubicBezTo>
                    <a:cubicBezTo>
                      <a:pt x="1759" y="2390"/>
                      <a:pt x="2229" y="2127"/>
                      <a:pt x="2415" y="1572"/>
                    </a:cubicBezTo>
                    <a:cubicBezTo>
                      <a:pt x="2581" y="938"/>
                      <a:pt x="2281" y="304"/>
                      <a:pt x="1681" y="71"/>
                    </a:cubicBezTo>
                    <a:cubicBezTo>
                      <a:pt x="1547" y="23"/>
                      <a:pt x="1413" y="0"/>
                      <a:pt x="12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9">
                <a:extLst>
                  <a:ext uri="{FF2B5EF4-FFF2-40B4-BE49-F238E27FC236}">
                    <a16:creationId xmlns:a16="http://schemas.microsoft.com/office/drawing/2014/main" id="{AA61AF18-29EF-6C4D-C9CC-5B297DBCF914}"/>
                  </a:ext>
                </a:extLst>
              </p:cNvPr>
              <p:cNvSpPr/>
              <p:nvPr/>
            </p:nvSpPr>
            <p:spPr>
              <a:xfrm flipH="1">
                <a:off x="6568866" y="1458191"/>
                <a:ext cx="22297" cy="23634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61" extrusionOk="0">
                    <a:moveTo>
                      <a:pt x="467" y="1"/>
                    </a:moveTo>
                    <a:cubicBezTo>
                      <a:pt x="200" y="67"/>
                      <a:pt x="34" y="301"/>
                      <a:pt x="34" y="568"/>
                    </a:cubicBezTo>
                    <a:cubicBezTo>
                      <a:pt x="0" y="735"/>
                      <a:pt x="100" y="935"/>
                      <a:pt x="267" y="1035"/>
                    </a:cubicBezTo>
                    <a:cubicBezTo>
                      <a:pt x="319" y="1052"/>
                      <a:pt x="373" y="1060"/>
                      <a:pt x="427" y="1060"/>
                    </a:cubicBezTo>
                    <a:cubicBezTo>
                      <a:pt x="581" y="1060"/>
                      <a:pt x="735" y="992"/>
                      <a:pt x="834" y="868"/>
                    </a:cubicBezTo>
                    <a:cubicBezTo>
                      <a:pt x="968" y="701"/>
                      <a:pt x="1001" y="501"/>
                      <a:pt x="934" y="301"/>
                    </a:cubicBezTo>
                    <a:cubicBezTo>
                      <a:pt x="868" y="101"/>
                      <a:pt x="667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9">
                <a:extLst>
                  <a:ext uri="{FF2B5EF4-FFF2-40B4-BE49-F238E27FC236}">
                    <a16:creationId xmlns:a16="http://schemas.microsoft.com/office/drawing/2014/main" id="{C1102B71-D5E6-C51D-90D6-7C1FB576E7FC}"/>
                  </a:ext>
                </a:extLst>
              </p:cNvPr>
              <p:cNvSpPr/>
              <p:nvPr/>
            </p:nvSpPr>
            <p:spPr>
              <a:xfrm flipH="1">
                <a:off x="6533939" y="1394975"/>
                <a:ext cx="66157" cy="78096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3506" extrusionOk="0">
                    <a:moveTo>
                      <a:pt x="1425" y="1"/>
                    </a:moveTo>
                    <a:cubicBezTo>
                      <a:pt x="1395" y="1"/>
                      <a:pt x="1365" y="2"/>
                      <a:pt x="1335" y="3"/>
                    </a:cubicBezTo>
                    <a:cubicBezTo>
                      <a:pt x="868" y="3"/>
                      <a:pt x="435" y="137"/>
                      <a:pt x="1" y="370"/>
                    </a:cubicBezTo>
                    <a:cubicBezTo>
                      <a:pt x="168" y="470"/>
                      <a:pt x="301" y="537"/>
                      <a:pt x="468" y="637"/>
                    </a:cubicBezTo>
                    <a:cubicBezTo>
                      <a:pt x="735" y="504"/>
                      <a:pt x="1035" y="437"/>
                      <a:pt x="1335" y="404"/>
                    </a:cubicBezTo>
                    <a:cubicBezTo>
                      <a:pt x="1736" y="404"/>
                      <a:pt x="2102" y="570"/>
                      <a:pt x="2303" y="871"/>
                    </a:cubicBezTo>
                    <a:cubicBezTo>
                      <a:pt x="2503" y="1304"/>
                      <a:pt x="2436" y="1805"/>
                      <a:pt x="2136" y="2172"/>
                    </a:cubicBezTo>
                    <a:cubicBezTo>
                      <a:pt x="1802" y="2572"/>
                      <a:pt x="1369" y="2905"/>
                      <a:pt x="902" y="3106"/>
                    </a:cubicBezTo>
                    <a:cubicBezTo>
                      <a:pt x="701" y="3239"/>
                      <a:pt x="802" y="3506"/>
                      <a:pt x="1002" y="3506"/>
                    </a:cubicBezTo>
                    <a:cubicBezTo>
                      <a:pt x="1035" y="3506"/>
                      <a:pt x="1068" y="3506"/>
                      <a:pt x="1102" y="3473"/>
                    </a:cubicBezTo>
                    <a:cubicBezTo>
                      <a:pt x="1635" y="3239"/>
                      <a:pt x="2069" y="2872"/>
                      <a:pt x="2469" y="2438"/>
                    </a:cubicBezTo>
                    <a:cubicBezTo>
                      <a:pt x="2870" y="1938"/>
                      <a:pt x="2970" y="1238"/>
                      <a:pt x="2670" y="671"/>
                    </a:cubicBezTo>
                    <a:cubicBezTo>
                      <a:pt x="2386" y="261"/>
                      <a:pt x="1925" y="1"/>
                      <a:pt x="1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0" name="Google Shape;660;p39">
                <a:extLst>
                  <a:ext uri="{FF2B5EF4-FFF2-40B4-BE49-F238E27FC236}">
                    <a16:creationId xmlns:a16="http://schemas.microsoft.com/office/drawing/2014/main" id="{68D0E1F6-4BE4-8992-B83E-5643A7D014B8}"/>
                  </a:ext>
                </a:extLst>
              </p:cNvPr>
              <p:cNvGrpSpPr/>
              <p:nvPr/>
            </p:nvGrpSpPr>
            <p:grpSpPr>
              <a:xfrm>
                <a:off x="6525006" y="774104"/>
                <a:ext cx="477064" cy="447082"/>
                <a:chOff x="6653195" y="771607"/>
                <a:chExt cx="477064" cy="447082"/>
              </a:xfrm>
            </p:grpSpPr>
            <p:sp>
              <p:nvSpPr>
                <p:cNvPr id="661" name="Google Shape;661;p39">
                  <a:extLst>
                    <a:ext uri="{FF2B5EF4-FFF2-40B4-BE49-F238E27FC236}">
                      <a16:creationId xmlns:a16="http://schemas.microsoft.com/office/drawing/2014/main" id="{AF1105CB-9CFB-2190-3F72-892F782351F9}"/>
                    </a:ext>
                  </a:extLst>
                </p:cNvPr>
                <p:cNvSpPr/>
                <p:nvPr/>
              </p:nvSpPr>
              <p:spPr>
                <a:xfrm flipH="1">
                  <a:off x="6653195" y="771607"/>
                  <a:ext cx="477064" cy="432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7" h="19404" extrusionOk="0">
                      <a:moveTo>
                        <a:pt x="10706" y="1"/>
                      </a:moveTo>
                      <a:cubicBezTo>
                        <a:pt x="9913" y="1"/>
                        <a:pt x="9135" y="171"/>
                        <a:pt x="8407" y="523"/>
                      </a:cubicBezTo>
                      <a:cubicBezTo>
                        <a:pt x="7139" y="1191"/>
                        <a:pt x="5938" y="1924"/>
                        <a:pt x="4771" y="2758"/>
                      </a:cubicBezTo>
                      <a:cubicBezTo>
                        <a:pt x="3703" y="3492"/>
                        <a:pt x="2469" y="3893"/>
                        <a:pt x="1802" y="5060"/>
                      </a:cubicBezTo>
                      <a:cubicBezTo>
                        <a:pt x="1068" y="6394"/>
                        <a:pt x="735" y="7895"/>
                        <a:pt x="901" y="9396"/>
                      </a:cubicBezTo>
                      <a:cubicBezTo>
                        <a:pt x="1035" y="10464"/>
                        <a:pt x="1268" y="11531"/>
                        <a:pt x="1001" y="12599"/>
                      </a:cubicBezTo>
                      <a:cubicBezTo>
                        <a:pt x="701" y="13733"/>
                        <a:pt x="1" y="15668"/>
                        <a:pt x="468" y="16735"/>
                      </a:cubicBezTo>
                      <a:cubicBezTo>
                        <a:pt x="835" y="17569"/>
                        <a:pt x="1502" y="18236"/>
                        <a:pt x="2336" y="18603"/>
                      </a:cubicBezTo>
                      <a:cubicBezTo>
                        <a:pt x="3136" y="18970"/>
                        <a:pt x="4004" y="19237"/>
                        <a:pt x="4904" y="19404"/>
                      </a:cubicBezTo>
                      <a:cubicBezTo>
                        <a:pt x="5872" y="13466"/>
                        <a:pt x="10108" y="8596"/>
                        <a:pt x="15845" y="6828"/>
                      </a:cubicBezTo>
                      <a:cubicBezTo>
                        <a:pt x="16649" y="6572"/>
                        <a:pt x="17513" y="6394"/>
                        <a:pt x="18359" y="6394"/>
                      </a:cubicBezTo>
                      <a:cubicBezTo>
                        <a:pt x="19163" y="6394"/>
                        <a:pt x="19949" y="6555"/>
                        <a:pt x="20649" y="6961"/>
                      </a:cubicBezTo>
                      <a:cubicBezTo>
                        <a:pt x="21383" y="6061"/>
                        <a:pt x="21416" y="4793"/>
                        <a:pt x="20749" y="3859"/>
                      </a:cubicBezTo>
                      <a:cubicBezTo>
                        <a:pt x="20215" y="3092"/>
                        <a:pt x="19281" y="2725"/>
                        <a:pt x="18414" y="2391"/>
                      </a:cubicBezTo>
                      <a:lnTo>
                        <a:pt x="14911" y="1057"/>
                      </a:lnTo>
                      <a:cubicBezTo>
                        <a:pt x="13877" y="624"/>
                        <a:pt x="12810" y="290"/>
                        <a:pt x="11709" y="90"/>
                      </a:cubicBezTo>
                      <a:cubicBezTo>
                        <a:pt x="11374" y="31"/>
                        <a:pt x="11039" y="1"/>
                        <a:pt x="1070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9">
                  <a:extLst>
                    <a:ext uri="{FF2B5EF4-FFF2-40B4-BE49-F238E27FC236}">
                      <a16:creationId xmlns:a16="http://schemas.microsoft.com/office/drawing/2014/main" id="{D701BEF4-625E-3EF4-33BF-AB696E226582}"/>
                    </a:ext>
                  </a:extLst>
                </p:cNvPr>
                <p:cNvSpPr/>
                <p:nvPr/>
              </p:nvSpPr>
              <p:spPr>
                <a:xfrm flipH="1">
                  <a:off x="6666582" y="850861"/>
                  <a:ext cx="419082" cy="36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4" h="16513" extrusionOk="0">
                      <a:moveTo>
                        <a:pt x="16379" y="1"/>
                      </a:moveTo>
                      <a:lnTo>
                        <a:pt x="16379" y="1"/>
                      </a:lnTo>
                      <a:cubicBezTo>
                        <a:pt x="16545" y="1002"/>
                        <a:pt x="16278" y="2002"/>
                        <a:pt x="15678" y="2803"/>
                      </a:cubicBezTo>
                      <a:cubicBezTo>
                        <a:pt x="15244" y="2803"/>
                        <a:pt x="14844" y="2836"/>
                        <a:pt x="14444" y="2870"/>
                      </a:cubicBezTo>
                      <a:cubicBezTo>
                        <a:pt x="14511" y="2403"/>
                        <a:pt x="14377" y="1902"/>
                        <a:pt x="14077" y="1502"/>
                      </a:cubicBezTo>
                      <a:cubicBezTo>
                        <a:pt x="14010" y="2036"/>
                        <a:pt x="13843" y="2569"/>
                        <a:pt x="13577" y="3036"/>
                      </a:cubicBezTo>
                      <a:cubicBezTo>
                        <a:pt x="11709" y="3437"/>
                        <a:pt x="9974" y="4237"/>
                        <a:pt x="8473" y="5371"/>
                      </a:cubicBezTo>
                      <a:cubicBezTo>
                        <a:pt x="6905" y="6572"/>
                        <a:pt x="5604" y="8073"/>
                        <a:pt x="4603" y="9741"/>
                      </a:cubicBezTo>
                      <a:cubicBezTo>
                        <a:pt x="4237" y="9708"/>
                        <a:pt x="3870" y="9575"/>
                        <a:pt x="3503" y="9408"/>
                      </a:cubicBezTo>
                      <a:lnTo>
                        <a:pt x="3503" y="9408"/>
                      </a:lnTo>
                      <a:cubicBezTo>
                        <a:pt x="3642" y="9756"/>
                        <a:pt x="3862" y="9846"/>
                        <a:pt x="4151" y="9846"/>
                      </a:cubicBezTo>
                      <a:cubicBezTo>
                        <a:pt x="4278" y="9846"/>
                        <a:pt x="4418" y="9828"/>
                        <a:pt x="4570" y="9808"/>
                      </a:cubicBezTo>
                      <a:lnTo>
                        <a:pt x="4570" y="9808"/>
                      </a:lnTo>
                      <a:cubicBezTo>
                        <a:pt x="3836" y="11076"/>
                        <a:pt x="3236" y="12410"/>
                        <a:pt x="2769" y="13778"/>
                      </a:cubicBezTo>
                      <a:cubicBezTo>
                        <a:pt x="2539" y="13810"/>
                        <a:pt x="2307" y="13827"/>
                        <a:pt x="2075" y="13827"/>
                      </a:cubicBezTo>
                      <a:cubicBezTo>
                        <a:pt x="1365" y="13827"/>
                        <a:pt x="654" y="13671"/>
                        <a:pt x="0" y="13344"/>
                      </a:cubicBezTo>
                      <a:lnTo>
                        <a:pt x="0" y="13344"/>
                      </a:lnTo>
                      <a:cubicBezTo>
                        <a:pt x="667" y="14078"/>
                        <a:pt x="1535" y="14578"/>
                        <a:pt x="2502" y="14778"/>
                      </a:cubicBezTo>
                      <a:cubicBezTo>
                        <a:pt x="2435" y="15012"/>
                        <a:pt x="2435" y="15279"/>
                        <a:pt x="2469" y="15545"/>
                      </a:cubicBezTo>
                      <a:cubicBezTo>
                        <a:pt x="2502" y="15979"/>
                        <a:pt x="2769" y="16379"/>
                        <a:pt x="3202" y="16513"/>
                      </a:cubicBezTo>
                      <a:cubicBezTo>
                        <a:pt x="3369" y="12310"/>
                        <a:pt x="5904" y="8374"/>
                        <a:pt x="9307" y="5872"/>
                      </a:cubicBezTo>
                      <a:cubicBezTo>
                        <a:pt x="10574" y="4871"/>
                        <a:pt x="12042" y="4137"/>
                        <a:pt x="13610" y="3737"/>
                      </a:cubicBezTo>
                      <a:cubicBezTo>
                        <a:pt x="14216" y="3579"/>
                        <a:pt x="14842" y="3499"/>
                        <a:pt x="15471" y="3499"/>
                      </a:cubicBezTo>
                      <a:cubicBezTo>
                        <a:pt x="16435" y="3499"/>
                        <a:pt x="17405" y="3687"/>
                        <a:pt x="18313" y="4071"/>
                      </a:cubicBezTo>
                      <a:lnTo>
                        <a:pt x="18680" y="3170"/>
                      </a:lnTo>
                      <a:lnTo>
                        <a:pt x="18513" y="3137"/>
                      </a:lnTo>
                      <a:cubicBezTo>
                        <a:pt x="18780" y="2536"/>
                        <a:pt x="18814" y="1869"/>
                        <a:pt x="18613" y="1269"/>
                      </a:cubicBezTo>
                      <a:lnTo>
                        <a:pt x="18613" y="1269"/>
                      </a:lnTo>
                      <a:cubicBezTo>
                        <a:pt x="18480" y="1902"/>
                        <a:pt x="18247" y="2469"/>
                        <a:pt x="17880" y="2970"/>
                      </a:cubicBezTo>
                      <a:cubicBezTo>
                        <a:pt x="17613" y="2936"/>
                        <a:pt x="17346" y="2903"/>
                        <a:pt x="17046" y="2870"/>
                      </a:cubicBezTo>
                      <a:cubicBezTo>
                        <a:pt x="17346" y="1869"/>
                        <a:pt x="17079" y="768"/>
                        <a:pt x="163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3" name="Google Shape;663;p39">
                <a:extLst>
                  <a:ext uri="{FF2B5EF4-FFF2-40B4-BE49-F238E27FC236}">
                    <a16:creationId xmlns:a16="http://schemas.microsoft.com/office/drawing/2014/main" id="{F93D82E1-EC34-AC5A-297C-2212C3DDE449}"/>
                  </a:ext>
                </a:extLst>
              </p:cNvPr>
              <p:cNvSpPr/>
              <p:nvPr/>
            </p:nvSpPr>
            <p:spPr>
              <a:xfrm flipH="1">
                <a:off x="6834852" y="2539910"/>
                <a:ext cx="526848" cy="210276"/>
              </a:xfrm>
              <a:custGeom>
                <a:avLst/>
                <a:gdLst/>
                <a:ahLst/>
                <a:cxnLst/>
                <a:rect l="l" t="t" r="r" b="b"/>
                <a:pathLst>
                  <a:path w="23652" h="9440" extrusionOk="0">
                    <a:moveTo>
                      <a:pt x="1838" y="0"/>
                    </a:moveTo>
                    <a:cubicBezTo>
                      <a:pt x="1727" y="0"/>
                      <a:pt x="1615" y="13"/>
                      <a:pt x="1502" y="40"/>
                    </a:cubicBezTo>
                    <a:cubicBezTo>
                      <a:pt x="535" y="240"/>
                      <a:pt x="134" y="1274"/>
                      <a:pt x="101" y="2242"/>
                    </a:cubicBezTo>
                    <a:cubicBezTo>
                      <a:pt x="1" y="4410"/>
                      <a:pt x="1102" y="5911"/>
                      <a:pt x="2970" y="7079"/>
                    </a:cubicBezTo>
                    <a:cubicBezTo>
                      <a:pt x="4971" y="8313"/>
                      <a:pt x="7273" y="9080"/>
                      <a:pt x="9641" y="9314"/>
                    </a:cubicBezTo>
                    <a:cubicBezTo>
                      <a:pt x="10543" y="9395"/>
                      <a:pt x="11468" y="9439"/>
                      <a:pt x="12399" y="9439"/>
                    </a:cubicBezTo>
                    <a:cubicBezTo>
                      <a:pt x="15256" y="9439"/>
                      <a:pt x="18159" y="9027"/>
                      <a:pt x="20549" y="8046"/>
                    </a:cubicBezTo>
                    <a:cubicBezTo>
                      <a:pt x="20716" y="8013"/>
                      <a:pt x="20882" y="8013"/>
                      <a:pt x="21049" y="8013"/>
                    </a:cubicBezTo>
                    <a:cubicBezTo>
                      <a:pt x="21650" y="7946"/>
                      <a:pt x="22217" y="7779"/>
                      <a:pt x="22717" y="7479"/>
                    </a:cubicBezTo>
                    <a:cubicBezTo>
                      <a:pt x="22984" y="7345"/>
                      <a:pt x="23651" y="7179"/>
                      <a:pt x="23618" y="6812"/>
                    </a:cubicBezTo>
                    <a:cubicBezTo>
                      <a:pt x="23618" y="6645"/>
                      <a:pt x="23518" y="6512"/>
                      <a:pt x="23551" y="6378"/>
                    </a:cubicBezTo>
                    <a:cubicBezTo>
                      <a:pt x="23584" y="6311"/>
                      <a:pt x="23651" y="6245"/>
                      <a:pt x="23618" y="6145"/>
                    </a:cubicBezTo>
                    <a:cubicBezTo>
                      <a:pt x="23618" y="6078"/>
                      <a:pt x="23484" y="5978"/>
                      <a:pt x="23451" y="5878"/>
                    </a:cubicBezTo>
                    <a:cubicBezTo>
                      <a:pt x="23451" y="5744"/>
                      <a:pt x="23551" y="5711"/>
                      <a:pt x="23584" y="5611"/>
                    </a:cubicBezTo>
                    <a:cubicBezTo>
                      <a:pt x="23618" y="5411"/>
                      <a:pt x="23351" y="5277"/>
                      <a:pt x="23318" y="5077"/>
                    </a:cubicBezTo>
                    <a:cubicBezTo>
                      <a:pt x="23318" y="4977"/>
                      <a:pt x="23351" y="4877"/>
                      <a:pt x="23318" y="4777"/>
                    </a:cubicBezTo>
                    <a:cubicBezTo>
                      <a:pt x="23284" y="4677"/>
                      <a:pt x="23051" y="4710"/>
                      <a:pt x="22951" y="4577"/>
                    </a:cubicBezTo>
                    <a:cubicBezTo>
                      <a:pt x="22817" y="4410"/>
                      <a:pt x="22884" y="4043"/>
                      <a:pt x="22884" y="3810"/>
                    </a:cubicBezTo>
                    <a:cubicBezTo>
                      <a:pt x="22884" y="3676"/>
                      <a:pt x="22884" y="3509"/>
                      <a:pt x="22750" y="3476"/>
                    </a:cubicBezTo>
                    <a:cubicBezTo>
                      <a:pt x="22723" y="3457"/>
                      <a:pt x="22692" y="3449"/>
                      <a:pt x="22661" y="3449"/>
                    </a:cubicBezTo>
                    <a:cubicBezTo>
                      <a:pt x="22581" y="3449"/>
                      <a:pt x="22498" y="3504"/>
                      <a:pt x="22450" y="3576"/>
                    </a:cubicBezTo>
                    <a:cubicBezTo>
                      <a:pt x="22384" y="3743"/>
                      <a:pt x="22317" y="3943"/>
                      <a:pt x="22317" y="4143"/>
                    </a:cubicBezTo>
                    <a:cubicBezTo>
                      <a:pt x="22350" y="4343"/>
                      <a:pt x="22250" y="4543"/>
                      <a:pt x="22083" y="4644"/>
                    </a:cubicBezTo>
                    <a:cubicBezTo>
                      <a:pt x="22017" y="4677"/>
                      <a:pt x="21950" y="4710"/>
                      <a:pt x="21883" y="4710"/>
                    </a:cubicBezTo>
                    <a:cubicBezTo>
                      <a:pt x="21783" y="4644"/>
                      <a:pt x="21716" y="4543"/>
                      <a:pt x="21716" y="4410"/>
                    </a:cubicBezTo>
                    <a:cubicBezTo>
                      <a:pt x="21650" y="4177"/>
                      <a:pt x="21983" y="4043"/>
                      <a:pt x="22117" y="3843"/>
                    </a:cubicBezTo>
                    <a:cubicBezTo>
                      <a:pt x="22283" y="3609"/>
                      <a:pt x="22217" y="3276"/>
                      <a:pt x="22017" y="3109"/>
                    </a:cubicBezTo>
                    <a:cubicBezTo>
                      <a:pt x="21616" y="3576"/>
                      <a:pt x="21149" y="4010"/>
                      <a:pt x="20649" y="4377"/>
                    </a:cubicBezTo>
                    <a:cubicBezTo>
                      <a:pt x="20182" y="4677"/>
                      <a:pt x="19882" y="5077"/>
                      <a:pt x="19715" y="5578"/>
                    </a:cubicBezTo>
                    <a:cubicBezTo>
                      <a:pt x="18412" y="5888"/>
                      <a:pt x="17093" y="6039"/>
                      <a:pt x="15783" y="6039"/>
                    </a:cubicBezTo>
                    <a:cubicBezTo>
                      <a:pt x="11459" y="6039"/>
                      <a:pt x="7237" y="4388"/>
                      <a:pt x="4037" y="1341"/>
                    </a:cubicBezTo>
                    <a:cubicBezTo>
                      <a:pt x="3419" y="723"/>
                      <a:pt x="2670" y="0"/>
                      <a:pt x="1838" y="0"/>
                    </a:cubicBezTo>
                    <a:close/>
                  </a:path>
                </a:pathLst>
              </a:custGeom>
              <a:solidFill>
                <a:srgbClr val="BF9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9">
                <a:extLst>
                  <a:ext uri="{FF2B5EF4-FFF2-40B4-BE49-F238E27FC236}">
                    <a16:creationId xmlns:a16="http://schemas.microsoft.com/office/drawing/2014/main" id="{8ED8A9C0-D0DD-650B-AE65-84EF289EE120}"/>
                  </a:ext>
                </a:extLst>
              </p:cNvPr>
              <p:cNvSpPr/>
              <p:nvPr/>
            </p:nvSpPr>
            <p:spPr>
              <a:xfrm flipH="1">
                <a:off x="6790279" y="1585983"/>
                <a:ext cx="422802" cy="1326343"/>
              </a:xfrm>
              <a:custGeom>
                <a:avLst/>
                <a:gdLst/>
                <a:ahLst/>
                <a:cxnLst/>
                <a:rect l="l" t="t" r="r" b="b"/>
                <a:pathLst>
                  <a:path w="18981" h="59544" extrusionOk="0">
                    <a:moveTo>
                      <a:pt x="5589" y="1"/>
                    </a:moveTo>
                    <a:cubicBezTo>
                      <a:pt x="4714" y="1"/>
                      <a:pt x="3838" y="57"/>
                      <a:pt x="2969" y="168"/>
                    </a:cubicBezTo>
                    <a:cubicBezTo>
                      <a:pt x="2002" y="301"/>
                      <a:pt x="768" y="868"/>
                      <a:pt x="934" y="1836"/>
                    </a:cubicBezTo>
                    <a:lnTo>
                      <a:pt x="834" y="4104"/>
                    </a:lnTo>
                    <a:cubicBezTo>
                      <a:pt x="401" y="10409"/>
                      <a:pt x="0" y="16813"/>
                      <a:pt x="1001" y="23084"/>
                    </a:cubicBezTo>
                    <a:cubicBezTo>
                      <a:pt x="1568" y="26253"/>
                      <a:pt x="2335" y="29422"/>
                      <a:pt x="3269" y="32558"/>
                    </a:cubicBezTo>
                    <a:cubicBezTo>
                      <a:pt x="4971" y="38595"/>
                      <a:pt x="10174" y="53873"/>
                      <a:pt x="12876" y="59544"/>
                    </a:cubicBezTo>
                    <a:lnTo>
                      <a:pt x="18981" y="58376"/>
                    </a:lnTo>
                    <a:cubicBezTo>
                      <a:pt x="16279" y="49003"/>
                      <a:pt x="11075" y="31590"/>
                      <a:pt x="11342" y="21850"/>
                    </a:cubicBezTo>
                    <a:cubicBezTo>
                      <a:pt x="11509" y="15279"/>
                      <a:pt x="11509" y="7507"/>
                      <a:pt x="11542" y="902"/>
                    </a:cubicBezTo>
                    <a:cubicBezTo>
                      <a:pt x="9612" y="297"/>
                      <a:pt x="7601" y="1"/>
                      <a:pt x="5589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9">
                <a:extLst>
                  <a:ext uri="{FF2B5EF4-FFF2-40B4-BE49-F238E27FC236}">
                    <a16:creationId xmlns:a16="http://schemas.microsoft.com/office/drawing/2014/main" id="{3034C2F6-8327-BA97-A7F5-71B23446E24D}"/>
                  </a:ext>
                </a:extLst>
              </p:cNvPr>
              <p:cNvSpPr/>
              <p:nvPr/>
            </p:nvSpPr>
            <p:spPr>
              <a:xfrm flipH="1">
                <a:off x="6696657" y="2843941"/>
                <a:ext cx="355197" cy="212147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9524" extrusionOk="0">
                    <a:moveTo>
                      <a:pt x="9975" y="1"/>
                    </a:moveTo>
                    <a:cubicBezTo>
                      <a:pt x="9441" y="68"/>
                      <a:pt x="9174" y="401"/>
                      <a:pt x="8640" y="468"/>
                    </a:cubicBezTo>
                    <a:cubicBezTo>
                      <a:pt x="8372" y="539"/>
                      <a:pt x="8104" y="573"/>
                      <a:pt x="7836" y="573"/>
                    </a:cubicBezTo>
                    <a:cubicBezTo>
                      <a:pt x="7604" y="573"/>
                      <a:pt x="7371" y="548"/>
                      <a:pt x="7139" y="501"/>
                    </a:cubicBezTo>
                    <a:cubicBezTo>
                      <a:pt x="6979" y="478"/>
                      <a:pt x="6821" y="466"/>
                      <a:pt x="6668" y="466"/>
                    </a:cubicBezTo>
                    <a:cubicBezTo>
                      <a:pt x="5924" y="466"/>
                      <a:pt x="5281" y="750"/>
                      <a:pt x="5004" y="1469"/>
                    </a:cubicBezTo>
                    <a:cubicBezTo>
                      <a:pt x="5004" y="1502"/>
                      <a:pt x="4971" y="1569"/>
                      <a:pt x="4938" y="1602"/>
                    </a:cubicBezTo>
                    <a:cubicBezTo>
                      <a:pt x="4671" y="2203"/>
                      <a:pt x="4504" y="2870"/>
                      <a:pt x="4104" y="3370"/>
                    </a:cubicBezTo>
                    <a:cubicBezTo>
                      <a:pt x="3236" y="4471"/>
                      <a:pt x="1769" y="5271"/>
                      <a:pt x="801" y="6572"/>
                    </a:cubicBezTo>
                    <a:cubicBezTo>
                      <a:pt x="568" y="6873"/>
                      <a:pt x="1" y="7673"/>
                      <a:pt x="768" y="7873"/>
                    </a:cubicBezTo>
                    <a:cubicBezTo>
                      <a:pt x="797" y="7881"/>
                      <a:pt x="832" y="7885"/>
                      <a:pt x="872" y="7885"/>
                    </a:cubicBezTo>
                    <a:cubicBezTo>
                      <a:pt x="1326" y="7885"/>
                      <a:pt x="2396" y="7388"/>
                      <a:pt x="2703" y="7173"/>
                    </a:cubicBezTo>
                    <a:cubicBezTo>
                      <a:pt x="3357" y="6649"/>
                      <a:pt x="3273" y="5804"/>
                      <a:pt x="4499" y="5804"/>
                    </a:cubicBezTo>
                    <a:cubicBezTo>
                      <a:pt x="4522" y="5804"/>
                      <a:pt x="4546" y="5804"/>
                      <a:pt x="4571" y="5805"/>
                    </a:cubicBezTo>
                    <a:lnTo>
                      <a:pt x="4537" y="8040"/>
                    </a:lnTo>
                    <a:cubicBezTo>
                      <a:pt x="4471" y="8440"/>
                      <a:pt x="4571" y="8807"/>
                      <a:pt x="4804" y="9141"/>
                    </a:cubicBezTo>
                    <a:cubicBezTo>
                      <a:pt x="4986" y="9359"/>
                      <a:pt x="5248" y="9439"/>
                      <a:pt x="5529" y="9439"/>
                    </a:cubicBezTo>
                    <a:cubicBezTo>
                      <a:pt x="5763" y="9439"/>
                      <a:pt x="6011" y="9383"/>
                      <a:pt x="6239" y="9308"/>
                    </a:cubicBezTo>
                    <a:cubicBezTo>
                      <a:pt x="6723" y="9146"/>
                      <a:pt x="6895" y="8170"/>
                      <a:pt x="7360" y="8170"/>
                    </a:cubicBezTo>
                    <a:cubicBezTo>
                      <a:pt x="7375" y="8170"/>
                      <a:pt x="7391" y="8171"/>
                      <a:pt x="7406" y="8173"/>
                    </a:cubicBezTo>
                    <a:cubicBezTo>
                      <a:pt x="7773" y="8240"/>
                      <a:pt x="8373" y="9241"/>
                      <a:pt x="8707" y="9374"/>
                    </a:cubicBezTo>
                    <a:cubicBezTo>
                      <a:pt x="8882" y="9472"/>
                      <a:pt x="9079" y="9523"/>
                      <a:pt x="9280" y="9523"/>
                    </a:cubicBezTo>
                    <a:cubicBezTo>
                      <a:pt x="9423" y="9523"/>
                      <a:pt x="9569" y="9497"/>
                      <a:pt x="9708" y="9441"/>
                    </a:cubicBezTo>
                    <a:cubicBezTo>
                      <a:pt x="10008" y="9241"/>
                      <a:pt x="10041" y="7373"/>
                      <a:pt x="10308" y="7139"/>
                    </a:cubicBezTo>
                    <a:cubicBezTo>
                      <a:pt x="10395" y="7068"/>
                      <a:pt x="10491" y="7037"/>
                      <a:pt x="10594" y="7037"/>
                    </a:cubicBezTo>
                    <a:cubicBezTo>
                      <a:pt x="11260" y="7037"/>
                      <a:pt x="12214" y="8332"/>
                      <a:pt x="12896" y="8332"/>
                    </a:cubicBezTo>
                    <a:cubicBezTo>
                      <a:pt x="12996" y="8332"/>
                      <a:pt x="13090" y="8304"/>
                      <a:pt x="13177" y="8240"/>
                    </a:cubicBezTo>
                    <a:cubicBezTo>
                      <a:pt x="13577" y="7973"/>
                      <a:pt x="12743" y="5705"/>
                      <a:pt x="13077" y="5338"/>
                    </a:cubicBezTo>
                    <a:cubicBezTo>
                      <a:pt x="13133" y="5282"/>
                      <a:pt x="13202" y="5258"/>
                      <a:pt x="13280" y="5258"/>
                    </a:cubicBezTo>
                    <a:cubicBezTo>
                      <a:pt x="13760" y="5258"/>
                      <a:pt x="14607" y="6170"/>
                      <a:pt x="15238" y="6170"/>
                    </a:cubicBezTo>
                    <a:cubicBezTo>
                      <a:pt x="15418" y="6170"/>
                      <a:pt x="15581" y="6096"/>
                      <a:pt x="15712" y="5905"/>
                    </a:cubicBezTo>
                    <a:cubicBezTo>
                      <a:pt x="15946" y="5538"/>
                      <a:pt x="15745" y="5005"/>
                      <a:pt x="15479" y="4638"/>
                    </a:cubicBezTo>
                    <a:cubicBezTo>
                      <a:pt x="15445" y="4604"/>
                      <a:pt x="15412" y="4571"/>
                      <a:pt x="15412" y="4571"/>
                    </a:cubicBezTo>
                    <a:lnTo>
                      <a:pt x="15445" y="4504"/>
                    </a:lnTo>
                    <a:cubicBezTo>
                      <a:pt x="14278" y="3270"/>
                      <a:pt x="13444" y="2069"/>
                      <a:pt x="12310" y="802"/>
                    </a:cubicBezTo>
                    <a:cubicBezTo>
                      <a:pt x="11642" y="268"/>
                      <a:pt x="10809" y="1"/>
                      <a:pt x="9975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9">
                <a:extLst>
                  <a:ext uri="{FF2B5EF4-FFF2-40B4-BE49-F238E27FC236}">
                    <a16:creationId xmlns:a16="http://schemas.microsoft.com/office/drawing/2014/main" id="{E5B6D4E1-EF32-2B94-96FE-BBBAFDD64D2E}"/>
                  </a:ext>
                </a:extLst>
              </p:cNvPr>
              <p:cNvSpPr/>
              <p:nvPr/>
            </p:nvSpPr>
            <p:spPr>
              <a:xfrm flipH="1">
                <a:off x="6698885" y="2873367"/>
                <a:ext cx="248945" cy="189048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8487" extrusionOk="0">
                    <a:moveTo>
                      <a:pt x="4509" y="1"/>
                    </a:moveTo>
                    <a:cubicBezTo>
                      <a:pt x="4297" y="1"/>
                      <a:pt x="4085" y="68"/>
                      <a:pt x="3904" y="181"/>
                    </a:cubicBezTo>
                    <a:cubicBezTo>
                      <a:pt x="3637" y="415"/>
                      <a:pt x="3603" y="781"/>
                      <a:pt x="3537" y="1148"/>
                    </a:cubicBezTo>
                    <a:cubicBezTo>
                      <a:pt x="3270" y="2249"/>
                      <a:pt x="2236" y="2983"/>
                      <a:pt x="1202" y="3450"/>
                    </a:cubicBezTo>
                    <a:cubicBezTo>
                      <a:pt x="935" y="3550"/>
                      <a:pt x="668" y="3717"/>
                      <a:pt x="635" y="3984"/>
                    </a:cubicBezTo>
                    <a:cubicBezTo>
                      <a:pt x="668" y="4151"/>
                      <a:pt x="768" y="4317"/>
                      <a:pt x="935" y="4384"/>
                    </a:cubicBezTo>
                    <a:cubicBezTo>
                      <a:pt x="968" y="4384"/>
                      <a:pt x="234" y="4984"/>
                      <a:pt x="268" y="4984"/>
                    </a:cubicBezTo>
                    <a:cubicBezTo>
                      <a:pt x="34" y="5952"/>
                      <a:pt x="168" y="6552"/>
                      <a:pt x="1" y="7553"/>
                    </a:cubicBezTo>
                    <a:cubicBezTo>
                      <a:pt x="1" y="7686"/>
                      <a:pt x="268" y="7720"/>
                      <a:pt x="301" y="7887"/>
                    </a:cubicBezTo>
                    <a:cubicBezTo>
                      <a:pt x="301" y="8087"/>
                      <a:pt x="401" y="8253"/>
                      <a:pt x="568" y="8354"/>
                    </a:cubicBezTo>
                    <a:cubicBezTo>
                      <a:pt x="635" y="8376"/>
                      <a:pt x="701" y="8387"/>
                      <a:pt x="767" y="8387"/>
                    </a:cubicBezTo>
                    <a:cubicBezTo>
                      <a:pt x="898" y="8387"/>
                      <a:pt x="1024" y="8342"/>
                      <a:pt x="1135" y="8253"/>
                    </a:cubicBezTo>
                    <a:cubicBezTo>
                      <a:pt x="1302" y="8120"/>
                      <a:pt x="1402" y="7920"/>
                      <a:pt x="1502" y="7753"/>
                    </a:cubicBezTo>
                    <a:lnTo>
                      <a:pt x="2503" y="6019"/>
                    </a:lnTo>
                    <a:cubicBezTo>
                      <a:pt x="2603" y="5785"/>
                      <a:pt x="2536" y="5652"/>
                      <a:pt x="2803" y="5618"/>
                    </a:cubicBezTo>
                    <a:cubicBezTo>
                      <a:pt x="2970" y="5618"/>
                      <a:pt x="3003" y="5618"/>
                      <a:pt x="3103" y="5752"/>
                    </a:cubicBezTo>
                    <a:cubicBezTo>
                      <a:pt x="3203" y="6085"/>
                      <a:pt x="3270" y="6419"/>
                      <a:pt x="3303" y="6752"/>
                    </a:cubicBezTo>
                    <a:cubicBezTo>
                      <a:pt x="3403" y="7253"/>
                      <a:pt x="3837" y="7353"/>
                      <a:pt x="3937" y="7853"/>
                    </a:cubicBezTo>
                    <a:cubicBezTo>
                      <a:pt x="3970" y="8020"/>
                      <a:pt x="4004" y="8153"/>
                      <a:pt x="4104" y="8287"/>
                    </a:cubicBezTo>
                    <a:cubicBezTo>
                      <a:pt x="4170" y="8420"/>
                      <a:pt x="4304" y="8487"/>
                      <a:pt x="4471" y="8487"/>
                    </a:cubicBezTo>
                    <a:cubicBezTo>
                      <a:pt x="4704" y="8454"/>
                      <a:pt x="4838" y="8153"/>
                      <a:pt x="4871" y="7887"/>
                    </a:cubicBezTo>
                    <a:cubicBezTo>
                      <a:pt x="5038" y="7053"/>
                      <a:pt x="5171" y="6219"/>
                      <a:pt x="5338" y="5418"/>
                    </a:cubicBezTo>
                    <a:cubicBezTo>
                      <a:pt x="5371" y="5218"/>
                      <a:pt x="5405" y="5051"/>
                      <a:pt x="5505" y="4884"/>
                    </a:cubicBezTo>
                    <a:cubicBezTo>
                      <a:pt x="5605" y="4718"/>
                      <a:pt x="5471" y="4551"/>
                      <a:pt x="5638" y="4551"/>
                    </a:cubicBezTo>
                    <a:cubicBezTo>
                      <a:pt x="6005" y="4551"/>
                      <a:pt x="6472" y="5451"/>
                      <a:pt x="6639" y="5785"/>
                    </a:cubicBezTo>
                    <a:cubicBezTo>
                      <a:pt x="6906" y="6419"/>
                      <a:pt x="7273" y="6486"/>
                      <a:pt x="7706" y="7019"/>
                    </a:cubicBezTo>
                    <a:cubicBezTo>
                      <a:pt x="7819" y="7160"/>
                      <a:pt x="7980" y="7301"/>
                      <a:pt x="8167" y="7301"/>
                    </a:cubicBezTo>
                    <a:cubicBezTo>
                      <a:pt x="8202" y="7301"/>
                      <a:pt x="8237" y="7296"/>
                      <a:pt x="8273" y="7286"/>
                    </a:cubicBezTo>
                    <a:cubicBezTo>
                      <a:pt x="8407" y="7219"/>
                      <a:pt x="8507" y="7086"/>
                      <a:pt x="8507" y="6919"/>
                    </a:cubicBezTo>
                    <a:cubicBezTo>
                      <a:pt x="8507" y="6752"/>
                      <a:pt x="8474" y="6586"/>
                      <a:pt x="8407" y="6419"/>
                    </a:cubicBezTo>
                    <a:cubicBezTo>
                      <a:pt x="8173" y="5718"/>
                      <a:pt x="8307" y="5185"/>
                      <a:pt x="8273" y="4417"/>
                    </a:cubicBezTo>
                    <a:cubicBezTo>
                      <a:pt x="8273" y="4151"/>
                      <a:pt x="7973" y="3650"/>
                      <a:pt x="8207" y="3483"/>
                    </a:cubicBezTo>
                    <a:cubicBezTo>
                      <a:pt x="8251" y="3444"/>
                      <a:pt x="8300" y="3428"/>
                      <a:pt x="8353" y="3428"/>
                    </a:cubicBezTo>
                    <a:cubicBezTo>
                      <a:pt x="8614" y="3428"/>
                      <a:pt x="8957" y="3845"/>
                      <a:pt x="9207" y="3984"/>
                    </a:cubicBezTo>
                    <a:cubicBezTo>
                      <a:pt x="9541" y="4151"/>
                      <a:pt x="10208" y="4584"/>
                      <a:pt x="10575" y="4751"/>
                    </a:cubicBezTo>
                    <a:cubicBezTo>
                      <a:pt x="10589" y="4755"/>
                      <a:pt x="10603" y="4757"/>
                      <a:pt x="10616" y="4757"/>
                    </a:cubicBezTo>
                    <a:cubicBezTo>
                      <a:pt x="10813" y="4757"/>
                      <a:pt x="10852" y="4305"/>
                      <a:pt x="11009" y="4117"/>
                    </a:cubicBezTo>
                    <a:cubicBezTo>
                      <a:pt x="11175" y="3917"/>
                      <a:pt x="10942" y="3583"/>
                      <a:pt x="10742" y="3417"/>
                    </a:cubicBezTo>
                    <a:cubicBezTo>
                      <a:pt x="9975" y="2583"/>
                      <a:pt x="9107" y="1916"/>
                      <a:pt x="8107" y="1382"/>
                    </a:cubicBezTo>
                    <a:lnTo>
                      <a:pt x="8073" y="1349"/>
                    </a:lnTo>
                    <a:cubicBezTo>
                      <a:pt x="7973" y="1248"/>
                      <a:pt x="7840" y="1115"/>
                      <a:pt x="7740" y="1015"/>
                    </a:cubicBezTo>
                    <a:cubicBezTo>
                      <a:pt x="6939" y="314"/>
                      <a:pt x="5838" y="181"/>
                      <a:pt x="4804" y="48"/>
                    </a:cubicBezTo>
                    <a:cubicBezTo>
                      <a:pt x="4708" y="16"/>
                      <a:pt x="4608" y="1"/>
                      <a:pt x="4509" y="1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9">
                <a:extLst>
                  <a:ext uri="{FF2B5EF4-FFF2-40B4-BE49-F238E27FC236}">
                    <a16:creationId xmlns:a16="http://schemas.microsoft.com/office/drawing/2014/main" id="{0976C0C1-9CFA-015B-FB4C-42E1634482FE}"/>
                  </a:ext>
                </a:extLst>
              </p:cNvPr>
              <p:cNvSpPr/>
              <p:nvPr/>
            </p:nvSpPr>
            <p:spPr>
              <a:xfrm flipH="1">
                <a:off x="6895039" y="2994788"/>
                <a:ext cx="66892" cy="86672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891" extrusionOk="0">
                    <a:moveTo>
                      <a:pt x="2337" y="1"/>
                    </a:moveTo>
                    <a:cubicBezTo>
                      <a:pt x="2269" y="1"/>
                      <a:pt x="2201" y="12"/>
                      <a:pt x="2135" y="34"/>
                    </a:cubicBezTo>
                    <a:cubicBezTo>
                      <a:pt x="1801" y="101"/>
                      <a:pt x="1534" y="267"/>
                      <a:pt x="1301" y="501"/>
                    </a:cubicBezTo>
                    <a:cubicBezTo>
                      <a:pt x="901" y="834"/>
                      <a:pt x="534" y="1235"/>
                      <a:pt x="267" y="1702"/>
                    </a:cubicBezTo>
                    <a:cubicBezTo>
                      <a:pt x="33" y="2135"/>
                      <a:pt x="0" y="2702"/>
                      <a:pt x="167" y="3203"/>
                    </a:cubicBezTo>
                    <a:cubicBezTo>
                      <a:pt x="368" y="3633"/>
                      <a:pt x="791" y="3891"/>
                      <a:pt x="1245" y="3891"/>
                    </a:cubicBezTo>
                    <a:cubicBezTo>
                      <a:pt x="1318" y="3891"/>
                      <a:pt x="1393" y="3884"/>
                      <a:pt x="1468" y="3870"/>
                    </a:cubicBezTo>
                    <a:cubicBezTo>
                      <a:pt x="1901" y="3670"/>
                      <a:pt x="2235" y="3336"/>
                      <a:pt x="2402" y="2903"/>
                    </a:cubicBezTo>
                    <a:cubicBezTo>
                      <a:pt x="2702" y="2269"/>
                      <a:pt x="2869" y="1568"/>
                      <a:pt x="2969" y="868"/>
                    </a:cubicBezTo>
                    <a:cubicBezTo>
                      <a:pt x="3002" y="701"/>
                      <a:pt x="3002" y="534"/>
                      <a:pt x="2935" y="367"/>
                    </a:cubicBezTo>
                    <a:cubicBezTo>
                      <a:pt x="2806" y="134"/>
                      <a:pt x="2575" y="1"/>
                      <a:pt x="2337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9">
                <a:extLst>
                  <a:ext uri="{FF2B5EF4-FFF2-40B4-BE49-F238E27FC236}">
                    <a16:creationId xmlns:a16="http://schemas.microsoft.com/office/drawing/2014/main" id="{B2D1E1CE-C1F9-4501-D180-C7DF0649BA24}"/>
                  </a:ext>
                </a:extLst>
              </p:cNvPr>
              <p:cNvSpPr/>
              <p:nvPr/>
            </p:nvSpPr>
            <p:spPr>
              <a:xfrm flipH="1">
                <a:off x="6825941" y="2980754"/>
                <a:ext cx="49072" cy="98923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4441" extrusionOk="0">
                    <a:moveTo>
                      <a:pt x="884" y="1"/>
                    </a:moveTo>
                    <a:cubicBezTo>
                      <a:pt x="813" y="1"/>
                      <a:pt x="740" y="10"/>
                      <a:pt x="668" y="30"/>
                    </a:cubicBezTo>
                    <a:cubicBezTo>
                      <a:pt x="368" y="130"/>
                      <a:pt x="168" y="364"/>
                      <a:pt x="101" y="664"/>
                    </a:cubicBezTo>
                    <a:cubicBezTo>
                      <a:pt x="34" y="931"/>
                      <a:pt x="1" y="1231"/>
                      <a:pt x="34" y="1531"/>
                    </a:cubicBezTo>
                    <a:lnTo>
                      <a:pt x="101" y="2599"/>
                    </a:lnTo>
                    <a:cubicBezTo>
                      <a:pt x="68" y="3066"/>
                      <a:pt x="168" y="3499"/>
                      <a:pt x="368" y="3899"/>
                    </a:cubicBezTo>
                    <a:cubicBezTo>
                      <a:pt x="527" y="4244"/>
                      <a:pt x="853" y="4441"/>
                      <a:pt x="1198" y="4441"/>
                    </a:cubicBezTo>
                    <a:cubicBezTo>
                      <a:pt x="1288" y="4441"/>
                      <a:pt x="1379" y="4427"/>
                      <a:pt x="1469" y="4400"/>
                    </a:cubicBezTo>
                    <a:cubicBezTo>
                      <a:pt x="1802" y="4233"/>
                      <a:pt x="2036" y="3933"/>
                      <a:pt x="2069" y="3566"/>
                    </a:cubicBezTo>
                    <a:cubicBezTo>
                      <a:pt x="2202" y="2865"/>
                      <a:pt x="2169" y="2132"/>
                      <a:pt x="2002" y="1464"/>
                    </a:cubicBezTo>
                    <a:cubicBezTo>
                      <a:pt x="1936" y="1064"/>
                      <a:pt x="1835" y="731"/>
                      <a:pt x="1602" y="397"/>
                    </a:cubicBezTo>
                    <a:cubicBezTo>
                      <a:pt x="1441" y="156"/>
                      <a:pt x="1173" y="1"/>
                      <a:pt x="884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9">
                <a:extLst>
                  <a:ext uri="{FF2B5EF4-FFF2-40B4-BE49-F238E27FC236}">
                    <a16:creationId xmlns:a16="http://schemas.microsoft.com/office/drawing/2014/main" id="{75BA339D-E3A9-9EB2-3232-6F3EF5DA9FD7}"/>
                  </a:ext>
                </a:extLst>
              </p:cNvPr>
              <p:cNvSpPr/>
              <p:nvPr/>
            </p:nvSpPr>
            <p:spPr>
              <a:xfrm flipH="1">
                <a:off x="6740495" y="2970909"/>
                <a:ext cx="68384" cy="85826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3853" extrusionOk="0">
                    <a:moveTo>
                      <a:pt x="874" y="0"/>
                    </a:moveTo>
                    <a:cubicBezTo>
                      <a:pt x="623" y="0"/>
                      <a:pt x="382" y="104"/>
                      <a:pt x="201" y="305"/>
                    </a:cubicBezTo>
                    <a:cubicBezTo>
                      <a:pt x="34" y="505"/>
                      <a:pt x="1" y="772"/>
                      <a:pt x="34" y="1006"/>
                    </a:cubicBezTo>
                    <a:cubicBezTo>
                      <a:pt x="101" y="1273"/>
                      <a:pt x="167" y="1506"/>
                      <a:pt x="301" y="1706"/>
                    </a:cubicBezTo>
                    <a:cubicBezTo>
                      <a:pt x="568" y="2240"/>
                      <a:pt x="868" y="2740"/>
                      <a:pt x="1201" y="3241"/>
                    </a:cubicBezTo>
                    <a:cubicBezTo>
                      <a:pt x="1335" y="3474"/>
                      <a:pt x="1502" y="3674"/>
                      <a:pt x="1769" y="3808"/>
                    </a:cubicBezTo>
                    <a:cubicBezTo>
                      <a:pt x="1860" y="3838"/>
                      <a:pt x="1955" y="3853"/>
                      <a:pt x="2049" y="3853"/>
                    </a:cubicBezTo>
                    <a:cubicBezTo>
                      <a:pt x="2370" y="3853"/>
                      <a:pt x="2689" y="3683"/>
                      <a:pt x="2869" y="3374"/>
                    </a:cubicBezTo>
                    <a:cubicBezTo>
                      <a:pt x="3036" y="3007"/>
                      <a:pt x="3069" y="2540"/>
                      <a:pt x="2903" y="2140"/>
                    </a:cubicBezTo>
                    <a:cubicBezTo>
                      <a:pt x="2736" y="1740"/>
                      <a:pt x="2536" y="1373"/>
                      <a:pt x="2269" y="1039"/>
                    </a:cubicBezTo>
                    <a:cubicBezTo>
                      <a:pt x="2035" y="672"/>
                      <a:pt x="1735" y="372"/>
                      <a:pt x="1368" y="138"/>
                    </a:cubicBezTo>
                    <a:cubicBezTo>
                      <a:pt x="1209" y="46"/>
                      <a:pt x="1039" y="0"/>
                      <a:pt x="874" y="0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9">
                <a:extLst>
                  <a:ext uri="{FF2B5EF4-FFF2-40B4-BE49-F238E27FC236}">
                    <a16:creationId xmlns:a16="http://schemas.microsoft.com/office/drawing/2014/main" id="{5852BCBC-EEE8-D72F-16EB-2C0444A0278E}"/>
                  </a:ext>
                </a:extLst>
              </p:cNvPr>
              <p:cNvSpPr/>
              <p:nvPr/>
            </p:nvSpPr>
            <p:spPr>
              <a:xfrm flipH="1">
                <a:off x="6686255" y="2910076"/>
                <a:ext cx="72839" cy="78007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502" extrusionOk="0">
                    <a:moveTo>
                      <a:pt x="665" y="1"/>
                    </a:moveTo>
                    <a:cubicBezTo>
                      <a:pt x="590" y="1"/>
                      <a:pt x="512" y="12"/>
                      <a:pt x="434" y="34"/>
                    </a:cubicBezTo>
                    <a:cubicBezTo>
                      <a:pt x="67" y="134"/>
                      <a:pt x="1" y="635"/>
                      <a:pt x="134" y="1001"/>
                    </a:cubicBezTo>
                    <a:cubicBezTo>
                      <a:pt x="334" y="1335"/>
                      <a:pt x="568" y="1635"/>
                      <a:pt x="834" y="1902"/>
                    </a:cubicBezTo>
                    <a:cubicBezTo>
                      <a:pt x="1101" y="2269"/>
                      <a:pt x="1301" y="2703"/>
                      <a:pt x="1602" y="3070"/>
                    </a:cubicBezTo>
                    <a:cubicBezTo>
                      <a:pt x="1798" y="3340"/>
                      <a:pt x="2121" y="3501"/>
                      <a:pt x="2451" y="3501"/>
                    </a:cubicBezTo>
                    <a:cubicBezTo>
                      <a:pt x="2569" y="3501"/>
                      <a:pt x="2688" y="3481"/>
                      <a:pt x="2803" y="3437"/>
                    </a:cubicBezTo>
                    <a:cubicBezTo>
                      <a:pt x="3103" y="3236"/>
                      <a:pt x="3270" y="2903"/>
                      <a:pt x="3236" y="2536"/>
                    </a:cubicBezTo>
                    <a:cubicBezTo>
                      <a:pt x="3169" y="2202"/>
                      <a:pt x="3036" y="1869"/>
                      <a:pt x="2836" y="1602"/>
                    </a:cubicBezTo>
                    <a:cubicBezTo>
                      <a:pt x="2369" y="968"/>
                      <a:pt x="1768" y="468"/>
                      <a:pt x="1068" y="134"/>
                    </a:cubicBezTo>
                    <a:cubicBezTo>
                      <a:pt x="957" y="45"/>
                      <a:pt x="816" y="1"/>
                      <a:pt x="665" y="1"/>
                    </a:cubicBezTo>
                    <a:close/>
                  </a:path>
                </a:pathLst>
              </a:custGeom>
              <a:solidFill>
                <a:srgbClr val="EAC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9">
                <a:extLst>
                  <a:ext uri="{FF2B5EF4-FFF2-40B4-BE49-F238E27FC236}">
                    <a16:creationId xmlns:a16="http://schemas.microsoft.com/office/drawing/2014/main" id="{0E18C74D-8D9C-F6E8-5DD9-2382CA4F5129}"/>
                  </a:ext>
                </a:extLst>
              </p:cNvPr>
              <p:cNvSpPr/>
              <p:nvPr/>
            </p:nvSpPr>
            <p:spPr>
              <a:xfrm flipH="1">
                <a:off x="6899494" y="3001492"/>
                <a:ext cx="37934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68" extrusionOk="0">
                    <a:moveTo>
                      <a:pt x="863" y="1"/>
                    </a:moveTo>
                    <a:cubicBezTo>
                      <a:pt x="709" y="1"/>
                      <a:pt x="548" y="52"/>
                      <a:pt x="434" y="166"/>
                    </a:cubicBezTo>
                    <a:cubicBezTo>
                      <a:pt x="268" y="300"/>
                      <a:pt x="101" y="500"/>
                      <a:pt x="1" y="700"/>
                    </a:cubicBezTo>
                    <a:cubicBezTo>
                      <a:pt x="368" y="934"/>
                      <a:pt x="701" y="1134"/>
                      <a:pt x="1068" y="1367"/>
                    </a:cubicBezTo>
                    <a:cubicBezTo>
                      <a:pt x="1135" y="1401"/>
                      <a:pt x="1235" y="1434"/>
                      <a:pt x="1302" y="1467"/>
                    </a:cubicBezTo>
                    <a:cubicBezTo>
                      <a:pt x="1435" y="1434"/>
                      <a:pt x="1502" y="1367"/>
                      <a:pt x="1569" y="1267"/>
                    </a:cubicBezTo>
                    <a:cubicBezTo>
                      <a:pt x="1702" y="967"/>
                      <a:pt x="1635" y="633"/>
                      <a:pt x="1469" y="367"/>
                    </a:cubicBezTo>
                    <a:cubicBezTo>
                      <a:pt x="1368" y="233"/>
                      <a:pt x="1235" y="100"/>
                      <a:pt x="1068" y="33"/>
                    </a:cubicBezTo>
                    <a:cubicBezTo>
                      <a:pt x="1005" y="12"/>
                      <a:pt x="935" y="1"/>
                      <a:pt x="8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9">
                <a:extLst>
                  <a:ext uri="{FF2B5EF4-FFF2-40B4-BE49-F238E27FC236}">
                    <a16:creationId xmlns:a16="http://schemas.microsoft.com/office/drawing/2014/main" id="{9633966A-2476-2E94-4C23-761D0ED3FB4D}"/>
                  </a:ext>
                </a:extLst>
              </p:cNvPr>
              <p:cNvSpPr/>
              <p:nvPr/>
            </p:nvSpPr>
            <p:spPr>
              <a:xfrm flipH="1">
                <a:off x="6835609" y="2986769"/>
                <a:ext cx="34949" cy="2811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262" extrusionOk="0">
                    <a:moveTo>
                      <a:pt x="755" y="1"/>
                    </a:moveTo>
                    <a:cubicBezTo>
                      <a:pt x="564" y="1"/>
                      <a:pt x="380" y="82"/>
                      <a:pt x="234" y="227"/>
                    </a:cubicBezTo>
                    <a:cubicBezTo>
                      <a:pt x="68" y="494"/>
                      <a:pt x="1" y="827"/>
                      <a:pt x="34" y="1161"/>
                    </a:cubicBezTo>
                    <a:cubicBezTo>
                      <a:pt x="34" y="1194"/>
                      <a:pt x="68" y="1228"/>
                      <a:pt x="101" y="1261"/>
                    </a:cubicBezTo>
                    <a:lnTo>
                      <a:pt x="168" y="1261"/>
                    </a:lnTo>
                    <a:cubicBezTo>
                      <a:pt x="435" y="1228"/>
                      <a:pt x="735" y="1161"/>
                      <a:pt x="1035" y="1128"/>
                    </a:cubicBezTo>
                    <a:lnTo>
                      <a:pt x="1402" y="1061"/>
                    </a:lnTo>
                    <a:cubicBezTo>
                      <a:pt x="1435" y="1061"/>
                      <a:pt x="1469" y="1028"/>
                      <a:pt x="1502" y="1028"/>
                    </a:cubicBezTo>
                    <a:cubicBezTo>
                      <a:pt x="1535" y="994"/>
                      <a:pt x="1569" y="928"/>
                      <a:pt x="1535" y="861"/>
                    </a:cubicBezTo>
                    <a:cubicBezTo>
                      <a:pt x="1535" y="561"/>
                      <a:pt x="1369" y="260"/>
                      <a:pt x="1102" y="94"/>
                    </a:cubicBezTo>
                    <a:cubicBezTo>
                      <a:pt x="988" y="31"/>
                      <a:pt x="870" y="1"/>
                      <a:pt x="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9">
                <a:extLst>
                  <a:ext uri="{FF2B5EF4-FFF2-40B4-BE49-F238E27FC236}">
                    <a16:creationId xmlns:a16="http://schemas.microsoft.com/office/drawing/2014/main" id="{00FE29E7-4AAD-5B5A-7CBF-7BB9600A1034}"/>
                  </a:ext>
                </a:extLst>
              </p:cNvPr>
              <p:cNvSpPr/>
              <p:nvPr/>
            </p:nvSpPr>
            <p:spPr>
              <a:xfrm flipH="1">
                <a:off x="6768739" y="2978438"/>
                <a:ext cx="33457" cy="29737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335" extrusionOk="0">
                    <a:moveTo>
                      <a:pt x="701" y="1"/>
                    </a:moveTo>
                    <a:cubicBezTo>
                      <a:pt x="434" y="1"/>
                      <a:pt x="168" y="134"/>
                      <a:pt x="68" y="401"/>
                    </a:cubicBezTo>
                    <a:cubicBezTo>
                      <a:pt x="1" y="568"/>
                      <a:pt x="1" y="734"/>
                      <a:pt x="68" y="901"/>
                    </a:cubicBezTo>
                    <a:cubicBezTo>
                      <a:pt x="101" y="1068"/>
                      <a:pt x="201" y="1201"/>
                      <a:pt x="301" y="1335"/>
                    </a:cubicBezTo>
                    <a:lnTo>
                      <a:pt x="1402" y="668"/>
                    </a:lnTo>
                    <a:cubicBezTo>
                      <a:pt x="1435" y="668"/>
                      <a:pt x="1469" y="634"/>
                      <a:pt x="1469" y="601"/>
                    </a:cubicBezTo>
                    <a:cubicBezTo>
                      <a:pt x="1502" y="534"/>
                      <a:pt x="1469" y="434"/>
                      <a:pt x="1402" y="368"/>
                    </a:cubicBezTo>
                    <a:cubicBezTo>
                      <a:pt x="1235" y="167"/>
                      <a:pt x="1002" y="34"/>
                      <a:pt x="7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9">
                <a:extLst>
                  <a:ext uri="{FF2B5EF4-FFF2-40B4-BE49-F238E27FC236}">
                    <a16:creationId xmlns:a16="http://schemas.microsoft.com/office/drawing/2014/main" id="{BEE212A7-9E18-280A-1E62-0D06D6EDA53B}"/>
                  </a:ext>
                </a:extLst>
              </p:cNvPr>
              <p:cNvSpPr/>
              <p:nvPr/>
            </p:nvSpPr>
            <p:spPr>
              <a:xfrm flipH="1">
                <a:off x="6722652" y="2914464"/>
                <a:ext cx="29002" cy="2759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239" extrusionOk="0">
                    <a:moveTo>
                      <a:pt x="528" y="1"/>
                    </a:moveTo>
                    <a:cubicBezTo>
                      <a:pt x="453" y="1"/>
                      <a:pt x="377" y="12"/>
                      <a:pt x="300" y="37"/>
                    </a:cubicBezTo>
                    <a:cubicBezTo>
                      <a:pt x="100" y="171"/>
                      <a:pt x="0" y="404"/>
                      <a:pt x="33" y="638"/>
                    </a:cubicBezTo>
                    <a:cubicBezTo>
                      <a:pt x="67" y="838"/>
                      <a:pt x="200" y="1038"/>
                      <a:pt x="367" y="1171"/>
                    </a:cubicBezTo>
                    <a:cubicBezTo>
                      <a:pt x="434" y="1238"/>
                      <a:pt x="467" y="1238"/>
                      <a:pt x="534" y="1238"/>
                    </a:cubicBezTo>
                    <a:cubicBezTo>
                      <a:pt x="567" y="1238"/>
                      <a:pt x="601" y="1205"/>
                      <a:pt x="634" y="1171"/>
                    </a:cubicBezTo>
                    <a:cubicBezTo>
                      <a:pt x="901" y="971"/>
                      <a:pt x="1134" y="704"/>
                      <a:pt x="1301" y="438"/>
                    </a:cubicBezTo>
                    <a:cubicBezTo>
                      <a:pt x="1168" y="304"/>
                      <a:pt x="1034" y="171"/>
                      <a:pt x="867" y="71"/>
                    </a:cubicBezTo>
                    <a:cubicBezTo>
                      <a:pt x="764" y="29"/>
                      <a:pt x="648" y="1"/>
                      <a:pt x="5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9">
                <a:extLst>
                  <a:ext uri="{FF2B5EF4-FFF2-40B4-BE49-F238E27FC236}">
                    <a16:creationId xmlns:a16="http://schemas.microsoft.com/office/drawing/2014/main" id="{AFF0445B-055C-5F81-93A6-8AF6AF275308}"/>
                  </a:ext>
                </a:extLst>
              </p:cNvPr>
              <p:cNvSpPr/>
              <p:nvPr/>
            </p:nvSpPr>
            <p:spPr>
              <a:xfrm flipH="1">
                <a:off x="6984963" y="2968771"/>
                <a:ext cx="51277" cy="43882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970" extrusionOk="0">
                    <a:moveTo>
                      <a:pt x="1702" y="1"/>
                    </a:moveTo>
                    <a:cubicBezTo>
                      <a:pt x="1435" y="1"/>
                      <a:pt x="1168" y="134"/>
                      <a:pt x="968" y="335"/>
                    </a:cubicBezTo>
                    <a:cubicBezTo>
                      <a:pt x="768" y="535"/>
                      <a:pt x="601" y="768"/>
                      <a:pt x="401" y="968"/>
                    </a:cubicBezTo>
                    <a:cubicBezTo>
                      <a:pt x="301" y="1068"/>
                      <a:pt x="167" y="1202"/>
                      <a:pt x="100" y="1335"/>
                    </a:cubicBezTo>
                    <a:cubicBezTo>
                      <a:pt x="0" y="1469"/>
                      <a:pt x="0" y="1669"/>
                      <a:pt x="67" y="1802"/>
                    </a:cubicBezTo>
                    <a:cubicBezTo>
                      <a:pt x="167" y="1936"/>
                      <a:pt x="301" y="1969"/>
                      <a:pt x="434" y="1969"/>
                    </a:cubicBezTo>
                    <a:cubicBezTo>
                      <a:pt x="567" y="1969"/>
                      <a:pt x="701" y="1936"/>
                      <a:pt x="834" y="1902"/>
                    </a:cubicBezTo>
                    <a:cubicBezTo>
                      <a:pt x="1268" y="1702"/>
                      <a:pt x="1668" y="1435"/>
                      <a:pt x="2002" y="1102"/>
                    </a:cubicBezTo>
                    <a:cubicBezTo>
                      <a:pt x="2202" y="935"/>
                      <a:pt x="2302" y="701"/>
                      <a:pt x="2302" y="468"/>
                    </a:cubicBezTo>
                    <a:cubicBezTo>
                      <a:pt x="2269" y="201"/>
                      <a:pt x="2002" y="1"/>
                      <a:pt x="1702" y="1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9">
                <a:extLst>
                  <a:ext uri="{FF2B5EF4-FFF2-40B4-BE49-F238E27FC236}">
                    <a16:creationId xmlns:a16="http://schemas.microsoft.com/office/drawing/2014/main" id="{2B1E3B48-1AF9-684A-7B5E-14A16DF92018}"/>
                  </a:ext>
                </a:extLst>
              </p:cNvPr>
              <p:cNvSpPr/>
              <p:nvPr/>
            </p:nvSpPr>
            <p:spPr>
              <a:xfrm flipH="1">
                <a:off x="6889091" y="1416827"/>
                <a:ext cx="354462" cy="918911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41253" extrusionOk="0">
                    <a:moveTo>
                      <a:pt x="8821" y="1"/>
                    </a:moveTo>
                    <a:cubicBezTo>
                      <a:pt x="6103" y="1"/>
                      <a:pt x="3597" y="2072"/>
                      <a:pt x="2369" y="4560"/>
                    </a:cubicBezTo>
                    <a:cubicBezTo>
                      <a:pt x="1101" y="7195"/>
                      <a:pt x="935" y="10230"/>
                      <a:pt x="768" y="13166"/>
                    </a:cubicBezTo>
                    <a:lnTo>
                      <a:pt x="1" y="29211"/>
                    </a:lnTo>
                    <a:cubicBezTo>
                      <a:pt x="2803" y="29678"/>
                      <a:pt x="5304" y="31212"/>
                      <a:pt x="7006" y="33514"/>
                    </a:cubicBezTo>
                    <a:cubicBezTo>
                      <a:pt x="8106" y="34981"/>
                      <a:pt x="8807" y="36716"/>
                      <a:pt x="9841" y="38250"/>
                    </a:cubicBezTo>
                    <a:cubicBezTo>
                      <a:pt x="10875" y="39785"/>
                      <a:pt x="12410" y="41153"/>
                      <a:pt x="14244" y="41253"/>
                    </a:cubicBezTo>
                    <a:cubicBezTo>
                      <a:pt x="12877" y="31879"/>
                      <a:pt x="14878" y="22406"/>
                      <a:pt x="15612" y="12966"/>
                    </a:cubicBezTo>
                    <a:cubicBezTo>
                      <a:pt x="15812" y="10297"/>
                      <a:pt x="15912" y="7562"/>
                      <a:pt x="15011" y="5060"/>
                    </a:cubicBezTo>
                    <a:cubicBezTo>
                      <a:pt x="14111" y="2558"/>
                      <a:pt x="11943" y="290"/>
                      <a:pt x="9307" y="23"/>
                    </a:cubicBezTo>
                    <a:cubicBezTo>
                      <a:pt x="9145" y="8"/>
                      <a:pt x="8982" y="1"/>
                      <a:pt x="8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9">
                <a:extLst>
                  <a:ext uri="{FF2B5EF4-FFF2-40B4-BE49-F238E27FC236}">
                    <a16:creationId xmlns:a16="http://schemas.microsoft.com/office/drawing/2014/main" id="{3DCA9715-B582-478F-DA36-CC03D1BC8A3C}"/>
                  </a:ext>
                </a:extLst>
              </p:cNvPr>
              <p:cNvSpPr/>
              <p:nvPr/>
            </p:nvSpPr>
            <p:spPr>
              <a:xfrm flipH="1">
                <a:off x="6857216" y="2342353"/>
                <a:ext cx="280086" cy="306214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3747" extrusionOk="0">
                    <a:moveTo>
                      <a:pt x="6422" y="0"/>
                    </a:moveTo>
                    <a:cubicBezTo>
                      <a:pt x="5054" y="0"/>
                      <a:pt x="3688" y="209"/>
                      <a:pt x="2369" y="637"/>
                    </a:cubicBezTo>
                    <a:cubicBezTo>
                      <a:pt x="1368" y="970"/>
                      <a:pt x="268" y="1604"/>
                      <a:pt x="67" y="2671"/>
                    </a:cubicBezTo>
                    <a:cubicBezTo>
                      <a:pt x="1" y="3172"/>
                      <a:pt x="67" y="3705"/>
                      <a:pt x="268" y="4206"/>
                    </a:cubicBezTo>
                    <a:cubicBezTo>
                      <a:pt x="1035" y="6874"/>
                      <a:pt x="3170" y="9376"/>
                      <a:pt x="3403" y="12545"/>
                    </a:cubicBezTo>
                    <a:cubicBezTo>
                      <a:pt x="3470" y="13212"/>
                      <a:pt x="4571" y="13112"/>
                      <a:pt x="4771" y="13746"/>
                    </a:cubicBezTo>
                    <a:cubicBezTo>
                      <a:pt x="6991" y="12052"/>
                      <a:pt x="8546" y="11406"/>
                      <a:pt x="11025" y="11406"/>
                    </a:cubicBezTo>
                    <a:cubicBezTo>
                      <a:pt x="11378" y="11406"/>
                      <a:pt x="11749" y="11419"/>
                      <a:pt x="12143" y="11444"/>
                    </a:cubicBezTo>
                    <a:cubicBezTo>
                      <a:pt x="12160" y="11447"/>
                      <a:pt x="12177" y="11448"/>
                      <a:pt x="12194" y="11448"/>
                    </a:cubicBezTo>
                    <a:cubicBezTo>
                      <a:pt x="12405" y="11448"/>
                      <a:pt x="12574" y="11260"/>
                      <a:pt x="12543" y="11044"/>
                    </a:cubicBezTo>
                    <a:lnTo>
                      <a:pt x="10675" y="2371"/>
                    </a:lnTo>
                    <a:cubicBezTo>
                      <a:pt x="10575" y="1537"/>
                      <a:pt x="10775" y="703"/>
                      <a:pt x="9975" y="470"/>
                    </a:cubicBezTo>
                    <a:cubicBezTo>
                      <a:pt x="8809" y="159"/>
                      <a:pt x="7615" y="0"/>
                      <a:pt x="6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9">
                <a:extLst>
                  <a:ext uri="{FF2B5EF4-FFF2-40B4-BE49-F238E27FC236}">
                    <a16:creationId xmlns:a16="http://schemas.microsoft.com/office/drawing/2014/main" id="{6496FDCB-BC45-2D58-F087-7DD6EFBB098E}"/>
                  </a:ext>
                </a:extLst>
              </p:cNvPr>
              <p:cNvSpPr/>
              <p:nvPr/>
            </p:nvSpPr>
            <p:spPr>
              <a:xfrm flipH="1">
                <a:off x="6881674" y="2383896"/>
                <a:ext cx="243733" cy="110863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4977" extrusionOk="0">
                    <a:moveTo>
                      <a:pt x="7460" y="0"/>
                    </a:moveTo>
                    <a:cubicBezTo>
                      <a:pt x="5050" y="0"/>
                      <a:pt x="2650" y="679"/>
                      <a:pt x="768" y="2174"/>
                    </a:cubicBezTo>
                    <a:cubicBezTo>
                      <a:pt x="334" y="2441"/>
                      <a:pt x="67" y="2908"/>
                      <a:pt x="0" y="3442"/>
                    </a:cubicBezTo>
                    <a:cubicBezTo>
                      <a:pt x="0" y="4009"/>
                      <a:pt x="501" y="4442"/>
                      <a:pt x="668" y="4976"/>
                    </a:cubicBezTo>
                    <a:cubicBezTo>
                      <a:pt x="2693" y="3370"/>
                      <a:pt x="5172" y="2527"/>
                      <a:pt x="7688" y="2527"/>
                    </a:cubicBezTo>
                    <a:cubicBezTo>
                      <a:pt x="8777" y="2527"/>
                      <a:pt x="9873" y="2685"/>
                      <a:pt x="10942" y="3008"/>
                    </a:cubicBezTo>
                    <a:cubicBezTo>
                      <a:pt x="10875" y="2574"/>
                      <a:pt x="10875" y="2141"/>
                      <a:pt x="10908" y="1740"/>
                    </a:cubicBezTo>
                    <a:cubicBezTo>
                      <a:pt x="10942" y="1307"/>
                      <a:pt x="10808" y="873"/>
                      <a:pt x="10508" y="540"/>
                    </a:cubicBezTo>
                    <a:cubicBezTo>
                      <a:pt x="10241" y="339"/>
                      <a:pt x="9908" y="206"/>
                      <a:pt x="9574" y="173"/>
                    </a:cubicBezTo>
                    <a:cubicBezTo>
                      <a:pt x="8877" y="59"/>
                      <a:pt x="8168" y="0"/>
                      <a:pt x="7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9">
                <a:extLst>
                  <a:ext uri="{FF2B5EF4-FFF2-40B4-BE49-F238E27FC236}">
                    <a16:creationId xmlns:a16="http://schemas.microsoft.com/office/drawing/2014/main" id="{E6E22309-7E61-9AE7-C2EC-EEA7A4B7317C}"/>
                  </a:ext>
                </a:extLst>
              </p:cNvPr>
              <p:cNvSpPr/>
              <p:nvPr/>
            </p:nvSpPr>
            <p:spPr>
              <a:xfrm flipH="1">
                <a:off x="6859376" y="2514784"/>
                <a:ext cx="219966" cy="97364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4371" extrusionOk="0">
                    <a:moveTo>
                      <a:pt x="7883" y="1"/>
                    </a:moveTo>
                    <a:cubicBezTo>
                      <a:pt x="5339" y="1"/>
                      <a:pt x="2835" y="709"/>
                      <a:pt x="701" y="2102"/>
                    </a:cubicBezTo>
                    <a:cubicBezTo>
                      <a:pt x="501" y="2202"/>
                      <a:pt x="301" y="2402"/>
                      <a:pt x="201" y="2603"/>
                    </a:cubicBezTo>
                    <a:cubicBezTo>
                      <a:pt x="1" y="3170"/>
                      <a:pt x="634" y="3770"/>
                      <a:pt x="468" y="4371"/>
                    </a:cubicBezTo>
                    <a:cubicBezTo>
                      <a:pt x="1068" y="3603"/>
                      <a:pt x="1869" y="3036"/>
                      <a:pt x="2803" y="2736"/>
                    </a:cubicBezTo>
                    <a:cubicBezTo>
                      <a:pt x="4242" y="2156"/>
                      <a:pt x="5778" y="1853"/>
                      <a:pt x="7321" y="1853"/>
                    </a:cubicBezTo>
                    <a:cubicBezTo>
                      <a:pt x="8175" y="1853"/>
                      <a:pt x="9031" y="1946"/>
                      <a:pt x="9874" y="2136"/>
                    </a:cubicBezTo>
                    <a:cubicBezTo>
                      <a:pt x="9708" y="1802"/>
                      <a:pt x="9641" y="1468"/>
                      <a:pt x="9708" y="1135"/>
                    </a:cubicBezTo>
                    <a:cubicBezTo>
                      <a:pt x="9741" y="801"/>
                      <a:pt x="9641" y="434"/>
                      <a:pt x="9374" y="201"/>
                    </a:cubicBezTo>
                    <a:cubicBezTo>
                      <a:pt x="9207" y="101"/>
                      <a:pt x="9007" y="34"/>
                      <a:pt x="8840" y="34"/>
                    </a:cubicBezTo>
                    <a:cubicBezTo>
                      <a:pt x="8521" y="12"/>
                      <a:pt x="8201" y="1"/>
                      <a:pt x="78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0" name="Google Shape;680;p39">
                <a:extLst>
                  <a:ext uri="{FF2B5EF4-FFF2-40B4-BE49-F238E27FC236}">
                    <a16:creationId xmlns:a16="http://schemas.microsoft.com/office/drawing/2014/main" id="{338447AA-2574-0EB4-453D-A3AC35B9F74C}"/>
                  </a:ext>
                </a:extLst>
              </p:cNvPr>
              <p:cNvGrpSpPr/>
              <p:nvPr/>
            </p:nvGrpSpPr>
            <p:grpSpPr>
              <a:xfrm>
                <a:off x="6835609" y="2230800"/>
                <a:ext cx="708857" cy="1821004"/>
                <a:chOff x="6963798" y="2228303"/>
                <a:chExt cx="708857" cy="1821004"/>
              </a:xfrm>
            </p:grpSpPr>
            <p:grpSp>
              <p:nvGrpSpPr>
                <p:cNvPr id="681" name="Google Shape;681;p39">
                  <a:extLst>
                    <a:ext uri="{FF2B5EF4-FFF2-40B4-BE49-F238E27FC236}">
                      <a16:creationId xmlns:a16="http://schemas.microsoft.com/office/drawing/2014/main" id="{05149868-6D51-892A-2665-FCB0DABC556C}"/>
                    </a:ext>
                  </a:extLst>
                </p:cNvPr>
                <p:cNvGrpSpPr/>
                <p:nvPr/>
              </p:nvGrpSpPr>
              <p:grpSpPr>
                <a:xfrm>
                  <a:off x="6963798" y="2637116"/>
                  <a:ext cx="30472" cy="54262"/>
                  <a:chOff x="6963798" y="2637116"/>
                  <a:chExt cx="30472" cy="54262"/>
                </a:xfrm>
              </p:grpSpPr>
              <p:sp>
                <p:nvSpPr>
                  <p:cNvPr id="682" name="Google Shape;682;p39">
                    <a:extLst>
                      <a:ext uri="{FF2B5EF4-FFF2-40B4-BE49-F238E27FC236}">
                        <a16:creationId xmlns:a16="http://schemas.microsoft.com/office/drawing/2014/main" id="{069EB789-A49A-384A-B3A8-76E0C3CD0473}"/>
                      </a:ext>
                    </a:extLst>
                  </p:cNvPr>
                  <p:cNvSpPr/>
                  <p:nvPr/>
                </p:nvSpPr>
                <p:spPr>
                  <a:xfrm flipH="1">
                    <a:off x="6968253" y="2637116"/>
                    <a:ext cx="26017" cy="16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8" h="748" extrusionOk="0">
                        <a:moveTo>
                          <a:pt x="134" y="1"/>
                        </a:moveTo>
                        <a:cubicBezTo>
                          <a:pt x="33" y="67"/>
                          <a:pt x="0" y="201"/>
                          <a:pt x="33" y="334"/>
                        </a:cubicBezTo>
                        <a:cubicBezTo>
                          <a:pt x="67" y="468"/>
                          <a:pt x="167" y="568"/>
                          <a:pt x="300" y="635"/>
                        </a:cubicBezTo>
                        <a:cubicBezTo>
                          <a:pt x="400" y="701"/>
                          <a:pt x="534" y="735"/>
                          <a:pt x="667" y="735"/>
                        </a:cubicBezTo>
                        <a:cubicBezTo>
                          <a:pt x="703" y="744"/>
                          <a:pt x="736" y="748"/>
                          <a:pt x="769" y="748"/>
                        </a:cubicBezTo>
                        <a:cubicBezTo>
                          <a:pt x="857" y="748"/>
                          <a:pt x="937" y="717"/>
                          <a:pt x="1034" y="668"/>
                        </a:cubicBezTo>
                        <a:cubicBezTo>
                          <a:pt x="1134" y="601"/>
                          <a:pt x="1168" y="468"/>
                          <a:pt x="1101" y="334"/>
                        </a:cubicBezTo>
                        <a:cubicBezTo>
                          <a:pt x="1034" y="268"/>
                          <a:pt x="901" y="201"/>
                          <a:pt x="801" y="201"/>
                        </a:cubicBezTo>
                        <a:cubicBezTo>
                          <a:pt x="567" y="168"/>
                          <a:pt x="334" y="101"/>
                          <a:pt x="134" y="1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39">
                    <a:extLst>
                      <a:ext uri="{FF2B5EF4-FFF2-40B4-BE49-F238E27FC236}">
                        <a16:creationId xmlns:a16="http://schemas.microsoft.com/office/drawing/2014/main" id="{E6A59F90-1EAB-D238-A8DA-EF86BFEF342D}"/>
                      </a:ext>
                    </a:extLst>
                  </p:cNvPr>
                  <p:cNvSpPr/>
                  <p:nvPr/>
                </p:nvSpPr>
                <p:spPr>
                  <a:xfrm flipH="1">
                    <a:off x="6963798" y="2655693"/>
                    <a:ext cx="26775" cy="12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2" h="560" extrusionOk="0">
                        <a:moveTo>
                          <a:pt x="268" y="1"/>
                        </a:moveTo>
                        <a:cubicBezTo>
                          <a:pt x="201" y="1"/>
                          <a:pt x="134" y="1"/>
                          <a:pt x="101" y="34"/>
                        </a:cubicBezTo>
                        <a:cubicBezTo>
                          <a:pt x="34" y="67"/>
                          <a:pt x="1" y="167"/>
                          <a:pt x="34" y="234"/>
                        </a:cubicBezTo>
                        <a:cubicBezTo>
                          <a:pt x="34" y="301"/>
                          <a:pt x="101" y="368"/>
                          <a:pt x="168" y="401"/>
                        </a:cubicBezTo>
                        <a:cubicBezTo>
                          <a:pt x="301" y="468"/>
                          <a:pt x="435" y="534"/>
                          <a:pt x="568" y="534"/>
                        </a:cubicBezTo>
                        <a:cubicBezTo>
                          <a:pt x="635" y="551"/>
                          <a:pt x="693" y="559"/>
                          <a:pt x="751" y="559"/>
                        </a:cubicBezTo>
                        <a:cubicBezTo>
                          <a:pt x="810" y="559"/>
                          <a:pt x="868" y="551"/>
                          <a:pt x="935" y="534"/>
                        </a:cubicBezTo>
                        <a:cubicBezTo>
                          <a:pt x="1035" y="501"/>
                          <a:pt x="1135" y="434"/>
                          <a:pt x="1168" y="334"/>
                        </a:cubicBezTo>
                        <a:cubicBezTo>
                          <a:pt x="1202" y="234"/>
                          <a:pt x="1202" y="134"/>
                          <a:pt x="1102" y="67"/>
                        </a:cubicBezTo>
                        <a:cubicBezTo>
                          <a:pt x="1068" y="34"/>
                          <a:pt x="1002" y="34"/>
                          <a:pt x="968" y="34"/>
                        </a:cubicBezTo>
                        <a:lnTo>
                          <a:pt x="268" y="1"/>
                        </a:ln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" name="Google Shape;684;p39">
                    <a:extLst>
                      <a:ext uri="{FF2B5EF4-FFF2-40B4-BE49-F238E27FC236}">
                        <a16:creationId xmlns:a16="http://schemas.microsoft.com/office/drawing/2014/main" id="{2E2487C2-B179-A076-2634-A0200F1C6195}"/>
                      </a:ext>
                    </a:extLst>
                  </p:cNvPr>
                  <p:cNvSpPr/>
                  <p:nvPr/>
                </p:nvSpPr>
                <p:spPr>
                  <a:xfrm flipH="1">
                    <a:off x="6965268" y="2668702"/>
                    <a:ext cx="19357" cy="11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" h="510" extrusionOk="0">
                        <a:moveTo>
                          <a:pt x="422" y="0"/>
                        </a:moveTo>
                        <a:cubicBezTo>
                          <a:pt x="334" y="0"/>
                          <a:pt x="251" y="17"/>
                          <a:pt x="168" y="50"/>
                        </a:cubicBezTo>
                        <a:cubicBezTo>
                          <a:pt x="67" y="84"/>
                          <a:pt x="1" y="151"/>
                          <a:pt x="1" y="217"/>
                        </a:cubicBezTo>
                        <a:cubicBezTo>
                          <a:pt x="34" y="284"/>
                          <a:pt x="67" y="351"/>
                          <a:pt x="134" y="384"/>
                        </a:cubicBezTo>
                        <a:cubicBezTo>
                          <a:pt x="234" y="417"/>
                          <a:pt x="334" y="451"/>
                          <a:pt x="468" y="484"/>
                        </a:cubicBezTo>
                        <a:cubicBezTo>
                          <a:pt x="501" y="501"/>
                          <a:pt x="543" y="509"/>
                          <a:pt x="589" y="509"/>
                        </a:cubicBezTo>
                        <a:cubicBezTo>
                          <a:pt x="635" y="509"/>
                          <a:pt x="685" y="501"/>
                          <a:pt x="735" y="484"/>
                        </a:cubicBezTo>
                        <a:cubicBezTo>
                          <a:pt x="801" y="417"/>
                          <a:pt x="868" y="351"/>
                          <a:pt x="868" y="251"/>
                        </a:cubicBezTo>
                        <a:cubicBezTo>
                          <a:pt x="835" y="151"/>
                          <a:pt x="768" y="84"/>
                          <a:pt x="701" y="50"/>
                        </a:cubicBezTo>
                        <a:cubicBezTo>
                          <a:pt x="601" y="17"/>
                          <a:pt x="509" y="0"/>
                          <a:pt x="422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" name="Google Shape;685;p39">
                    <a:extLst>
                      <a:ext uri="{FF2B5EF4-FFF2-40B4-BE49-F238E27FC236}">
                        <a16:creationId xmlns:a16="http://schemas.microsoft.com/office/drawing/2014/main" id="{B45B7B94-6E91-ACF8-C7C9-C1CB2676981D}"/>
                      </a:ext>
                    </a:extLst>
                  </p:cNvPr>
                  <p:cNvSpPr/>
                  <p:nvPr/>
                </p:nvSpPr>
                <p:spPr>
                  <a:xfrm flipH="1">
                    <a:off x="6964533" y="2679728"/>
                    <a:ext cx="1488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" h="523" extrusionOk="0">
                        <a:moveTo>
                          <a:pt x="446" y="1"/>
                        </a:moveTo>
                        <a:cubicBezTo>
                          <a:pt x="411" y="1"/>
                          <a:pt x="375" y="9"/>
                          <a:pt x="334" y="22"/>
                        </a:cubicBezTo>
                        <a:cubicBezTo>
                          <a:pt x="234" y="56"/>
                          <a:pt x="134" y="123"/>
                          <a:pt x="67" y="189"/>
                        </a:cubicBezTo>
                        <a:cubicBezTo>
                          <a:pt x="34" y="223"/>
                          <a:pt x="0" y="289"/>
                          <a:pt x="0" y="356"/>
                        </a:cubicBezTo>
                        <a:cubicBezTo>
                          <a:pt x="34" y="456"/>
                          <a:pt x="167" y="489"/>
                          <a:pt x="267" y="523"/>
                        </a:cubicBezTo>
                        <a:lnTo>
                          <a:pt x="467" y="523"/>
                        </a:lnTo>
                        <a:cubicBezTo>
                          <a:pt x="534" y="523"/>
                          <a:pt x="601" y="456"/>
                          <a:pt x="634" y="423"/>
                        </a:cubicBezTo>
                        <a:cubicBezTo>
                          <a:pt x="667" y="323"/>
                          <a:pt x="667" y="256"/>
                          <a:pt x="634" y="189"/>
                        </a:cubicBezTo>
                        <a:cubicBezTo>
                          <a:pt x="634" y="123"/>
                          <a:pt x="601" y="89"/>
                          <a:pt x="601" y="56"/>
                        </a:cubicBezTo>
                        <a:cubicBezTo>
                          <a:pt x="542" y="17"/>
                          <a:pt x="495" y="1"/>
                          <a:pt x="446" y="1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6" name="Google Shape;686;p39">
                  <a:extLst>
                    <a:ext uri="{FF2B5EF4-FFF2-40B4-BE49-F238E27FC236}">
                      <a16:creationId xmlns:a16="http://schemas.microsoft.com/office/drawing/2014/main" id="{76B5CF06-A092-78D9-9A30-A51DA371B589}"/>
                    </a:ext>
                  </a:extLst>
                </p:cNvPr>
                <p:cNvGrpSpPr/>
                <p:nvPr/>
              </p:nvGrpSpPr>
              <p:grpSpPr>
                <a:xfrm>
                  <a:off x="6969745" y="2228303"/>
                  <a:ext cx="702910" cy="1821004"/>
                  <a:chOff x="6969745" y="2228303"/>
                  <a:chExt cx="702910" cy="1821004"/>
                </a:xfrm>
              </p:grpSpPr>
              <p:sp>
                <p:nvSpPr>
                  <p:cNvPr id="687" name="Google Shape;687;p39">
                    <a:extLst>
                      <a:ext uri="{FF2B5EF4-FFF2-40B4-BE49-F238E27FC236}">
                        <a16:creationId xmlns:a16="http://schemas.microsoft.com/office/drawing/2014/main" id="{C098BB5D-787C-EAE8-C0B8-3D377E4DFC94}"/>
                      </a:ext>
                    </a:extLst>
                  </p:cNvPr>
                  <p:cNvSpPr/>
                  <p:nvPr/>
                </p:nvSpPr>
                <p:spPr>
                  <a:xfrm flipH="1">
                    <a:off x="7177793" y="3481316"/>
                    <a:ext cx="268993" cy="528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76" h="23712" extrusionOk="0">
                        <a:moveTo>
                          <a:pt x="4627" y="0"/>
                        </a:moveTo>
                        <a:cubicBezTo>
                          <a:pt x="2841" y="0"/>
                          <a:pt x="1241" y="1248"/>
                          <a:pt x="668" y="2831"/>
                        </a:cubicBezTo>
                        <a:cubicBezTo>
                          <a:pt x="1" y="4732"/>
                          <a:pt x="468" y="6967"/>
                          <a:pt x="1035" y="9069"/>
                        </a:cubicBezTo>
                        <a:cubicBezTo>
                          <a:pt x="1668" y="11404"/>
                          <a:pt x="2469" y="13672"/>
                          <a:pt x="3370" y="15907"/>
                        </a:cubicBezTo>
                        <a:cubicBezTo>
                          <a:pt x="3770" y="16874"/>
                          <a:pt x="3870" y="17942"/>
                          <a:pt x="3670" y="18976"/>
                        </a:cubicBezTo>
                        <a:cubicBezTo>
                          <a:pt x="3670" y="19042"/>
                          <a:pt x="3670" y="19109"/>
                          <a:pt x="3637" y="19143"/>
                        </a:cubicBezTo>
                        <a:cubicBezTo>
                          <a:pt x="3403" y="19810"/>
                          <a:pt x="3336" y="20610"/>
                          <a:pt x="3837" y="21177"/>
                        </a:cubicBezTo>
                        <a:cubicBezTo>
                          <a:pt x="4304" y="21778"/>
                          <a:pt x="5071" y="21844"/>
                          <a:pt x="5771" y="22011"/>
                        </a:cubicBezTo>
                        <a:cubicBezTo>
                          <a:pt x="6772" y="22311"/>
                          <a:pt x="7706" y="22879"/>
                          <a:pt x="8673" y="23279"/>
                        </a:cubicBezTo>
                        <a:cubicBezTo>
                          <a:pt x="9295" y="23528"/>
                          <a:pt x="9955" y="23712"/>
                          <a:pt x="10574" y="23712"/>
                        </a:cubicBezTo>
                        <a:cubicBezTo>
                          <a:pt x="10952" y="23712"/>
                          <a:pt x="11314" y="23643"/>
                          <a:pt x="11642" y="23479"/>
                        </a:cubicBezTo>
                        <a:cubicBezTo>
                          <a:pt x="12043" y="23346"/>
                          <a:pt x="12076" y="22845"/>
                          <a:pt x="11742" y="22645"/>
                        </a:cubicBezTo>
                        <a:lnTo>
                          <a:pt x="11742" y="22645"/>
                        </a:lnTo>
                        <a:lnTo>
                          <a:pt x="11709" y="22678"/>
                        </a:lnTo>
                        <a:cubicBezTo>
                          <a:pt x="11542" y="22512"/>
                          <a:pt x="11309" y="22378"/>
                          <a:pt x="11109" y="22311"/>
                        </a:cubicBezTo>
                        <a:cubicBezTo>
                          <a:pt x="10241" y="21911"/>
                          <a:pt x="9474" y="21377"/>
                          <a:pt x="8774" y="20744"/>
                        </a:cubicBezTo>
                        <a:cubicBezTo>
                          <a:pt x="7373" y="19509"/>
                          <a:pt x="6505" y="17808"/>
                          <a:pt x="6305" y="15940"/>
                        </a:cubicBezTo>
                        <a:cubicBezTo>
                          <a:pt x="5605" y="9169"/>
                          <a:pt x="6372" y="5733"/>
                          <a:pt x="5838" y="196"/>
                        </a:cubicBezTo>
                        <a:cubicBezTo>
                          <a:pt x="5431" y="62"/>
                          <a:pt x="5025" y="0"/>
                          <a:pt x="4627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8" name="Google Shape;688;p39">
                    <a:extLst>
                      <a:ext uri="{FF2B5EF4-FFF2-40B4-BE49-F238E27FC236}">
                        <a16:creationId xmlns:a16="http://schemas.microsoft.com/office/drawing/2014/main" id="{13283184-1150-1C02-3BF1-F50F606C68AA}"/>
                      </a:ext>
                    </a:extLst>
                  </p:cNvPr>
                  <p:cNvSpPr/>
                  <p:nvPr/>
                </p:nvSpPr>
                <p:spPr>
                  <a:xfrm flipH="1">
                    <a:off x="7177793" y="3921827"/>
                    <a:ext cx="197668" cy="87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4" h="3936" extrusionOk="0">
                        <a:moveTo>
                          <a:pt x="268" y="0"/>
                        </a:moveTo>
                        <a:lnTo>
                          <a:pt x="268" y="0"/>
                        </a:lnTo>
                        <a:cubicBezTo>
                          <a:pt x="201" y="501"/>
                          <a:pt x="1" y="1235"/>
                          <a:pt x="435" y="1535"/>
                        </a:cubicBezTo>
                        <a:cubicBezTo>
                          <a:pt x="1315" y="2156"/>
                          <a:pt x="1668" y="2277"/>
                          <a:pt x="1901" y="2277"/>
                        </a:cubicBezTo>
                        <a:cubicBezTo>
                          <a:pt x="2050" y="2277"/>
                          <a:pt x="2150" y="2228"/>
                          <a:pt x="2307" y="2228"/>
                        </a:cubicBezTo>
                        <a:cubicBezTo>
                          <a:pt x="2379" y="2228"/>
                          <a:pt x="2463" y="2238"/>
                          <a:pt x="2569" y="2269"/>
                        </a:cubicBezTo>
                        <a:cubicBezTo>
                          <a:pt x="3570" y="2535"/>
                          <a:pt x="4504" y="3103"/>
                          <a:pt x="5471" y="3503"/>
                        </a:cubicBezTo>
                        <a:cubicBezTo>
                          <a:pt x="6093" y="3752"/>
                          <a:pt x="6753" y="3936"/>
                          <a:pt x="7372" y="3936"/>
                        </a:cubicBezTo>
                        <a:cubicBezTo>
                          <a:pt x="7750" y="3936"/>
                          <a:pt x="8112" y="3867"/>
                          <a:pt x="8440" y="3703"/>
                        </a:cubicBezTo>
                        <a:cubicBezTo>
                          <a:pt x="8841" y="3603"/>
                          <a:pt x="8874" y="3069"/>
                          <a:pt x="8540" y="2869"/>
                        </a:cubicBezTo>
                        <a:lnTo>
                          <a:pt x="8540" y="2869"/>
                        </a:lnTo>
                        <a:lnTo>
                          <a:pt x="8507" y="2902"/>
                        </a:lnTo>
                        <a:cubicBezTo>
                          <a:pt x="8340" y="2736"/>
                          <a:pt x="8107" y="2602"/>
                          <a:pt x="7907" y="2535"/>
                        </a:cubicBezTo>
                        <a:cubicBezTo>
                          <a:pt x="7573" y="2369"/>
                          <a:pt x="7273" y="2202"/>
                          <a:pt x="6973" y="2002"/>
                        </a:cubicBezTo>
                        <a:cubicBezTo>
                          <a:pt x="6735" y="2263"/>
                          <a:pt x="6412" y="2406"/>
                          <a:pt x="5992" y="2406"/>
                        </a:cubicBezTo>
                        <a:cubicBezTo>
                          <a:pt x="5824" y="2406"/>
                          <a:pt x="5639" y="2383"/>
                          <a:pt x="5438" y="2335"/>
                        </a:cubicBezTo>
                        <a:cubicBezTo>
                          <a:pt x="3603" y="1935"/>
                          <a:pt x="1936" y="968"/>
                          <a:pt x="26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" name="Google Shape;689;p39">
                    <a:extLst>
                      <a:ext uri="{FF2B5EF4-FFF2-40B4-BE49-F238E27FC236}">
                        <a16:creationId xmlns:a16="http://schemas.microsoft.com/office/drawing/2014/main" id="{7225933B-F9A1-1D1B-97E2-717DC2499E6D}"/>
                      </a:ext>
                    </a:extLst>
                  </p:cNvPr>
                  <p:cNvSpPr/>
                  <p:nvPr/>
                </p:nvSpPr>
                <p:spPr>
                  <a:xfrm flipH="1">
                    <a:off x="7312268" y="3437368"/>
                    <a:ext cx="264538" cy="6112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76" h="27439" extrusionOk="0">
                        <a:moveTo>
                          <a:pt x="7706" y="0"/>
                        </a:moveTo>
                        <a:cubicBezTo>
                          <a:pt x="6765" y="241"/>
                          <a:pt x="5788" y="361"/>
                          <a:pt x="4812" y="361"/>
                        </a:cubicBezTo>
                        <a:cubicBezTo>
                          <a:pt x="4160" y="361"/>
                          <a:pt x="3509" y="307"/>
                          <a:pt x="2869" y="201"/>
                        </a:cubicBezTo>
                        <a:lnTo>
                          <a:pt x="2869" y="201"/>
                        </a:lnTo>
                        <a:cubicBezTo>
                          <a:pt x="0" y="8773"/>
                          <a:pt x="3803" y="15145"/>
                          <a:pt x="3703" y="20649"/>
                        </a:cubicBezTo>
                        <a:cubicBezTo>
                          <a:pt x="3603" y="21149"/>
                          <a:pt x="3236" y="22250"/>
                          <a:pt x="3169" y="22750"/>
                        </a:cubicBezTo>
                        <a:cubicBezTo>
                          <a:pt x="3069" y="23217"/>
                          <a:pt x="3069" y="23717"/>
                          <a:pt x="3169" y="24218"/>
                        </a:cubicBezTo>
                        <a:cubicBezTo>
                          <a:pt x="3469" y="24618"/>
                          <a:pt x="3870" y="24918"/>
                          <a:pt x="4337" y="25052"/>
                        </a:cubicBezTo>
                        <a:cubicBezTo>
                          <a:pt x="4770" y="25185"/>
                          <a:pt x="5170" y="25352"/>
                          <a:pt x="5571" y="25552"/>
                        </a:cubicBezTo>
                        <a:cubicBezTo>
                          <a:pt x="5904" y="25786"/>
                          <a:pt x="6238" y="26052"/>
                          <a:pt x="6571" y="26319"/>
                        </a:cubicBezTo>
                        <a:cubicBezTo>
                          <a:pt x="6905" y="26586"/>
                          <a:pt x="7305" y="26753"/>
                          <a:pt x="7672" y="26886"/>
                        </a:cubicBezTo>
                        <a:cubicBezTo>
                          <a:pt x="8540" y="27220"/>
                          <a:pt x="9440" y="27387"/>
                          <a:pt x="10374" y="27420"/>
                        </a:cubicBezTo>
                        <a:cubicBezTo>
                          <a:pt x="10508" y="27428"/>
                          <a:pt x="10666" y="27439"/>
                          <a:pt x="10829" y="27439"/>
                        </a:cubicBezTo>
                        <a:cubicBezTo>
                          <a:pt x="11317" y="27439"/>
                          <a:pt x="11842" y="27345"/>
                          <a:pt x="11842" y="26820"/>
                        </a:cubicBezTo>
                        <a:cubicBezTo>
                          <a:pt x="11875" y="26619"/>
                          <a:pt x="11241" y="26086"/>
                          <a:pt x="11008" y="25986"/>
                        </a:cubicBezTo>
                        <a:cubicBezTo>
                          <a:pt x="9840" y="25285"/>
                          <a:pt x="8806" y="24385"/>
                          <a:pt x="7972" y="23284"/>
                        </a:cubicBezTo>
                        <a:cubicBezTo>
                          <a:pt x="7239" y="22350"/>
                          <a:pt x="6838" y="21149"/>
                          <a:pt x="6872" y="19948"/>
                        </a:cubicBezTo>
                        <a:cubicBezTo>
                          <a:pt x="7172" y="13143"/>
                          <a:pt x="7439" y="6939"/>
                          <a:pt x="7706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" name="Google Shape;690;p39">
                    <a:extLst>
                      <a:ext uri="{FF2B5EF4-FFF2-40B4-BE49-F238E27FC236}">
                        <a16:creationId xmlns:a16="http://schemas.microsoft.com/office/drawing/2014/main" id="{53BCF453-DA30-748D-BA0A-73EA2E7E59B6}"/>
                      </a:ext>
                    </a:extLst>
                  </p:cNvPr>
                  <p:cNvSpPr/>
                  <p:nvPr/>
                </p:nvSpPr>
                <p:spPr>
                  <a:xfrm flipH="1">
                    <a:off x="7312268" y="3929244"/>
                    <a:ext cx="196198" cy="120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8" h="5390" extrusionOk="0">
                        <a:moveTo>
                          <a:pt x="268" y="1"/>
                        </a:moveTo>
                        <a:cubicBezTo>
                          <a:pt x="201" y="268"/>
                          <a:pt x="134" y="501"/>
                          <a:pt x="134" y="668"/>
                        </a:cubicBezTo>
                        <a:cubicBezTo>
                          <a:pt x="1" y="1135"/>
                          <a:pt x="1" y="1669"/>
                          <a:pt x="134" y="2136"/>
                        </a:cubicBezTo>
                        <a:cubicBezTo>
                          <a:pt x="435" y="2569"/>
                          <a:pt x="835" y="2936"/>
                          <a:pt x="1335" y="3136"/>
                        </a:cubicBezTo>
                        <a:cubicBezTo>
                          <a:pt x="1736" y="3203"/>
                          <a:pt x="2136" y="3337"/>
                          <a:pt x="2503" y="3470"/>
                        </a:cubicBezTo>
                        <a:cubicBezTo>
                          <a:pt x="2870" y="3737"/>
                          <a:pt x="3203" y="4004"/>
                          <a:pt x="3537" y="4271"/>
                        </a:cubicBezTo>
                        <a:cubicBezTo>
                          <a:pt x="3870" y="4504"/>
                          <a:pt x="4237" y="4704"/>
                          <a:pt x="4638" y="4838"/>
                        </a:cubicBezTo>
                        <a:cubicBezTo>
                          <a:pt x="5505" y="5138"/>
                          <a:pt x="6406" y="5338"/>
                          <a:pt x="7306" y="5371"/>
                        </a:cubicBezTo>
                        <a:cubicBezTo>
                          <a:pt x="7436" y="5380"/>
                          <a:pt x="7590" y="5390"/>
                          <a:pt x="7749" y="5390"/>
                        </a:cubicBezTo>
                        <a:cubicBezTo>
                          <a:pt x="8240" y="5390"/>
                          <a:pt x="8774" y="5292"/>
                          <a:pt x="8774" y="4738"/>
                        </a:cubicBezTo>
                        <a:cubicBezTo>
                          <a:pt x="8807" y="4537"/>
                          <a:pt x="8173" y="4004"/>
                          <a:pt x="7940" y="3904"/>
                        </a:cubicBezTo>
                        <a:cubicBezTo>
                          <a:pt x="7740" y="3770"/>
                          <a:pt x="7540" y="3637"/>
                          <a:pt x="7340" y="3503"/>
                        </a:cubicBezTo>
                        <a:cubicBezTo>
                          <a:pt x="7340" y="3603"/>
                          <a:pt x="7306" y="3704"/>
                          <a:pt x="7239" y="3770"/>
                        </a:cubicBezTo>
                        <a:cubicBezTo>
                          <a:pt x="7071" y="4062"/>
                          <a:pt x="6725" y="4156"/>
                          <a:pt x="6346" y="4156"/>
                        </a:cubicBezTo>
                        <a:cubicBezTo>
                          <a:pt x="5901" y="4156"/>
                          <a:pt x="5411" y="4027"/>
                          <a:pt x="5105" y="3937"/>
                        </a:cubicBezTo>
                        <a:cubicBezTo>
                          <a:pt x="3103" y="3170"/>
                          <a:pt x="1402" y="1802"/>
                          <a:pt x="2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" name="Google Shape;691;p39">
                    <a:extLst>
                      <a:ext uri="{FF2B5EF4-FFF2-40B4-BE49-F238E27FC236}">
                        <a16:creationId xmlns:a16="http://schemas.microsoft.com/office/drawing/2014/main" id="{FC2654F7-C196-29E3-9261-DA4076193F5F}"/>
                      </a:ext>
                    </a:extLst>
                  </p:cNvPr>
                  <p:cNvSpPr/>
                  <p:nvPr/>
                </p:nvSpPr>
                <p:spPr>
                  <a:xfrm flipH="1">
                    <a:off x="7293690" y="2521910"/>
                    <a:ext cx="352970" cy="1007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6" h="45237" extrusionOk="0">
                        <a:moveTo>
                          <a:pt x="8749" y="0"/>
                        </a:moveTo>
                        <a:cubicBezTo>
                          <a:pt x="8597" y="0"/>
                          <a:pt x="8438" y="12"/>
                          <a:pt x="8273" y="36"/>
                        </a:cubicBezTo>
                        <a:cubicBezTo>
                          <a:pt x="5871" y="403"/>
                          <a:pt x="3203" y="169"/>
                          <a:pt x="1535" y="1604"/>
                        </a:cubicBezTo>
                        <a:cubicBezTo>
                          <a:pt x="768" y="2237"/>
                          <a:pt x="301" y="3138"/>
                          <a:pt x="201" y="4139"/>
                        </a:cubicBezTo>
                        <a:cubicBezTo>
                          <a:pt x="1" y="5873"/>
                          <a:pt x="768" y="7708"/>
                          <a:pt x="1535" y="9442"/>
                        </a:cubicBezTo>
                        <a:cubicBezTo>
                          <a:pt x="2502" y="11611"/>
                          <a:pt x="3536" y="13779"/>
                          <a:pt x="4170" y="16014"/>
                        </a:cubicBezTo>
                        <a:cubicBezTo>
                          <a:pt x="4804" y="18249"/>
                          <a:pt x="3436" y="19883"/>
                          <a:pt x="2836" y="21918"/>
                        </a:cubicBezTo>
                        <a:cubicBezTo>
                          <a:pt x="1035" y="25421"/>
                          <a:pt x="1902" y="28723"/>
                          <a:pt x="2936" y="33760"/>
                        </a:cubicBezTo>
                        <a:cubicBezTo>
                          <a:pt x="3370" y="35861"/>
                          <a:pt x="3670" y="41365"/>
                          <a:pt x="3903" y="44001"/>
                        </a:cubicBezTo>
                        <a:cubicBezTo>
                          <a:pt x="5367" y="45036"/>
                          <a:pt x="7058" y="45236"/>
                          <a:pt x="8526" y="45236"/>
                        </a:cubicBezTo>
                        <a:cubicBezTo>
                          <a:pt x="9233" y="45236"/>
                          <a:pt x="9888" y="45190"/>
                          <a:pt x="10441" y="45168"/>
                        </a:cubicBezTo>
                        <a:lnTo>
                          <a:pt x="15845" y="43467"/>
                        </a:lnTo>
                        <a:cubicBezTo>
                          <a:pt x="15612" y="38630"/>
                          <a:pt x="14511" y="27989"/>
                          <a:pt x="15178" y="23086"/>
                        </a:cubicBezTo>
                        <a:lnTo>
                          <a:pt x="14211" y="11210"/>
                        </a:lnTo>
                        <a:cubicBezTo>
                          <a:pt x="14811" y="8709"/>
                          <a:pt x="15045" y="8909"/>
                          <a:pt x="14878" y="7675"/>
                        </a:cubicBezTo>
                        <a:cubicBezTo>
                          <a:pt x="14778" y="6574"/>
                          <a:pt x="14111" y="6140"/>
                          <a:pt x="13510" y="5273"/>
                        </a:cubicBezTo>
                        <a:cubicBezTo>
                          <a:pt x="12155" y="3381"/>
                          <a:pt x="11365" y="0"/>
                          <a:pt x="87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" name="Google Shape;692;p39">
                    <a:extLst>
                      <a:ext uri="{FF2B5EF4-FFF2-40B4-BE49-F238E27FC236}">
                        <a16:creationId xmlns:a16="http://schemas.microsoft.com/office/drawing/2014/main" id="{597E1501-4D86-6B62-AE06-1C1226DA333D}"/>
                      </a:ext>
                    </a:extLst>
                  </p:cNvPr>
                  <p:cNvSpPr/>
                  <p:nvPr/>
                </p:nvSpPr>
                <p:spPr>
                  <a:xfrm flipH="1">
                    <a:off x="7443044" y="2434280"/>
                    <a:ext cx="105539" cy="160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38" h="7212" extrusionOk="0">
                        <a:moveTo>
                          <a:pt x="468" y="0"/>
                        </a:moveTo>
                        <a:cubicBezTo>
                          <a:pt x="501" y="1935"/>
                          <a:pt x="334" y="3836"/>
                          <a:pt x="1" y="5738"/>
                        </a:cubicBezTo>
                        <a:cubicBezTo>
                          <a:pt x="935" y="6572"/>
                          <a:pt x="2069" y="7072"/>
                          <a:pt x="3270" y="7205"/>
                        </a:cubicBezTo>
                        <a:cubicBezTo>
                          <a:pt x="3403" y="7205"/>
                          <a:pt x="3505" y="7212"/>
                          <a:pt x="3591" y="7212"/>
                        </a:cubicBezTo>
                        <a:cubicBezTo>
                          <a:pt x="3784" y="7212"/>
                          <a:pt x="3896" y="7180"/>
                          <a:pt x="4104" y="6972"/>
                        </a:cubicBezTo>
                        <a:cubicBezTo>
                          <a:pt x="4370" y="6672"/>
                          <a:pt x="4537" y="6271"/>
                          <a:pt x="4604" y="5871"/>
                        </a:cubicBezTo>
                        <a:cubicBezTo>
                          <a:pt x="4737" y="5437"/>
                          <a:pt x="4737" y="5004"/>
                          <a:pt x="4637" y="4603"/>
                        </a:cubicBezTo>
                        <a:cubicBezTo>
                          <a:pt x="4537" y="4337"/>
                          <a:pt x="4370" y="4103"/>
                          <a:pt x="4204" y="3870"/>
                        </a:cubicBezTo>
                        <a:cubicBezTo>
                          <a:pt x="3537" y="2969"/>
                          <a:pt x="3436" y="1701"/>
                          <a:pt x="3470" y="567"/>
                        </a:cubicBezTo>
                        <a:lnTo>
                          <a:pt x="3470" y="567"/>
                        </a:lnTo>
                        <a:cubicBezTo>
                          <a:pt x="3392" y="575"/>
                          <a:pt x="3313" y="579"/>
                          <a:pt x="3234" y="579"/>
                        </a:cubicBezTo>
                        <a:cubicBezTo>
                          <a:pt x="2331" y="579"/>
                          <a:pt x="1357" y="92"/>
                          <a:pt x="468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" name="Google Shape;693;p39">
                    <a:extLst>
                      <a:ext uri="{FF2B5EF4-FFF2-40B4-BE49-F238E27FC236}">
                        <a16:creationId xmlns:a16="http://schemas.microsoft.com/office/drawing/2014/main" id="{30D4CCD5-04AD-049E-CD3F-063FEF129031}"/>
                      </a:ext>
                    </a:extLst>
                  </p:cNvPr>
                  <p:cNvSpPr/>
                  <p:nvPr/>
                </p:nvSpPr>
                <p:spPr>
                  <a:xfrm flipH="1">
                    <a:off x="7399942" y="2315376"/>
                    <a:ext cx="148641" cy="182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73" h="8194" extrusionOk="0">
                        <a:moveTo>
                          <a:pt x="4407" y="0"/>
                        </a:moveTo>
                        <a:cubicBezTo>
                          <a:pt x="3771" y="0"/>
                          <a:pt x="3114" y="77"/>
                          <a:pt x="2636" y="201"/>
                        </a:cubicBezTo>
                        <a:cubicBezTo>
                          <a:pt x="1869" y="401"/>
                          <a:pt x="1202" y="868"/>
                          <a:pt x="768" y="1502"/>
                        </a:cubicBezTo>
                        <a:cubicBezTo>
                          <a:pt x="201" y="2169"/>
                          <a:pt x="1" y="3337"/>
                          <a:pt x="34" y="4171"/>
                        </a:cubicBezTo>
                        <a:cubicBezTo>
                          <a:pt x="67" y="4671"/>
                          <a:pt x="201" y="5171"/>
                          <a:pt x="434" y="5638"/>
                        </a:cubicBezTo>
                        <a:cubicBezTo>
                          <a:pt x="701" y="6205"/>
                          <a:pt x="1101" y="6706"/>
                          <a:pt x="1568" y="7106"/>
                        </a:cubicBezTo>
                        <a:cubicBezTo>
                          <a:pt x="2502" y="7773"/>
                          <a:pt x="3603" y="8140"/>
                          <a:pt x="4737" y="8174"/>
                        </a:cubicBezTo>
                        <a:cubicBezTo>
                          <a:pt x="4805" y="8187"/>
                          <a:pt x="4875" y="8194"/>
                          <a:pt x="4944" y="8194"/>
                        </a:cubicBezTo>
                        <a:cubicBezTo>
                          <a:pt x="5215" y="8194"/>
                          <a:pt x="5486" y="8093"/>
                          <a:pt x="5671" y="7907"/>
                        </a:cubicBezTo>
                        <a:cubicBezTo>
                          <a:pt x="5771" y="7740"/>
                          <a:pt x="5838" y="7573"/>
                          <a:pt x="5872" y="7406"/>
                        </a:cubicBezTo>
                        <a:cubicBezTo>
                          <a:pt x="6038" y="6506"/>
                          <a:pt x="6339" y="5972"/>
                          <a:pt x="6505" y="5105"/>
                        </a:cubicBezTo>
                        <a:cubicBezTo>
                          <a:pt x="6672" y="4738"/>
                          <a:pt x="6672" y="4337"/>
                          <a:pt x="6572" y="3971"/>
                        </a:cubicBezTo>
                        <a:cubicBezTo>
                          <a:pt x="6439" y="3737"/>
                          <a:pt x="6372" y="3470"/>
                          <a:pt x="6372" y="3203"/>
                        </a:cubicBezTo>
                        <a:cubicBezTo>
                          <a:pt x="6272" y="2870"/>
                          <a:pt x="6305" y="2503"/>
                          <a:pt x="6439" y="2203"/>
                        </a:cubicBezTo>
                        <a:lnTo>
                          <a:pt x="5905" y="201"/>
                        </a:lnTo>
                        <a:cubicBezTo>
                          <a:pt x="5514" y="60"/>
                          <a:pt x="4968" y="0"/>
                          <a:pt x="4407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" name="Google Shape;694;p39">
                    <a:extLst>
                      <a:ext uri="{FF2B5EF4-FFF2-40B4-BE49-F238E27FC236}">
                        <a16:creationId xmlns:a16="http://schemas.microsoft.com/office/drawing/2014/main" id="{B673FF83-4841-AA30-32A6-42C44FCBD0C4}"/>
                      </a:ext>
                    </a:extLst>
                  </p:cNvPr>
                  <p:cNvSpPr/>
                  <p:nvPr/>
                </p:nvSpPr>
                <p:spPr>
                  <a:xfrm flipH="1">
                    <a:off x="7399942" y="2379283"/>
                    <a:ext cx="31987" cy="63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6" h="2870" extrusionOk="0">
                        <a:moveTo>
                          <a:pt x="301" y="1"/>
                        </a:moveTo>
                        <a:cubicBezTo>
                          <a:pt x="201" y="334"/>
                          <a:pt x="268" y="668"/>
                          <a:pt x="468" y="935"/>
                        </a:cubicBezTo>
                        <a:cubicBezTo>
                          <a:pt x="568" y="1102"/>
                          <a:pt x="668" y="1235"/>
                          <a:pt x="801" y="1402"/>
                        </a:cubicBezTo>
                        <a:cubicBezTo>
                          <a:pt x="868" y="1468"/>
                          <a:pt x="935" y="1535"/>
                          <a:pt x="1001" y="1635"/>
                        </a:cubicBezTo>
                        <a:cubicBezTo>
                          <a:pt x="1068" y="1735"/>
                          <a:pt x="1202" y="1902"/>
                          <a:pt x="1102" y="2036"/>
                        </a:cubicBezTo>
                        <a:cubicBezTo>
                          <a:pt x="1068" y="2102"/>
                          <a:pt x="968" y="2169"/>
                          <a:pt x="901" y="2202"/>
                        </a:cubicBezTo>
                        <a:lnTo>
                          <a:pt x="1" y="2669"/>
                        </a:lnTo>
                        <a:lnTo>
                          <a:pt x="101" y="2869"/>
                        </a:lnTo>
                        <a:lnTo>
                          <a:pt x="1001" y="2402"/>
                        </a:lnTo>
                        <a:cubicBezTo>
                          <a:pt x="1135" y="2369"/>
                          <a:pt x="1235" y="2269"/>
                          <a:pt x="1335" y="2169"/>
                        </a:cubicBezTo>
                        <a:cubicBezTo>
                          <a:pt x="1435" y="1935"/>
                          <a:pt x="1368" y="1669"/>
                          <a:pt x="1202" y="1468"/>
                        </a:cubicBezTo>
                        <a:cubicBezTo>
                          <a:pt x="1135" y="1402"/>
                          <a:pt x="1068" y="1302"/>
                          <a:pt x="1001" y="1235"/>
                        </a:cubicBezTo>
                        <a:cubicBezTo>
                          <a:pt x="868" y="1102"/>
                          <a:pt x="768" y="968"/>
                          <a:pt x="668" y="801"/>
                        </a:cubicBezTo>
                        <a:cubicBezTo>
                          <a:pt x="534" y="601"/>
                          <a:pt x="468" y="334"/>
                          <a:pt x="534" y="67"/>
                        </a:cubicBezTo>
                        <a:lnTo>
                          <a:pt x="30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39">
                    <a:extLst>
                      <a:ext uri="{FF2B5EF4-FFF2-40B4-BE49-F238E27FC236}">
                        <a16:creationId xmlns:a16="http://schemas.microsoft.com/office/drawing/2014/main" id="{BAC4CA91-C04B-047D-B017-22469169EA63}"/>
                      </a:ext>
                    </a:extLst>
                  </p:cNvPr>
                  <p:cNvSpPr/>
                  <p:nvPr/>
                </p:nvSpPr>
                <p:spPr>
                  <a:xfrm flipH="1">
                    <a:off x="7420747" y="2454327"/>
                    <a:ext cx="23812" cy="122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" h="548" extrusionOk="0">
                        <a:moveTo>
                          <a:pt x="1068" y="1"/>
                        </a:moveTo>
                        <a:lnTo>
                          <a:pt x="1068" y="1"/>
                        </a:lnTo>
                        <a:cubicBezTo>
                          <a:pt x="701" y="101"/>
                          <a:pt x="368" y="168"/>
                          <a:pt x="1" y="168"/>
                        </a:cubicBezTo>
                        <a:cubicBezTo>
                          <a:pt x="34" y="301"/>
                          <a:pt x="134" y="434"/>
                          <a:pt x="268" y="501"/>
                        </a:cubicBezTo>
                        <a:cubicBezTo>
                          <a:pt x="342" y="531"/>
                          <a:pt x="424" y="548"/>
                          <a:pt x="507" y="548"/>
                        </a:cubicBezTo>
                        <a:cubicBezTo>
                          <a:pt x="607" y="548"/>
                          <a:pt x="709" y="523"/>
                          <a:pt x="801" y="468"/>
                        </a:cubicBezTo>
                        <a:cubicBezTo>
                          <a:pt x="968" y="368"/>
                          <a:pt x="1068" y="201"/>
                          <a:pt x="10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39">
                    <a:extLst>
                      <a:ext uri="{FF2B5EF4-FFF2-40B4-BE49-F238E27FC236}">
                        <a16:creationId xmlns:a16="http://schemas.microsoft.com/office/drawing/2014/main" id="{63093FC8-67A3-2BDD-00A9-097F137697D8}"/>
                      </a:ext>
                    </a:extLst>
                  </p:cNvPr>
                  <p:cNvSpPr/>
                  <p:nvPr/>
                </p:nvSpPr>
                <p:spPr>
                  <a:xfrm flipH="1">
                    <a:off x="7440082" y="2366653"/>
                    <a:ext cx="29737" cy="16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5" h="735" extrusionOk="0">
                        <a:moveTo>
                          <a:pt x="1301" y="1"/>
                        </a:moveTo>
                        <a:cubicBezTo>
                          <a:pt x="834" y="1"/>
                          <a:pt x="501" y="134"/>
                          <a:pt x="1" y="701"/>
                        </a:cubicBezTo>
                        <a:lnTo>
                          <a:pt x="167" y="735"/>
                        </a:lnTo>
                        <a:cubicBezTo>
                          <a:pt x="384" y="410"/>
                          <a:pt x="731" y="239"/>
                          <a:pt x="1086" y="239"/>
                        </a:cubicBezTo>
                        <a:cubicBezTo>
                          <a:pt x="1169" y="239"/>
                          <a:pt x="1253" y="249"/>
                          <a:pt x="1335" y="268"/>
                        </a:cubicBezTo>
                        <a:lnTo>
                          <a:pt x="130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39">
                    <a:extLst>
                      <a:ext uri="{FF2B5EF4-FFF2-40B4-BE49-F238E27FC236}">
                        <a16:creationId xmlns:a16="http://schemas.microsoft.com/office/drawing/2014/main" id="{1993EBD3-97D4-628B-5ED8-D71B2FDE7DC0}"/>
                      </a:ext>
                    </a:extLst>
                  </p:cNvPr>
                  <p:cNvSpPr/>
                  <p:nvPr/>
                </p:nvSpPr>
                <p:spPr>
                  <a:xfrm flipH="1">
                    <a:off x="7445272" y="2387190"/>
                    <a:ext cx="11182" cy="15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" h="715" extrusionOk="0">
                        <a:moveTo>
                          <a:pt x="289" y="0"/>
                        </a:moveTo>
                        <a:cubicBezTo>
                          <a:pt x="270" y="0"/>
                          <a:pt x="251" y="4"/>
                          <a:pt x="234" y="13"/>
                        </a:cubicBezTo>
                        <a:cubicBezTo>
                          <a:pt x="134" y="79"/>
                          <a:pt x="68" y="179"/>
                          <a:pt x="34" y="313"/>
                        </a:cubicBezTo>
                        <a:cubicBezTo>
                          <a:pt x="1" y="413"/>
                          <a:pt x="1" y="513"/>
                          <a:pt x="68" y="613"/>
                        </a:cubicBezTo>
                        <a:cubicBezTo>
                          <a:pt x="111" y="678"/>
                          <a:pt x="182" y="715"/>
                          <a:pt x="253" y="715"/>
                        </a:cubicBezTo>
                        <a:cubicBezTo>
                          <a:pt x="293" y="715"/>
                          <a:pt x="332" y="703"/>
                          <a:pt x="368" y="680"/>
                        </a:cubicBezTo>
                        <a:cubicBezTo>
                          <a:pt x="435" y="613"/>
                          <a:pt x="501" y="480"/>
                          <a:pt x="468" y="380"/>
                        </a:cubicBezTo>
                        <a:cubicBezTo>
                          <a:pt x="501" y="280"/>
                          <a:pt x="468" y="179"/>
                          <a:pt x="435" y="113"/>
                        </a:cubicBezTo>
                        <a:cubicBezTo>
                          <a:pt x="410" y="38"/>
                          <a:pt x="347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8" name="Google Shape;698;p39">
                    <a:extLst>
                      <a:ext uri="{FF2B5EF4-FFF2-40B4-BE49-F238E27FC236}">
                        <a16:creationId xmlns:a16="http://schemas.microsoft.com/office/drawing/2014/main" id="{01C86818-8C8C-E1ED-D0CD-E69C04028F36}"/>
                      </a:ext>
                    </a:extLst>
                  </p:cNvPr>
                  <p:cNvSpPr/>
                  <p:nvPr/>
                </p:nvSpPr>
                <p:spPr>
                  <a:xfrm flipH="1">
                    <a:off x="7408117" y="2377813"/>
                    <a:ext cx="8197" cy="156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702" extrusionOk="0">
                        <a:moveTo>
                          <a:pt x="200" y="0"/>
                        </a:moveTo>
                        <a:cubicBezTo>
                          <a:pt x="134" y="100"/>
                          <a:pt x="100" y="200"/>
                          <a:pt x="67" y="300"/>
                        </a:cubicBezTo>
                        <a:cubicBezTo>
                          <a:pt x="0" y="400"/>
                          <a:pt x="0" y="500"/>
                          <a:pt x="67" y="600"/>
                        </a:cubicBezTo>
                        <a:cubicBezTo>
                          <a:pt x="88" y="665"/>
                          <a:pt x="138" y="702"/>
                          <a:pt x="188" y="702"/>
                        </a:cubicBezTo>
                        <a:cubicBezTo>
                          <a:pt x="216" y="702"/>
                          <a:pt x="243" y="691"/>
                          <a:pt x="267" y="667"/>
                        </a:cubicBezTo>
                        <a:cubicBezTo>
                          <a:pt x="334" y="600"/>
                          <a:pt x="367" y="467"/>
                          <a:pt x="367" y="367"/>
                        </a:cubicBezTo>
                        <a:cubicBezTo>
                          <a:pt x="367" y="267"/>
                          <a:pt x="367" y="200"/>
                          <a:pt x="367" y="100"/>
                        </a:cubicBezTo>
                        <a:cubicBezTo>
                          <a:pt x="334" y="33"/>
                          <a:pt x="267" y="0"/>
                          <a:pt x="2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9" name="Google Shape;699;p39">
                    <a:extLst>
                      <a:ext uri="{FF2B5EF4-FFF2-40B4-BE49-F238E27FC236}">
                        <a16:creationId xmlns:a16="http://schemas.microsoft.com/office/drawing/2014/main" id="{55E2ECBF-9B2A-2F68-2837-1BD1341580D1}"/>
                      </a:ext>
                    </a:extLst>
                  </p:cNvPr>
                  <p:cNvSpPr/>
                  <p:nvPr/>
                </p:nvSpPr>
                <p:spPr>
                  <a:xfrm flipH="1">
                    <a:off x="7405889" y="2360906"/>
                    <a:ext cx="12652" cy="6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93" extrusionOk="0">
                        <a:moveTo>
                          <a:pt x="284" y="0"/>
                        </a:moveTo>
                        <a:cubicBezTo>
                          <a:pt x="242" y="0"/>
                          <a:pt x="200" y="9"/>
                          <a:pt x="167" y="25"/>
                        </a:cubicBezTo>
                        <a:cubicBezTo>
                          <a:pt x="100" y="25"/>
                          <a:pt x="67" y="25"/>
                          <a:pt x="34" y="59"/>
                        </a:cubicBezTo>
                        <a:cubicBezTo>
                          <a:pt x="0" y="125"/>
                          <a:pt x="67" y="225"/>
                          <a:pt x="34" y="292"/>
                        </a:cubicBezTo>
                        <a:cubicBezTo>
                          <a:pt x="141" y="227"/>
                          <a:pt x="249" y="191"/>
                          <a:pt x="357" y="191"/>
                        </a:cubicBezTo>
                        <a:cubicBezTo>
                          <a:pt x="416" y="191"/>
                          <a:pt x="475" y="202"/>
                          <a:pt x="534" y="225"/>
                        </a:cubicBezTo>
                        <a:cubicBezTo>
                          <a:pt x="567" y="125"/>
                          <a:pt x="501" y="25"/>
                          <a:pt x="400" y="25"/>
                        </a:cubicBezTo>
                        <a:cubicBezTo>
                          <a:pt x="367" y="9"/>
                          <a:pt x="325" y="0"/>
                          <a:pt x="28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39">
                    <a:extLst>
                      <a:ext uri="{FF2B5EF4-FFF2-40B4-BE49-F238E27FC236}">
                        <a16:creationId xmlns:a16="http://schemas.microsoft.com/office/drawing/2014/main" id="{A1997B9D-C230-026C-B942-F34BF3140B3B}"/>
                      </a:ext>
                    </a:extLst>
                  </p:cNvPr>
                  <p:cNvSpPr/>
                  <p:nvPr/>
                </p:nvSpPr>
                <p:spPr>
                  <a:xfrm flipH="1">
                    <a:off x="7403662" y="2276194"/>
                    <a:ext cx="220701" cy="224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08" h="10100" extrusionOk="0">
                        <a:moveTo>
                          <a:pt x="7366" y="1"/>
                        </a:moveTo>
                        <a:cubicBezTo>
                          <a:pt x="6932" y="1"/>
                          <a:pt x="6495" y="45"/>
                          <a:pt x="6071" y="126"/>
                        </a:cubicBezTo>
                        <a:cubicBezTo>
                          <a:pt x="5638" y="126"/>
                          <a:pt x="5204" y="126"/>
                          <a:pt x="4804" y="59"/>
                        </a:cubicBezTo>
                        <a:cubicBezTo>
                          <a:pt x="4662" y="35"/>
                          <a:pt x="4520" y="24"/>
                          <a:pt x="4380" y="24"/>
                        </a:cubicBezTo>
                        <a:cubicBezTo>
                          <a:pt x="4124" y="24"/>
                          <a:pt x="3873" y="61"/>
                          <a:pt x="3636" y="126"/>
                        </a:cubicBezTo>
                        <a:cubicBezTo>
                          <a:pt x="3436" y="192"/>
                          <a:pt x="3269" y="292"/>
                          <a:pt x="3136" y="426"/>
                        </a:cubicBezTo>
                        <a:cubicBezTo>
                          <a:pt x="3002" y="626"/>
                          <a:pt x="2969" y="859"/>
                          <a:pt x="2802" y="993"/>
                        </a:cubicBezTo>
                        <a:cubicBezTo>
                          <a:pt x="2602" y="1126"/>
                          <a:pt x="2335" y="1193"/>
                          <a:pt x="2135" y="1360"/>
                        </a:cubicBezTo>
                        <a:cubicBezTo>
                          <a:pt x="1802" y="1593"/>
                          <a:pt x="1535" y="1860"/>
                          <a:pt x="1335" y="2227"/>
                        </a:cubicBezTo>
                        <a:cubicBezTo>
                          <a:pt x="1034" y="2694"/>
                          <a:pt x="801" y="3228"/>
                          <a:pt x="634" y="3795"/>
                        </a:cubicBezTo>
                        <a:cubicBezTo>
                          <a:pt x="434" y="4495"/>
                          <a:pt x="300" y="5196"/>
                          <a:pt x="167" y="5896"/>
                        </a:cubicBezTo>
                        <a:cubicBezTo>
                          <a:pt x="0" y="6964"/>
                          <a:pt x="67" y="8165"/>
                          <a:pt x="734" y="8999"/>
                        </a:cubicBezTo>
                        <a:cubicBezTo>
                          <a:pt x="1301" y="9666"/>
                          <a:pt x="2135" y="10066"/>
                          <a:pt x="3002" y="10099"/>
                        </a:cubicBezTo>
                        <a:cubicBezTo>
                          <a:pt x="3870" y="10099"/>
                          <a:pt x="4704" y="9933"/>
                          <a:pt x="5504" y="9566"/>
                        </a:cubicBezTo>
                        <a:cubicBezTo>
                          <a:pt x="5137" y="8765"/>
                          <a:pt x="5004" y="7864"/>
                          <a:pt x="5104" y="6964"/>
                        </a:cubicBezTo>
                        <a:cubicBezTo>
                          <a:pt x="5304" y="6764"/>
                          <a:pt x="5471" y="6530"/>
                          <a:pt x="5638" y="6297"/>
                        </a:cubicBezTo>
                        <a:cubicBezTo>
                          <a:pt x="6038" y="5529"/>
                          <a:pt x="6338" y="4729"/>
                          <a:pt x="6438" y="3862"/>
                        </a:cubicBezTo>
                        <a:cubicBezTo>
                          <a:pt x="6438" y="3495"/>
                          <a:pt x="6572" y="3128"/>
                          <a:pt x="6805" y="2827"/>
                        </a:cubicBezTo>
                        <a:cubicBezTo>
                          <a:pt x="7065" y="2638"/>
                          <a:pt x="7375" y="2550"/>
                          <a:pt x="7688" y="2550"/>
                        </a:cubicBezTo>
                        <a:cubicBezTo>
                          <a:pt x="7817" y="2550"/>
                          <a:pt x="7946" y="2565"/>
                          <a:pt x="8073" y="2594"/>
                        </a:cubicBezTo>
                        <a:cubicBezTo>
                          <a:pt x="8246" y="2647"/>
                          <a:pt x="8420" y="2674"/>
                          <a:pt x="8591" y="2674"/>
                        </a:cubicBezTo>
                        <a:cubicBezTo>
                          <a:pt x="8848" y="2674"/>
                          <a:pt x="9100" y="2614"/>
                          <a:pt x="9340" y="2494"/>
                        </a:cubicBezTo>
                        <a:cubicBezTo>
                          <a:pt x="9741" y="2227"/>
                          <a:pt x="9907" y="1760"/>
                          <a:pt x="9774" y="1293"/>
                        </a:cubicBezTo>
                        <a:cubicBezTo>
                          <a:pt x="9540" y="626"/>
                          <a:pt x="8940" y="126"/>
                          <a:pt x="8206" y="59"/>
                        </a:cubicBezTo>
                        <a:cubicBezTo>
                          <a:pt x="7930" y="19"/>
                          <a:pt x="7648" y="1"/>
                          <a:pt x="73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39">
                    <a:extLst>
                      <a:ext uri="{FF2B5EF4-FFF2-40B4-BE49-F238E27FC236}">
                        <a16:creationId xmlns:a16="http://schemas.microsoft.com/office/drawing/2014/main" id="{1991457A-3A82-0F39-5320-3552916817E0}"/>
                      </a:ext>
                    </a:extLst>
                  </p:cNvPr>
                  <p:cNvSpPr/>
                  <p:nvPr/>
                </p:nvSpPr>
                <p:spPr>
                  <a:xfrm flipH="1">
                    <a:off x="7431907" y="2228303"/>
                    <a:ext cx="127814" cy="149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8" h="6713" extrusionOk="0">
                        <a:moveTo>
                          <a:pt x="3380" y="1"/>
                        </a:moveTo>
                        <a:cubicBezTo>
                          <a:pt x="3147" y="1"/>
                          <a:pt x="2919" y="35"/>
                          <a:pt x="2702" y="107"/>
                        </a:cubicBezTo>
                        <a:cubicBezTo>
                          <a:pt x="2002" y="374"/>
                          <a:pt x="1435" y="941"/>
                          <a:pt x="1168" y="1642"/>
                        </a:cubicBezTo>
                        <a:cubicBezTo>
                          <a:pt x="934" y="2342"/>
                          <a:pt x="768" y="3076"/>
                          <a:pt x="667" y="3810"/>
                        </a:cubicBezTo>
                        <a:cubicBezTo>
                          <a:pt x="601" y="4577"/>
                          <a:pt x="367" y="5278"/>
                          <a:pt x="0" y="5945"/>
                        </a:cubicBezTo>
                        <a:lnTo>
                          <a:pt x="834" y="6712"/>
                        </a:lnTo>
                        <a:cubicBezTo>
                          <a:pt x="1702" y="5078"/>
                          <a:pt x="2969" y="3677"/>
                          <a:pt x="4470" y="2609"/>
                        </a:cubicBezTo>
                        <a:cubicBezTo>
                          <a:pt x="4730" y="2444"/>
                          <a:pt x="5056" y="2279"/>
                          <a:pt x="5354" y="2279"/>
                        </a:cubicBezTo>
                        <a:cubicBezTo>
                          <a:pt x="5478" y="2279"/>
                          <a:pt x="5597" y="2307"/>
                          <a:pt x="5704" y="2376"/>
                        </a:cubicBezTo>
                        <a:cubicBezTo>
                          <a:pt x="5571" y="1875"/>
                          <a:pt x="5571" y="1342"/>
                          <a:pt x="5738" y="875"/>
                        </a:cubicBezTo>
                        <a:cubicBezTo>
                          <a:pt x="5271" y="574"/>
                          <a:pt x="4804" y="341"/>
                          <a:pt x="4303" y="174"/>
                        </a:cubicBezTo>
                        <a:cubicBezTo>
                          <a:pt x="4000" y="60"/>
                          <a:pt x="3687" y="1"/>
                          <a:pt x="338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39">
                    <a:extLst>
                      <a:ext uri="{FF2B5EF4-FFF2-40B4-BE49-F238E27FC236}">
                        <a16:creationId xmlns:a16="http://schemas.microsoft.com/office/drawing/2014/main" id="{D4037F92-F37F-4276-84DF-2DF7677934C3}"/>
                      </a:ext>
                    </a:extLst>
                  </p:cNvPr>
                  <p:cNvSpPr/>
                  <p:nvPr/>
                </p:nvSpPr>
                <p:spPr>
                  <a:xfrm flipH="1">
                    <a:off x="7456431" y="2241089"/>
                    <a:ext cx="26752" cy="423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1" h="1902" extrusionOk="0">
                        <a:moveTo>
                          <a:pt x="667" y="0"/>
                        </a:moveTo>
                        <a:cubicBezTo>
                          <a:pt x="300" y="0"/>
                          <a:pt x="100" y="434"/>
                          <a:pt x="33" y="768"/>
                        </a:cubicBezTo>
                        <a:cubicBezTo>
                          <a:pt x="0" y="1001"/>
                          <a:pt x="0" y="1235"/>
                          <a:pt x="33" y="1468"/>
                        </a:cubicBezTo>
                        <a:cubicBezTo>
                          <a:pt x="33" y="1568"/>
                          <a:pt x="67" y="1702"/>
                          <a:pt x="134" y="1802"/>
                        </a:cubicBezTo>
                        <a:cubicBezTo>
                          <a:pt x="200" y="1868"/>
                          <a:pt x="292" y="1902"/>
                          <a:pt x="388" y="1902"/>
                        </a:cubicBezTo>
                        <a:cubicBezTo>
                          <a:pt x="484" y="1902"/>
                          <a:pt x="584" y="1868"/>
                          <a:pt x="667" y="1802"/>
                        </a:cubicBezTo>
                        <a:cubicBezTo>
                          <a:pt x="801" y="1702"/>
                          <a:pt x="934" y="1535"/>
                          <a:pt x="1001" y="1368"/>
                        </a:cubicBezTo>
                        <a:cubicBezTo>
                          <a:pt x="1134" y="1101"/>
                          <a:pt x="1201" y="834"/>
                          <a:pt x="1201" y="567"/>
                        </a:cubicBezTo>
                        <a:cubicBezTo>
                          <a:pt x="1168" y="267"/>
                          <a:pt x="934" y="34"/>
                          <a:pt x="667" y="0"/>
                        </a:cubicBezTo>
                        <a:close/>
                      </a:path>
                    </a:pathLst>
                  </a:custGeom>
                  <a:solidFill>
                    <a:srgbClr val="EBF4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3" name="Google Shape;703;p39">
                    <a:extLst>
                      <a:ext uri="{FF2B5EF4-FFF2-40B4-BE49-F238E27FC236}">
                        <a16:creationId xmlns:a16="http://schemas.microsoft.com/office/drawing/2014/main" id="{82F2D782-B60C-6D26-965A-FA844CACA21D}"/>
                      </a:ext>
                    </a:extLst>
                  </p:cNvPr>
                  <p:cNvSpPr/>
                  <p:nvPr/>
                </p:nvSpPr>
                <p:spPr>
                  <a:xfrm flipH="1">
                    <a:off x="7221631" y="2729869"/>
                    <a:ext cx="58717" cy="91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6" h="4089" extrusionOk="0">
                        <a:moveTo>
                          <a:pt x="1810" y="1"/>
                        </a:moveTo>
                        <a:cubicBezTo>
                          <a:pt x="1687" y="1"/>
                          <a:pt x="1563" y="45"/>
                          <a:pt x="1468" y="140"/>
                        </a:cubicBezTo>
                        <a:cubicBezTo>
                          <a:pt x="734" y="640"/>
                          <a:pt x="234" y="1407"/>
                          <a:pt x="101" y="2275"/>
                        </a:cubicBezTo>
                        <a:cubicBezTo>
                          <a:pt x="1" y="2708"/>
                          <a:pt x="67" y="3175"/>
                          <a:pt x="301" y="3576"/>
                        </a:cubicBezTo>
                        <a:cubicBezTo>
                          <a:pt x="504" y="3896"/>
                          <a:pt x="860" y="4089"/>
                          <a:pt x="1258" y="4089"/>
                        </a:cubicBezTo>
                        <a:cubicBezTo>
                          <a:pt x="1316" y="4089"/>
                          <a:pt x="1375" y="4084"/>
                          <a:pt x="1435" y="4076"/>
                        </a:cubicBezTo>
                        <a:cubicBezTo>
                          <a:pt x="1835" y="3909"/>
                          <a:pt x="2135" y="3576"/>
                          <a:pt x="2269" y="3175"/>
                        </a:cubicBezTo>
                        <a:cubicBezTo>
                          <a:pt x="2602" y="2275"/>
                          <a:pt x="2636" y="1307"/>
                          <a:pt x="2302" y="407"/>
                        </a:cubicBezTo>
                        <a:cubicBezTo>
                          <a:pt x="2259" y="148"/>
                          <a:pt x="2035" y="1"/>
                          <a:pt x="18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4" name="Google Shape;704;p39">
                    <a:extLst>
                      <a:ext uri="{FF2B5EF4-FFF2-40B4-BE49-F238E27FC236}">
                        <a16:creationId xmlns:a16="http://schemas.microsoft.com/office/drawing/2014/main" id="{6532BB3F-58D6-1465-90D2-676A45A51BE8}"/>
                      </a:ext>
                    </a:extLst>
                  </p:cNvPr>
                  <p:cNvSpPr/>
                  <p:nvPr/>
                </p:nvSpPr>
                <p:spPr>
                  <a:xfrm flipH="1">
                    <a:off x="6969745" y="2565769"/>
                    <a:ext cx="270485" cy="337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43" h="15146" extrusionOk="0">
                        <a:moveTo>
                          <a:pt x="8487" y="0"/>
                        </a:moveTo>
                        <a:cubicBezTo>
                          <a:pt x="8449" y="0"/>
                          <a:pt x="8409" y="11"/>
                          <a:pt x="8374" y="35"/>
                        </a:cubicBezTo>
                        <a:cubicBezTo>
                          <a:pt x="7039" y="735"/>
                          <a:pt x="7339" y="1703"/>
                          <a:pt x="7873" y="2737"/>
                        </a:cubicBezTo>
                        <a:cubicBezTo>
                          <a:pt x="8107" y="3204"/>
                          <a:pt x="8440" y="3604"/>
                          <a:pt x="8841" y="3971"/>
                        </a:cubicBezTo>
                        <a:lnTo>
                          <a:pt x="9074" y="4171"/>
                        </a:lnTo>
                        <a:cubicBezTo>
                          <a:pt x="10108" y="5239"/>
                          <a:pt x="10875" y="6539"/>
                          <a:pt x="11309" y="7974"/>
                        </a:cubicBezTo>
                        <a:cubicBezTo>
                          <a:pt x="11709" y="9375"/>
                          <a:pt x="11609" y="10909"/>
                          <a:pt x="10975" y="12244"/>
                        </a:cubicBezTo>
                        <a:cubicBezTo>
                          <a:pt x="10308" y="13578"/>
                          <a:pt x="9041" y="14478"/>
                          <a:pt x="7606" y="14712"/>
                        </a:cubicBezTo>
                        <a:cubicBezTo>
                          <a:pt x="7519" y="14727"/>
                          <a:pt x="7431" y="14735"/>
                          <a:pt x="7344" y="14735"/>
                        </a:cubicBezTo>
                        <a:cubicBezTo>
                          <a:pt x="6868" y="14735"/>
                          <a:pt x="6415" y="14511"/>
                          <a:pt x="6105" y="14145"/>
                        </a:cubicBezTo>
                        <a:cubicBezTo>
                          <a:pt x="5038" y="13011"/>
                          <a:pt x="4671" y="11410"/>
                          <a:pt x="4337" y="9842"/>
                        </a:cubicBezTo>
                        <a:cubicBezTo>
                          <a:pt x="4237" y="9408"/>
                          <a:pt x="4137" y="8975"/>
                          <a:pt x="4037" y="8574"/>
                        </a:cubicBezTo>
                        <a:cubicBezTo>
                          <a:pt x="3637" y="7140"/>
                          <a:pt x="3003" y="6306"/>
                          <a:pt x="2102" y="6106"/>
                        </a:cubicBezTo>
                        <a:cubicBezTo>
                          <a:pt x="2003" y="6089"/>
                          <a:pt x="1904" y="6081"/>
                          <a:pt x="1806" y="6081"/>
                        </a:cubicBezTo>
                        <a:cubicBezTo>
                          <a:pt x="918" y="6081"/>
                          <a:pt x="121" y="6742"/>
                          <a:pt x="1" y="7674"/>
                        </a:cubicBezTo>
                        <a:cubicBezTo>
                          <a:pt x="1" y="7774"/>
                          <a:pt x="101" y="7874"/>
                          <a:pt x="201" y="7907"/>
                        </a:cubicBezTo>
                        <a:cubicBezTo>
                          <a:pt x="334" y="7907"/>
                          <a:pt x="435" y="7807"/>
                          <a:pt x="435" y="7707"/>
                        </a:cubicBezTo>
                        <a:cubicBezTo>
                          <a:pt x="468" y="7340"/>
                          <a:pt x="668" y="6973"/>
                          <a:pt x="968" y="6773"/>
                        </a:cubicBezTo>
                        <a:cubicBezTo>
                          <a:pt x="1207" y="6587"/>
                          <a:pt x="1509" y="6486"/>
                          <a:pt x="1808" y="6486"/>
                        </a:cubicBezTo>
                        <a:cubicBezTo>
                          <a:pt x="1884" y="6486"/>
                          <a:pt x="1961" y="6492"/>
                          <a:pt x="2036" y="6506"/>
                        </a:cubicBezTo>
                        <a:cubicBezTo>
                          <a:pt x="2936" y="6706"/>
                          <a:pt x="3403" y="7807"/>
                          <a:pt x="3637" y="8674"/>
                        </a:cubicBezTo>
                        <a:cubicBezTo>
                          <a:pt x="3737" y="9075"/>
                          <a:pt x="3837" y="9542"/>
                          <a:pt x="3937" y="9942"/>
                        </a:cubicBezTo>
                        <a:cubicBezTo>
                          <a:pt x="4304" y="11543"/>
                          <a:pt x="4671" y="13211"/>
                          <a:pt x="5838" y="14412"/>
                        </a:cubicBezTo>
                        <a:cubicBezTo>
                          <a:pt x="6105" y="14712"/>
                          <a:pt x="6439" y="14945"/>
                          <a:pt x="6806" y="15079"/>
                        </a:cubicBezTo>
                        <a:cubicBezTo>
                          <a:pt x="6973" y="15112"/>
                          <a:pt x="7139" y="15146"/>
                          <a:pt x="7306" y="15146"/>
                        </a:cubicBezTo>
                        <a:cubicBezTo>
                          <a:pt x="7406" y="15146"/>
                          <a:pt x="7540" y="15112"/>
                          <a:pt x="7640" y="15112"/>
                        </a:cubicBezTo>
                        <a:cubicBezTo>
                          <a:pt x="9241" y="14879"/>
                          <a:pt x="10608" y="13878"/>
                          <a:pt x="11342" y="12444"/>
                        </a:cubicBezTo>
                        <a:cubicBezTo>
                          <a:pt x="12009" y="11009"/>
                          <a:pt x="12143" y="9375"/>
                          <a:pt x="11709" y="7840"/>
                        </a:cubicBezTo>
                        <a:cubicBezTo>
                          <a:pt x="11276" y="6339"/>
                          <a:pt x="10442" y="5005"/>
                          <a:pt x="9374" y="3904"/>
                        </a:cubicBezTo>
                        <a:lnTo>
                          <a:pt x="9141" y="3671"/>
                        </a:lnTo>
                        <a:cubicBezTo>
                          <a:pt x="8774" y="3337"/>
                          <a:pt x="8474" y="2970"/>
                          <a:pt x="8240" y="2537"/>
                        </a:cubicBezTo>
                        <a:cubicBezTo>
                          <a:pt x="7706" y="1469"/>
                          <a:pt x="7606" y="902"/>
                          <a:pt x="8574" y="402"/>
                        </a:cubicBezTo>
                        <a:cubicBezTo>
                          <a:pt x="8674" y="335"/>
                          <a:pt x="8707" y="202"/>
                          <a:pt x="8640" y="102"/>
                        </a:cubicBezTo>
                        <a:cubicBezTo>
                          <a:pt x="8619" y="37"/>
                          <a:pt x="8556" y="0"/>
                          <a:pt x="848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5" name="Google Shape;705;p39">
                    <a:extLst>
                      <a:ext uri="{FF2B5EF4-FFF2-40B4-BE49-F238E27FC236}">
                        <a16:creationId xmlns:a16="http://schemas.microsoft.com/office/drawing/2014/main" id="{0688B3F6-000B-7A91-DB68-232949AB26F1}"/>
                      </a:ext>
                    </a:extLst>
                  </p:cNvPr>
                  <p:cNvSpPr/>
                  <p:nvPr/>
                </p:nvSpPr>
                <p:spPr>
                  <a:xfrm flipH="1">
                    <a:off x="7214191" y="2552426"/>
                    <a:ext cx="457729" cy="385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49" h="17286" extrusionOk="0">
                        <a:moveTo>
                          <a:pt x="3003" y="0"/>
                        </a:moveTo>
                        <a:cubicBezTo>
                          <a:pt x="1535" y="267"/>
                          <a:pt x="701" y="1835"/>
                          <a:pt x="367" y="3169"/>
                        </a:cubicBezTo>
                        <a:cubicBezTo>
                          <a:pt x="0" y="4503"/>
                          <a:pt x="601" y="5838"/>
                          <a:pt x="1201" y="7239"/>
                        </a:cubicBezTo>
                        <a:cubicBezTo>
                          <a:pt x="1768" y="8606"/>
                          <a:pt x="2469" y="9940"/>
                          <a:pt x="3269" y="11175"/>
                        </a:cubicBezTo>
                        <a:cubicBezTo>
                          <a:pt x="4537" y="13076"/>
                          <a:pt x="4470" y="13676"/>
                          <a:pt x="5471" y="15344"/>
                        </a:cubicBezTo>
                        <a:cubicBezTo>
                          <a:pt x="5971" y="16178"/>
                          <a:pt x="7239" y="17279"/>
                          <a:pt x="8106" y="17279"/>
                        </a:cubicBezTo>
                        <a:cubicBezTo>
                          <a:pt x="8150" y="17283"/>
                          <a:pt x="8194" y="17285"/>
                          <a:pt x="8239" y="17285"/>
                        </a:cubicBezTo>
                        <a:cubicBezTo>
                          <a:pt x="8885" y="17285"/>
                          <a:pt x="9675" y="16857"/>
                          <a:pt x="10174" y="16545"/>
                        </a:cubicBezTo>
                        <a:cubicBezTo>
                          <a:pt x="11842" y="15444"/>
                          <a:pt x="14211" y="14410"/>
                          <a:pt x="15245" y="13810"/>
                        </a:cubicBezTo>
                        <a:cubicBezTo>
                          <a:pt x="15912" y="13343"/>
                          <a:pt x="16679" y="13076"/>
                          <a:pt x="17513" y="12976"/>
                        </a:cubicBezTo>
                        <a:cubicBezTo>
                          <a:pt x="18347" y="12876"/>
                          <a:pt x="19514" y="12776"/>
                          <a:pt x="19648" y="11975"/>
                        </a:cubicBezTo>
                        <a:lnTo>
                          <a:pt x="20015" y="11341"/>
                        </a:lnTo>
                        <a:cubicBezTo>
                          <a:pt x="20148" y="11175"/>
                          <a:pt x="20215" y="10975"/>
                          <a:pt x="20282" y="10741"/>
                        </a:cubicBezTo>
                        <a:cubicBezTo>
                          <a:pt x="20282" y="10608"/>
                          <a:pt x="20282" y="10474"/>
                          <a:pt x="20315" y="10341"/>
                        </a:cubicBezTo>
                        <a:cubicBezTo>
                          <a:pt x="20382" y="10174"/>
                          <a:pt x="20548" y="10041"/>
                          <a:pt x="20548" y="9840"/>
                        </a:cubicBezTo>
                        <a:cubicBezTo>
                          <a:pt x="20548" y="9707"/>
                          <a:pt x="20448" y="9640"/>
                          <a:pt x="20448" y="9507"/>
                        </a:cubicBezTo>
                        <a:cubicBezTo>
                          <a:pt x="20448" y="9373"/>
                          <a:pt x="20448" y="9240"/>
                          <a:pt x="20482" y="9107"/>
                        </a:cubicBezTo>
                        <a:cubicBezTo>
                          <a:pt x="20482" y="8906"/>
                          <a:pt x="20382" y="8740"/>
                          <a:pt x="20181" y="8673"/>
                        </a:cubicBezTo>
                        <a:cubicBezTo>
                          <a:pt x="20248" y="8506"/>
                          <a:pt x="20181" y="8339"/>
                          <a:pt x="20081" y="8206"/>
                        </a:cubicBezTo>
                        <a:cubicBezTo>
                          <a:pt x="20027" y="8151"/>
                          <a:pt x="19950" y="8097"/>
                          <a:pt x="19869" y="8097"/>
                        </a:cubicBezTo>
                        <a:cubicBezTo>
                          <a:pt x="19851" y="8097"/>
                          <a:pt x="19833" y="8100"/>
                          <a:pt x="19815" y="8106"/>
                        </a:cubicBezTo>
                        <a:cubicBezTo>
                          <a:pt x="19714" y="8139"/>
                          <a:pt x="19648" y="8273"/>
                          <a:pt x="19581" y="8373"/>
                        </a:cubicBezTo>
                        <a:cubicBezTo>
                          <a:pt x="19448" y="8573"/>
                          <a:pt x="19247" y="8740"/>
                          <a:pt x="19014" y="8873"/>
                        </a:cubicBezTo>
                        <a:cubicBezTo>
                          <a:pt x="18914" y="8940"/>
                          <a:pt x="18780" y="8973"/>
                          <a:pt x="18647" y="9040"/>
                        </a:cubicBezTo>
                        <a:cubicBezTo>
                          <a:pt x="18447" y="8373"/>
                          <a:pt x="19247" y="8706"/>
                          <a:pt x="19147" y="7972"/>
                        </a:cubicBezTo>
                        <a:cubicBezTo>
                          <a:pt x="19100" y="7965"/>
                          <a:pt x="19052" y="7962"/>
                          <a:pt x="19003" y="7962"/>
                        </a:cubicBezTo>
                        <a:cubicBezTo>
                          <a:pt x="18368" y="7962"/>
                          <a:pt x="17654" y="8542"/>
                          <a:pt x="17313" y="9006"/>
                        </a:cubicBezTo>
                        <a:cubicBezTo>
                          <a:pt x="16979" y="9507"/>
                          <a:pt x="16679" y="10074"/>
                          <a:pt x="16112" y="10341"/>
                        </a:cubicBezTo>
                        <a:lnTo>
                          <a:pt x="15878" y="10441"/>
                        </a:lnTo>
                        <a:cubicBezTo>
                          <a:pt x="14211" y="10841"/>
                          <a:pt x="12509" y="11141"/>
                          <a:pt x="10808" y="11308"/>
                        </a:cubicBezTo>
                        <a:cubicBezTo>
                          <a:pt x="10308" y="11375"/>
                          <a:pt x="9274" y="11675"/>
                          <a:pt x="8907" y="11708"/>
                        </a:cubicBezTo>
                        <a:lnTo>
                          <a:pt x="8473" y="11008"/>
                        </a:lnTo>
                        <a:cubicBezTo>
                          <a:pt x="4937" y="5704"/>
                          <a:pt x="5638" y="1001"/>
                          <a:pt x="3003" y="0"/>
                        </a:cubicBezTo>
                        <a:close/>
                      </a:path>
                    </a:pathLst>
                  </a:custGeom>
                  <a:solidFill>
                    <a:srgbClr val="BF97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6" name="Google Shape;706;p39">
                    <a:extLst>
                      <a:ext uri="{FF2B5EF4-FFF2-40B4-BE49-F238E27FC236}">
                        <a16:creationId xmlns:a16="http://schemas.microsoft.com/office/drawing/2014/main" id="{DCA15D22-8F55-78B3-020C-42DEFED2EBE0}"/>
                      </a:ext>
                    </a:extLst>
                  </p:cNvPr>
                  <p:cNvSpPr/>
                  <p:nvPr/>
                </p:nvSpPr>
                <p:spPr>
                  <a:xfrm flipH="1">
                    <a:off x="7510671" y="2550934"/>
                    <a:ext cx="161984" cy="204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72" h="9174" extrusionOk="0">
                        <a:moveTo>
                          <a:pt x="3102" y="0"/>
                        </a:moveTo>
                        <a:cubicBezTo>
                          <a:pt x="1601" y="267"/>
                          <a:pt x="734" y="1868"/>
                          <a:pt x="367" y="3236"/>
                        </a:cubicBezTo>
                        <a:cubicBezTo>
                          <a:pt x="0" y="4637"/>
                          <a:pt x="267" y="6171"/>
                          <a:pt x="834" y="7606"/>
                        </a:cubicBezTo>
                        <a:cubicBezTo>
                          <a:pt x="1067" y="8139"/>
                          <a:pt x="1334" y="8673"/>
                          <a:pt x="1601" y="9174"/>
                        </a:cubicBezTo>
                        <a:cubicBezTo>
                          <a:pt x="3402" y="8240"/>
                          <a:pt x="5304" y="7506"/>
                          <a:pt x="7272" y="7039"/>
                        </a:cubicBezTo>
                        <a:cubicBezTo>
                          <a:pt x="6138" y="3870"/>
                          <a:pt x="4970" y="701"/>
                          <a:pt x="310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707" name="Google Shape;707;p39">
                <a:extLst>
                  <a:ext uri="{FF2B5EF4-FFF2-40B4-BE49-F238E27FC236}">
                    <a16:creationId xmlns:a16="http://schemas.microsoft.com/office/drawing/2014/main" id="{A4168322-1D10-951F-9459-C455CAD0D8BC}"/>
                  </a:ext>
                </a:extLst>
              </p:cNvPr>
              <p:cNvSpPr/>
              <p:nvPr/>
            </p:nvSpPr>
            <p:spPr>
              <a:xfrm flipH="1">
                <a:off x="6754617" y="1459171"/>
                <a:ext cx="83242" cy="60922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735" extrusionOk="0">
                    <a:moveTo>
                      <a:pt x="1204" y="0"/>
                    </a:moveTo>
                    <a:cubicBezTo>
                      <a:pt x="785" y="0"/>
                      <a:pt x="393" y="224"/>
                      <a:pt x="167" y="591"/>
                    </a:cubicBezTo>
                    <a:cubicBezTo>
                      <a:pt x="1" y="1024"/>
                      <a:pt x="134" y="1558"/>
                      <a:pt x="468" y="1891"/>
                    </a:cubicBezTo>
                    <a:cubicBezTo>
                      <a:pt x="909" y="2416"/>
                      <a:pt x="1579" y="2735"/>
                      <a:pt x="2251" y="2735"/>
                    </a:cubicBezTo>
                    <a:cubicBezTo>
                      <a:pt x="2391" y="2735"/>
                      <a:pt x="2531" y="2721"/>
                      <a:pt x="2669" y="2692"/>
                    </a:cubicBezTo>
                    <a:cubicBezTo>
                      <a:pt x="3136" y="2659"/>
                      <a:pt x="3537" y="2325"/>
                      <a:pt x="3670" y="1891"/>
                    </a:cubicBezTo>
                    <a:cubicBezTo>
                      <a:pt x="3737" y="1324"/>
                      <a:pt x="3203" y="924"/>
                      <a:pt x="2736" y="624"/>
                    </a:cubicBezTo>
                    <a:cubicBezTo>
                      <a:pt x="2336" y="324"/>
                      <a:pt x="1902" y="124"/>
                      <a:pt x="1435" y="23"/>
                    </a:cubicBezTo>
                    <a:cubicBezTo>
                      <a:pt x="1358" y="8"/>
                      <a:pt x="1280" y="0"/>
                      <a:pt x="12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>
                <a:extLst>
                  <a:ext uri="{FF2B5EF4-FFF2-40B4-BE49-F238E27FC236}">
                    <a16:creationId xmlns:a16="http://schemas.microsoft.com/office/drawing/2014/main" id="{385EB367-74CD-0C1F-B757-E17DA8C8160A}"/>
                  </a:ext>
                </a:extLst>
              </p:cNvPr>
              <p:cNvSpPr/>
              <p:nvPr/>
            </p:nvSpPr>
            <p:spPr>
              <a:xfrm flipH="1">
                <a:off x="6774664" y="1474363"/>
                <a:ext cx="37177" cy="3154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16" extrusionOk="0">
                    <a:moveTo>
                      <a:pt x="367" y="0"/>
                    </a:moveTo>
                    <a:cubicBezTo>
                      <a:pt x="300" y="0"/>
                      <a:pt x="234" y="25"/>
                      <a:pt x="167" y="75"/>
                    </a:cubicBezTo>
                    <a:cubicBezTo>
                      <a:pt x="67" y="142"/>
                      <a:pt x="0" y="309"/>
                      <a:pt x="34" y="442"/>
                    </a:cubicBezTo>
                    <a:cubicBezTo>
                      <a:pt x="67" y="943"/>
                      <a:pt x="467" y="1376"/>
                      <a:pt x="1001" y="1410"/>
                    </a:cubicBezTo>
                    <a:cubicBezTo>
                      <a:pt x="1031" y="1414"/>
                      <a:pt x="1060" y="1416"/>
                      <a:pt x="1088" y="1416"/>
                    </a:cubicBezTo>
                    <a:cubicBezTo>
                      <a:pt x="1284" y="1416"/>
                      <a:pt x="1451" y="1317"/>
                      <a:pt x="1568" y="1143"/>
                    </a:cubicBezTo>
                    <a:cubicBezTo>
                      <a:pt x="1668" y="909"/>
                      <a:pt x="1501" y="642"/>
                      <a:pt x="1268" y="476"/>
                    </a:cubicBezTo>
                    <a:cubicBezTo>
                      <a:pt x="1068" y="309"/>
                      <a:pt x="834" y="142"/>
                      <a:pt x="567" y="75"/>
                    </a:cubicBezTo>
                    <a:cubicBezTo>
                      <a:pt x="501" y="25"/>
                      <a:pt x="434" y="0"/>
                      <a:pt x="3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>
                <a:extLst>
                  <a:ext uri="{FF2B5EF4-FFF2-40B4-BE49-F238E27FC236}">
                    <a16:creationId xmlns:a16="http://schemas.microsoft.com/office/drawing/2014/main" id="{6784E14D-2B18-3690-0666-94DFC82C1D4A}"/>
                  </a:ext>
                </a:extLst>
              </p:cNvPr>
              <p:cNvSpPr/>
              <p:nvPr/>
            </p:nvSpPr>
            <p:spPr>
              <a:xfrm flipH="1">
                <a:off x="6788787" y="1405622"/>
                <a:ext cx="224421" cy="112778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5063" extrusionOk="0">
                    <a:moveTo>
                      <a:pt x="205" y="1"/>
                    </a:moveTo>
                    <a:cubicBezTo>
                      <a:pt x="167" y="1"/>
                      <a:pt x="134" y="9"/>
                      <a:pt x="100" y="26"/>
                    </a:cubicBezTo>
                    <a:cubicBezTo>
                      <a:pt x="34" y="92"/>
                      <a:pt x="0" y="193"/>
                      <a:pt x="34" y="259"/>
                    </a:cubicBezTo>
                    <a:cubicBezTo>
                      <a:pt x="634" y="2261"/>
                      <a:pt x="2102" y="3862"/>
                      <a:pt x="4037" y="4629"/>
                    </a:cubicBezTo>
                    <a:cubicBezTo>
                      <a:pt x="4804" y="4929"/>
                      <a:pt x="5604" y="5063"/>
                      <a:pt x="6405" y="5063"/>
                    </a:cubicBezTo>
                    <a:cubicBezTo>
                      <a:pt x="7673" y="5063"/>
                      <a:pt x="8873" y="4729"/>
                      <a:pt x="9941" y="4095"/>
                    </a:cubicBezTo>
                    <a:cubicBezTo>
                      <a:pt x="10041" y="4029"/>
                      <a:pt x="10074" y="3895"/>
                      <a:pt x="10008" y="3795"/>
                    </a:cubicBezTo>
                    <a:cubicBezTo>
                      <a:pt x="9964" y="3730"/>
                      <a:pt x="9907" y="3694"/>
                      <a:pt x="9846" y="3694"/>
                    </a:cubicBezTo>
                    <a:cubicBezTo>
                      <a:pt x="9812" y="3694"/>
                      <a:pt x="9776" y="3705"/>
                      <a:pt x="9741" y="3728"/>
                    </a:cubicBezTo>
                    <a:cubicBezTo>
                      <a:pt x="8701" y="4370"/>
                      <a:pt x="7566" y="4670"/>
                      <a:pt x="6451" y="4670"/>
                    </a:cubicBezTo>
                    <a:cubicBezTo>
                      <a:pt x="3917" y="4670"/>
                      <a:pt x="1494" y="3121"/>
                      <a:pt x="567" y="526"/>
                    </a:cubicBezTo>
                    <a:cubicBezTo>
                      <a:pt x="734" y="459"/>
                      <a:pt x="734" y="226"/>
                      <a:pt x="567" y="159"/>
                    </a:cubicBezTo>
                    <a:lnTo>
                      <a:pt x="334" y="26"/>
                    </a:lnTo>
                    <a:cubicBezTo>
                      <a:pt x="284" y="9"/>
                      <a:pt x="242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0" name="Google Shape;710;p39">
                <a:extLst>
                  <a:ext uri="{FF2B5EF4-FFF2-40B4-BE49-F238E27FC236}">
                    <a16:creationId xmlns:a16="http://schemas.microsoft.com/office/drawing/2014/main" id="{EA817D9B-15E1-66D3-03D9-5820CC11A519}"/>
                  </a:ext>
                </a:extLst>
              </p:cNvPr>
              <p:cNvGrpSpPr/>
              <p:nvPr/>
            </p:nvGrpSpPr>
            <p:grpSpPr>
              <a:xfrm>
                <a:off x="7389736" y="544312"/>
                <a:ext cx="740038" cy="3262711"/>
                <a:chOff x="7547887" y="539319"/>
                <a:chExt cx="740038" cy="3262711"/>
              </a:xfrm>
            </p:grpSpPr>
            <p:grpSp>
              <p:nvGrpSpPr>
                <p:cNvPr id="711" name="Google Shape;711;p39">
                  <a:extLst>
                    <a:ext uri="{FF2B5EF4-FFF2-40B4-BE49-F238E27FC236}">
                      <a16:creationId xmlns:a16="http://schemas.microsoft.com/office/drawing/2014/main" id="{79814F26-632E-D21D-4801-EB4B38E74A44}"/>
                    </a:ext>
                  </a:extLst>
                </p:cNvPr>
                <p:cNvGrpSpPr/>
                <p:nvPr/>
              </p:nvGrpSpPr>
              <p:grpSpPr>
                <a:xfrm>
                  <a:off x="7547887" y="539319"/>
                  <a:ext cx="678407" cy="1673744"/>
                  <a:chOff x="7093817" y="574919"/>
                  <a:chExt cx="678407" cy="1673744"/>
                </a:xfrm>
              </p:grpSpPr>
              <p:sp>
                <p:nvSpPr>
                  <p:cNvPr id="712" name="Google Shape;712;p39">
                    <a:extLst>
                      <a:ext uri="{FF2B5EF4-FFF2-40B4-BE49-F238E27FC236}">
                        <a16:creationId xmlns:a16="http://schemas.microsoft.com/office/drawing/2014/main" id="{89D208B0-E19D-D89E-5EBF-13EFCDE9602F}"/>
                      </a:ext>
                    </a:extLst>
                  </p:cNvPr>
                  <p:cNvSpPr/>
                  <p:nvPr/>
                </p:nvSpPr>
                <p:spPr>
                  <a:xfrm flipH="1">
                    <a:off x="7321152" y="711175"/>
                    <a:ext cx="208071" cy="2987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41" h="13411" extrusionOk="0">
                        <a:moveTo>
                          <a:pt x="0" y="1"/>
                        </a:moveTo>
                        <a:lnTo>
                          <a:pt x="0" y="13410"/>
                        </a:lnTo>
                        <a:lnTo>
                          <a:pt x="9340" y="13410"/>
                        </a:lnTo>
                        <a:lnTo>
                          <a:pt x="934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" name="Google Shape;713;p39">
                    <a:extLst>
                      <a:ext uri="{FF2B5EF4-FFF2-40B4-BE49-F238E27FC236}">
                        <a16:creationId xmlns:a16="http://schemas.microsoft.com/office/drawing/2014/main" id="{05250C37-BFD9-2197-A5E6-CD172BBC8BA4}"/>
                      </a:ext>
                    </a:extLst>
                  </p:cNvPr>
                  <p:cNvSpPr/>
                  <p:nvPr/>
                </p:nvSpPr>
                <p:spPr>
                  <a:xfrm flipH="1">
                    <a:off x="7495766" y="828586"/>
                    <a:ext cx="52034" cy="107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6" h="4804" extrusionOk="0">
                        <a:moveTo>
                          <a:pt x="868" y="0"/>
                        </a:moveTo>
                        <a:cubicBezTo>
                          <a:pt x="567" y="100"/>
                          <a:pt x="567" y="534"/>
                          <a:pt x="367" y="834"/>
                        </a:cubicBezTo>
                        <a:cubicBezTo>
                          <a:pt x="267" y="1001"/>
                          <a:pt x="34" y="1201"/>
                          <a:pt x="100" y="1401"/>
                        </a:cubicBezTo>
                        <a:cubicBezTo>
                          <a:pt x="134" y="1501"/>
                          <a:pt x="134" y="1568"/>
                          <a:pt x="167" y="1635"/>
                        </a:cubicBezTo>
                        <a:cubicBezTo>
                          <a:pt x="200" y="1835"/>
                          <a:pt x="34" y="2002"/>
                          <a:pt x="0" y="2168"/>
                        </a:cubicBezTo>
                        <a:cubicBezTo>
                          <a:pt x="0" y="2435"/>
                          <a:pt x="67" y="2702"/>
                          <a:pt x="200" y="2936"/>
                        </a:cubicBezTo>
                        <a:cubicBezTo>
                          <a:pt x="701" y="4003"/>
                          <a:pt x="434" y="4337"/>
                          <a:pt x="434" y="4804"/>
                        </a:cubicBezTo>
                        <a:lnTo>
                          <a:pt x="2102" y="4704"/>
                        </a:lnTo>
                        <a:cubicBezTo>
                          <a:pt x="2002" y="4370"/>
                          <a:pt x="1968" y="4036"/>
                          <a:pt x="2002" y="3703"/>
                        </a:cubicBezTo>
                        <a:cubicBezTo>
                          <a:pt x="2035" y="3569"/>
                          <a:pt x="2035" y="3436"/>
                          <a:pt x="2068" y="3303"/>
                        </a:cubicBezTo>
                        <a:cubicBezTo>
                          <a:pt x="2102" y="3136"/>
                          <a:pt x="2168" y="3002"/>
                          <a:pt x="2235" y="2836"/>
                        </a:cubicBezTo>
                        <a:cubicBezTo>
                          <a:pt x="2302" y="2435"/>
                          <a:pt x="2335" y="2035"/>
                          <a:pt x="2269" y="1635"/>
                        </a:cubicBezTo>
                        <a:cubicBezTo>
                          <a:pt x="2235" y="1335"/>
                          <a:pt x="2202" y="1068"/>
                          <a:pt x="2135" y="801"/>
                        </a:cubicBezTo>
                        <a:cubicBezTo>
                          <a:pt x="1935" y="901"/>
                          <a:pt x="1802" y="1101"/>
                          <a:pt x="1735" y="1335"/>
                        </a:cubicBezTo>
                        <a:cubicBezTo>
                          <a:pt x="1701" y="1501"/>
                          <a:pt x="1902" y="1802"/>
                          <a:pt x="1802" y="1968"/>
                        </a:cubicBezTo>
                        <a:cubicBezTo>
                          <a:pt x="1668" y="2168"/>
                          <a:pt x="1468" y="2302"/>
                          <a:pt x="1268" y="2335"/>
                        </a:cubicBezTo>
                        <a:cubicBezTo>
                          <a:pt x="1001" y="2102"/>
                          <a:pt x="868" y="1768"/>
                          <a:pt x="868" y="1401"/>
                        </a:cubicBezTo>
                        <a:cubicBezTo>
                          <a:pt x="901" y="968"/>
                          <a:pt x="868" y="434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" name="Google Shape;714;p39">
                    <a:extLst>
                      <a:ext uri="{FF2B5EF4-FFF2-40B4-BE49-F238E27FC236}">
                        <a16:creationId xmlns:a16="http://schemas.microsoft.com/office/drawing/2014/main" id="{C17B7F99-BF32-CE23-BFF3-2E1E1DC7FC02}"/>
                      </a:ext>
                    </a:extLst>
                  </p:cNvPr>
                  <p:cNvSpPr/>
                  <p:nvPr/>
                </p:nvSpPr>
                <p:spPr>
                  <a:xfrm flipH="1">
                    <a:off x="7480174" y="915526"/>
                    <a:ext cx="224421" cy="30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5" h="13666" extrusionOk="0">
                        <a:moveTo>
                          <a:pt x="7339" y="0"/>
                        </a:moveTo>
                        <a:cubicBezTo>
                          <a:pt x="7206" y="3069"/>
                          <a:pt x="6839" y="6071"/>
                          <a:pt x="6239" y="9073"/>
                        </a:cubicBezTo>
                        <a:cubicBezTo>
                          <a:pt x="5407" y="8881"/>
                          <a:pt x="4547" y="8689"/>
                          <a:pt x="3704" y="8689"/>
                        </a:cubicBezTo>
                        <a:cubicBezTo>
                          <a:pt x="3229" y="8689"/>
                          <a:pt x="2759" y="8750"/>
                          <a:pt x="2303" y="8906"/>
                        </a:cubicBezTo>
                        <a:cubicBezTo>
                          <a:pt x="1035" y="9307"/>
                          <a:pt x="1" y="10741"/>
                          <a:pt x="501" y="11975"/>
                        </a:cubicBezTo>
                        <a:cubicBezTo>
                          <a:pt x="935" y="13043"/>
                          <a:pt x="2236" y="13443"/>
                          <a:pt x="3403" y="13576"/>
                        </a:cubicBezTo>
                        <a:cubicBezTo>
                          <a:pt x="3916" y="13636"/>
                          <a:pt x="4432" y="13666"/>
                          <a:pt x="4950" y="13666"/>
                        </a:cubicBezTo>
                        <a:cubicBezTo>
                          <a:pt x="5882" y="13666"/>
                          <a:pt x="6818" y="13569"/>
                          <a:pt x="7740" y="13376"/>
                        </a:cubicBezTo>
                        <a:cubicBezTo>
                          <a:pt x="8440" y="13210"/>
                          <a:pt x="9207" y="12976"/>
                          <a:pt x="9608" y="12376"/>
                        </a:cubicBezTo>
                        <a:cubicBezTo>
                          <a:pt x="9908" y="11842"/>
                          <a:pt x="10041" y="11241"/>
                          <a:pt x="10008" y="10641"/>
                        </a:cubicBezTo>
                        <a:cubicBezTo>
                          <a:pt x="10075" y="7172"/>
                          <a:pt x="9941" y="3669"/>
                          <a:pt x="9541" y="234"/>
                        </a:cubicBezTo>
                        <a:lnTo>
                          <a:pt x="733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715" name="Google Shape;715;p39">
                    <a:extLst>
                      <a:ext uri="{FF2B5EF4-FFF2-40B4-BE49-F238E27FC236}">
                        <a16:creationId xmlns:a16="http://schemas.microsoft.com/office/drawing/2014/main" id="{A429F2C4-0D73-75D8-4364-E14212052F9E}"/>
                      </a:ext>
                    </a:extLst>
                  </p:cNvPr>
                  <p:cNvGrpSpPr/>
                  <p:nvPr/>
                </p:nvGrpSpPr>
                <p:grpSpPr>
                  <a:xfrm>
                    <a:off x="7400699" y="2105100"/>
                    <a:ext cx="371525" cy="143562"/>
                    <a:chOff x="7400699" y="2105100"/>
                    <a:chExt cx="371525" cy="143562"/>
                  </a:xfrm>
                </p:grpSpPr>
                <p:sp>
                  <p:nvSpPr>
                    <p:cNvPr id="716" name="Google Shape;716;p39">
                      <a:extLst>
                        <a:ext uri="{FF2B5EF4-FFF2-40B4-BE49-F238E27FC236}">
                          <a16:creationId xmlns:a16="http://schemas.microsoft.com/office/drawing/2014/main" id="{CA5F8295-24C9-2C74-3CC8-848B5E4893F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431907" y="2105100"/>
                      <a:ext cx="74309" cy="780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36" h="3504" extrusionOk="0">
                          <a:moveTo>
                            <a:pt x="1001" y="1"/>
                          </a:moveTo>
                          <a:cubicBezTo>
                            <a:pt x="667" y="902"/>
                            <a:pt x="334" y="1802"/>
                            <a:pt x="0" y="2670"/>
                          </a:cubicBezTo>
                          <a:cubicBezTo>
                            <a:pt x="500" y="2936"/>
                            <a:pt x="1368" y="3270"/>
                            <a:pt x="1835" y="3503"/>
                          </a:cubicBezTo>
                          <a:cubicBezTo>
                            <a:pt x="2302" y="2536"/>
                            <a:pt x="2869" y="1535"/>
                            <a:pt x="3336" y="568"/>
                          </a:cubicBezTo>
                          <a:cubicBezTo>
                            <a:pt x="2535" y="468"/>
                            <a:pt x="1735" y="301"/>
                            <a:pt x="1001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" name="Google Shape;717;p39">
                      <a:extLst>
                        <a:ext uri="{FF2B5EF4-FFF2-40B4-BE49-F238E27FC236}">
                          <a16:creationId xmlns:a16="http://schemas.microsoft.com/office/drawing/2014/main" id="{F015BA86-2F38-C41F-9814-48E8FE16623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400699" y="2154639"/>
                      <a:ext cx="125586" cy="697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38" h="3131" extrusionOk="0">
                          <a:moveTo>
                            <a:pt x="1086" y="0"/>
                          </a:moveTo>
                          <a:cubicBezTo>
                            <a:pt x="888" y="0"/>
                            <a:pt x="722" y="202"/>
                            <a:pt x="634" y="379"/>
                          </a:cubicBezTo>
                          <a:cubicBezTo>
                            <a:pt x="234" y="1213"/>
                            <a:pt x="0" y="2147"/>
                            <a:pt x="0" y="3081"/>
                          </a:cubicBezTo>
                          <a:cubicBezTo>
                            <a:pt x="918" y="3114"/>
                            <a:pt x="1827" y="3131"/>
                            <a:pt x="2736" y="3131"/>
                          </a:cubicBezTo>
                          <a:cubicBezTo>
                            <a:pt x="3645" y="3131"/>
                            <a:pt x="4554" y="3114"/>
                            <a:pt x="5471" y="3081"/>
                          </a:cubicBezTo>
                          <a:cubicBezTo>
                            <a:pt x="5638" y="2614"/>
                            <a:pt x="5404" y="2113"/>
                            <a:pt x="4971" y="1913"/>
                          </a:cubicBezTo>
                          <a:cubicBezTo>
                            <a:pt x="4604" y="1713"/>
                            <a:pt x="4237" y="1613"/>
                            <a:pt x="3836" y="1546"/>
                          </a:cubicBezTo>
                          <a:cubicBezTo>
                            <a:pt x="3369" y="1413"/>
                            <a:pt x="3103" y="1279"/>
                            <a:pt x="3003" y="812"/>
                          </a:cubicBezTo>
                          <a:cubicBezTo>
                            <a:pt x="2897" y="883"/>
                            <a:pt x="2754" y="914"/>
                            <a:pt x="2596" y="914"/>
                          </a:cubicBezTo>
                          <a:cubicBezTo>
                            <a:pt x="2156" y="914"/>
                            <a:pt x="1598" y="673"/>
                            <a:pt x="1401" y="379"/>
                          </a:cubicBezTo>
                          <a:cubicBezTo>
                            <a:pt x="1335" y="245"/>
                            <a:pt x="1301" y="79"/>
                            <a:pt x="1168" y="12"/>
                          </a:cubicBezTo>
                          <a:cubicBezTo>
                            <a:pt x="1140" y="4"/>
                            <a:pt x="1113" y="0"/>
                            <a:pt x="108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8" name="Google Shape;718;p39">
                      <a:extLst>
                        <a:ext uri="{FF2B5EF4-FFF2-40B4-BE49-F238E27FC236}">
                          <a16:creationId xmlns:a16="http://schemas.microsoft.com/office/drawing/2014/main" id="{57E77271-BC7A-143E-7C94-8CA91DD843D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677845" y="2116995"/>
                      <a:ext cx="73574" cy="780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3" h="3504" extrusionOk="0">
                          <a:moveTo>
                            <a:pt x="968" y="1"/>
                          </a:moveTo>
                          <a:cubicBezTo>
                            <a:pt x="634" y="901"/>
                            <a:pt x="300" y="1802"/>
                            <a:pt x="0" y="2669"/>
                          </a:cubicBezTo>
                          <a:cubicBezTo>
                            <a:pt x="467" y="2936"/>
                            <a:pt x="1334" y="3270"/>
                            <a:pt x="1835" y="3503"/>
                          </a:cubicBezTo>
                          <a:cubicBezTo>
                            <a:pt x="2268" y="2536"/>
                            <a:pt x="2869" y="1535"/>
                            <a:pt x="3303" y="568"/>
                          </a:cubicBezTo>
                          <a:cubicBezTo>
                            <a:pt x="2502" y="468"/>
                            <a:pt x="1701" y="301"/>
                            <a:pt x="96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" name="Google Shape;719;p39">
                      <a:extLst>
                        <a:ext uri="{FF2B5EF4-FFF2-40B4-BE49-F238E27FC236}">
                          <a16:creationId xmlns:a16="http://schemas.microsoft.com/office/drawing/2014/main" id="{94C42FEF-CD6C-32A8-8D57-3347F61BDA2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627325" y="2166245"/>
                      <a:ext cx="144899" cy="824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505" h="3700" extrusionOk="0">
                          <a:moveTo>
                            <a:pt x="1220" y="1"/>
                          </a:moveTo>
                          <a:cubicBezTo>
                            <a:pt x="1027" y="1"/>
                            <a:pt x="846" y="196"/>
                            <a:pt x="734" y="392"/>
                          </a:cubicBezTo>
                          <a:cubicBezTo>
                            <a:pt x="267" y="1426"/>
                            <a:pt x="34" y="2526"/>
                            <a:pt x="0" y="3694"/>
                          </a:cubicBezTo>
                          <a:cubicBezTo>
                            <a:pt x="110" y="3697"/>
                            <a:pt x="220" y="3699"/>
                            <a:pt x="330" y="3699"/>
                          </a:cubicBezTo>
                          <a:cubicBezTo>
                            <a:pt x="2319" y="3699"/>
                            <a:pt x="4280" y="3155"/>
                            <a:pt x="6271" y="3060"/>
                          </a:cubicBezTo>
                          <a:cubicBezTo>
                            <a:pt x="6505" y="2660"/>
                            <a:pt x="6171" y="2126"/>
                            <a:pt x="5704" y="1893"/>
                          </a:cubicBezTo>
                          <a:cubicBezTo>
                            <a:pt x="5271" y="1726"/>
                            <a:pt x="4837" y="1626"/>
                            <a:pt x="4370" y="1559"/>
                          </a:cubicBezTo>
                          <a:cubicBezTo>
                            <a:pt x="3870" y="1426"/>
                            <a:pt x="3536" y="1292"/>
                            <a:pt x="3436" y="825"/>
                          </a:cubicBezTo>
                          <a:cubicBezTo>
                            <a:pt x="3319" y="906"/>
                            <a:pt x="3152" y="941"/>
                            <a:pt x="2965" y="941"/>
                          </a:cubicBezTo>
                          <a:cubicBezTo>
                            <a:pt x="2457" y="941"/>
                            <a:pt x="1805" y="684"/>
                            <a:pt x="1635" y="392"/>
                          </a:cubicBezTo>
                          <a:cubicBezTo>
                            <a:pt x="1535" y="258"/>
                            <a:pt x="1501" y="91"/>
                            <a:pt x="1334" y="25"/>
                          </a:cubicBezTo>
                          <a:cubicBezTo>
                            <a:pt x="1296" y="8"/>
                            <a:pt x="1258" y="1"/>
                            <a:pt x="122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20" name="Google Shape;720;p39">
                    <a:extLst>
                      <a:ext uri="{FF2B5EF4-FFF2-40B4-BE49-F238E27FC236}">
                        <a16:creationId xmlns:a16="http://schemas.microsoft.com/office/drawing/2014/main" id="{FF5D170C-3755-DFF6-F066-EF5B5D595BE3}"/>
                      </a:ext>
                    </a:extLst>
                  </p:cNvPr>
                  <p:cNvSpPr/>
                  <p:nvPr/>
                </p:nvSpPr>
                <p:spPr>
                  <a:xfrm flipH="1">
                    <a:off x="7331602" y="1469082"/>
                    <a:ext cx="438394" cy="721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81" h="32391" extrusionOk="0">
                        <a:moveTo>
                          <a:pt x="17146" y="0"/>
                        </a:moveTo>
                        <a:lnTo>
                          <a:pt x="5938" y="3269"/>
                        </a:lnTo>
                        <a:cubicBezTo>
                          <a:pt x="6672" y="7973"/>
                          <a:pt x="6472" y="12809"/>
                          <a:pt x="5371" y="17446"/>
                        </a:cubicBezTo>
                        <a:cubicBezTo>
                          <a:pt x="4303" y="21983"/>
                          <a:pt x="1668" y="26986"/>
                          <a:pt x="0" y="31223"/>
                        </a:cubicBezTo>
                        <a:cubicBezTo>
                          <a:pt x="1034" y="31623"/>
                          <a:pt x="2502" y="31956"/>
                          <a:pt x="3569" y="32390"/>
                        </a:cubicBezTo>
                        <a:cubicBezTo>
                          <a:pt x="7906" y="24751"/>
                          <a:pt x="11308" y="18046"/>
                          <a:pt x="12242" y="9207"/>
                        </a:cubicBezTo>
                        <a:cubicBezTo>
                          <a:pt x="13143" y="13243"/>
                          <a:pt x="13510" y="15345"/>
                          <a:pt x="13343" y="19614"/>
                        </a:cubicBezTo>
                        <a:cubicBezTo>
                          <a:pt x="13110" y="23484"/>
                          <a:pt x="12442" y="27286"/>
                          <a:pt x="11308" y="30989"/>
                        </a:cubicBezTo>
                        <a:cubicBezTo>
                          <a:pt x="12276" y="31323"/>
                          <a:pt x="14010" y="31022"/>
                          <a:pt x="15011" y="31423"/>
                        </a:cubicBezTo>
                        <a:cubicBezTo>
                          <a:pt x="15311" y="30989"/>
                          <a:pt x="15078" y="30122"/>
                          <a:pt x="15278" y="29655"/>
                        </a:cubicBezTo>
                        <a:cubicBezTo>
                          <a:pt x="17279" y="25185"/>
                          <a:pt x="18580" y="20415"/>
                          <a:pt x="19147" y="15578"/>
                        </a:cubicBezTo>
                        <a:cubicBezTo>
                          <a:pt x="19681" y="10674"/>
                          <a:pt x="19181" y="5738"/>
                          <a:pt x="17646" y="1068"/>
                        </a:cubicBezTo>
                        <a:cubicBezTo>
                          <a:pt x="17546" y="701"/>
                          <a:pt x="17379" y="334"/>
                          <a:pt x="1714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" name="Google Shape;721;p39">
                    <a:extLst>
                      <a:ext uri="{FF2B5EF4-FFF2-40B4-BE49-F238E27FC236}">
                        <a16:creationId xmlns:a16="http://schemas.microsoft.com/office/drawing/2014/main" id="{CF6102C5-CC16-9C49-0BF5-ADA09CA00C86}"/>
                      </a:ext>
                    </a:extLst>
                  </p:cNvPr>
                  <p:cNvSpPr/>
                  <p:nvPr/>
                </p:nvSpPr>
                <p:spPr>
                  <a:xfrm flipH="1">
                    <a:off x="7541121" y="991305"/>
                    <a:ext cx="128571" cy="115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2" h="5205" extrusionOk="0">
                        <a:moveTo>
                          <a:pt x="3203" y="0"/>
                        </a:moveTo>
                        <a:cubicBezTo>
                          <a:pt x="2584" y="42"/>
                          <a:pt x="1953" y="70"/>
                          <a:pt x="1325" y="70"/>
                        </a:cubicBezTo>
                        <a:cubicBezTo>
                          <a:pt x="937" y="70"/>
                          <a:pt x="549" y="59"/>
                          <a:pt x="167" y="34"/>
                        </a:cubicBezTo>
                        <a:lnTo>
                          <a:pt x="0" y="401"/>
                        </a:lnTo>
                        <a:cubicBezTo>
                          <a:pt x="668" y="1935"/>
                          <a:pt x="934" y="3536"/>
                          <a:pt x="868" y="5204"/>
                        </a:cubicBezTo>
                        <a:cubicBezTo>
                          <a:pt x="2502" y="4537"/>
                          <a:pt x="4137" y="3970"/>
                          <a:pt x="5771" y="3470"/>
                        </a:cubicBezTo>
                        <a:cubicBezTo>
                          <a:pt x="4771" y="2436"/>
                          <a:pt x="3903" y="1268"/>
                          <a:pt x="3203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" name="Google Shape;722;p39">
                    <a:extLst>
                      <a:ext uri="{FF2B5EF4-FFF2-40B4-BE49-F238E27FC236}">
                        <a16:creationId xmlns:a16="http://schemas.microsoft.com/office/drawing/2014/main" id="{81A43123-0B86-1DB1-65E0-BF582E08B902}"/>
                      </a:ext>
                    </a:extLst>
                  </p:cNvPr>
                  <p:cNvSpPr/>
                  <p:nvPr/>
                </p:nvSpPr>
                <p:spPr>
                  <a:xfrm flipH="1">
                    <a:off x="7546333" y="898708"/>
                    <a:ext cx="167931" cy="119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5365" extrusionOk="0">
                        <a:moveTo>
                          <a:pt x="2823" y="0"/>
                        </a:moveTo>
                        <a:cubicBezTo>
                          <a:pt x="2505" y="0"/>
                          <a:pt x="2182" y="50"/>
                          <a:pt x="1868" y="155"/>
                        </a:cubicBezTo>
                        <a:cubicBezTo>
                          <a:pt x="1234" y="355"/>
                          <a:pt x="667" y="788"/>
                          <a:pt x="367" y="1355"/>
                        </a:cubicBezTo>
                        <a:cubicBezTo>
                          <a:pt x="0" y="2089"/>
                          <a:pt x="67" y="2957"/>
                          <a:pt x="534" y="3657"/>
                        </a:cubicBezTo>
                        <a:cubicBezTo>
                          <a:pt x="1001" y="4324"/>
                          <a:pt x="1668" y="4825"/>
                          <a:pt x="2435" y="5058"/>
                        </a:cubicBezTo>
                        <a:cubicBezTo>
                          <a:pt x="3012" y="5263"/>
                          <a:pt x="3614" y="5365"/>
                          <a:pt x="4216" y="5365"/>
                        </a:cubicBezTo>
                        <a:cubicBezTo>
                          <a:pt x="5179" y="5365"/>
                          <a:pt x="6143" y="5104"/>
                          <a:pt x="7005" y="4591"/>
                        </a:cubicBezTo>
                        <a:cubicBezTo>
                          <a:pt x="7205" y="4491"/>
                          <a:pt x="7539" y="4057"/>
                          <a:pt x="7339" y="3957"/>
                        </a:cubicBezTo>
                        <a:cubicBezTo>
                          <a:pt x="6972" y="3757"/>
                          <a:pt x="7038" y="3490"/>
                          <a:pt x="6938" y="3390"/>
                        </a:cubicBezTo>
                        <a:cubicBezTo>
                          <a:pt x="6838" y="3290"/>
                          <a:pt x="6872" y="3390"/>
                          <a:pt x="6772" y="3257"/>
                        </a:cubicBezTo>
                        <a:cubicBezTo>
                          <a:pt x="6671" y="3123"/>
                          <a:pt x="6772" y="3123"/>
                          <a:pt x="6671" y="2990"/>
                        </a:cubicBezTo>
                        <a:cubicBezTo>
                          <a:pt x="6605" y="2890"/>
                          <a:pt x="6438" y="2756"/>
                          <a:pt x="6371" y="2656"/>
                        </a:cubicBezTo>
                        <a:cubicBezTo>
                          <a:pt x="6538" y="2390"/>
                          <a:pt x="6805" y="2089"/>
                          <a:pt x="6772" y="1889"/>
                        </a:cubicBezTo>
                        <a:cubicBezTo>
                          <a:pt x="6738" y="1689"/>
                          <a:pt x="5604" y="1389"/>
                          <a:pt x="5437" y="1289"/>
                        </a:cubicBezTo>
                        <a:cubicBezTo>
                          <a:pt x="4937" y="922"/>
                          <a:pt x="5170" y="788"/>
                          <a:pt x="4670" y="455"/>
                        </a:cubicBezTo>
                        <a:cubicBezTo>
                          <a:pt x="4336" y="288"/>
                          <a:pt x="4036" y="188"/>
                          <a:pt x="3669" y="121"/>
                        </a:cubicBezTo>
                        <a:cubicBezTo>
                          <a:pt x="3399" y="42"/>
                          <a:pt x="3113" y="0"/>
                          <a:pt x="2823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" name="Google Shape;723;p39">
                    <a:extLst>
                      <a:ext uri="{FF2B5EF4-FFF2-40B4-BE49-F238E27FC236}">
                        <a16:creationId xmlns:a16="http://schemas.microsoft.com/office/drawing/2014/main" id="{21F89612-9AC3-63D9-67B8-F31A229E8E2A}"/>
                      </a:ext>
                    </a:extLst>
                  </p:cNvPr>
                  <p:cNvSpPr/>
                  <p:nvPr/>
                </p:nvSpPr>
                <p:spPr>
                  <a:xfrm flipH="1">
                    <a:off x="7599816" y="854581"/>
                    <a:ext cx="124116" cy="165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2" h="7440" extrusionOk="0">
                        <a:moveTo>
                          <a:pt x="5304" y="1"/>
                        </a:moveTo>
                        <a:lnTo>
                          <a:pt x="5304" y="1"/>
                        </a:lnTo>
                        <a:cubicBezTo>
                          <a:pt x="5271" y="501"/>
                          <a:pt x="5071" y="935"/>
                          <a:pt x="4704" y="1268"/>
                        </a:cubicBezTo>
                        <a:cubicBezTo>
                          <a:pt x="4837" y="968"/>
                          <a:pt x="4871" y="601"/>
                          <a:pt x="4770" y="301"/>
                        </a:cubicBezTo>
                        <a:lnTo>
                          <a:pt x="4770" y="301"/>
                        </a:lnTo>
                        <a:cubicBezTo>
                          <a:pt x="4737" y="534"/>
                          <a:pt x="4637" y="768"/>
                          <a:pt x="4470" y="901"/>
                        </a:cubicBezTo>
                        <a:cubicBezTo>
                          <a:pt x="4270" y="1068"/>
                          <a:pt x="4070" y="1202"/>
                          <a:pt x="3870" y="1302"/>
                        </a:cubicBezTo>
                        <a:cubicBezTo>
                          <a:pt x="3103" y="1669"/>
                          <a:pt x="2335" y="1969"/>
                          <a:pt x="1568" y="2269"/>
                        </a:cubicBezTo>
                        <a:cubicBezTo>
                          <a:pt x="1168" y="2336"/>
                          <a:pt x="834" y="2569"/>
                          <a:pt x="601" y="2903"/>
                        </a:cubicBezTo>
                        <a:cubicBezTo>
                          <a:pt x="534" y="3070"/>
                          <a:pt x="501" y="3236"/>
                          <a:pt x="401" y="3403"/>
                        </a:cubicBezTo>
                        <a:cubicBezTo>
                          <a:pt x="334" y="3537"/>
                          <a:pt x="167" y="3670"/>
                          <a:pt x="100" y="3803"/>
                        </a:cubicBezTo>
                        <a:cubicBezTo>
                          <a:pt x="0" y="4037"/>
                          <a:pt x="0" y="4304"/>
                          <a:pt x="100" y="4537"/>
                        </a:cubicBezTo>
                        <a:cubicBezTo>
                          <a:pt x="201" y="4771"/>
                          <a:pt x="367" y="4971"/>
                          <a:pt x="534" y="5171"/>
                        </a:cubicBezTo>
                        <a:cubicBezTo>
                          <a:pt x="934" y="5738"/>
                          <a:pt x="934" y="6639"/>
                          <a:pt x="2302" y="7039"/>
                        </a:cubicBezTo>
                        <a:cubicBezTo>
                          <a:pt x="2669" y="7406"/>
                          <a:pt x="2602" y="7339"/>
                          <a:pt x="3136" y="7439"/>
                        </a:cubicBezTo>
                        <a:cubicBezTo>
                          <a:pt x="3603" y="6672"/>
                          <a:pt x="3937" y="5838"/>
                          <a:pt x="4103" y="4971"/>
                        </a:cubicBezTo>
                        <a:cubicBezTo>
                          <a:pt x="4237" y="5038"/>
                          <a:pt x="4370" y="5104"/>
                          <a:pt x="4537" y="5204"/>
                        </a:cubicBezTo>
                        <a:cubicBezTo>
                          <a:pt x="4570" y="5104"/>
                          <a:pt x="4637" y="5038"/>
                          <a:pt x="4737" y="4971"/>
                        </a:cubicBezTo>
                        <a:cubicBezTo>
                          <a:pt x="4604" y="4737"/>
                          <a:pt x="4470" y="4504"/>
                          <a:pt x="4370" y="4270"/>
                        </a:cubicBezTo>
                        <a:cubicBezTo>
                          <a:pt x="4337" y="4204"/>
                          <a:pt x="4337" y="4137"/>
                          <a:pt x="4303" y="4070"/>
                        </a:cubicBezTo>
                        <a:cubicBezTo>
                          <a:pt x="4337" y="3870"/>
                          <a:pt x="4404" y="3703"/>
                          <a:pt x="4470" y="3503"/>
                        </a:cubicBezTo>
                        <a:cubicBezTo>
                          <a:pt x="4770" y="2970"/>
                          <a:pt x="5338" y="2536"/>
                          <a:pt x="5404" y="1935"/>
                        </a:cubicBezTo>
                        <a:lnTo>
                          <a:pt x="5404" y="1935"/>
                        </a:lnTo>
                        <a:cubicBezTo>
                          <a:pt x="5338" y="2002"/>
                          <a:pt x="5271" y="2069"/>
                          <a:pt x="5204" y="2136"/>
                        </a:cubicBezTo>
                        <a:cubicBezTo>
                          <a:pt x="5538" y="1468"/>
                          <a:pt x="5571" y="701"/>
                          <a:pt x="530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" name="Google Shape;724;p39">
                    <a:extLst>
                      <a:ext uri="{FF2B5EF4-FFF2-40B4-BE49-F238E27FC236}">
                        <a16:creationId xmlns:a16="http://schemas.microsoft.com/office/drawing/2014/main" id="{97B18B3D-7600-936E-66A6-7F98A41BFE36}"/>
                      </a:ext>
                    </a:extLst>
                  </p:cNvPr>
                  <p:cNvSpPr/>
                  <p:nvPr/>
                </p:nvSpPr>
                <p:spPr>
                  <a:xfrm flipH="1">
                    <a:off x="7622113" y="961034"/>
                    <a:ext cx="37912" cy="35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2" h="1593" extrusionOk="0">
                        <a:moveTo>
                          <a:pt x="655" y="0"/>
                        </a:moveTo>
                        <a:cubicBezTo>
                          <a:pt x="473" y="0"/>
                          <a:pt x="292" y="75"/>
                          <a:pt x="167" y="225"/>
                        </a:cubicBezTo>
                        <a:cubicBezTo>
                          <a:pt x="0" y="425"/>
                          <a:pt x="33" y="726"/>
                          <a:pt x="200" y="892"/>
                        </a:cubicBezTo>
                        <a:cubicBezTo>
                          <a:pt x="367" y="1026"/>
                          <a:pt x="634" y="1059"/>
                          <a:pt x="767" y="1193"/>
                        </a:cubicBezTo>
                        <a:cubicBezTo>
                          <a:pt x="834" y="1293"/>
                          <a:pt x="901" y="1393"/>
                          <a:pt x="1001" y="1460"/>
                        </a:cubicBezTo>
                        <a:cubicBezTo>
                          <a:pt x="1101" y="1560"/>
                          <a:pt x="1234" y="1593"/>
                          <a:pt x="1368" y="1593"/>
                        </a:cubicBezTo>
                        <a:cubicBezTo>
                          <a:pt x="1501" y="1526"/>
                          <a:pt x="1601" y="1426"/>
                          <a:pt x="1701" y="1326"/>
                        </a:cubicBezTo>
                        <a:lnTo>
                          <a:pt x="1701" y="425"/>
                        </a:lnTo>
                        <a:lnTo>
                          <a:pt x="834" y="25"/>
                        </a:lnTo>
                        <a:cubicBezTo>
                          <a:pt x="776" y="9"/>
                          <a:pt x="715" y="0"/>
                          <a:pt x="655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5" name="Google Shape;725;p39">
                    <a:extLst>
                      <a:ext uri="{FF2B5EF4-FFF2-40B4-BE49-F238E27FC236}">
                        <a16:creationId xmlns:a16="http://schemas.microsoft.com/office/drawing/2014/main" id="{D374385F-05A5-A937-2EB6-3DD3F66E7D0A}"/>
                      </a:ext>
                    </a:extLst>
                  </p:cNvPr>
                  <p:cNvSpPr/>
                  <p:nvPr/>
                </p:nvSpPr>
                <p:spPr>
                  <a:xfrm flipH="1">
                    <a:off x="7629686" y="966981"/>
                    <a:ext cx="24413" cy="164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6" h="739" extrusionOk="0">
                        <a:moveTo>
                          <a:pt x="335" y="0"/>
                        </a:moveTo>
                        <a:cubicBezTo>
                          <a:pt x="276" y="0"/>
                          <a:pt x="218" y="8"/>
                          <a:pt x="168" y="25"/>
                        </a:cubicBezTo>
                        <a:cubicBezTo>
                          <a:pt x="34" y="92"/>
                          <a:pt x="1" y="259"/>
                          <a:pt x="68" y="359"/>
                        </a:cubicBezTo>
                        <a:lnTo>
                          <a:pt x="368" y="359"/>
                        </a:lnTo>
                        <a:cubicBezTo>
                          <a:pt x="301" y="392"/>
                          <a:pt x="268" y="459"/>
                          <a:pt x="301" y="525"/>
                        </a:cubicBezTo>
                        <a:cubicBezTo>
                          <a:pt x="335" y="592"/>
                          <a:pt x="401" y="625"/>
                          <a:pt x="468" y="659"/>
                        </a:cubicBezTo>
                        <a:cubicBezTo>
                          <a:pt x="541" y="708"/>
                          <a:pt x="632" y="739"/>
                          <a:pt x="715" y="739"/>
                        </a:cubicBezTo>
                        <a:cubicBezTo>
                          <a:pt x="746" y="739"/>
                          <a:pt x="775" y="735"/>
                          <a:pt x="802" y="726"/>
                        </a:cubicBezTo>
                        <a:cubicBezTo>
                          <a:pt x="882" y="726"/>
                          <a:pt x="962" y="683"/>
                          <a:pt x="1025" y="683"/>
                        </a:cubicBezTo>
                        <a:cubicBezTo>
                          <a:pt x="1040" y="683"/>
                          <a:pt x="1055" y="686"/>
                          <a:pt x="1068" y="692"/>
                        </a:cubicBezTo>
                        <a:cubicBezTo>
                          <a:pt x="1096" y="638"/>
                          <a:pt x="1078" y="583"/>
                          <a:pt x="1035" y="583"/>
                        </a:cubicBezTo>
                        <a:cubicBezTo>
                          <a:pt x="1025" y="583"/>
                          <a:pt x="1014" y="586"/>
                          <a:pt x="1002" y="592"/>
                        </a:cubicBezTo>
                        <a:cubicBezTo>
                          <a:pt x="968" y="559"/>
                          <a:pt x="902" y="559"/>
                          <a:pt x="868" y="559"/>
                        </a:cubicBezTo>
                        <a:cubicBezTo>
                          <a:pt x="802" y="525"/>
                          <a:pt x="802" y="459"/>
                          <a:pt x="802" y="392"/>
                        </a:cubicBezTo>
                        <a:cubicBezTo>
                          <a:pt x="802" y="325"/>
                          <a:pt x="802" y="292"/>
                          <a:pt x="835" y="225"/>
                        </a:cubicBezTo>
                        <a:cubicBezTo>
                          <a:pt x="735" y="158"/>
                          <a:pt x="635" y="92"/>
                          <a:pt x="501" y="25"/>
                        </a:cubicBezTo>
                        <a:cubicBezTo>
                          <a:pt x="451" y="8"/>
                          <a:pt x="393" y="0"/>
                          <a:pt x="335" y="0"/>
                        </a:cubicBezTo>
                        <a:close/>
                      </a:path>
                    </a:pathLst>
                  </a:custGeom>
                  <a:solidFill>
                    <a:srgbClr val="714E3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6" name="Google Shape;726;p39">
                    <a:extLst>
                      <a:ext uri="{FF2B5EF4-FFF2-40B4-BE49-F238E27FC236}">
                        <a16:creationId xmlns:a16="http://schemas.microsoft.com/office/drawing/2014/main" id="{5476D923-673D-D942-68D0-65C2CBE4A541}"/>
                      </a:ext>
                    </a:extLst>
                  </p:cNvPr>
                  <p:cNvSpPr/>
                  <p:nvPr/>
                </p:nvSpPr>
                <p:spPr>
                  <a:xfrm flipH="1">
                    <a:off x="7561926" y="969765"/>
                    <a:ext cx="8197" cy="12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568" extrusionOk="0">
                        <a:moveTo>
                          <a:pt x="167" y="0"/>
                        </a:moveTo>
                        <a:cubicBezTo>
                          <a:pt x="167" y="100"/>
                          <a:pt x="0" y="300"/>
                          <a:pt x="34" y="367"/>
                        </a:cubicBezTo>
                        <a:cubicBezTo>
                          <a:pt x="67" y="467"/>
                          <a:pt x="134" y="567"/>
                          <a:pt x="234" y="567"/>
                        </a:cubicBezTo>
                        <a:cubicBezTo>
                          <a:pt x="301" y="567"/>
                          <a:pt x="334" y="567"/>
                          <a:pt x="367" y="534"/>
                        </a:cubicBezTo>
                        <a:cubicBezTo>
                          <a:pt x="367" y="467"/>
                          <a:pt x="367" y="434"/>
                          <a:pt x="367" y="400"/>
                        </a:cubicBezTo>
                        <a:cubicBezTo>
                          <a:pt x="301" y="234"/>
                          <a:pt x="301" y="33"/>
                          <a:pt x="16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7" name="Google Shape;727;p39">
                    <a:extLst>
                      <a:ext uri="{FF2B5EF4-FFF2-40B4-BE49-F238E27FC236}">
                        <a16:creationId xmlns:a16="http://schemas.microsoft.com/office/drawing/2014/main" id="{72F42F23-6C62-7669-FA3A-132565C8107A}"/>
                      </a:ext>
                    </a:extLst>
                  </p:cNvPr>
                  <p:cNvSpPr/>
                  <p:nvPr/>
                </p:nvSpPr>
                <p:spPr>
                  <a:xfrm flipH="1">
                    <a:off x="7596118" y="928156"/>
                    <a:ext cx="8932" cy="6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1" h="306" extrusionOk="0">
                        <a:moveTo>
                          <a:pt x="34" y="0"/>
                        </a:moveTo>
                        <a:cubicBezTo>
                          <a:pt x="1" y="0"/>
                          <a:pt x="1" y="33"/>
                          <a:pt x="34" y="33"/>
                        </a:cubicBezTo>
                        <a:cubicBezTo>
                          <a:pt x="67" y="134"/>
                          <a:pt x="134" y="234"/>
                          <a:pt x="234" y="267"/>
                        </a:cubicBezTo>
                        <a:cubicBezTo>
                          <a:pt x="253" y="286"/>
                          <a:pt x="284" y="306"/>
                          <a:pt x="312" y="306"/>
                        </a:cubicBezTo>
                        <a:cubicBezTo>
                          <a:pt x="333" y="306"/>
                          <a:pt x="353" y="295"/>
                          <a:pt x="367" y="267"/>
                        </a:cubicBezTo>
                        <a:cubicBezTo>
                          <a:pt x="401" y="234"/>
                          <a:pt x="401" y="200"/>
                          <a:pt x="367" y="167"/>
                        </a:cubicBezTo>
                        <a:cubicBezTo>
                          <a:pt x="367" y="134"/>
                          <a:pt x="334" y="134"/>
                          <a:pt x="301" y="100"/>
                        </a:cubicBezTo>
                        <a:cubicBezTo>
                          <a:pt x="267" y="67"/>
                          <a:pt x="201" y="33"/>
                          <a:pt x="167" y="33"/>
                        </a:cubicBezTo>
                        <a:cubicBezTo>
                          <a:pt x="134" y="0"/>
                          <a:pt x="101" y="0"/>
                          <a:pt x="6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" name="Google Shape;728;p39">
                    <a:extLst>
                      <a:ext uri="{FF2B5EF4-FFF2-40B4-BE49-F238E27FC236}">
                        <a16:creationId xmlns:a16="http://schemas.microsoft.com/office/drawing/2014/main" id="{307BFD45-C95C-8099-E21F-8BE30469B658}"/>
                      </a:ext>
                    </a:extLst>
                  </p:cNvPr>
                  <p:cNvSpPr/>
                  <p:nvPr/>
                </p:nvSpPr>
                <p:spPr>
                  <a:xfrm flipH="1">
                    <a:off x="7603536" y="915526"/>
                    <a:ext cx="13410" cy="141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" h="634" extrusionOk="0">
                        <a:moveTo>
                          <a:pt x="334" y="0"/>
                        </a:moveTo>
                        <a:cubicBezTo>
                          <a:pt x="201" y="167"/>
                          <a:pt x="101" y="367"/>
                          <a:pt x="1" y="567"/>
                        </a:cubicBezTo>
                        <a:cubicBezTo>
                          <a:pt x="68" y="567"/>
                          <a:pt x="101" y="600"/>
                          <a:pt x="168" y="634"/>
                        </a:cubicBezTo>
                        <a:cubicBezTo>
                          <a:pt x="301" y="467"/>
                          <a:pt x="468" y="300"/>
                          <a:pt x="601" y="167"/>
                        </a:cubicBezTo>
                        <a:cubicBezTo>
                          <a:pt x="535" y="67"/>
                          <a:pt x="434" y="100"/>
                          <a:pt x="33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" name="Google Shape;729;p39">
                    <a:extLst>
                      <a:ext uri="{FF2B5EF4-FFF2-40B4-BE49-F238E27FC236}">
                        <a16:creationId xmlns:a16="http://schemas.microsoft.com/office/drawing/2014/main" id="{FCBE2CAA-7DB6-BE7F-97C4-EC47A12272B7}"/>
                      </a:ext>
                    </a:extLst>
                  </p:cNvPr>
                  <p:cNvSpPr/>
                  <p:nvPr/>
                </p:nvSpPr>
                <p:spPr>
                  <a:xfrm flipH="1">
                    <a:off x="7527756" y="1051492"/>
                    <a:ext cx="141936" cy="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72" h="3103" extrusionOk="0">
                        <a:moveTo>
                          <a:pt x="5938" y="0"/>
                        </a:moveTo>
                        <a:cubicBezTo>
                          <a:pt x="3903" y="234"/>
                          <a:pt x="1935" y="734"/>
                          <a:pt x="67" y="1468"/>
                        </a:cubicBezTo>
                        <a:cubicBezTo>
                          <a:pt x="67" y="2002"/>
                          <a:pt x="34" y="2569"/>
                          <a:pt x="0" y="3103"/>
                        </a:cubicBezTo>
                        <a:lnTo>
                          <a:pt x="6372" y="701"/>
                        </a:lnTo>
                        <a:lnTo>
                          <a:pt x="593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" name="Google Shape;730;p39">
                    <a:extLst>
                      <a:ext uri="{FF2B5EF4-FFF2-40B4-BE49-F238E27FC236}">
                        <a16:creationId xmlns:a16="http://schemas.microsoft.com/office/drawing/2014/main" id="{53EB3500-B492-57C4-9CFC-CC6BFDA478CB}"/>
                      </a:ext>
                    </a:extLst>
                  </p:cNvPr>
                  <p:cNvSpPr/>
                  <p:nvPr/>
                </p:nvSpPr>
                <p:spPr>
                  <a:xfrm flipH="1">
                    <a:off x="7316723" y="1055212"/>
                    <a:ext cx="400527" cy="876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81" h="39329" extrusionOk="0">
                        <a:moveTo>
                          <a:pt x="8673" y="0"/>
                        </a:moveTo>
                        <a:cubicBezTo>
                          <a:pt x="6172" y="834"/>
                          <a:pt x="5638" y="1335"/>
                          <a:pt x="3136" y="2168"/>
                        </a:cubicBezTo>
                        <a:cubicBezTo>
                          <a:pt x="2669" y="2269"/>
                          <a:pt x="2236" y="2502"/>
                          <a:pt x="1835" y="2769"/>
                        </a:cubicBezTo>
                        <a:cubicBezTo>
                          <a:pt x="1235" y="3269"/>
                          <a:pt x="1001" y="4137"/>
                          <a:pt x="835" y="4904"/>
                        </a:cubicBezTo>
                        <a:cubicBezTo>
                          <a:pt x="1" y="9474"/>
                          <a:pt x="734" y="12276"/>
                          <a:pt x="1802" y="18447"/>
                        </a:cubicBezTo>
                        <a:cubicBezTo>
                          <a:pt x="3069" y="25152"/>
                          <a:pt x="3236" y="32190"/>
                          <a:pt x="1368" y="38761"/>
                        </a:cubicBezTo>
                        <a:cubicBezTo>
                          <a:pt x="1635" y="38723"/>
                          <a:pt x="1905" y="38704"/>
                          <a:pt x="2174" y="38704"/>
                        </a:cubicBezTo>
                        <a:cubicBezTo>
                          <a:pt x="2847" y="38704"/>
                          <a:pt x="3517" y="38823"/>
                          <a:pt x="4137" y="39062"/>
                        </a:cubicBezTo>
                        <a:cubicBezTo>
                          <a:pt x="6172" y="34892"/>
                          <a:pt x="6572" y="30655"/>
                          <a:pt x="7139" y="26553"/>
                        </a:cubicBezTo>
                        <a:lnTo>
                          <a:pt x="7139" y="26553"/>
                        </a:lnTo>
                        <a:cubicBezTo>
                          <a:pt x="7573" y="30822"/>
                          <a:pt x="7406" y="35125"/>
                          <a:pt x="6639" y="39328"/>
                        </a:cubicBezTo>
                        <a:cubicBezTo>
                          <a:pt x="10208" y="39095"/>
                          <a:pt x="12309" y="38961"/>
                          <a:pt x="15345" y="37093"/>
                        </a:cubicBezTo>
                        <a:cubicBezTo>
                          <a:pt x="16279" y="36593"/>
                          <a:pt x="17046" y="35826"/>
                          <a:pt x="17480" y="34859"/>
                        </a:cubicBezTo>
                        <a:cubicBezTo>
                          <a:pt x="17747" y="34091"/>
                          <a:pt x="17847" y="33257"/>
                          <a:pt x="17780" y="32423"/>
                        </a:cubicBezTo>
                        <a:cubicBezTo>
                          <a:pt x="17713" y="28387"/>
                          <a:pt x="17980" y="24184"/>
                          <a:pt x="16512" y="20415"/>
                        </a:cubicBezTo>
                        <a:cubicBezTo>
                          <a:pt x="15478" y="17746"/>
                          <a:pt x="13610" y="15311"/>
                          <a:pt x="12443" y="12709"/>
                        </a:cubicBezTo>
                        <a:cubicBezTo>
                          <a:pt x="12209" y="11975"/>
                          <a:pt x="12076" y="11242"/>
                          <a:pt x="12043" y="10508"/>
                        </a:cubicBezTo>
                        <a:cubicBezTo>
                          <a:pt x="11976" y="8740"/>
                          <a:pt x="12543" y="7406"/>
                          <a:pt x="11776" y="3903"/>
                        </a:cubicBezTo>
                        <a:cubicBezTo>
                          <a:pt x="11409" y="2168"/>
                          <a:pt x="9974" y="1201"/>
                          <a:pt x="867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" name="Google Shape;731;p39">
                    <a:extLst>
                      <a:ext uri="{FF2B5EF4-FFF2-40B4-BE49-F238E27FC236}">
                        <a16:creationId xmlns:a16="http://schemas.microsoft.com/office/drawing/2014/main" id="{EE1DC468-BF08-11D7-087C-E2194B3154F7}"/>
                      </a:ext>
                    </a:extLst>
                  </p:cNvPr>
                  <p:cNvSpPr/>
                  <p:nvPr/>
                </p:nvSpPr>
                <p:spPr>
                  <a:xfrm flipH="1">
                    <a:off x="7093817" y="574919"/>
                    <a:ext cx="190251" cy="323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1" h="14534" extrusionOk="0">
                        <a:moveTo>
                          <a:pt x="4746" y="737"/>
                        </a:moveTo>
                        <a:cubicBezTo>
                          <a:pt x="4810" y="737"/>
                          <a:pt x="4874" y="740"/>
                          <a:pt x="4938" y="747"/>
                        </a:cubicBezTo>
                        <a:cubicBezTo>
                          <a:pt x="6772" y="914"/>
                          <a:pt x="7940" y="3983"/>
                          <a:pt x="7540" y="7519"/>
                        </a:cubicBezTo>
                        <a:cubicBezTo>
                          <a:pt x="7153" y="10963"/>
                          <a:pt x="5462" y="13600"/>
                          <a:pt x="3725" y="13600"/>
                        </a:cubicBezTo>
                        <a:cubicBezTo>
                          <a:pt x="3662" y="13600"/>
                          <a:pt x="3600" y="13597"/>
                          <a:pt x="3537" y="13590"/>
                        </a:cubicBezTo>
                        <a:cubicBezTo>
                          <a:pt x="1702" y="13390"/>
                          <a:pt x="535" y="10354"/>
                          <a:pt x="935" y="6785"/>
                        </a:cubicBezTo>
                        <a:cubicBezTo>
                          <a:pt x="1289" y="3373"/>
                          <a:pt x="2979" y="737"/>
                          <a:pt x="4746" y="737"/>
                        </a:cubicBezTo>
                        <a:close/>
                        <a:moveTo>
                          <a:pt x="4846" y="1"/>
                        </a:moveTo>
                        <a:cubicBezTo>
                          <a:pt x="2824" y="1"/>
                          <a:pt x="885" y="2992"/>
                          <a:pt x="434" y="6852"/>
                        </a:cubicBezTo>
                        <a:cubicBezTo>
                          <a:pt x="1" y="10855"/>
                          <a:pt x="1368" y="14290"/>
                          <a:pt x="3470" y="14524"/>
                        </a:cubicBezTo>
                        <a:cubicBezTo>
                          <a:pt x="3536" y="14530"/>
                          <a:pt x="3601" y="14533"/>
                          <a:pt x="3667" y="14533"/>
                        </a:cubicBezTo>
                        <a:cubicBezTo>
                          <a:pt x="5699" y="14533"/>
                          <a:pt x="7653" y="11563"/>
                          <a:pt x="8073" y="7686"/>
                        </a:cubicBezTo>
                        <a:cubicBezTo>
                          <a:pt x="8540" y="3683"/>
                          <a:pt x="7173" y="247"/>
                          <a:pt x="5071" y="13"/>
                        </a:cubicBezTo>
                        <a:cubicBezTo>
                          <a:pt x="4996" y="5"/>
                          <a:pt x="4921" y="1"/>
                          <a:pt x="484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2" name="Google Shape;732;p39">
                    <a:extLst>
                      <a:ext uri="{FF2B5EF4-FFF2-40B4-BE49-F238E27FC236}">
                        <a16:creationId xmlns:a16="http://schemas.microsoft.com/office/drawing/2014/main" id="{8FB6DE48-BFE7-5061-AF15-76C48810278D}"/>
                      </a:ext>
                    </a:extLst>
                  </p:cNvPr>
                  <p:cNvSpPr/>
                  <p:nvPr/>
                </p:nvSpPr>
                <p:spPr>
                  <a:xfrm flipH="1">
                    <a:off x="7208243" y="885054"/>
                    <a:ext cx="37177" cy="137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9" h="6172" extrusionOk="0">
                        <a:moveTo>
                          <a:pt x="634" y="0"/>
                        </a:moveTo>
                        <a:lnTo>
                          <a:pt x="0" y="6071"/>
                        </a:lnTo>
                        <a:lnTo>
                          <a:pt x="1034" y="6172"/>
                        </a:lnTo>
                        <a:lnTo>
                          <a:pt x="1668" y="100"/>
                        </a:lnTo>
                        <a:lnTo>
                          <a:pt x="634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3" name="Google Shape;733;p39">
                    <a:extLst>
                      <a:ext uri="{FF2B5EF4-FFF2-40B4-BE49-F238E27FC236}">
                        <a16:creationId xmlns:a16="http://schemas.microsoft.com/office/drawing/2014/main" id="{73690AFD-EC71-A394-2A4F-3105DCA0CC52}"/>
                      </a:ext>
                    </a:extLst>
                  </p:cNvPr>
                  <p:cNvSpPr/>
                  <p:nvPr/>
                </p:nvSpPr>
                <p:spPr>
                  <a:xfrm flipH="1">
                    <a:off x="7206773" y="943748"/>
                    <a:ext cx="63172" cy="230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6" h="10342" extrusionOk="0">
                        <a:moveTo>
                          <a:pt x="1068" y="1"/>
                        </a:moveTo>
                        <a:lnTo>
                          <a:pt x="1" y="10175"/>
                        </a:lnTo>
                        <a:lnTo>
                          <a:pt x="1769" y="10341"/>
                        </a:lnTo>
                        <a:lnTo>
                          <a:pt x="2836" y="167"/>
                        </a:lnTo>
                        <a:lnTo>
                          <a:pt x="106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" name="Google Shape;734;p39">
                    <a:extLst>
                      <a:ext uri="{FF2B5EF4-FFF2-40B4-BE49-F238E27FC236}">
                        <a16:creationId xmlns:a16="http://schemas.microsoft.com/office/drawing/2014/main" id="{A2134710-B0D7-CE2F-625F-1B6F9F70D52A}"/>
                      </a:ext>
                    </a:extLst>
                  </p:cNvPr>
                  <p:cNvSpPr/>
                  <p:nvPr/>
                </p:nvSpPr>
                <p:spPr>
                  <a:xfrm flipH="1">
                    <a:off x="7103484" y="574919"/>
                    <a:ext cx="190229" cy="323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0" h="14534" extrusionOk="0">
                        <a:moveTo>
                          <a:pt x="4745" y="737"/>
                        </a:moveTo>
                        <a:cubicBezTo>
                          <a:pt x="4809" y="737"/>
                          <a:pt x="4873" y="740"/>
                          <a:pt x="4937" y="747"/>
                        </a:cubicBezTo>
                        <a:cubicBezTo>
                          <a:pt x="6738" y="914"/>
                          <a:pt x="7939" y="3983"/>
                          <a:pt x="7539" y="7519"/>
                        </a:cubicBezTo>
                        <a:cubicBezTo>
                          <a:pt x="7153" y="10963"/>
                          <a:pt x="5461" y="13600"/>
                          <a:pt x="3695" y="13600"/>
                        </a:cubicBezTo>
                        <a:cubicBezTo>
                          <a:pt x="3631" y="13600"/>
                          <a:pt x="3567" y="13597"/>
                          <a:pt x="3503" y="13590"/>
                        </a:cubicBezTo>
                        <a:cubicBezTo>
                          <a:pt x="1701" y="13390"/>
                          <a:pt x="534" y="10354"/>
                          <a:pt x="901" y="6785"/>
                        </a:cubicBezTo>
                        <a:cubicBezTo>
                          <a:pt x="1287" y="3373"/>
                          <a:pt x="2978" y="737"/>
                          <a:pt x="4745" y="737"/>
                        </a:cubicBezTo>
                        <a:close/>
                        <a:moveTo>
                          <a:pt x="4842" y="1"/>
                        </a:moveTo>
                        <a:cubicBezTo>
                          <a:pt x="2792" y="1"/>
                          <a:pt x="884" y="2992"/>
                          <a:pt x="434" y="6852"/>
                        </a:cubicBezTo>
                        <a:cubicBezTo>
                          <a:pt x="0" y="10855"/>
                          <a:pt x="1368" y="14290"/>
                          <a:pt x="3469" y="14524"/>
                        </a:cubicBezTo>
                        <a:cubicBezTo>
                          <a:pt x="3535" y="14530"/>
                          <a:pt x="3601" y="14533"/>
                          <a:pt x="3666" y="14533"/>
                        </a:cubicBezTo>
                        <a:cubicBezTo>
                          <a:pt x="5699" y="14533"/>
                          <a:pt x="7653" y="11563"/>
                          <a:pt x="8073" y="7686"/>
                        </a:cubicBezTo>
                        <a:cubicBezTo>
                          <a:pt x="8540" y="3683"/>
                          <a:pt x="7172" y="247"/>
                          <a:pt x="5070" y="13"/>
                        </a:cubicBezTo>
                        <a:cubicBezTo>
                          <a:pt x="4994" y="5"/>
                          <a:pt x="4918" y="1"/>
                          <a:pt x="484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" name="Google Shape;735;p39">
                    <a:extLst>
                      <a:ext uri="{FF2B5EF4-FFF2-40B4-BE49-F238E27FC236}">
                        <a16:creationId xmlns:a16="http://schemas.microsoft.com/office/drawing/2014/main" id="{2AD38413-6C90-1187-5C86-2DE4C82E753E}"/>
                      </a:ext>
                    </a:extLst>
                  </p:cNvPr>
                  <p:cNvSpPr/>
                  <p:nvPr/>
                </p:nvSpPr>
                <p:spPr>
                  <a:xfrm flipH="1">
                    <a:off x="7185968" y="603453"/>
                    <a:ext cx="64664" cy="102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3" h="4604" extrusionOk="0">
                        <a:moveTo>
                          <a:pt x="2903" y="0"/>
                        </a:moveTo>
                        <a:lnTo>
                          <a:pt x="2903" y="0"/>
                        </a:lnTo>
                        <a:cubicBezTo>
                          <a:pt x="2169" y="100"/>
                          <a:pt x="1502" y="500"/>
                          <a:pt x="1102" y="1134"/>
                        </a:cubicBezTo>
                        <a:cubicBezTo>
                          <a:pt x="668" y="1768"/>
                          <a:pt x="334" y="2502"/>
                          <a:pt x="134" y="3236"/>
                        </a:cubicBezTo>
                        <a:cubicBezTo>
                          <a:pt x="68" y="3503"/>
                          <a:pt x="1" y="3736"/>
                          <a:pt x="1" y="4003"/>
                        </a:cubicBezTo>
                        <a:cubicBezTo>
                          <a:pt x="234" y="4236"/>
                          <a:pt x="501" y="4437"/>
                          <a:pt x="735" y="4603"/>
                        </a:cubicBezTo>
                        <a:cubicBezTo>
                          <a:pt x="868" y="4003"/>
                          <a:pt x="1168" y="3469"/>
                          <a:pt x="1602" y="3036"/>
                        </a:cubicBezTo>
                        <a:cubicBezTo>
                          <a:pt x="1869" y="2802"/>
                          <a:pt x="2169" y="2602"/>
                          <a:pt x="2503" y="2502"/>
                        </a:cubicBezTo>
                        <a:cubicBezTo>
                          <a:pt x="2636" y="1668"/>
                          <a:pt x="2770" y="834"/>
                          <a:pt x="290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" name="Google Shape;736;p39">
                    <a:extLst>
                      <a:ext uri="{FF2B5EF4-FFF2-40B4-BE49-F238E27FC236}">
                        <a16:creationId xmlns:a16="http://schemas.microsoft.com/office/drawing/2014/main" id="{A601FB7D-A254-F4CB-A66E-FA0ACF8B3F57}"/>
                      </a:ext>
                    </a:extLst>
                  </p:cNvPr>
                  <p:cNvSpPr/>
                  <p:nvPr/>
                </p:nvSpPr>
                <p:spPr>
                  <a:xfrm flipH="1">
                    <a:off x="7200826" y="960833"/>
                    <a:ext cx="67627" cy="115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5205" extrusionOk="0">
                        <a:moveTo>
                          <a:pt x="398" y="3521"/>
                        </a:moveTo>
                        <a:cubicBezTo>
                          <a:pt x="389" y="3582"/>
                          <a:pt x="379" y="3643"/>
                          <a:pt x="367" y="3704"/>
                        </a:cubicBezTo>
                        <a:lnTo>
                          <a:pt x="398" y="3521"/>
                        </a:lnTo>
                        <a:close/>
                        <a:moveTo>
                          <a:pt x="934" y="1"/>
                        </a:moveTo>
                        <a:lnTo>
                          <a:pt x="934" y="1"/>
                        </a:lnTo>
                        <a:cubicBezTo>
                          <a:pt x="734" y="268"/>
                          <a:pt x="534" y="501"/>
                          <a:pt x="334" y="701"/>
                        </a:cubicBezTo>
                        <a:cubicBezTo>
                          <a:pt x="100" y="935"/>
                          <a:pt x="0" y="1235"/>
                          <a:pt x="0" y="1535"/>
                        </a:cubicBezTo>
                        <a:cubicBezTo>
                          <a:pt x="67" y="1769"/>
                          <a:pt x="167" y="2002"/>
                          <a:pt x="267" y="2202"/>
                        </a:cubicBezTo>
                        <a:cubicBezTo>
                          <a:pt x="396" y="2563"/>
                          <a:pt x="445" y="2963"/>
                          <a:pt x="415" y="3357"/>
                        </a:cubicBezTo>
                        <a:lnTo>
                          <a:pt x="415" y="3357"/>
                        </a:lnTo>
                        <a:lnTo>
                          <a:pt x="34" y="4437"/>
                        </a:lnTo>
                        <a:cubicBezTo>
                          <a:pt x="0" y="4504"/>
                          <a:pt x="0" y="4537"/>
                          <a:pt x="34" y="4604"/>
                        </a:cubicBezTo>
                        <a:cubicBezTo>
                          <a:pt x="67" y="4671"/>
                          <a:pt x="134" y="4704"/>
                          <a:pt x="200" y="4704"/>
                        </a:cubicBezTo>
                        <a:lnTo>
                          <a:pt x="1768" y="5205"/>
                        </a:lnTo>
                        <a:cubicBezTo>
                          <a:pt x="1902" y="4537"/>
                          <a:pt x="1935" y="3837"/>
                          <a:pt x="1902" y="3170"/>
                        </a:cubicBezTo>
                        <a:lnTo>
                          <a:pt x="2569" y="2636"/>
                        </a:lnTo>
                        <a:cubicBezTo>
                          <a:pt x="2636" y="2569"/>
                          <a:pt x="2669" y="2536"/>
                          <a:pt x="2702" y="2469"/>
                        </a:cubicBezTo>
                        <a:cubicBezTo>
                          <a:pt x="2736" y="2369"/>
                          <a:pt x="2769" y="2269"/>
                          <a:pt x="2769" y="2169"/>
                        </a:cubicBezTo>
                        <a:cubicBezTo>
                          <a:pt x="2736" y="2102"/>
                          <a:pt x="2736" y="2036"/>
                          <a:pt x="2769" y="1969"/>
                        </a:cubicBezTo>
                        <a:cubicBezTo>
                          <a:pt x="2769" y="1902"/>
                          <a:pt x="2836" y="1802"/>
                          <a:pt x="2902" y="1769"/>
                        </a:cubicBezTo>
                        <a:cubicBezTo>
                          <a:pt x="2902" y="1435"/>
                          <a:pt x="2702" y="1502"/>
                          <a:pt x="2736" y="1335"/>
                        </a:cubicBezTo>
                        <a:cubicBezTo>
                          <a:pt x="2769" y="1268"/>
                          <a:pt x="2802" y="1168"/>
                          <a:pt x="2836" y="1102"/>
                        </a:cubicBezTo>
                        <a:cubicBezTo>
                          <a:pt x="2869" y="1002"/>
                          <a:pt x="2802" y="901"/>
                          <a:pt x="2702" y="901"/>
                        </a:cubicBezTo>
                        <a:cubicBezTo>
                          <a:pt x="2902" y="768"/>
                          <a:pt x="3036" y="334"/>
                          <a:pt x="2702" y="168"/>
                        </a:cubicBezTo>
                        <a:cubicBezTo>
                          <a:pt x="2669" y="568"/>
                          <a:pt x="2135" y="768"/>
                          <a:pt x="1601" y="968"/>
                        </a:cubicBezTo>
                        <a:cubicBezTo>
                          <a:pt x="1468" y="1035"/>
                          <a:pt x="1335" y="1068"/>
                          <a:pt x="1201" y="1102"/>
                        </a:cubicBezTo>
                        <a:cubicBezTo>
                          <a:pt x="1068" y="1102"/>
                          <a:pt x="934" y="1035"/>
                          <a:pt x="868" y="901"/>
                        </a:cubicBezTo>
                        <a:cubicBezTo>
                          <a:pt x="868" y="601"/>
                          <a:pt x="901" y="301"/>
                          <a:pt x="934" y="1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" name="Google Shape;737;p39">
                    <a:extLst>
                      <a:ext uri="{FF2B5EF4-FFF2-40B4-BE49-F238E27FC236}">
                        <a16:creationId xmlns:a16="http://schemas.microsoft.com/office/drawing/2014/main" id="{937CC607-223F-FC76-B8F0-733D4102F360}"/>
                      </a:ext>
                    </a:extLst>
                  </p:cNvPr>
                  <p:cNvSpPr/>
                  <p:nvPr/>
                </p:nvSpPr>
                <p:spPr>
                  <a:xfrm flipH="1">
                    <a:off x="7215683" y="1038083"/>
                    <a:ext cx="355932" cy="248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79" h="11141" extrusionOk="0">
                        <a:moveTo>
                          <a:pt x="13544" y="1"/>
                        </a:moveTo>
                        <a:cubicBezTo>
                          <a:pt x="13522" y="1"/>
                          <a:pt x="13499" y="1"/>
                          <a:pt x="13477" y="2"/>
                        </a:cubicBezTo>
                        <a:cubicBezTo>
                          <a:pt x="12476" y="2871"/>
                          <a:pt x="11342" y="3571"/>
                          <a:pt x="9708" y="6106"/>
                        </a:cubicBezTo>
                        <a:cubicBezTo>
                          <a:pt x="7573" y="4939"/>
                          <a:pt x="5805" y="3671"/>
                          <a:pt x="3770" y="2304"/>
                        </a:cubicBezTo>
                        <a:cubicBezTo>
                          <a:pt x="3336" y="1970"/>
                          <a:pt x="2836" y="1737"/>
                          <a:pt x="2302" y="1637"/>
                        </a:cubicBezTo>
                        <a:cubicBezTo>
                          <a:pt x="2254" y="1633"/>
                          <a:pt x="2206" y="1631"/>
                          <a:pt x="2158" y="1631"/>
                        </a:cubicBezTo>
                        <a:cubicBezTo>
                          <a:pt x="1314" y="1631"/>
                          <a:pt x="552" y="2181"/>
                          <a:pt x="267" y="2971"/>
                        </a:cubicBezTo>
                        <a:cubicBezTo>
                          <a:pt x="1" y="3805"/>
                          <a:pt x="67" y="4705"/>
                          <a:pt x="534" y="5473"/>
                        </a:cubicBezTo>
                        <a:cubicBezTo>
                          <a:pt x="968" y="6206"/>
                          <a:pt x="1568" y="6874"/>
                          <a:pt x="2269" y="7374"/>
                        </a:cubicBezTo>
                        <a:cubicBezTo>
                          <a:pt x="4137" y="8808"/>
                          <a:pt x="6338" y="9709"/>
                          <a:pt x="8507" y="10610"/>
                        </a:cubicBezTo>
                        <a:cubicBezTo>
                          <a:pt x="9134" y="10875"/>
                          <a:pt x="9797" y="11141"/>
                          <a:pt x="10457" y="11141"/>
                        </a:cubicBezTo>
                        <a:cubicBezTo>
                          <a:pt x="10708" y="11141"/>
                          <a:pt x="10960" y="11102"/>
                          <a:pt x="11209" y="11010"/>
                        </a:cubicBezTo>
                        <a:cubicBezTo>
                          <a:pt x="11742" y="10810"/>
                          <a:pt x="11909" y="10443"/>
                          <a:pt x="12276" y="10009"/>
                        </a:cubicBezTo>
                        <a:cubicBezTo>
                          <a:pt x="14644" y="7040"/>
                          <a:pt x="14978" y="5072"/>
                          <a:pt x="15979" y="1103"/>
                        </a:cubicBezTo>
                        <a:cubicBezTo>
                          <a:pt x="15228" y="744"/>
                          <a:pt x="14573" y="1"/>
                          <a:pt x="1354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8" name="Google Shape;738;p39">
                  <a:extLst>
                    <a:ext uri="{FF2B5EF4-FFF2-40B4-BE49-F238E27FC236}">
                      <a16:creationId xmlns:a16="http://schemas.microsoft.com/office/drawing/2014/main" id="{7165C99C-A985-1EF5-0A11-561FF0E623E2}"/>
                    </a:ext>
                  </a:extLst>
                </p:cNvPr>
                <p:cNvGrpSpPr/>
                <p:nvPr/>
              </p:nvGrpSpPr>
              <p:grpSpPr>
                <a:xfrm>
                  <a:off x="7713725" y="2183925"/>
                  <a:ext cx="574200" cy="1618105"/>
                  <a:chOff x="576301" y="3289993"/>
                  <a:chExt cx="574200" cy="1618105"/>
                </a:xfrm>
              </p:grpSpPr>
              <p:sp>
                <p:nvSpPr>
                  <p:cNvPr id="739" name="Google Shape;739;p39">
                    <a:extLst>
                      <a:ext uri="{FF2B5EF4-FFF2-40B4-BE49-F238E27FC236}">
                        <a16:creationId xmlns:a16="http://schemas.microsoft.com/office/drawing/2014/main" id="{FA18D287-2597-2C79-81B9-F348D3076DA9}"/>
                      </a:ext>
                    </a:extLst>
                  </p:cNvPr>
                  <p:cNvSpPr/>
                  <p:nvPr/>
                </p:nvSpPr>
                <p:spPr>
                  <a:xfrm>
                    <a:off x="576301" y="3289993"/>
                    <a:ext cx="574200" cy="49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740" name="Google Shape;740;p39">
                    <a:extLst>
                      <a:ext uri="{FF2B5EF4-FFF2-40B4-BE49-F238E27FC236}">
                        <a16:creationId xmlns:a16="http://schemas.microsoft.com/office/drawing/2014/main" id="{C176DEFD-C56F-CC39-1D94-DCD16A47A5E4}"/>
                      </a:ext>
                    </a:extLst>
                  </p:cNvPr>
                  <p:cNvGrpSpPr/>
                  <p:nvPr/>
                </p:nvGrpSpPr>
                <p:grpSpPr>
                  <a:xfrm>
                    <a:off x="687677" y="3319125"/>
                    <a:ext cx="350200" cy="1588973"/>
                    <a:chOff x="688977" y="3332011"/>
                    <a:chExt cx="350200" cy="414000"/>
                  </a:xfrm>
                </p:grpSpPr>
                <p:sp>
                  <p:nvSpPr>
                    <p:cNvPr id="741" name="Google Shape;741;p39">
                      <a:extLst>
                        <a:ext uri="{FF2B5EF4-FFF2-40B4-BE49-F238E27FC236}">
                          <a16:creationId xmlns:a16="http://schemas.microsoft.com/office/drawing/2014/main" id="{E912B9A5-3E35-4DF0-B9CD-0843CE9569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977" y="3332011"/>
                      <a:ext cx="21900" cy="414000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" name="Google Shape;742;p39">
                      <a:extLst>
                        <a:ext uri="{FF2B5EF4-FFF2-40B4-BE49-F238E27FC236}">
                          <a16:creationId xmlns:a16="http://schemas.microsoft.com/office/drawing/2014/main" id="{14257242-49D6-78E6-4C56-E757B19AA6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7277" y="3332011"/>
                      <a:ext cx="21900" cy="414000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43" name="Google Shape;743;p39">
                <a:extLst>
                  <a:ext uri="{FF2B5EF4-FFF2-40B4-BE49-F238E27FC236}">
                    <a16:creationId xmlns:a16="http://schemas.microsoft.com/office/drawing/2014/main" id="{D77D3AC9-EFC9-16EA-136E-60538A32919A}"/>
                  </a:ext>
                </a:extLst>
              </p:cNvPr>
              <p:cNvGrpSpPr/>
              <p:nvPr/>
            </p:nvGrpSpPr>
            <p:grpSpPr>
              <a:xfrm>
                <a:off x="5484282" y="952667"/>
                <a:ext cx="615993" cy="1598944"/>
                <a:chOff x="5841071" y="888952"/>
                <a:chExt cx="615993" cy="1598944"/>
              </a:xfrm>
            </p:grpSpPr>
            <p:sp>
              <p:nvSpPr>
                <p:cNvPr id="744" name="Google Shape;744;p39">
                  <a:extLst>
                    <a:ext uri="{FF2B5EF4-FFF2-40B4-BE49-F238E27FC236}">
                      <a16:creationId xmlns:a16="http://schemas.microsoft.com/office/drawing/2014/main" id="{B642F354-C5F5-684C-7825-1E0C82A919CF}"/>
                    </a:ext>
                  </a:extLst>
                </p:cNvPr>
                <p:cNvSpPr/>
                <p:nvPr/>
              </p:nvSpPr>
              <p:spPr>
                <a:xfrm flipH="1">
                  <a:off x="5954762" y="922386"/>
                  <a:ext cx="82484" cy="205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3" h="9233" extrusionOk="0">
                      <a:moveTo>
                        <a:pt x="1398" y="1"/>
                      </a:moveTo>
                      <a:cubicBezTo>
                        <a:pt x="1253" y="1"/>
                        <a:pt x="1108" y="20"/>
                        <a:pt x="967" y="59"/>
                      </a:cubicBezTo>
                      <a:lnTo>
                        <a:pt x="0" y="659"/>
                      </a:lnTo>
                      <a:cubicBezTo>
                        <a:pt x="634" y="960"/>
                        <a:pt x="867" y="1760"/>
                        <a:pt x="934" y="2494"/>
                      </a:cubicBezTo>
                      <a:cubicBezTo>
                        <a:pt x="1001" y="3428"/>
                        <a:pt x="901" y="4395"/>
                        <a:pt x="901" y="5363"/>
                      </a:cubicBezTo>
                      <a:cubicBezTo>
                        <a:pt x="834" y="6330"/>
                        <a:pt x="1068" y="7298"/>
                        <a:pt x="1601" y="8098"/>
                      </a:cubicBezTo>
                      <a:cubicBezTo>
                        <a:pt x="2268" y="9065"/>
                        <a:pt x="2535" y="8832"/>
                        <a:pt x="3636" y="9232"/>
                      </a:cubicBezTo>
                      <a:cubicBezTo>
                        <a:pt x="3002" y="7331"/>
                        <a:pt x="3703" y="6197"/>
                        <a:pt x="3669" y="4229"/>
                      </a:cubicBezTo>
                      <a:cubicBezTo>
                        <a:pt x="3669" y="3628"/>
                        <a:pt x="3636" y="3028"/>
                        <a:pt x="3536" y="2427"/>
                      </a:cubicBezTo>
                      <a:cubicBezTo>
                        <a:pt x="3436" y="1727"/>
                        <a:pt x="3136" y="1093"/>
                        <a:pt x="2669" y="559"/>
                      </a:cubicBezTo>
                      <a:cubicBezTo>
                        <a:pt x="2337" y="202"/>
                        <a:pt x="1868" y="1"/>
                        <a:pt x="13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9">
                  <a:extLst>
                    <a:ext uri="{FF2B5EF4-FFF2-40B4-BE49-F238E27FC236}">
                      <a16:creationId xmlns:a16="http://schemas.microsoft.com/office/drawing/2014/main" id="{9285C133-1C0E-AE0D-B1F5-6B43A4047914}"/>
                    </a:ext>
                  </a:extLst>
                </p:cNvPr>
                <p:cNvSpPr/>
                <p:nvPr/>
              </p:nvSpPr>
              <p:spPr>
                <a:xfrm flipH="1">
                  <a:off x="5988932" y="2357008"/>
                  <a:ext cx="116676" cy="122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8" h="5494" extrusionOk="0">
                      <a:moveTo>
                        <a:pt x="3269" y="0"/>
                      </a:moveTo>
                      <a:cubicBezTo>
                        <a:pt x="3469" y="801"/>
                        <a:pt x="3336" y="1635"/>
                        <a:pt x="2836" y="2302"/>
                      </a:cubicBezTo>
                      <a:cubicBezTo>
                        <a:pt x="2335" y="2935"/>
                        <a:pt x="1701" y="3469"/>
                        <a:pt x="968" y="3803"/>
                      </a:cubicBezTo>
                      <a:cubicBezTo>
                        <a:pt x="701" y="3970"/>
                        <a:pt x="401" y="4170"/>
                        <a:pt x="200" y="4403"/>
                      </a:cubicBezTo>
                      <a:cubicBezTo>
                        <a:pt x="0" y="4570"/>
                        <a:pt x="0" y="4837"/>
                        <a:pt x="167" y="5037"/>
                      </a:cubicBezTo>
                      <a:cubicBezTo>
                        <a:pt x="334" y="5304"/>
                        <a:pt x="667" y="5337"/>
                        <a:pt x="1001" y="5337"/>
                      </a:cubicBezTo>
                      <a:cubicBezTo>
                        <a:pt x="1499" y="5359"/>
                        <a:pt x="1913" y="5493"/>
                        <a:pt x="2481" y="5493"/>
                      </a:cubicBezTo>
                      <a:cubicBezTo>
                        <a:pt x="2786" y="5493"/>
                        <a:pt x="3137" y="5454"/>
                        <a:pt x="3569" y="5337"/>
                      </a:cubicBezTo>
                      <a:cubicBezTo>
                        <a:pt x="4036" y="5204"/>
                        <a:pt x="4503" y="5337"/>
                        <a:pt x="4870" y="5004"/>
                      </a:cubicBezTo>
                      <a:cubicBezTo>
                        <a:pt x="5204" y="4670"/>
                        <a:pt x="5237" y="4136"/>
                        <a:pt x="5037" y="3603"/>
                      </a:cubicBezTo>
                      <a:cubicBezTo>
                        <a:pt x="4770" y="2769"/>
                        <a:pt x="4870" y="1601"/>
                        <a:pt x="5037" y="167"/>
                      </a:cubicBezTo>
                      <a:lnTo>
                        <a:pt x="3269" y="0"/>
                      </a:ln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9">
                  <a:extLst>
                    <a:ext uri="{FF2B5EF4-FFF2-40B4-BE49-F238E27FC236}">
                      <a16:creationId xmlns:a16="http://schemas.microsoft.com/office/drawing/2014/main" id="{DECE2516-5430-6DD7-BA00-E256061B600D}"/>
                    </a:ext>
                  </a:extLst>
                </p:cNvPr>
                <p:cNvSpPr/>
                <p:nvPr/>
              </p:nvSpPr>
              <p:spPr>
                <a:xfrm flipH="1">
                  <a:off x="5988242" y="2434280"/>
                  <a:ext cx="130754" cy="53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0" h="2407" extrusionOk="0">
                      <a:moveTo>
                        <a:pt x="5638" y="0"/>
                      </a:moveTo>
                      <a:cubicBezTo>
                        <a:pt x="5647" y="8"/>
                        <a:pt x="5655" y="15"/>
                        <a:pt x="5663" y="23"/>
                      </a:cubicBezTo>
                      <a:lnTo>
                        <a:pt x="5663" y="23"/>
                      </a:lnTo>
                      <a:cubicBezTo>
                        <a:pt x="5663" y="8"/>
                        <a:pt x="5655" y="0"/>
                        <a:pt x="5638" y="0"/>
                      </a:cubicBezTo>
                      <a:close/>
                      <a:moveTo>
                        <a:pt x="5663" y="23"/>
                      </a:moveTo>
                      <a:cubicBezTo>
                        <a:pt x="5664" y="122"/>
                        <a:pt x="5304" y="526"/>
                        <a:pt x="5071" y="701"/>
                      </a:cubicBezTo>
                      <a:cubicBezTo>
                        <a:pt x="4604" y="1034"/>
                        <a:pt x="4070" y="1268"/>
                        <a:pt x="3503" y="1368"/>
                      </a:cubicBezTo>
                      <a:cubicBezTo>
                        <a:pt x="3061" y="1478"/>
                        <a:pt x="2596" y="1543"/>
                        <a:pt x="2127" y="1543"/>
                      </a:cubicBezTo>
                      <a:cubicBezTo>
                        <a:pt x="2030" y="1543"/>
                        <a:pt x="1933" y="1540"/>
                        <a:pt x="1835" y="1535"/>
                      </a:cubicBezTo>
                      <a:cubicBezTo>
                        <a:pt x="1435" y="1435"/>
                        <a:pt x="801" y="1001"/>
                        <a:pt x="1202" y="534"/>
                      </a:cubicBezTo>
                      <a:lnTo>
                        <a:pt x="1202" y="534"/>
                      </a:lnTo>
                      <a:cubicBezTo>
                        <a:pt x="868" y="701"/>
                        <a:pt x="568" y="934"/>
                        <a:pt x="301" y="1201"/>
                      </a:cubicBezTo>
                      <a:cubicBezTo>
                        <a:pt x="134" y="1435"/>
                        <a:pt x="1" y="1735"/>
                        <a:pt x="134" y="1968"/>
                      </a:cubicBezTo>
                      <a:cubicBezTo>
                        <a:pt x="268" y="2135"/>
                        <a:pt x="468" y="2268"/>
                        <a:pt x="668" y="2335"/>
                      </a:cubicBezTo>
                      <a:cubicBezTo>
                        <a:pt x="962" y="2382"/>
                        <a:pt x="1263" y="2407"/>
                        <a:pt x="1565" y="2407"/>
                      </a:cubicBezTo>
                      <a:cubicBezTo>
                        <a:pt x="1914" y="2407"/>
                        <a:pt x="2263" y="2373"/>
                        <a:pt x="2603" y="2302"/>
                      </a:cubicBezTo>
                      <a:cubicBezTo>
                        <a:pt x="3370" y="2168"/>
                        <a:pt x="4170" y="2002"/>
                        <a:pt x="4938" y="1768"/>
                      </a:cubicBezTo>
                      <a:cubicBezTo>
                        <a:pt x="5138" y="1735"/>
                        <a:pt x="5371" y="1635"/>
                        <a:pt x="5538" y="1501"/>
                      </a:cubicBezTo>
                      <a:cubicBezTo>
                        <a:pt x="5738" y="1301"/>
                        <a:pt x="5838" y="1001"/>
                        <a:pt x="5838" y="734"/>
                      </a:cubicBezTo>
                      <a:cubicBezTo>
                        <a:pt x="5838" y="477"/>
                        <a:pt x="5869" y="220"/>
                        <a:pt x="5663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39">
                  <a:extLst>
                    <a:ext uri="{FF2B5EF4-FFF2-40B4-BE49-F238E27FC236}">
                      <a16:creationId xmlns:a16="http://schemas.microsoft.com/office/drawing/2014/main" id="{FE958AF5-51FE-F6E1-4BD7-330DC5BBCE0D}"/>
                    </a:ext>
                  </a:extLst>
                </p:cNvPr>
                <p:cNvSpPr/>
                <p:nvPr/>
              </p:nvSpPr>
              <p:spPr>
                <a:xfrm flipH="1">
                  <a:off x="6216293" y="2303503"/>
                  <a:ext cx="131556" cy="9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4096" extrusionOk="0">
                      <a:moveTo>
                        <a:pt x="4704" y="0"/>
                      </a:moveTo>
                      <a:lnTo>
                        <a:pt x="3937" y="167"/>
                      </a:lnTo>
                      <a:cubicBezTo>
                        <a:pt x="3904" y="934"/>
                        <a:pt x="3503" y="1668"/>
                        <a:pt x="2836" y="2068"/>
                      </a:cubicBezTo>
                      <a:cubicBezTo>
                        <a:pt x="2169" y="2469"/>
                        <a:pt x="1435" y="2769"/>
                        <a:pt x="701" y="2969"/>
                      </a:cubicBezTo>
                      <a:cubicBezTo>
                        <a:pt x="368" y="3069"/>
                        <a:pt x="1" y="3269"/>
                        <a:pt x="34" y="3570"/>
                      </a:cubicBezTo>
                      <a:cubicBezTo>
                        <a:pt x="68" y="3770"/>
                        <a:pt x="201" y="3903"/>
                        <a:pt x="368" y="3970"/>
                      </a:cubicBezTo>
                      <a:cubicBezTo>
                        <a:pt x="568" y="4003"/>
                        <a:pt x="735" y="4037"/>
                        <a:pt x="935" y="4037"/>
                      </a:cubicBezTo>
                      <a:cubicBezTo>
                        <a:pt x="1192" y="4078"/>
                        <a:pt x="1425" y="4096"/>
                        <a:pt x="1639" y="4096"/>
                      </a:cubicBezTo>
                      <a:cubicBezTo>
                        <a:pt x="2616" y="4096"/>
                        <a:pt x="3198" y="3736"/>
                        <a:pt x="3937" y="3736"/>
                      </a:cubicBezTo>
                      <a:cubicBezTo>
                        <a:pt x="4237" y="3736"/>
                        <a:pt x="4688" y="3905"/>
                        <a:pt x="5035" y="3905"/>
                      </a:cubicBezTo>
                      <a:cubicBezTo>
                        <a:pt x="5150" y="3905"/>
                        <a:pt x="5255" y="3886"/>
                        <a:pt x="5338" y="3836"/>
                      </a:cubicBezTo>
                      <a:cubicBezTo>
                        <a:pt x="5905" y="3503"/>
                        <a:pt x="5538" y="2702"/>
                        <a:pt x="5538" y="2035"/>
                      </a:cubicBezTo>
                      <a:cubicBezTo>
                        <a:pt x="5538" y="1368"/>
                        <a:pt x="5405" y="701"/>
                        <a:pt x="5638" y="67"/>
                      </a:cubicBezTo>
                      <a:lnTo>
                        <a:pt x="4704" y="0"/>
                      </a:ln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39">
                  <a:extLst>
                    <a:ext uri="{FF2B5EF4-FFF2-40B4-BE49-F238E27FC236}">
                      <a16:creationId xmlns:a16="http://schemas.microsoft.com/office/drawing/2014/main" id="{5E1F3D45-7F78-A561-7969-0F76F9C55D7C}"/>
                    </a:ext>
                  </a:extLst>
                </p:cNvPr>
                <p:cNvSpPr/>
                <p:nvPr/>
              </p:nvSpPr>
              <p:spPr>
                <a:xfrm flipH="1">
                  <a:off x="6217786" y="2369638"/>
                  <a:ext cx="139709" cy="29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1343" extrusionOk="0">
                      <a:moveTo>
                        <a:pt x="1168" y="0"/>
                      </a:moveTo>
                      <a:lnTo>
                        <a:pt x="1168" y="0"/>
                      </a:lnTo>
                      <a:cubicBezTo>
                        <a:pt x="834" y="67"/>
                        <a:pt x="534" y="200"/>
                        <a:pt x="267" y="400"/>
                      </a:cubicBezTo>
                      <a:cubicBezTo>
                        <a:pt x="134" y="500"/>
                        <a:pt x="34" y="667"/>
                        <a:pt x="0" y="834"/>
                      </a:cubicBezTo>
                      <a:cubicBezTo>
                        <a:pt x="34" y="967"/>
                        <a:pt x="100" y="1068"/>
                        <a:pt x="200" y="1134"/>
                      </a:cubicBezTo>
                      <a:cubicBezTo>
                        <a:pt x="300" y="1201"/>
                        <a:pt x="434" y="1234"/>
                        <a:pt x="567" y="1268"/>
                      </a:cubicBezTo>
                      <a:cubicBezTo>
                        <a:pt x="884" y="1318"/>
                        <a:pt x="1209" y="1343"/>
                        <a:pt x="1535" y="1343"/>
                      </a:cubicBezTo>
                      <a:cubicBezTo>
                        <a:pt x="1860" y="1343"/>
                        <a:pt x="2185" y="1318"/>
                        <a:pt x="2502" y="1268"/>
                      </a:cubicBezTo>
                      <a:cubicBezTo>
                        <a:pt x="2969" y="1168"/>
                        <a:pt x="3469" y="1101"/>
                        <a:pt x="3970" y="1101"/>
                      </a:cubicBezTo>
                      <a:cubicBezTo>
                        <a:pt x="4303" y="1134"/>
                        <a:pt x="4637" y="1234"/>
                        <a:pt x="4970" y="1234"/>
                      </a:cubicBezTo>
                      <a:cubicBezTo>
                        <a:pt x="5039" y="1248"/>
                        <a:pt x="5108" y="1255"/>
                        <a:pt x="5178" y="1255"/>
                      </a:cubicBezTo>
                      <a:cubicBezTo>
                        <a:pt x="5450" y="1255"/>
                        <a:pt x="5725" y="1153"/>
                        <a:pt x="5938" y="967"/>
                      </a:cubicBezTo>
                      <a:cubicBezTo>
                        <a:pt x="6205" y="701"/>
                        <a:pt x="6271" y="300"/>
                        <a:pt x="6071" y="0"/>
                      </a:cubicBezTo>
                      <a:lnTo>
                        <a:pt x="6071" y="0"/>
                      </a:lnTo>
                      <a:cubicBezTo>
                        <a:pt x="5838" y="134"/>
                        <a:pt x="5571" y="234"/>
                        <a:pt x="5271" y="234"/>
                      </a:cubicBezTo>
                      <a:cubicBezTo>
                        <a:pt x="5004" y="234"/>
                        <a:pt x="4704" y="200"/>
                        <a:pt x="4437" y="200"/>
                      </a:cubicBezTo>
                      <a:cubicBezTo>
                        <a:pt x="3611" y="200"/>
                        <a:pt x="2786" y="509"/>
                        <a:pt x="1960" y="509"/>
                      </a:cubicBezTo>
                      <a:cubicBezTo>
                        <a:pt x="1885" y="509"/>
                        <a:pt x="1810" y="506"/>
                        <a:pt x="1735" y="500"/>
                      </a:cubicBezTo>
                      <a:cubicBezTo>
                        <a:pt x="1601" y="467"/>
                        <a:pt x="1468" y="434"/>
                        <a:pt x="1334" y="367"/>
                      </a:cubicBezTo>
                      <a:cubicBezTo>
                        <a:pt x="1201" y="300"/>
                        <a:pt x="1134" y="134"/>
                        <a:pt x="1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39">
                  <a:extLst>
                    <a:ext uri="{FF2B5EF4-FFF2-40B4-BE49-F238E27FC236}">
                      <a16:creationId xmlns:a16="http://schemas.microsoft.com/office/drawing/2014/main" id="{C0EA7822-3794-88B9-1AC4-CF2E6E67602D}"/>
                    </a:ext>
                  </a:extLst>
                </p:cNvPr>
                <p:cNvSpPr/>
                <p:nvPr/>
              </p:nvSpPr>
              <p:spPr>
                <a:xfrm flipH="1">
                  <a:off x="5841071" y="1465095"/>
                  <a:ext cx="408702" cy="428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8" h="19218" extrusionOk="0">
                      <a:moveTo>
                        <a:pt x="10128" y="1"/>
                      </a:moveTo>
                      <a:cubicBezTo>
                        <a:pt x="10056" y="1"/>
                        <a:pt x="9983" y="5"/>
                        <a:pt x="9908" y="12"/>
                      </a:cubicBezTo>
                      <a:lnTo>
                        <a:pt x="3370" y="279"/>
                      </a:lnTo>
                      <a:cubicBezTo>
                        <a:pt x="1235" y="6117"/>
                        <a:pt x="2136" y="12788"/>
                        <a:pt x="1" y="18626"/>
                      </a:cubicBezTo>
                      <a:cubicBezTo>
                        <a:pt x="1119" y="18547"/>
                        <a:pt x="2238" y="18509"/>
                        <a:pt x="3356" y="18509"/>
                      </a:cubicBezTo>
                      <a:cubicBezTo>
                        <a:pt x="5073" y="18509"/>
                        <a:pt x="6790" y="18598"/>
                        <a:pt x="8507" y="18759"/>
                      </a:cubicBezTo>
                      <a:cubicBezTo>
                        <a:pt x="10275" y="18953"/>
                        <a:pt x="12072" y="19217"/>
                        <a:pt x="13842" y="19217"/>
                      </a:cubicBezTo>
                      <a:cubicBezTo>
                        <a:pt x="14810" y="19217"/>
                        <a:pt x="15770" y="19138"/>
                        <a:pt x="16713" y="18926"/>
                      </a:cubicBezTo>
                      <a:cubicBezTo>
                        <a:pt x="17113" y="18859"/>
                        <a:pt x="17513" y="18659"/>
                        <a:pt x="17814" y="18392"/>
                      </a:cubicBezTo>
                      <a:cubicBezTo>
                        <a:pt x="18347" y="17758"/>
                        <a:pt x="18047" y="16791"/>
                        <a:pt x="17747" y="16024"/>
                      </a:cubicBezTo>
                      <a:lnTo>
                        <a:pt x="11242" y="780"/>
                      </a:lnTo>
                      <a:cubicBezTo>
                        <a:pt x="11142" y="546"/>
                        <a:pt x="11009" y="346"/>
                        <a:pt x="10809" y="179"/>
                      </a:cubicBezTo>
                      <a:cubicBezTo>
                        <a:pt x="10602" y="50"/>
                        <a:pt x="10375" y="1"/>
                        <a:pt x="101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39">
                  <a:extLst>
                    <a:ext uri="{FF2B5EF4-FFF2-40B4-BE49-F238E27FC236}">
                      <a16:creationId xmlns:a16="http://schemas.microsoft.com/office/drawing/2014/main" id="{5AC856A3-0198-5BB7-F2DD-40A99912BCE9}"/>
                    </a:ext>
                  </a:extLst>
                </p:cNvPr>
                <p:cNvSpPr/>
                <p:nvPr/>
              </p:nvSpPr>
              <p:spPr>
                <a:xfrm flipH="1">
                  <a:off x="6071416" y="1503252"/>
                  <a:ext cx="205086" cy="831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37328" extrusionOk="0">
                      <a:moveTo>
                        <a:pt x="2068" y="1"/>
                      </a:moveTo>
                      <a:cubicBezTo>
                        <a:pt x="0" y="13610"/>
                        <a:pt x="1134" y="22050"/>
                        <a:pt x="200" y="37094"/>
                      </a:cubicBezTo>
                      <a:cubicBezTo>
                        <a:pt x="867" y="37161"/>
                        <a:pt x="2969" y="37261"/>
                        <a:pt x="3669" y="37327"/>
                      </a:cubicBezTo>
                      <a:cubicBezTo>
                        <a:pt x="6438" y="19148"/>
                        <a:pt x="4770" y="21449"/>
                        <a:pt x="6371" y="13477"/>
                      </a:cubicBezTo>
                      <a:cubicBezTo>
                        <a:pt x="7272" y="9040"/>
                        <a:pt x="8973" y="4571"/>
                        <a:pt x="9207" y="167"/>
                      </a:cubicBezTo>
                      <a:lnTo>
                        <a:pt x="206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9">
                  <a:extLst>
                    <a:ext uri="{FF2B5EF4-FFF2-40B4-BE49-F238E27FC236}">
                      <a16:creationId xmlns:a16="http://schemas.microsoft.com/office/drawing/2014/main" id="{86009207-BD1E-BCE5-C867-AB92C685F8D5}"/>
                    </a:ext>
                  </a:extLst>
                </p:cNvPr>
                <p:cNvSpPr/>
                <p:nvPr/>
              </p:nvSpPr>
              <p:spPr>
                <a:xfrm flipH="1">
                  <a:off x="6214066" y="1503987"/>
                  <a:ext cx="34214" cy="143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6439" extrusionOk="0">
                      <a:moveTo>
                        <a:pt x="801" y="1"/>
                      </a:moveTo>
                      <a:cubicBezTo>
                        <a:pt x="434" y="2269"/>
                        <a:pt x="167" y="4404"/>
                        <a:pt x="1" y="6439"/>
                      </a:cubicBezTo>
                      <a:cubicBezTo>
                        <a:pt x="301" y="4237"/>
                        <a:pt x="801" y="2069"/>
                        <a:pt x="1535" y="1"/>
                      </a:cubicBezTo>
                      <a:close/>
                    </a:path>
                  </a:pathLst>
                </a:custGeom>
                <a:solidFill>
                  <a:srgbClr val="1F35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9">
                  <a:extLst>
                    <a:ext uri="{FF2B5EF4-FFF2-40B4-BE49-F238E27FC236}">
                      <a16:creationId xmlns:a16="http://schemas.microsoft.com/office/drawing/2014/main" id="{80371079-BEF4-6263-FF87-3CBE8A1FEDB7}"/>
                    </a:ext>
                  </a:extLst>
                </p:cNvPr>
                <p:cNvSpPr/>
                <p:nvPr/>
              </p:nvSpPr>
              <p:spPr>
                <a:xfrm flipH="1">
                  <a:off x="5954762" y="1514389"/>
                  <a:ext cx="189493" cy="87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7" h="39378" extrusionOk="0">
                      <a:moveTo>
                        <a:pt x="1" y="1"/>
                      </a:moveTo>
                      <a:cubicBezTo>
                        <a:pt x="167" y="14445"/>
                        <a:pt x="2869" y="23384"/>
                        <a:pt x="4504" y="39362"/>
                      </a:cubicBezTo>
                      <a:cubicBezTo>
                        <a:pt x="4612" y="39372"/>
                        <a:pt x="4741" y="39378"/>
                        <a:pt x="4886" y="39378"/>
                      </a:cubicBezTo>
                      <a:cubicBezTo>
                        <a:pt x="5729" y="39378"/>
                        <a:pt x="7105" y="39193"/>
                        <a:pt x="7873" y="38595"/>
                      </a:cubicBezTo>
                      <a:cubicBezTo>
                        <a:pt x="8507" y="19382"/>
                        <a:pt x="6605" y="22751"/>
                        <a:pt x="6939" y="14278"/>
                      </a:cubicBezTo>
                      <a:cubicBezTo>
                        <a:pt x="7139" y="9541"/>
                        <a:pt x="8140" y="4838"/>
                        <a:pt x="7606" y="134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9">
                  <a:extLst>
                    <a:ext uri="{FF2B5EF4-FFF2-40B4-BE49-F238E27FC236}">
                      <a16:creationId xmlns:a16="http://schemas.microsoft.com/office/drawing/2014/main" id="{BF4F0D76-6C17-1692-F221-8B0F8934702A}"/>
                    </a:ext>
                  </a:extLst>
                </p:cNvPr>
                <p:cNvSpPr/>
                <p:nvPr/>
              </p:nvSpPr>
              <p:spPr>
                <a:xfrm flipH="1">
                  <a:off x="6396119" y="1507105"/>
                  <a:ext cx="50542" cy="31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00" extrusionOk="0">
                      <a:moveTo>
                        <a:pt x="770" y="1"/>
                      </a:moveTo>
                      <a:cubicBezTo>
                        <a:pt x="460" y="1"/>
                        <a:pt x="218" y="118"/>
                        <a:pt x="134" y="328"/>
                      </a:cubicBezTo>
                      <a:cubicBezTo>
                        <a:pt x="0" y="628"/>
                        <a:pt x="367" y="1062"/>
                        <a:pt x="901" y="1295"/>
                      </a:cubicBezTo>
                      <a:cubicBezTo>
                        <a:pt x="1102" y="1366"/>
                        <a:pt x="1303" y="1399"/>
                        <a:pt x="1483" y="1399"/>
                      </a:cubicBezTo>
                      <a:cubicBezTo>
                        <a:pt x="1811" y="1399"/>
                        <a:pt x="2071" y="1289"/>
                        <a:pt x="2135" y="1095"/>
                      </a:cubicBezTo>
                      <a:cubicBezTo>
                        <a:pt x="2269" y="762"/>
                        <a:pt x="1902" y="328"/>
                        <a:pt x="1368" y="128"/>
                      </a:cubicBezTo>
                      <a:cubicBezTo>
                        <a:pt x="1158" y="41"/>
                        <a:pt x="952" y="1"/>
                        <a:pt x="7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9">
                  <a:extLst>
                    <a:ext uri="{FF2B5EF4-FFF2-40B4-BE49-F238E27FC236}">
                      <a16:creationId xmlns:a16="http://schemas.microsoft.com/office/drawing/2014/main" id="{68E9047C-4502-26BB-8A4C-972D629FF4DD}"/>
                    </a:ext>
                  </a:extLst>
                </p:cNvPr>
                <p:cNvSpPr/>
                <p:nvPr/>
              </p:nvSpPr>
              <p:spPr>
                <a:xfrm flipH="1">
                  <a:off x="6418416" y="1468324"/>
                  <a:ext cx="29002" cy="51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2303" extrusionOk="0">
                      <a:moveTo>
                        <a:pt x="601" y="1"/>
                      </a:moveTo>
                      <a:cubicBezTo>
                        <a:pt x="501" y="1"/>
                        <a:pt x="435" y="34"/>
                        <a:pt x="401" y="68"/>
                      </a:cubicBezTo>
                      <a:cubicBezTo>
                        <a:pt x="234" y="101"/>
                        <a:pt x="101" y="201"/>
                        <a:pt x="34" y="334"/>
                      </a:cubicBezTo>
                      <a:cubicBezTo>
                        <a:pt x="1" y="501"/>
                        <a:pt x="34" y="668"/>
                        <a:pt x="134" y="801"/>
                      </a:cubicBezTo>
                      <a:cubicBezTo>
                        <a:pt x="234" y="1002"/>
                        <a:pt x="301" y="1202"/>
                        <a:pt x="368" y="1402"/>
                      </a:cubicBezTo>
                      <a:cubicBezTo>
                        <a:pt x="368" y="1469"/>
                        <a:pt x="401" y="1569"/>
                        <a:pt x="435" y="1635"/>
                      </a:cubicBezTo>
                      <a:cubicBezTo>
                        <a:pt x="468" y="1702"/>
                        <a:pt x="535" y="1769"/>
                        <a:pt x="601" y="1802"/>
                      </a:cubicBezTo>
                      <a:lnTo>
                        <a:pt x="1235" y="2302"/>
                      </a:lnTo>
                      <a:cubicBezTo>
                        <a:pt x="1302" y="2102"/>
                        <a:pt x="1302" y="1902"/>
                        <a:pt x="1202" y="1735"/>
                      </a:cubicBezTo>
                      <a:cubicBezTo>
                        <a:pt x="1102" y="1602"/>
                        <a:pt x="968" y="1469"/>
                        <a:pt x="802" y="1335"/>
                      </a:cubicBezTo>
                      <a:cubicBezTo>
                        <a:pt x="868" y="968"/>
                        <a:pt x="868" y="601"/>
                        <a:pt x="802" y="234"/>
                      </a:cubicBezTo>
                      <a:cubicBezTo>
                        <a:pt x="802" y="201"/>
                        <a:pt x="802" y="134"/>
                        <a:pt x="768" y="101"/>
                      </a:cubicBezTo>
                      <a:cubicBezTo>
                        <a:pt x="735" y="34"/>
                        <a:pt x="668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E5AA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9">
                  <a:extLst>
                    <a:ext uri="{FF2B5EF4-FFF2-40B4-BE49-F238E27FC236}">
                      <a16:creationId xmlns:a16="http://schemas.microsoft.com/office/drawing/2014/main" id="{53B60F1D-D709-2321-71E6-117B72533DD2}"/>
                    </a:ext>
                  </a:extLst>
                </p:cNvPr>
                <p:cNvSpPr/>
                <p:nvPr/>
              </p:nvSpPr>
              <p:spPr>
                <a:xfrm flipH="1">
                  <a:off x="6243045" y="1355390"/>
                  <a:ext cx="214018" cy="179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8" h="8040" extrusionOk="0">
                      <a:moveTo>
                        <a:pt x="8406" y="1"/>
                      </a:moveTo>
                      <a:cubicBezTo>
                        <a:pt x="6171" y="1135"/>
                        <a:pt x="3936" y="2336"/>
                        <a:pt x="1802" y="3703"/>
                      </a:cubicBezTo>
                      <a:cubicBezTo>
                        <a:pt x="1034" y="4170"/>
                        <a:pt x="267" y="4771"/>
                        <a:pt x="67" y="5605"/>
                      </a:cubicBezTo>
                      <a:cubicBezTo>
                        <a:pt x="0" y="5805"/>
                        <a:pt x="0" y="6005"/>
                        <a:pt x="67" y="6205"/>
                      </a:cubicBezTo>
                      <a:cubicBezTo>
                        <a:pt x="100" y="6338"/>
                        <a:pt x="167" y="6472"/>
                        <a:pt x="234" y="6605"/>
                      </a:cubicBezTo>
                      <a:cubicBezTo>
                        <a:pt x="401" y="6872"/>
                        <a:pt x="501" y="7139"/>
                        <a:pt x="601" y="7473"/>
                      </a:cubicBezTo>
                      <a:lnTo>
                        <a:pt x="1435" y="8040"/>
                      </a:lnTo>
                      <a:cubicBezTo>
                        <a:pt x="1535" y="7706"/>
                        <a:pt x="1435" y="7372"/>
                        <a:pt x="1201" y="7139"/>
                      </a:cubicBezTo>
                      <a:cubicBezTo>
                        <a:pt x="1134" y="7072"/>
                        <a:pt x="1068" y="7006"/>
                        <a:pt x="1034" y="6905"/>
                      </a:cubicBezTo>
                      <a:cubicBezTo>
                        <a:pt x="968" y="6705"/>
                        <a:pt x="901" y="6505"/>
                        <a:pt x="868" y="6305"/>
                      </a:cubicBezTo>
                      <a:cubicBezTo>
                        <a:pt x="868" y="6272"/>
                        <a:pt x="1168" y="6172"/>
                        <a:pt x="1201" y="6138"/>
                      </a:cubicBezTo>
                      <a:cubicBezTo>
                        <a:pt x="1335" y="6105"/>
                        <a:pt x="1435" y="6072"/>
                        <a:pt x="1568" y="6038"/>
                      </a:cubicBezTo>
                      <a:cubicBezTo>
                        <a:pt x="1592" y="6035"/>
                        <a:pt x="1616" y="6033"/>
                        <a:pt x="1640" y="6033"/>
                      </a:cubicBezTo>
                      <a:cubicBezTo>
                        <a:pt x="1852" y="6033"/>
                        <a:pt x="2065" y="6165"/>
                        <a:pt x="2035" y="6405"/>
                      </a:cubicBezTo>
                      <a:cubicBezTo>
                        <a:pt x="1968" y="6672"/>
                        <a:pt x="1935" y="6872"/>
                        <a:pt x="1902" y="7106"/>
                      </a:cubicBezTo>
                      <a:cubicBezTo>
                        <a:pt x="1835" y="7239"/>
                        <a:pt x="1835" y="7372"/>
                        <a:pt x="1902" y="7506"/>
                      </a:cubicBezTo>
                      <a:cubicBezTo>
                        <a:pt x="1929" y="7588"/>
                        <a:pt x="2024" y="7648"/>
                        <a:pt x="2132" y="7648"/>
                      </a:cubicBezTo>
                      <a:cubicBezTo>
                        <a:pt x="2155" y="7648"/>
                        <a:pt x="2178" y="7645"/>
                        <a:pt x="2202" y="7639"/>
                      </a:cubicBezTo>
                      <a:cubicBezTo>
                        <a:pt x="2235" y="7606"/>
                        <a:pt x="2302" y="7539"/>
                        <a:pt x="2335" y="7473"/>
                      </a:cubicBezTo>
                      <a:lnTo>
                        <a:pt x="2702" y="6772"/>
                      </a:lnTo>
                      <a:cubicBezTo>
                        <a:pt x="3169" y="6005"/>
                        <a:pt x="3503" y="5171"/>
                        <a:pt x="3636" y="4304"/>
                      </a:cubicBezTo>
                      <a:cubicBezTo>
                        <a:pt x="5638" y="3837"/>
                        <a:pt x="7606" y="3303"/>
                        <a:pt x="9607" y="2769"/>
                      </a:cubicBezTo>
                      <a:cubicBezTo>
                        <a:pt x="9307" y="1802"/>
                        <a:pt x="8907" y="868"/>
                        <a:pt x="8406" y="1"/>
                      </a:cubicBez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9">
                  <a:extLst>
                    <a:ext uri="{FF2B5EF4-FFF2-40B4-BE49-F238E27FC236}">
                      <a16:creationId xmlns:a16="http://schemas.microsoft.com/office/drawing/2014/main" id="{7602A7CA-1A5C-8533-700B-856ECDCC4C44}"/>
                    </a:ext>
                  </a:extLst>
                </p:cNvPr>
                <p:cNvSpPr/>
                <p:nvPr/>
              </p:nvSpPr>
              <p:spPr>
                <a:xfrm flipH="1">
                  <a:off x="6147953" y="1140659"/>
                  <a:ext cx="125586" cy="280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12610" extrusionOk="0">
                      <a:moveTo>
                        <a:pt x="3937" y="0"/>
                      </a:moveTo>
                      <a:lnTo>
                        <a:pt x="3270" y="567"/>
                      </a:lnTo>
                      <a:cubicBezTo>
                        <a:pt x="2502" y="1535"/>
                        <a:pt x="2135" y="2736"/>
                        <a:pt x="2169" y="3970"/>
                      </a:cubicBezTo>
                      <a:cubicBezTo>
                        <a:pt x="2169" y="5104"/>
                        <a:pt x="2336" y="6271"/>
                        <a:pt x="2269" y="7406"/>
                      </a:cubicBezTo>
                      <a:cubicBezTo>
                        <a:pt x="2202" y="8373"/>
                        <a:pt x="1869" y="8940"/>
                        <a:pt x="935" y="9274"/>
                      </a:cubicBezTo>
                      <a:cubicBezTo>
                        <a:pt x="701" y="9374"/>
                        <a:pt x="468" y="9440"/>
                        <a:pt x="234" y="9540"/>
                      </a:cubicBezTo>
                      <a:lnTo>
                        <a:pt x="1" y="9641"/>
                      </a:lnTo>
                      <a:cubicBezTo>
                        <a:pt x="434" y="10575"/>
                        <a:pt x="801" y="11575"/>
                        <a:pt x="1068" y="12609"/>
                      </a:cubicBezTo>
                      <a:cubicBezTo>
                        <a:pt x="1802" y="12409"/>
                        <a:pt x="2569" y="12142"/>
                        <a:pt x="3336" y="11942"/>
                      </a:cubicBezTo>
                      <a:cubicBezTo>
                        <a:pt x="3770" y="11775"/>
                        <a:pt x="4170" y="11542"/>
                        <a:pt x="4504" y="11242"/>
                      </a:cubicBezTo>
                      <a:cubicBezTo>
                        <a:pt x="4804" y="10875"/>
                        <a:pt x="5004" y="10474"/>
                        <a:pt x="5104" y="10041"/>
                      </a:cubicBezTo>
                      <a:cubicBezTo>
                        <a:pt x="5605" y="8006"/>
                        <a:pt x="5605" y="5871"/>
                        <a:pt x="5605" y="3736"/>
                      </a:cubicBezTo>
                      <a:cubicBezTo>
                        <a:pt x="5638" y="3002"/>
                        <a:pt x="5571" y="2269"/>
                        <a:pt x="5371" y="1568"/>
                      </a:cubicBezTo>
                      <a:cubicBezTo>
                        <a:pt x="5171" y="834"/>
                        <a:pt x="4637" y="267"/>
                        <a:pt x="39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9">
                  <a:extLst>
                    <a:ext uri="{FF2B5EF4-FFF2-40B4-BE49-F238E27FC236}">
                      <a16:creationId xmlns:a16="http://schemas.microsoft.com/office/drawing/2014/main" id="{74020D3C-8B4F-3EE3-C58F-0FF3F058183A}"/>
                    </a:ext>
                  </a:extLst>
                </p:cNvPr>
                <p:cNvSpPr/>
                <p:nvPr/>
              </p:nvSpPr>
              <p:spPr>
                <a:xfrm flipH="1">
                  <a:off x="5959217" y="1087511"/>
                  <a:ext cx="292783" cy="48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4" h="21594" extrusionOk="0">
                      <a:moveTo>
                        <a:pt x="10182" y="0"/>
                      </a:moveTo>
                      <a:cubicBezTo>
                        <a:pt x="9771" y="0"/>
                        <a:pt x="9354" y="37"/>
                        <a:pt x="9007" y="51"/>
                      </a:cubicBezTo>
                      <a:cubicBezTo>
                        <a:pt x="7473" y="51"/>
                        <a:pt x="5838" y="652"/>
                        <a:pt x="4504" y="1352"/>
                      </a:cubicBezTo>
                      <a:cubicBezTo>
                        <a:pt x="4037" y="1586"/>
                        <a:pt x="3070" y="2153"/>
                        <a:pt x="2836" y="2620"/>
                      </a:cubicBezTo>
                      <a:cubicBezTo>
                        <a:pt x="2436" y="3320"/>
                        <a:pt x="2736" y="3787"/>
                        <a:pt x="2569" y="4555"/>
                      </a:cubicBezTo>
                      <a:cubicBezTo>
                        <a:pt x="2403" y="5355"/>
                        <a:pt x="2136" y="5589"/>
                        <a:pt x="1769" y="6256"/>
                      </a:cubicBezTo>
                      <a:cubicBezTo>
                        <a:pt x="1235" y="7256"/>
                        <a:pt x="1435" y="7890"/>
                        <a:pt x="1602" y="8624"/>
                      </a:cubicBezTo>
                      <a:cubicBezTo>
                        <a:pt x="1769" y="9291"/>
                        <a:pt x="2069" y="9925"/>
                        <a:pt x="2236" y="10592"/>
                      </a:cubicBezTo>
                      <a:cubicBezTo>
                        <a:pt x="2369" y="11126"/>
                        <a:pt x="2403" y="11693"/>
                        <a:pt x="2303" y="12260"/>
                      </a:cubicBezTo>
                      <a:cubicBezTo>
                        <a:pt x="1936" y="14528"/>
                        <a:pt x="968" y="17797"/>
                        <a:pt x="1" y="19499"/>
                      </a:cubicBezTo>
                      <a:cubicBezTo>
                        <a:pt x="2731" y="21172"/>
                        <a:pt x="4828" y="21593"/>
                        <a:pt x="6559" y="21593"/>
                      </a:cubicBezTo>
                      <a:cubicBezTo>
                        <a:pt x="8317" y="21593"/>
                        <a:pt x="9697" y="21158"/>
                        <a:pt x="10979" y="21158"/>
                      </a:cubicBezTo>
                      <a:cubicBezTo>
                        <a:pt x="11579" y="21158"/>
                        <a:pt x="12158" y="21253"/>
                        <a:pt x="12743" y="21533"/>
                      </a:cubicBezTo>
                      <a:cubicBezTo>
                        <a:pt x="13044" y="19432"/>
                        <a:pt x="12176" y="18298"/>
                        <a:pt x="11743" y="15362"/>
                      </a:cubicBezTo>
                      <a:cubicBezTo>
                        <a:pt x="11509" y="13895"/>
                        <a:pt x="10942" y="12527"/>
                        <a:pt x="11542" y="11193"/>
                      </a:cubicBezTo>
                      <a:cubicBezTo>
                        <a:pt x="12810" y="8291"/>
                        <a:pt x="13144" y="5055"/>
                        <a:pt x="12443" y="1986"/>
                      </a:cubicBezTo>
                      <a:cubicBezTo>
                        <a:pt x="12276" y="1319"/>
                        <a:pt x="12176" y="852"/>
                        <a:pt x="11676" y="385"/>
                      </a:cubicBezTo>
                      <a:cubicBezTo>
                        <a:pt x="11325" y="73"/>
                        <a:pt x="10759" y="0"/>
                        <a:pt x="1018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9">
                  <a:extLst>
                    <a:ext uri="{FF2B5EF4-FFF2-40B4-BE49-F238E27FC236}">
                      <a16:creationId xmlns:a16="http://schemas.microsoft.com/office/drawing/2014/main" id="{57D6AE2B-1CAC-9E5E-015C-F5BA1DE57AD2}"/>
                    </a:ext>
                  </a:extLst>
                </p:cNvPr>
                <p:cNvSpPr/>
                <p:nvPr/>
              </p:nvSpPr>
              <p:spPr>
                <a:xfrm flipH="1">
                  <a:off x="6151651" y="1116870"/>
                  <a:ext cx="134519" cy="78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9" h="35093" extrusionOk="0">
                      <a:moveTo>
                        <a:pt x="6038" y="1"/>
                      </a:moveTo>
                      <a:lnTo>
                        <a:pt x="6038" y="1"/>
                      </a:lnTo>
                      <a:cubicBezTo>
                        <a:pt x="5338" y="368"/>
                        <a:pt x="4670" y="835"/>
                        <a:pt x="4070" y="1335"/>
                      </a:cubicBezTo>
                      <a:cubicBezTo>
                        <a:pt x="3470" y="1869"/>
                        <a:pt x="3770" y="2403"/>
                        <a:pt x="3570" y="3203"/>
                      </a:cubicBezTo>
                      <a:cubicBezTo>
                        <a:pt x="3336" y="4070"/>
                        <a:pt x="2802" y="5371"/>
                        <a:pt x="2736" y="6272"/>
                      </a:cubicBezTo>
                      <a:cubicBezTo>
                        <a:pt x="2669" y="7907"/>
                        <a:pt x="3069" y="9541"/>
                        <a:pt x="3069" y="11176"/>
                      </a:cubicBezTo>
                      <a:cubicBezTo>
                        <a:pt x="3069" y="13777"/>
                        <a:pt x="2002" y="16179"/>
                        <a:pt x="1335" y="18681"/>
                      </a:cubicBezTo>
                      <a:cubicBezTo>
                        <a:pt x="0" y="23751"/>
                        <a:pt x="334" y="29055"/>
                        <a:pt x="668" y="34292"/>
                      </a:cubicBezTo>
                      <a:lnTo>
                        <a:pt x="2436" y="35093"/>
                      </a:lnTo>
                      <a:cubicBezTo>
                        <a:pt x="1435" y="26753"/>
                        <a:pt x="5705" y="18648"/>
                        <a:pt x="5604" y="10275"/>
                      </a:cubicBezTo>
                      <a:cubicBezTo>
                        <a:pt x="5571" y="6806"/>
                        <a:pt x="4804" y="3237"/>
                        <a:pt x="60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9">
                  <a:extLst>
                    <a:ext uri="{FF2B5EF4-FFF2-40B4-BE49-F238E27FC236}">
                      <a16:creationId xmlns:a16="http://schemas.microsoft.com/office/drawing/2014/main" id="{85A90E0E-95DF-A0EE-0D93-FBA8023DB049}"/>
                    </a:ext>
                  </a:extLst>
                </p:cNvPr>
                <p:cNvSpPr/>
                <p:nvPr/>
              </p:nvSpPr>
              <p:spPr>
                <a:xfrm flipH="1">
                  <a:off x="5844791" y="1082054"/>
                  <a:ext cx="234823" cy="8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36556" extrusionOk="0">
                      <a:moveTo>
                        <a:pt x="3006" y="1"/>
                      </a:moveTo>
                      <a:cubicBezTo>
                        <a:pt x="2725" y="1"/>
                        <a:pt x="2441" y="54"/>
                        <a:pt x="2169" y="163"/>
                      </a:cubicBezTo>
                      <a:cubicBezTo>
                        <a:pt x="1602" y="430"/>
                        <a:pt x="2102" y="1130"/>
                        <a:pt x="1769" y="1664"/>
                      </a:cubicBezTo>
                      <a:cubicBezTo>
                        <a:pt x="568" y="3532"/>
                        <a:pt x="1" y="5734"/>
                        <a:pt x="101" y="7935"/>
                      </a:cubicBezTo>
                      <a:cubicBezTo>
                        <a:pt x="668" y="17475"/>
                        <a:pt x="1202" y="27015"/>
                        <a:pt x="1769" y="36556"/>
                      </a:cubicBezTo>
                      <a:cubicBezTo>
                        <a:pt x="4027" y="35952"/>
                        <a:pt x="6327" y="35658"/>
                        <a:pt x="8652" y="35658"/>
                      </a:cubicBezTo>
                      <a:cubicBezTo>
                        <a:pt x="9280" y="35658"/>
                        <a:pt x="9910" y="35679"/>
                        <a:pt x="10542" y="35722"/>
                      </a:cubicBezTo>
                      <a:cubicBezTo>
                        <a:pt x="10308" y="31852"/>
                        <a:pt x="10108" y="27983"/>
                        <a:pt x="9274" y="24180"/>
                      </a:cubicBezTo>
                      <a:cubicBezTo>
                        <a:pt x="8507" y="20678"/>
                        <a:pt x="7239" y="17275"/>
                        <a:pt x="6239" y="13839"/>
                      </a:cubicBezTo>
                      <a:cubicBezTo>
                        <a:pt x="5238" y="10404"/>
                        <a:pt x="4471" y="6801"/>
                        <a:pt x="4804" y="3232"/>
                      </a:cubicBezTo>
                      <a:cubicBezTo>
                        <a:pt x="4904" y="2198"/>
                        <a:pt x="5004" y="963"/>
                        <a:pt x="4170" y="330"/>
                      </a:cubicBezTo>
                      <a:cubicBezTo>
                        <a:pt x="3815" y="113"/>
                        <a:pt x="3413" y="1"/>
                        <a:pt x="30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9">
                  <a:extLst>
                    <a:ext uri="{FF2B5EF4-FFF2-40B4-BE49-F238E27FC236}">
                      <a16:creationId xmlns:a16="http://schemas.microsoft.com/office/drawing/2014/main" id="{DF2019E6-FC37-E950-2148-7AB85C6B022D}"/>
                    </a:ext>
                  </a:extLst>
                </p:cNvPr>
                <p:cNvSpPr/>
                <p:nvPr/>
              </p:nvSpPr>
              <p:spPr>
                <a:xfrm flipH="1">
                  <a:off x="5906470" y="1244683"/>
                  <a:ext cx="72839" cy="66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0" h="300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367"/>
                        <a:pt x="101" y="734"/>
                        <a:pt x="101" y="1101"/>
                      </a:cubicBezTo>
                      <a:cubicBezTo>
                        <a:pt x="601" y="1235"/>
                        <a:pt x="1068" y="1401"/>
                        <a:pt x="1502" y="1635"/>
                      </a:cubicBezTo>
                      <a:cubicBezTo>
                        <a:pt x="2169" y="1935"/>
                        <a:pt x="2770" y="2402"/>
                        <a:pt x="3203" y="3002"/>
                      </a:cubicBezTo>
                      <a:cubicBezTo>
                        <a:pt x="3270" y="2335"/>
                        <a:pt x="3003" y="1702"/>
                        <a:pt x="2536" y="1235"/>
                      </a:cubicBezTo>
                      <a:cubicBezTo>
                        <a:pt x="2102" y="834"/>
                        <a:pt x="1535" y="701"/>
                        <a:pt x="968" y="46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F35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9">
                  <a:extLst>
                    <a:ext uri="{FF2B5EF4-FFF2-40B4-BE49-F238E27FC236}">
                      <a16:creationId xmlns:a16="http://schemas.microsoft.com/office/drawing/2014/main" id="{69D1AE96-278C-F9D9-F26D-5416ECF2F904}"/>
                    </a:ext>
                  </a:extLst>
                </p:cNvPr>
                <p:cNvSpPr/>
                <p:nvPr/>
              </p:nvSpPr>
              <p:spPr>
                <a:xfrm flipH="1">
                  <a:off x="6036489" y="990570"/>
                  <a:ext cx="109259" cy="147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5" h="6618" extrusionOk="0">
                      <a:moveTo>
                        <a:pt x="4671" y="0"/>
                      </a:moveTo>
                      <a:cubicBezTo>
                        <a:pt x="3737" y="367"/>
                        <a:pt x="2436" y="767"/>
                        <a:pt x="1502" y="1134"/>
                      </a:cubicBezTo>
                      <a:cubicBezTo>
                        <a:pt x="1469" y="2235"/>
                        <a:pt x="1335" y="3336"/>
                        <a:pt x="1102" y="4437"/>
                      </a:cubicBezTo>
                      <a:cubicBezTo>
                        <a:pt x="1068" y="4770"/>
                        <a:pt x="902" y="5070"/>
                        <a:pt x="701" y="5337"/>
                      </a:cubicBezTo>
                      <a:cubicBezTo>
                        <a:pt x="668" y="5371"/>
                        <a:pt x="635" y="5404"/>
                        <a:pt x="601" y="5437"/>
                      </a:cubicBezTo>
                      <a:cubicBezTo>
                        <a:pt x="435" y="5504"/>
                        <a:pt x="301" y="5604"/>
                        <a:pt x="168" y="5738"/>
                      </a:cubicBezTo>
                      <a:cubicBezTo>
                        <a:pt x="68" y="5838"/>
                        <a:pt x="1" y="6004"/>
                        <a:pt x="1" y="6171"/>
                      </a:cubicBezTo>
                      <a:cubicBezTo>
                        <a:pt x="68" y="6338"/>
                        <a:pt x="201" y="6505"/>
                        <a:pt x="368" y="6538"/>
                      </a:cubicBezTo>
                      <a:cubicBezTo>
                        <a:pt x="490" y="6587"/>
                        <a:pt x="612" y="6618"/>
                        <a:pt x="747" y="6618"/>
                      </a:cubicBezTo>
                      <a:cubicBezTo>
                        <a:pt x="797" y="6618"/>
                        <a:pt x="848" y="6614"/>
                        <a:pt x="902" y="6605"/>
                      </a:cubicBezTo>
                      <a:cubicBezTo>
                        <a:pt x="2203" y="6605"/>
                        <a:pt x="3470" y="6171"/>
                        <a:pt x="4504" y="5371"/>
                      </a:cubicBezTo>
                      <a:cubicBezTo>
                        <a:pt x="4704" y="5204"/>
                        <a:pt x="4904" y="4970"/>
                        <a:pt x="4804" y="4770"/>
                      </a:cubicBezTo>
                      <a:cubicBezTo>
                        <a:pt x="4437" y="3336"/>
                        <a:pt x="4704" y="1468"/>
                        <a:pt x="4671" y="0"/>
                      </a:cubicBez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9">
                  <a:extLst>
                    <a:ext uri="{FF2B5EF4-FFF2-40B4-BE49-F238E27FC236}">
                      <a16:creationId xmlns:a16="http://schemas.microsoft.com/office/drawing/2014/main" id="{F898FD3F-23E2-1394-B69A-D4BD377E83B0}"/>
                    </a:ext>
                  </a:extLst>
                </p:cNvPr>
                <p:cNvSpPr/>
                <p:nvPr/>
              </p:nvSpPr>
              <p:spPr>
                <a:xfrm flipH="1">
                  <a:off x="6102624" y="897706"/>
                  <a:ext cx="46087" cy="76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3436" extrusionOk="0">
                      <a:moveTo>
                        <a:pt x="1376" y="1"/>
                      </a:moveTo>
                      <a:cubicBezTo>
                        <a:pt x="1188" y="1"/>
                        <a:pt x="1005" y="52"/>
                        <a:pt x="868" y="166"/>
                      </a:cubicBezTo>
                      <a:cubicBezTo>
                        <a:pt x="334" y="533"/>
                        <a:pt x="34" y="1100"/>
                        <a:pt x="34" y="1701"/>
                      </a:cubicBezTo>
                      <a:cubicBezTo>
                        <a:pt x="1" y="2334"/>
                        <a:pt x="201" y="2935"/>
                        <a:pt x="534" y="3435"/>
                      </a:cubicBezTo>
                      <a:cubicBezTo>
                        <a:pt x="734" y="2935"/>
                        <a:pt x="1035" y="2501"/>
                        <a:pt x="1435" y="2168"/>
                      </a:cubicBezTo>
                      <a:cubicBezTo>
                        <a:pt x="1835" y="1801"/>
                        <a:pt x="2069" y="1267"/>
                        <a:pt x="2069" y="733"/>
                      </a:cubicBezTo>
                      <a:cubicBezTo>
                        <a:pt x="2069" y="433"/>
                        <a:pt x="1902" y="166"/>
                        <a:pt x="1635" y="33"/>
                      </a:cubicBezTo>
                      <a:cubicBezTo>
                        <a:pt x="1551" y="12"/>
                        <a:pt x="1463" y="1"/>
                        <a:pt x="13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39">
                  <a:extLst>
                    <a:ext uri="{FF2B5EF4-FFF2-40B4-BE49-F238E27FC236}">
                      <a16:creationId xmlns:a16="http://schemas.microsoft.com/office/drawing/2014/main" id="{847D9A51-9056-452A-4984-75C0E5E207E0}"/>
                    </a:ext>
                  </a:extLst>
                </p:cNvPr>
                <p:cNvSpPr/>
                <p:nvPr/>
              </p:nvSpPr>
              <p:spPr>
                <a:xfrm flipH="1">
                  <a:off x="6021632" y="898419"/>
                  <a:ext cx="143429" cy="16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9" h="7211" extrusionOk="0">
                      <a:moveTo>
                        <a:pt x="3070" y="1"/>
                      </a:moveTo>
                      <a:cubicBezTo>
                        <a:pt x="2302" y="101"/>
                        <a:pt x="1602" y="535"/>
                        <a:pt x="1202" y="1202"/>
                      </a:cubicBezTo>
                      <a:cubicBezTo>
                        <a:pt x="968" y="1669"/>
                        <a:pt x="1235" y="1902"/>
                        <a:pt x="1035" y="2403"/>
                      </a:cubicBezTo>
                      <a:cubicBezTo>
                        <a:pt x="901" y="2603"/>
                        <a:pt x="735" y="2803"/>
                        <a:pt x="568" y="3003"/>
                      </a:cubicBezTo>
                      <a:cubicBezTo>
                        <a:pt x="1" y="3804"/>
                        <a:pt x="301" y="5071"/>
                        <a:pt x="501" y="5938"/>
                      </a:cubicBezTo>
                      <a:cubicBezTo>
                        <a:pt x="501" y="6239"/>
                        <a:pt x="568" y="6506"/>
                        <a:pt x="634" y="6772"/>
                      </a:cubicBezTo>
                      <a:cubicBezTo>
                        <a:pt x="848" y="7047"/>
                        <a:pt x="1146" y="7210"/>
                        <a:pt x="1476" y="7210"/>
                      </a:cubicBezTo>
                      <a:cubicBezTo>
                        <a:pt x="1507" y="7210"/>
                        <a:pt x="1537" y="7209"/>
                        <a:pt x="1568" y="7206"/>
                      </a:cubicBezTo>
                      <a:cubicBezTo>
                        <a:pt x="2402" y="7139"/>
                        <a:pt x="3236" y="6906"/>
                        <a:pt x="3970" y="6506"/>
                      </a:cubicBezTo>
                      <a:cubicBezTo>
                        <a:pt x="4904" y="5938"/>
                        <a:pt x="5605" y="5071"/>
                        <a:pt x="6005" y="4070"/>
                      </a:cubicBezTo>
                      <a:cubicBezTo>
                        <a:pt x="6439" y="3070"/>
                        <a:pt x="6305" y="1902"/>
                        <a:pt x="5638" y="1035"/>
                      </a:cubicBezTo>
                      <a:cubicBezTo>
                        <a:pt x="5071" y="334"/>
                        <a:pt x="3970" y="34"/>
                        <a:pt x="3070" y="1"/>
                      </a:cubicBez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39">
                  <a:extLst>
                    <a:ext uri="{FF2B5EF4-FFF2-40B4-BE49-F238E27FC236}">
                      <a16:creationId xmlns:a16="http://schemas.microsoft.com/office/drawing/2014/main" id="{31917BF6-39D0-06CA-330B-11596AB64131}"/>
                    </a:ext>
                  </a:extLst>
                </p:cNvPr>
                <p:cNvSpPr/>
                <p:nvPr/>
              </p:nvSpPr>
              <p:spPr>
                <a:xfrm flipH="1">
                  <a:off x="6135323" y="953104"/>
                  <a:ext cx="8175" cy="12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548" extrusionOk="0">
                      <a:moveTo>
                        <a:pt x="225" y="0"/>
                      </a:moveTo>
                      <a:cubicBezTo>
                        <a:pt x="206" y="0"/>
                        <a:pt x="186" y="5"/>
                        <a:pt x="167" y="14"/>
                      </a:cubicBezTo>
                      <a:cubicBezTo>
                        <a:pt x="133" y="14"/>
                        <a:pt x="100" y="48"/>
                        <a:pt x="67" y="114"/>
                      </a:cubicBezTo>
                      <a:cubicBezTo>
                        <a:pt x="33" y="214"/>
                        <a:pt x="0" y="348"/>
                        <a:pt x="33" y="448"/>
                      </a:cubicBezTo>
                      <a:cubicBezTo>
                        <a:pt x="33" y="481"/>
                        <a:pt x="67" y="548"/>
                        <a:pt x="100" y="548"/>
                      </a:cubicBezTo>
                      <a:cubicBezTo>
                        <a:pt x="167" y="548"/>
                        <a:pt x="200" y="548"/>
                        <a:pt x="267" y="515"/>
                      </a:cubicBezTo>
                      <a:cubicBezTo>
                        <a:pt x="300" y="481"/>
                        <a:pt x="300" y="448"/>
                        <a:pt x="334" y="415"/>
                      </a:cubicBezTo>
                      <a:cubicBezTo>
                        <a:pt x="367" y="348"/>
                        <a:pt x="367" y="248"/>
                        <a:pt x="367" y="181"/>
                      </a:cubicBezTo>
                      <a:cubicBezTo>
                        <a:pt x="367" y="114"/>
                        <a:pt x="367" y="81"/>
                        <a:pt x="334" y="48"/>
                      </a:cubicBezTo>
                      <a:cubicBezTo>
                        <a:pt x="310" y="24"/>
                        <a:pt x="270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9">
                  <a:extLst>
                    <a:ext uri="{FF2B5EF4-FFF2-40B4-BE49-F238E27FC236}">
                      <a16:creationId xmlns:a16="http://schemas.microsoft.com/office/drawing/2014/main" id="{921505A4-9F32-9740-D7B9-E976C64F73A7}"/>
                    </a:ext>
                  </a:extLst>
                </p:cNvPr>
                <p:cNvSpPr/>
                <p:nvPr/>
              </p:nvSpPr>
              <p:spPr>
                <a:xfrm flipH="1">
                  <a:off x="6127884" y="940786"/>
                  <a:ext cx="14145" cy="4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201" extrusionOk="0">
                      <a:moveTo>
                        <a:pt x="134" y="0"/>
                      </a:moveTo>
                      <a:cubicBezTo>
                        <a:pt x="1" y="0"/>
                        <a:pt x="1" y="200"/>
                        <a:pt x="134" y="200"/>
                      </a:cubicBezTo>
                      <a:lnTo>
                        <a:pt x="534" y="200"/>
                      </a:lnTo>
                      <a:cubicBezTo>
                        <a:pt x="568" y="200"/>
                        <a:pt x="635" y="167"/>
                        <a:pt x="635" y="100"/>
                      </a:cubicBezTo>
                      <a:cubicBezTo>
                        <a:pt x="635" y="67"/>
                        <a:pt x="568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9">
                  <a:extLst>
                    <a:ext uri="{FF2B5EF4-FFF2-40B4-BE49-F238E27FC236}">
                      <a16:creationId xmlns:a16="http://schemas.microsoft.com/office/drawing/2014/main" id="{A9E4A65B-9564-16F6-E08A-6DEA5B06C499}"/>
                    </a:ext>
                  </a:extLst>
                </p:cNvPr>
                <p:cNvSpPr/>
                <p:nvPr/>
              </p:nvSpPr>
              <p:spPr>
                <a:xfrm flipH="1">
                  <a:off x="6097411" y="965489"/>
                  <a:ext cx="8955" cy="1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560" extrusionOk="0">
                      <a:moveTo>
                        <a:pt x="223" y="1"/>
                      </a:moveTo>
                      <a:cubicBezTo>
                        <a:pt x="157" y="1"/>
                        <a:pt x="88" y="45"/>
                        <a:pt x="68" y="125"/>
                      </a:cubicBezTo>
                      <a:cubicBezTo>
                        <a:pt x="34" y="225"/>
                        <a:pt x="1" y="359"/>
                        <a:pt x="34" y="459"/>
                      </a:cubicBezTo>
                      <a:cubicBezTo>
                        <a:pt x="34" y="492"/>
                        <a:pt x="68" y="559"/>
                        <a:pt x="101" y="559"/>
                      </a:cubicBezTo>
                      <a:cubicBezTo>
                        <a:pt x="168" y="559"/>
                        <a:pt x="201" y="559"/>
                        <a:pt x="268" y="526"/>
                      </a:cubicBezTo>
                      <a:cubicBezTo>
                        <a:pt x="301" y="526"/>
                        <a:pt x="301" y="459"/>
                        <a:pt x="334" y="426"/>
                      </a:cubicBezTo>
                      <a:cubicBezTo>
                        <a:pt x="368" y="359"/>
                        <a:pt x="401" y="259"/>
                        <a:pt x="368" y="192"/>
                      </a:cubicBezTo>
                      <a:cubicBezTo>
                        <a:pt x="401" y="125"/>
                        <a:pt x="368" y="92"/>
                        <a:pt x="334" y="59"/>
                      </a:cubicBezTo>
                      <a:cubicBezTo>
                        <a:pt x="308" y="19"/>
                        <a:pt x="266" y="1"/>
                        <a:pt x="2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9">
                  <a:extLst>
                    <a:ext uri="{FF2B5EF4-FFF2-40B4-BE49-F238E27FC236}">
                      <a16:creationId xmlns:a16="http://schemas.microsoft.com/office/drawing/2014/main" id="{2D85E392-3E18-63BC-3E6B-5357547FE7AC}"/>
                    </a:ext>
                  </a:extLst>
                </p:cNvPr>
                <p:cNvSpPr/>
                <p:nvPr/>
              </p:nvSpPr>
              <p:spPr>
                <a:xfrm flipH="1">
                  <a:off x="6083311" y="947112"/>
                  <a:ext cx="25527" cy="1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" h="651" extrusionOk="0">
                      <a:moveTo>
                        <a:pt x="193" y="1"/>
                      </a:moveTo>
                      <a:cubicBezTo>
                        <a:pt x="99" y="1"/>
                        <a:pt x="0" y="127"/>
                        <a:pt x="112" y="183"/>
                      </a:cubicBezTo>
                      <a:cubicBezTo>
                        <a:pt x="379" y="383"/>
                        <a:pt x="679" y="550"/>
                        <a:pt x="979" y="650"/>
                      </a:cubicBezTo>
                      <a:lnTo>
                        <a:pt x="1046" y="650"/>
                      </a:lnTo>
                      <a:cubicBezTo>
                        <a:pt x="1079" y="650"/>
                        <a:pt x="1113" y="617"/>
                        <a:pt x="1146" y="583"/>
                      </a:cubicBezTo>
                      <a:cubicBezTo>
                        <a:pt x="1146" y="517"/>
                        <a:pt x="1146" y="483"/>
                        <a:pt x="1079" y="450"/>
                      </a:cubicBezTo>
                      <a:cubicBezTo>
                        <a:pt x="779" y="350"/>
                        <a:pt x="512" y="217"/>
                        <a:pt x="245" y="16"/>
                      </a:cubicBezTo>
                      <a:cubicBezTo>
                        <a:pt x="229" y="6"/>
                        <a:pt x="21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9">
                  <a:extLst>
                    <a:ext uri="{FF2B5EF4-FFF2-40B4-BE49-F238E27FC236}">
                      <a16:creationId xmlns:a16="http://schemas.microsoft.com/office/drawing/2014/main" id="{E4B41BB0-DCD2-C721-B48E-7C6CC75BC1CD}"/>
                    </a:ext>
                  </a:extLst>
                </p:cNvPr>
                <p:cNvSpPr/>
                <p:nvPr/>
              </p:nvSpPr>
              <p:spPr>
                <a:xfrm flipH="1">
                  <a:off x="6121201" y="1016565"/>
                  <a:ext cx="26017" cy="1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49" extrusionOk="0">
                      <a:moveTo>
                        <a:pt x="267" y="234"/>
                      </a:moveTo>
                      <a:lnTo>
                        <a:pt x="601" y="301"/>
                      </a:lnTo>
                      <a:cubicBezTo>
                        <a:pt x="701" y="334"/>
                        <a:pt x="834" y="368"/>
                        <a:pt x="901" y="368"/>
                      </a:cubicBezTo>
                      <a:cubicBezTo>
                        <a:pt x="842" y="407"/>
                        <a:pt x="761" y="423"/>
                        <a:pt x="683" y="423"/>
                      </a:cubicBezTo>
                      <a:cubicBezTo>
                        <a:pt x="628" y="423"/>
                        <a:pt x="575" y="415"/>
                        <a:pt x="534" y="401"/>
                      </a:cubicBezTo>
                      <a:cubicBezTo>
                        <a:pt x="401" y="368"/>
                        <a:pt x="334" y="334"/>
                        <a:pt x="267" y="234"/>
                      </a:cubicBezTo>
                      <a:close/>
                      <a:moveTo>
                        <a:pt x="67" y="1"/>
                      </a:moveTo>
                      <a:lnTo>
                        <a:pt x="0" y="134"/>
                      </a:lnTo>
                      <a:lnTo>
                        <a:pt x="34" y="167"/>
                      </a:lnTo>
                      <a:cubicBezTo>
                        <a:pt x="67" y="368"/>
                        <a:pt x="234" y="568"/>
                        <a:pt x="434" y="601"/>
                      </a:cubicBezTo>
                      <a:cubicBezTo>
                        <a:pt x="505" y="625"/>
                        <a:pt x="575" y="648"/>
                        <a:pt x="646" y="648"/>
                      </a:cubicBezTo>
                      <a:cubicBezTo>
                        <a:pt x="676" y="648"/>
                        <a:pt x="705" y="644"/>
                        <a:pt x="734" y="634"/>
                      </a:cubicBezTo>
                      <a:cubicBezTo>
                        <a:pt x="834" y="634"/>
                        <a:pt x="968" y="601"/>
                        <a:pt x="1034" y="534"/>
                      </a:cubicBezTo>
                      <a:cubicBezTo>
                        <a:pt x="1101" y="468"/>
                        <a:pt x="1134" y="401"/>
                        <a:pt x="1134" y="334"/>
                      </a:cubicBezTo>
                      <a:cubicBezTo>
                        <a:pt x="1168" y="301"/>
                        <a:pt x="1134" y="234"/>
                        <a:pt x="1101" y="201"/>
                      </a:cubicBezTo>
                      <a:cubicBezTo>
                        <a:pt x="1068" y="201"/>
                        <a:pt x="1034" y="167"/>
                        <a:pt x="1001" y="167"/>
                      </a:cubicBezTo>
                      <a:lnTo>
                        <a:pt x="634" y="101"/>
                      </a:lnTo>
                      <a:cubicBezTo>
                        <a:pt x="467" y="67"/>
                        <a:pt x="300" y="34"/>
                        <a:pt x="1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9">
                  <a:extLst>
                    <a:ext uri="{FF2B5EF4-FFF2-40B4-BE49-F238E27FC236}">
                      <a16:creationId xmlns:a16="http://schemas.microsoft.com/office/drawing/2014/main" id="{6B9ED242-6BBF-E8E2-4B3C-0C968B052A71}"/>
                    </a:ext>
                  </a:extLst>
                </p:cNvPr>
                <p:cNvSpPr/>
                <p:nvPr/>
              </p:nvSpPr>
              <p:spPr>
                <a:xfrm flipH="1">
                  <a:off x="5997842" y="888952"/>
                  <a:ext cx="127101" cy="15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6" h="6743" extrusionOk="0">
                      <a:moveTo>
                        <a:pt x="2070" y="1"/>
                      </a:moveTo>
                      <a:cubicBezTo>
                        <a:pt x="1583" y="1"/>
                        <a:pt x="1086" y="45"/>
                        <a:pt x="601" y="126"/>
                      </a:cubicBezTo>
                      <a:cubicBezTo>
                        <a:pt x="501" y="126"/>
                        <a:pt x="368" y="159"/>
                        <a:pt x="268" y="226"/>
                      </a:cubicBezTo>
                      <a:cubicBezTo>
                        <a:pt x="68" y="359"/>
                        <a:pt x="1" y="626"/>
                        <a:pt x="68" y="859"/>
                      </a:cubicBezTo>
                      <a:cubicBezTo>
                        <a:pt x="134" y="1093"/>
                        <a:pt x="301" y="1293"/>
                        <a:pt x="501" y="1427"/>
                      </a:cubicBezTo>
                      <a:cubicBezTo>
                        <a:pt x="1002" y="1894"/>
                        <a:pt x="1736" y="2160"/>
                        <a:pt x="2069" y="2794"/>
                      </a:cubicBezTo>
                      <a:cubicBezTo>
                        <a:pt x="2303" y="3194"/>
                        <a:pt x="2770" y="3862"/>
                        <a:pt x="2836" y="4362"/>
                      </a:cubicBezTo>
                      <a:cubicBezTo>
                        <a:pt x="2836" y="4362"/>
                        <a:pt x="2836" y="4395"/>
                        <a:pt x="2836" y="4429"/>
                      </a:cubicBezTo>
                      <a:lnTo>
                        <a:pt x="2936" y="4329"/>
                      </a:lnTo>
                      <a:cubicBezTo>
                        <a:pt x="3036" y="4195"/>
                        <a:pt x="3103" y="4062"/>
                        <a:pt x="3237" y="3928"/>
                      </a:cubicBezTo>
                      <a:cubicBezTo>
                        <a:pt x="3320" y="3789"/>
                        <a:pt x="3450" y="3720"/>
                        <a:pt x="3606" y="3720"/>
                      </a:cubicBezTo>
                      <a:cubicBezTo>
                        <a:pt x="3638" y="3720"/>
                        <a:pt x="3670" y="3723"/>
                        <a:pt x="3704" y="3728"/>
                      </a:cubicBezTo>
                      <a:cubicBezTo>
                        <a:pt x="3870" y="3762"/>
                        <a:pt x="3970" y="3895"/>
                        <a:pt x="4004" y="4095"/>
                      </a:cubicBezTo>
                      <a:cubicBezTo>
                        <a:pt x="4071" y="4329"/>
                        <a:pt x="4004" y="4562"/>
                        <a:pt x="3904" y="4796"/>
                      </a:cubicBezTo>
                      <a:cubicBezTo>
                        <a:pt x="3804" y="5062"/>
                        <a:pt x="3704" y="5296"/>
                        <a:pt x="3570" y="5563"/>
                      </a:cubicBezTo>
                      <a:cubicBezTo>
                        <a:pt x="3470" y="5663"/>
                        <a:pt x="3270" y="5596"/>
                        <a:pt x="3137" y="5696"/>
                      </a:cubicBezTo>
                      <a:cubicBezTo>
                        <a:pt x="3270" y="5963"/>
                        <a:pt x="3570" y="6030"/>
                        <a:pt x="3637" y="6330"/>
                      </a:cubicBezTo>
                      <a:cubicBezTo>
                        <a:pt x="3688" y="6508"/>
                        <a:pt x="3623" y="6743"/>
                        <a:pt x="3706" y="6743"/>
                      </a:cubicBezTo>
                      <a:cubicBezTo>
                        <a:pt x="3732" y="6743"/>
                        <a:pt x="3773" y="6720"/>
                        <a:pt x="3837" y="6664"/>
                      </a:cubicBezTo>
                      <a:cubicBezTo>
                        <a:pt x="4004" y="6597"/>
                        <a:pt x="4137" y="6464"/>
                        <a:pt x="4237" y="6330"/>
                      </a:cubicBezTo>
                      <a:cubicBezTo>
                        <a:pt x="4671" y="5630"/>
                        <a:pt x="5071" y="5229"/>
                        <a:pt x="5338" y="4595"/>
                      </a:cubicBezTo>
                      <a:cubicBezTo>
                        <a:pt x="5605" y="4028"/>
                        <a:pt x="5705" y="3428"/>
                        <a:pt x="5705" y="2794"/>
                      </a:cubicBezTo>
                      <a:cubicBezTo>
                        <a:pt x="5572" y="1927"/>
                        <a:pt x="5171" y="1093"/>
                        <a:pt x="4538" y="526"/>
                      </a:cubicBezTo>
                      <a:cubicBezTo>
                        <a:pt x="4071" y="226"/>
                        <a:pt x="3537" y="59"/>
                        <a:pt x="3003" y="59"/>
                      </a:cubicBezTo>
                      <a:cubicBezTo>
                        <a:pt x="2700" y="19"/>
                        <a:pt x="2387" y="1"/>
                        <a:pt x="20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9">
                  <a:extLst>
                    <a:ext uri="{FF2B5EF4-FFF2-40B4-BE49-F238E27FC236}">
                      <a16:creationId xmlns:a16="http://schemas.microsoft.com/office/drawing/2014/main" id="{782892A2-267F-07C1-31F2-4D2B8F72BAF2}"/>
                    </a:ext>
                  </a:extLst>
                </p:cNvPr>
                <p:cNvSpPr/>
                <p:nvPr/>
              </p:nvSpPr>
              <p:spPr>
                <a:xfrm flipH="1">
                  <a:off x="6037224" y="976448"/>
                  <a:ext cx="16372" cy="32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1469" extrusionOk="0">
                      <a:moveTo>
                        <a:pt x="434" y="0"/>
                      </a:moveTo>
                      <a:cubicBezTo>
                        <a:pt x="401" y="0"/>
                        <a:pt x="334" y="34"/>
                        <a:pt x="300" y="67"/>
                      </a:cubicBezTo>
                      <a:cubicBezTo>
                        <a:pt x="267" y="134"/>
                        <a:pt x="234" y="200"/>
                        <a:pt x="200" y="267"/>
                      </a:cubicBezTo>
                      <a:cubicBezTo>
                        <a:pt x="200" y="367"/>
                        <a:pt x="200" y="467"/>
                        <a:pt x="167" y="534"/>
                      </a:cubicBezTo>
                      <a:cubicBezTo>
                        <a:pt x="100" y="634"/>
                        <a:pt x="67" y="634"/>
                        <a:pt x="34" y="667"/>
                      </a:cubicBezTo>
                      <a:cubicBezTo>
                        <a:pt x="0" y="734"/>
                        <a:pt x="34" y="834"/>
                        <a:pt x="100" y="901"/>
                      </a:cubicBezTo>
                      <a:cubicBezTo>
                        <a:pt x="167" y="934"/>
                        <a:pt x="200" y="1001"/>
                        <a:pt x="200" y="1101"/>
                      </a:cubicBezTo>
                      <a:cubicBezTo>
                        <a:pt x="200" y="1168"/>
                        <a:pt x="34" y="1235"/>
                        <a:pt x="34" y="1335"/>
                      </a:cubicBezTo>
                      <a:cubicBezTo>
                        <a:pt x="57" y="1329"/>
                        <a:pt x="80" y="1326"/>
                        <a:pt x="101" y="1326"/>
                      </a:cubicBezTo>
                      <a:cubicBezTo>
                        <a:pt x="200" y="1326"/>
                        <a:pt x="273" y="1386"/>
                        <a:pt x="300" y="1468"/>
                      </a:cubicBezTo>
                      <a:cubicBezTo>
                        <a:pt x="334" y="1435"/>
                        <a:pt x="367" y="1401"/>
                        <a:pt x="401" y="1335"/>
                      </a:cubicBezTo>
                      <a:cubicBezTo>
                        <a:pt x="467" y="1235"/>
                        <a:pt x="467" y="1101"/>
                        <a:pt x="434" y="968"/>
                      </a:cubicBezTo>
                      <a:cubicBezTo>
                        <a:pt x="401" y="934"/>
                        <a:pt x="367" y="868"/>
                        <a:pt x="334" y="834"/>
                      </a:cubicBezTo>
                      <a:cubicBezTo>
                        <a:pt x="300" y="801"/>
                        <a:pt x="300" y="734"/>
                        <a:pt x="334" y="667"/>
                      </a:cubicBezTo>
                      <a:lnTo>
                        <a:pt x="367" y="667"/>
                      </a:lnTo>
                      <a:cubicBezTo>
                        <a:pt x="392" y="716"/>
                        <a:pt x="416" y="747"/>
                        <a:pt x="454" y="747"/>
                      </a:cubicBezTo>
                      <a:cubicBezTo>
                        <a:pt x="467" y="747"/>
                        <a:pt x="483" y="743"/>
                        <a:pt x="501" y="734"/>
                      </a:cubicBezTo>
                      <a:cubicBezTo>
                        <a:pt x="567" y="734"/>
                        <a:pt x="601" y="667"/>
                        <a:pt x="634" y="634"/>
                      </a:cubicBezTo>
                      <a:cubicBezTo>
                        <a:pt x="667" y="501"/>
                        <a:pt x="701" y="401"/>
                        <a:pt x="734" y="267"/>
                      </a:cubicBezTo>
                      <a:cubicBezTo>
                        <a:pt x="734" y="234"/>
                        <a:pt x="701" y="200"/>
                        <a:pt x="701" y="167"/>
                      </a:cubicBezTo>
                      <a:cubicBezTo>
                        <a:pt x="667" y="134"/>
                        <a:pt x="667" y="100"/>
                        <a:pt x="634" y="100"/>
                      </a:cubicBezTo>
                      <a:lnTo>
                        <a:pt x="501" y="34"/>
                      </a:lnTo>
                      <a:cubicBezTo>
                        <a:pt x="501" y="0"/>
                        <a:pt x="467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9">
                  <a:extLst>
                    <a:ext uri="{FF2B5EF4-FFF2-40B4-BE49-F238E27FC236}">
                      <a16:creationId xmlns:a16="http://schemas.microsoft.com/office/drawing/2014/main" id="{112569E2-DA73-1A3C-42D4-6D25A2758186}"/>
                    </a:ext>
                  </a:extLst>
                </p:cNvPr>
                <p:cNvSpPr/>
                <p:nvPr/>
              </p:nvSpPr>
              <p:spPr>
                <a:xfrm flipH="1">
                  <a:off x="5996372" y="921629"/>
                  <a:ext cx="11160" cy="3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1761" extrusionOk="0">
                      <a:moveTo>
                        <a:pt x="133" y="0"/>
                      </a:moveTo>
                      <a:cubicBezTo>
                        <a:pt x="90" y="0"/>
                        <a:pt x="45" y="8"/>
                        <a:pt x="0" y="26"/>
                      </a:cubicBezTo>
                      <a:cubicBezTo>
                        <a:pt x="267" y="460"/>
                        <a:pt x="334" y="793"/>
                        <a:pt x="100" y="1761"/>
                      </a:cubicBezTo>
                      <a:cubicBezTo>
                        <a:pt x="334" y="1427"/>
                        <a:pt x="467" y="1027"/>
                        <a:pt x="467" y="627"/>
                      </a:cubicBezTo>
                      <a:cubicBezTo>
                        <a:pt x="501" y="460"/>
                        <a:pt x="467" y="326"/>
                        <a:pt x="401" y="160"/>
                      </a:cubicBezTo>
                      <a:cubicBezTo>
                        <a:pt x="352" y="62"/>
                        <a:pt x="249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9">
                  <a:extLst>
                    <a:ext uri="{FF2B5EF4-FFF2-40B4-BE49-F238E27FC236}">
                      <a16:creationId xmlns:a16="http://schemas.microsoft.com/office/drawing/2014/main" id="{89983A03-5066-9C2D-29C9-8694CE2CC7AE}"/>
                    </a:ext>
                  </a:extLst>
                </p:cNvPr>
                <p:cNvSpPr/>
                <p:nvPr/>
              </p:nvSpPr>
              <p:spPr>
                <a:xfrm flipH="1">
                  <a:off x="6036489" y="994268"/>
                  <a:ext cx="103311" cy="127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8" h="5739" extrusionOk="0">
                      <a:moveTo>
                        <a:pt x="4204" y="1"/>
                      </a:moveTo>
                      <a:lnTo>
                        <a:pt x="4004" y="68"/>
                      </a:lnTo>
                      <a:cubicBezTo>
                        <a:pt x="4437" y="1469"/>
                        <a:pt x="4237" y="2970"/>
                        <a:pt x="3537" y="4237"/>
                      </a:cubicBezTo>
                      <a:cubicBezTo>
                        <a:pt x="3303" y="4704"/>
                        <a:pt x="2903" y="5105"/>
                        <a:pt x="2469" y="5405"/>
                      </a:cubicBezTo>
                      <a:cubicBezTo>
                        <a:pt x="2244" y="5480"/>
                        <a:pt x="1999" y="5523"/>
                        <a:pt x="1755" y="5523"/>
                      </a:cubicBezTo>
                      <a:cubicBezTo>
                        <a:pt x="1566" y="5523"/>
                        <a:pt x="1377" y="5497"/>
                        <a:pt x="1202" y="5438"/>
                      </a:cubicBezTo>
                      <a:lnTo>
                        <a:pt x="935" y="5405"/>
                      </a:lnTo>
                      <a:cubicBezTo>
                        <a:pt x="668" y="5371"/>
                        <a:pt x="434" y="4904"/>
                        <a:pt x="301" y="4271"/>
                      </a:cubicBezTo>
                      <a:cubicBezTo>
                        <a:pt x="234" y="3870"/>
                        <a:pt x="234" y="3437"/>
                        <a:pt x="301" y="3036"/>
                      </a:cubicBezTo>
                      <a:lnTo>
                        <a:pt x="334" y="2870"/>
                      </a:lnTo>
                      <a:lnTo>
                        <a:pt x="134" y="2836"/>
                      </a:lnTo>
                      <a:lnTo>
                        <a:pt x="101" y="3003"/>
                      </a:lnTo>
                      <a:cubicBezTo>
                        <a:pt x="34" y="3437"/>
                        <a:pt x="1" y="3870"/>
                        <a:pt x="101" y="4304"/>
                      </a:cubicBezTo>
                      <a:cubicBezTo>
                        <a:pt x="134" y="4604"/>
                        <a:pt x="368" y="5538"/>
                        <a:pt x="901" y="5605"/>
                      </a:cubicBezTo>
                      <a:lnTo>
                        <a:pt x="1168" y="5638"/>
                      </a:lnTo>
                      <a:cubicBezTo>
                        <a:pt x="1402" y="5705"/>
                        <a:pt x="1635" y="5738"/>
                        <a:pt x="1869" y="5738"/>
                      </a:cubicBezTo>
                      <a:cubicBezTo>
                        <a:pt x="2102" y="5738"/>
                        <a:pt x="2336" y="5705"/>
                        <a:pt x="2569" y="5605"/>
                      </a:cubicBezTo>
                      <a:cubicBezTo>
                        <a:pt x="3036" y="5305"/>
                        <a:pt x="3470" y="4871"/>
                        <a:pt x="3737" y="4337"/>
                      </a:cubicBezTo>
                      <a:cubicBezTo>
                        <a:pt x="4471" y="3003"/>
                        <a:pt x="4637" y="1469"/>
                        <a:pt x="42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9">
                  <a:extLst>
                    <a:ext uri="{FF2B5EF4-FFF2-40B4-BE49-F238E27FC236}">
                      <a16:creationId xmlns:a16="http://schemas.microsoft.com/office/drawing/2014/main" id="{B6B76A73-12FB-7BBC-EED2-BFD0FD2417B8}"/>
                    </a:ext>
                  </a:extLst>
                </p:cNvPr>
                <p:cNvSpPr/>
                <p:nvPr/>
              </p:nvSpPr>
              <p:spPr>
                <a:xfrm flipH="1">
                  <a:off x="6107814" y="1119097"/>
                  <a:ext cx="314323" cy="396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1" h="17814" extrusionOk="0">
                      <a:moveTo>
                        <a:pt x="14077" y="1"/>
                      </a:moveTo>
                      <a:lnTo>
                        <a:pt x="13843" y="34"/>
                      </a:lnTo>
                      <a:cubicBezTo>
                        <a:pt x="13910" y="935"/>
                        <a:pt x="13643" y="1869"/>
                        <a:pt x="13109" y="2636"/>
                      </a:cubicBezTo>
                      <a:cubicBezTo>
                        <a:pt x="12943" y="2870"/>
                        <a:pt x="12776" y="3103"/>
                        <a:pt x="12609" y="3303"/>
                      </a:cubicBezTo>
                      <a:cubicBezTo>
                        <a:pt x="12242" y="3804"/>
                        <a:pt x="11909" y="4304"/>
                        <a:pt x="11642" y="4871"/>
                      </a:cubicBezTo>
                      <a:cubicBezTo>
                        <a:pt x="11041" y="6105"/>
                        <a:pt x="11075" y="7506"/>
                        <a:pt x="11141" y="8607"/>
                      </a:cubicBezTo>
                      <a:cubicBezTo>
                        <a:pt x="11175" y="8974"/>
                        <a:pt x="11208" y="9341"/>
                        <a:pt x="11241" y="9708"/>
                      </a:cubicBezTo>
                      <a:cubicBezTo>
                        <a:pt x="11375" y="10575"/>
                        <a:pt x="11408" y="11476"/>
                        <a:pt x="11375" y="12376"/>
                      </a:cubicBezTo>
                      <a:cubicBezTo>
                        <a:pt x="11342" y="13611"/>
                        <a:pt x="10841" y="14812"/>
                        <a:pt x="9974" y="15712"/>
                      </a:cubicBezTo>
                      <a:cubicBezTo>
                        <a:pt x="9173" y="16346"/>
                        <a:pt x="8206" y="16713"/>
                        <a:pt x="7205" y="16746"/>
                      </a:cubicBezTo>
                      <a:cubicBezTo>
                        <a:pt x="7046" y="16752"/>
                        <a:pt x="6887" y="16755"/>
                        <a:pt x="6730" y="16755"/>
                      </a:cubicBezTo>
                      <a:cubicBezTo>
                        <a:pt x="5997" y="16755"/>
                        <a:pt x="5284" y="16695"/>
                        <a:pt x="4570" y="16613"/>
                      </a:cubicBezTo>
                      <a:lnTo>
                        <a:pt x="4170" y="16546"/>
                      </a:lnTo>
                      <a:lnTo>
                        <a:pt x="3603" y="16479"/>
                      </a:lnTo>
                      <a:cubicBezTo>
                        <a:pt x="3168" y="16428"/>
                        <a:pt x="2743" y="16376"/>
                        <a:pt x="2337" y="16376"/>
                      </a:cubicBezTo>
                      <a:cubicBezTo>
                        <a:pt x="1433" y="16376"/>
                        <a:pt x="621" y="16632"/>
                        <a:pt x="0" y="17714"/>
                      </a:cubicBezTo>
                      <a:lnTo>
                        <a:pt x="200" y="17814"/>
                      </a:lnTo>
                      <a:cubicBezTo>
                        <a:pt x="742" y="16843"/>
                        <a:pt x="1467" y="16590"/>
                        <a:pt x="2303" y="16590"/>
                      </a:cubicBezTo>
                      <a:cubicBezTo>
                        <a:pt x="2702" y="16590"/>
                        <a:pt x="3127" y="16648"/>
                        <a:pt x="3569" y="16713"/>
                      </a:cubicBezTo>
                      <a:lnTo>
                        <a:pt x="4136" y="16780"/>
                      </a:lnTo>
                      <a:lnTo>
                        <a:pt x="4537" y="16813"/>
                      </a:lnTo>
                      <a:cubicBezTo>
                        <a:pt x="5225" y="16915"/>
                        <a:pt x="5913" y="16958"/>
                        <a:pt x="6586" y="16958"/>
                      </a:cubicBezTo>
                      <a:cubicBezTo>
                        <a:pt x="6794" y="16958"/>
                        <a:pt x="7001" y="16954"/>
                        <a:pt x="7205" y="16946"/>
                      </a:cubicBezTo>
                      <a:cubicBezTo>
                        <a:pt x="8273" y="16913"/>
                        <a:pt x="9273" y="16513"/>
                        <a:pt x="10107" y="15879"/>
                      </a:cubicBezTo>
                      <a:cubicBezTo>
                        <a:pt x="11041" y="14945"/>
                        <a:pt x="11542" y="13711"/>
                        <a:pt x="11575" y="12410"/>
                      </a:cubicBezTo>
                      <a:cubicBezTo>
                        <a:pt x="11608" y="11476"/>
                        <a:pt x="11575" y="10575"/>
                        <a:pt x="11442" y="9675"/>
                      </a:cubicBezTo>
                      <a:cubicBezTo>
                        <a:pt x="11408" y="9341"/>
                        <a:pt x="11375" y="8974"/>
                        <a:pt x="11375" y="8607"/>
                      </a:cubicBezTo>
                      <a:cubicBezTo>
                        <a:pt x="11275" y="7540"/>
                        <a:pt x="11275" y="6139"/>
                        <a:pt x="11809" y="4938"/>
                      </a:cubicBezTo>
                      <a:cubicBezTo>
                        <a:pt x="12109" y="4404"/>
                        <a:pt x="12409" y="3904"/>
                        <a:pt x="12776" y="3437"/>
                      </a:cubicBezTo>
                      <a:cubicBezTo>
                        <a:pt x="12943" y="3203"/>
                        <a:pt x="13109" y="2970"/>
                        <a:pt x="13276" y="2736"/>
                      </a:cubicBezTo>
                      <a:cubicBezTo>
                        <a:pt x="13843" y="1936"/>
                        <a:pt x="14110" y="968"/>
                        <a:pt x="140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9">
                  <a:extLst>
                    <a:ext uri="{FF2B5EF4-FFF2-40B4-BE49-F238E27FC236}">
                      <a16:creationId xmlns:a16="http://schemas.microsoft.com/office/drawing/2014/main" id="{83671F44-5DE4-D817-BE43-DC9CF12B5669}"/>
                    </a:ext>
                  </a:extLst>
                </p:cNvPr>
                <p:cNvSpPr/>
                <p:nvPr/>
              </p:nvSpPr>
              <p:spPr>
                <a:xfrm flipH="1">
                  <a:off x="6120444" y="950030"/>
                  <a:ext cx="29759" cy="60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2721" extrusionOk="0">
                      <a:moveTo>
                        <a:pt x="995" y="1"/>
                      </a:moveTo>
                      <a:cubicBezTo>
                        <a:pt x="938" y="1"/>
                        <a:pt x="883" y="44"/>
                        <a:pt x="901" y="119"/>
                      </a:cubicBezTo>
                      <a:cubicBezTo>
                        <a:pt x="935" y="219"/>
                        <a:pt x="968" y="286"/>
                        <a:pt x="1002" y="352"/>
                      </a:cubicBezTo>
                      <a:cubicBezTo>
                        <a:pt x="1035" y="419"/>
                        <a:pt x="1068" y="519"/>
                        <a:pt x="1068" y="619"/>
                      </a:cubicBezTo>
                      <a:cubicBezTo>
                        <a:pt x="1035" y="719"/>
                        <a:pt x="968" y="819"/>
                        <a:pt x="868" y="919"/>
                      </a:cubicBezTo>
                      <a:lnTo>
                        <a:pt x="168" y="1620"/>
                      </a:lnTo>
                      <a:cubicBezTo>
                        <a:pt x="34" y="1720"/>
                        <a:pt x="1" y="1853"/>
                        <a:pt x="1" y="2020"/>
                      </a:cubicBezTo>
                      <a:cubicBezTo>
                        <a:pt x="34" y="2120"/>
                        <a:pt x="101" y="2187"/>
                        <a:pt x="201" y="2254"/>
                      </a:cubicBezTo>
                      <a:cubicBezTo>
                        <a:pt x="434" y="2421"/>
                        <a:pt x="701" y="2554"/>
                        <a:pt x="935" y="2721"/>
                      </a:cubicBezTo>
                      <a:lnTo>
                        <a:pt x="1002" y="2721"/>
                      </a:lnTo>
                      <a:cubicBezTo>
                        <a:pt x="1135" y="2721"/>
                        <a:pt x="1168" y="2587"/>
                        <a:pt x="1068" y="2521"/>
                      </a:cubicBezTo>
                      <a:cubicBezTo>
                        <a:pt x="835" y="2387"/>
                        <a:pt x="568" y="2220"/>
                        <a:pt x="334" y="2054"/>
                      </a:cubicBezTo>
                      <a:cubicBezTo>
                        <a:pt x="301" y="2020"/>
                        <a:pt x="268" y="1987"/>
                        <a:pt x="234" y="1954"/>
                      </a:cubicBezTo>
                      <a:cubicBezTo>
                        <a:pt x="201" y="1887"/>
                        <a:pt x="268" y="1820"/>
                        <a:pt x="334" y="1753"/>
                      </a:cubicBezTo>
                      <a:lnTo>
                        <a:pt x="1002" y="1053"/>
                      </a:lnTo>
                      <a:cubicBezTo>
                        <a:pt x="1268" y="853"/>
                        <a:pt x="1335" y="519"/>
                        <a:pt x="1168" y="252"/>
                      </a:cubicBezTo>
                      <a:cubicBezTo>
                        <a:pt x="1135" y="186"/>
                        <a:pt x="1135" y="152"/>
                        <a:pt x="1102" y="86"/>
                      </a:cubicBezTo>
                      <a:cubicBezTo>
                        <a:pt x="1087" y="27"/>
                        <a:pt x="1040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9">
                  <a:extLst>
                    <a:ext uri="{FF2B5EF4-FFF2-40B4-BE49-F238E27FC236}">
                      <a16:creationId xmlns:a16="http://schemas.microsoft.com/office/drawing/2014/main" id="{BA2618A8-CA2D-E1C3-77CA-26202D6C6C39}"/>
                    </a:ext>
                  </a:extLst>
                </p:cNvPr>
                <p:cNvSpPr/>
                <p:nvPr/>
              </p:nvSpPr>
              <p:spPr>
                <a:xfrm flipH="1">
                  <a:off x="6043172" y="1176321"/>
                  <a:ext cx="167218" cy="191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7" h="8607" extrusionOk="0">
                      <a:moveTo>
                        <a:pt x="1" y="0"/>
                      </a:moveTo>
                      <a:lnTo>
                        <a:pt x="2169" y="8607"/>
                      </a:lnTo>
                      <a:lnTo>
                        <a:pt x="7506" y="8607"/>
                      </a:lnTo>
                      <a:lnTo>
                        <a:pt x="533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9">
                  <a:extLst>
                    <a:ext uri="{FF2B5EF4-FFF2-40B4-BE49-F238E27FC236}">
                      <a16:creationId xmlns:a16="http://schemas.microsoft.com/office/drawing/2014/main" id="{52F660A1-749B-84BA-B98C-3F56C0C59A1B}"/>
                    </a:ext>
                  </a:extLst>
                </p:cNvPr>
                <p:cNvSpPr/>
                <p:nvPr/>
              </p:nvSpPr>
              <p:spPr>
                <a:xfrm flipH="1">
                  <a:off x="5905713" y="1212697"/>
                  <a:ext cx="224421" cy="16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5" h="7213" extrusionOk="0">
                      <a:moveTo>
                        <a:pt x="2420" y="0"/>
                      </a:moveTo>
                      <a:cubicBezTo>
                        <a:pt x="2414" y="0"/>
                        <a:pt x="2408" y="1"/>
                        <a:pt x="2402" y="2"/>
                      </a:cubicBezTo>
                      <a:cubicBezTo>
                        <a:pt x="2302" y="2"/>
                        <a:pt x="2202" y="35"/>
                        <a:pt x="2102" y="69"/>
                      </a:cubicBezTo>
                      <a:lnTo>
                        <a:pt x="2302" y="836"/>
                      </a:lnTo>
                      <a:cubicBezTo>
                        <a:pt x="2302" y="836"/>
                        <a:pt x="2469" y="1370"/>
                        <a:pt x="2469" y="1370"/>
                      </a:cubicBezTo>
                      <a:cubicBezTo>
                        <a:pt x="2169" y="1403"/>
                        <a:pt x="1902" y="1436"/>
                        <a:pt x="1635" y="1470"/>
                      </a:cubicBezTo>
                      <a:cubicBezTo>
                        <a:pt x="1135" y="1470"/>
                        <a:pt x="668" y="1536"/>
                        <a:pt x="234" y="1703"/>
                      </a:cubicBezTo>
                      <a:cubicBezTo>
                        <a:pt x="134" y="1737"/>
                        <a:pt x="0" y="1803"/>
                        <a:pt x="0" y="1903"/>
                      </a:cubicBezTo>
                      <a:cubicBezTo>
                        <a:pt x="0" y="2003"/>
                        <a:pt x="67" y="2237"/>
                        <a:pt x="167" y="2237"/>
                      </a:cubicBezTo>
                      <a:cubicBezTo>
                        <a:pt x="534" y="2304"/>
                        <a:pt x="568" y="2270"/>
                        <a:pt x="968" y="2370"/>
                      </a:cubicBezTo>
                      <a:cubicBezTo>
                        <a:pt x="701" y="2470"/>
                        <a:pt x="668" y="2771"/>
                        <a:pt x="834" y="2971"/>
                      </a:cubicBezTo>
                      <a:cubicBezTo>
                        <a:pt x="968" y="3104"/>
                        <a:pt x="1201" y="3138"/>
                        <a:pt x="1268" y="3304"/>
                      </a:cubicBezTo>
                      <a:cubicBezTo>
                        <a:pt x="1301" y="3471"/>
                        <a:pt x="1201" y="3805"/>
                        <a:pt x="1301" y="3871"/>
                      </a:cubicBezTo>
                      <a:cubicBezTo>
                        <a:pt x="1368" y="3971"/>
                        <a:pt x="1602" y="3938"/>
                        <a:pt x="1702" y="3971"/>
                      </a:cubicBezTo>
                      <a:cubicBezTo>
                        <a:pt x="1802" y="4038"/>
                        <a:pt x="1835" y="4172"/>
                        <a:pt x="1902" y="4238"/>
                      </a:cubicBezTo>
                      <a:cubicBezTo>
                        <a:pt x="1997" y="4349"/>
                        <a:pt x="2143" y="4385"/>
                        <a:pt x="2304" y="4385"/>
                      </a:cubicBezTo>
                      <a:cubicBezTo>
                        <a:pt x="2482" y="4385"/>
                        <a:pt x="2678" y="4340"/>
                        <a:pt x="2836" y="4305"/>
                      </a:cubicBezTo>
                      <a:cubicBezTo>
                        <a:pt x="3236" y="4205"/>
                        <a:pt x="3670" y="4072"/>
                        <a:pt x="4070" y="3938"/>
                      </a:cubicBezTo>
                      <a:lnTo>
                        <a:pt x="4203" y="3905"/>
                      </a:lnTo>
                      <a:cubicBezTo>
                        <a:pt x="4270" y="3938"/>
                        <a:pt x="4670" y="4238"/>
                        <a:pt x="4737" y="4305"/>
                      </a:cubicBezTo>
                      <a:cubicBezTo>
                        <a:pt x="5271" y="4972"/>
                        <a:pt x="5504" y="5539"/>
                        <a:pt x="6138" y="6073"/>
                      </a:cubicBezTo>
                      <a:cubicBezTo>
                        <a:pt x="6862" y="6702"/>
                        <a:pt x="7318" y="7213"/>
                        <a:pt x="8068" y="7213"/>
                      </a:cubicBezTo>
                      <a:cubicBezTo>
                        <a:pt x="8113" y="7213"/>
                        <a:pt x="8159" y="7211"/>
                        <a:pt x="8206" y="7207"/>
                      </a:cubicBezTo>
                      <a:cubicBezTo>
                        <a:pt x="8807" y="7207"/>
                        <a:pt x="8873" y="7074"/>
                        <a:pt x="9307" y="6673"/>
                      </a:cubicBezTo>
                      <a:cubicBezTo>
                        <a:pt x="9841" y="6073"/>
                        <a:pt x="10074" y="5272"/>
                        <a:pt x="9874" y="4505"/>
                      </a:cubicBezTo>
                      <a:cubicBezTo>
                        <a:pt x="9641" y="3871"/>
                        <a:pt x="9140" y="3338"/>
                        <a:pt x="8507" y="3104"/>
                      </a:cubicBezTo>
                      <a:cubicBezTo>
                        <a:pt x="7539" y="2704"/>
                        <a:pt x="6572" y="2237"/>
                        <a:pt x="5638" y="1737"/>
                      </a:cubicBezTo>
                      <a:cubicBezTo>
                        <a:pt x="5171" y="1470"/>
                        <a:pt x="4871" y="1636"/>
                        <a:pt x="3970" y="969"/>
                      </a:cubicBezTo>
                      <a:cubicBezTo>
                        <a:pt x="3670" y="803"/>
                        <a:pt x="3336" y="636"/>
                        <a:pt x="3003" y="502"/>
                      </a:cubicBezTo>
                      <a:cubicBezTo>
                        <a:pt x="2842" y="438"/>
                        <a:pt x="2587" y="0"/>
                        <a:pt x="2420" y="0"/>
                      </a:cubicBezTo>
                      <a:close/>
                    </a:path>
                  </a:pathLst>
                </a:custGeom>
                <a:solidFill>
                  <a:srgbClr val="F0BA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9">
                  <a:extLst>
                    <a:ext uri="{FF2B5EF4-FFF2-40B4-BE49-F238E27FC236}">
                      <a16:creationId xmlns:a16="http://schemas.microsoft.com/office/drawing/2014/main" id="{1663224D-AE06-4A3D-FF41-36604444914C}"/>
                    </a:ext>
                  </a:extLst>
                </p:cNvPr>
                <p:cNvSpPr/>
                <p:nvPr/>
              </p:nvSpPr>
              <p:spPr>
                <a:xfrm flipH="1">
                  <a:off x="5885665" y="1087890"/>
                  <a:ext cx="134496" cy="285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12837" extrusionOk="0">
                      <a:moveTo>
                        <a:pt x="793" y="1"/>
                      </a:moveTo>
                      <a:cubicBezTo>
                        <a:pt x="630" y="1"/>
                        <a:pt x="467" y="45"/>
                        <a:pt x="334" y="134"/>
                      </a:cubicBezTo>
                      <a:cubicBezTo>
                        <a:pt x="34" y="301"/>
                        <a:pt x="0" y="968"/>
                        <a:pt x="34" y="1302"/>
                      </a:cubicBezTo>
                      <a:cubicBezTo>
                        <a:pt x="467" y="4538"/>
                        <a:pt x="2169" y="4237"/>
                        <a:pt x="1735" y="10375"/>
                      </a:cubicBezTo>
                      <a:cubicBezTo>
                        <a:pt x="1702" y="10942"/>
                        <a:pt x="1835" y="11509"/>
                        <a:pt x="2102" y="12043"/>
                      </a:cubicBezTo>
                      <a:cubicBezTo>
                        <a:pt x="2362" y="12477"/>
                        <a:pt x="2522" y="12836"/>
                        <a:pt x="2975" y="12836"/>
                      </a:cubicBezTo>
                      <a:cubicBezTo>
                        <a:pt x="3043" y="12836"/>
                        <a:pt x="3119" y="12828"/>
                        <a:pt x="3203" y="12810"/>
                      </a:cubicBezTo>
                      <a:cubicBezTo>
                        <a:pt x="3903" y="12710"/>
                        <a:pt x="4504" y="12410"/>
                        <a:pt x="5004" y="11943"/>
                      </a:cubicBezTo>
                      <a:cubicBezTo>
                        <a:pt x="6038" y="10609"/>
                        <a:pt x="5671" y="8707"/>
                        <a:pt x="5304" y="7173"/>
                      </a:cubicBezTo>
                      <a:cubicBezTo>
                        <a:pt x="5037" y="5972"/>
                        <a:pt x="4670" y="4804"/>
                        <a:pt x="4270" y="3670"/>
                      </a:cubicBezTo>
                      <a:cubicBezTo>
                        <a:pt x="4037" y="2903"/>
                        <a:pt x="3603" y="1569"/>
                        <a:pt x="3036" y="968"/>
                      </a:cubicBezTo>
                      <a:cubicBezTo>
                        <a:pt x="2502" y="401"/>
                        <a:pt x="1802" y="68"/>
                        <a:pt x="1034" y="34"/>
                      </a:cubicBezTo>
                      <a:cubicBezTo>
                        <a:pt x="957" y="12"/>
                        <a:pt x="875" y="1"/>
                        <a:pt x="7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ACEC81F-B9DF-E5D3-E0D0-D3584BFF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8" y="26075"/>
            <a:ext cx="5060336" cy="976500"/>
          </a:xfrm>
        </p:spPr>
        <p:txBody>
          <a:bodyPr/>
          <a:lstStyle/>
          <a:p>
            <a:r>
              <a:rPr lang="en-US" sz="3600" dirty="0"/>
              <a:t>Renal disease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66C352-6D12-308F-EED0-28675CD466B9}"/>
              </a:ext>
            </a:extLst>
          </p:cNvPr>
          <p:cNvSpPr txBox="1"/>
          <p:nvPr/>
        </p:nvSpPr>
        <p:spPr>
          <a:xfrm>
            <a:off x="20178" y="726823"/>
            <a:ext cx="53203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Jockey One" panose="020B0604020202020204" charset="-18"/>
              </a:rPr>
              <a:t>Renal disease</a:t>
            </a:r>
          </a:p>
          <a:p>
            <a:r>
              <a:rPr lang="en-US" dirty="0">
                <a:latin typeface="Jockey One" panose="020B0604020202020204" charset="-18"/>
              </a:rPr>
              <a:t>Scleroderma renal crisis</a:t>
            </a:r>
          </a:p>
          <a:p>
            <a:r>
              <a:rPr lang="en-US" dirty="0">
                <a:latin typeface="Jockey One" panose="020B0604020202020204" charset="-18"/>
              </a:rPr>
              <a:t>ACE inhibitors (</a:t>
            </a:r>
            <a:r>
              <a:rPr lang="en-US" dirty="0" err="1">
                <a:latin typeface="Jockey One" panose="020B0604020202020204" charset="-18"/>
              </a:rPr>
              <a:t>ACEls</a:t>
            </a:r>
            <a:r>
              <a:rPr lang="en-US" dirty="0">
                <a:latin typeface="Jockey One" panose="020B0604020202020204" charset="-18"/>
              </a:rPr>
              <a:t>) are the mainstay of therapy</a:t>
            </a:r>
          </a:p>
          <a:p>
            <a:r>
              <a:rPr lang="en-US" dirty="0">
                <a:latin typeface="Jockey One" panose="020B0604020202020204" charset="-18"/>
              </a:rPr>
              <a:t>Captopril is most commonly used</a:t>
            </a:r>
          </a:p>
          <a:p>
            <a:r>
              <a:rPr lang="en-US" dirty="0">
                <a:latin typeface="Jockey One" panose="020B0604020202020204" charset="-18"/>
              </a:rPr>
              <a:t>Chronic kidney disease: See "Management of CKD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097350F7-ACD2-EAB7-8B82-7FD236FC9ACD}"/>
              </a:ext>
            </a:extLst>
          </p:cNvPr>
          <p:cNvSpPr txBox="1">
            <a:spLocks/>
          </p:cNvSpPr>
          <p:nvPr/>
        </p:nvSpPr>
        <p:spPr>
          <a:xfrm>
            <a:off x="-39249" y="1751567"/>
            <a:ext cx="5060336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Jockey One"/>
              <a:buNone/>
              <a:defRPr sz="5300" b="1" i="0" u="none" strike="noStrike" cap="none">
                <a:solidFill>
                  <a:schemeClr val="dk1"/>
                </a:solidFill>
                <a:latin typeface="Jockey One"/>
                <a:ea typeface="Jockey One"/>
                <a:cs typeface="Jockey One"/>
                <a:sym typeface="Jockey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ecular One"/>
              <a:buNone/>
              <a:defRPr sz="5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ecular One"/>
              <a:buNone/>
              <a:defRPr sz="5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ecular One"/>
              <a:buNone/>
              <a:defRPr sz="5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ecular One"/>
              <a:buNone/>
              <a:defRPr sz="5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ecular One"/>
              <a:buNone/>
              <a:defRPr sz="5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ecular One"/>
              <a:buNone/>
              <a:defRPr sz="5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ecular One"/>
              <a:buNone/>
              <a:defRPr sz="5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Secular One"/>
              <a:buNone/>
              <a:defRPr sz="50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r>
              <a:rPr lang="en-US" sz="3600" dirty="0"/>
              <a:t>Cardiopulmonary disease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E9B8A-8B88-795E-C3CD-BE9B640D7CD9}"/>
              </a:ext>
            </a:extLst>
          </p:cNvPr>
          <p:cNvSpPr txBox="1"/>
          <p:nvPr/>
        </p:nvSpPr>
        <p:spPr>
          <a:xfrm>
            <a:off x="-21035" y="2415069"/>
            <a:ext cx="5320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Jockey One" panose="020B0604020202020204" charset="-18"/>
              </a:rPr>
              <a:t>Manage specific cardiac and/or pulmonary conditions depending on manifestations </a:t>
            </a:r>
          </a:p>
          <a:p>
            <a:endParaRPr lang="en-US" dirty="0">
              <a:latin typeface="Jockey One" panose="020B0604020202020204" charset="-18"/>
            </a:endParaRPr>
          </a:p>
          <a:p>
            <a:r>
              <a:rPr lang="en-US" dirty="0">
                <a:latin typeface="Jockey One" panose="020B0604020202020204" charset="-18"/>
              </a:rPr>
              <a:t>Pulmonary hypertension</a:t>
            </a:r>
          </a:p>
          <a:p>
            <a:r>
              <a:rPr lang="en-US" dirty="0">
                <a:latin typeface="Jockey One" panose="020B0604020202020204" charset="-18"/>
              </a:rPr>
              <a:t>    ***E.g., combination of </a:t>
            </a:r>
            <a:r>
              <a:rPr lang="en-US" dirty="0" err="1">
                <a:latin typeface="Jockey One" panose="020B0604020202020204" charset="-18"/>
              </a:rPr>
              <a:t>ambrisentan</a:t>
            </a:r>
            <a:r>
              <a:rPr lang="en-US" dirty="0">
                <a:latin typeface="Jockey One" panose="020B0604020202020204" charset="-18"/>
              </a:rPr>
              <a:t> and tadalafil</a:t>
            </a:r>
          </a:p>
          <a:p>
            <a:endParaRPr lang="en-US" dirty="0">
              <a:latin typeface="Jockey One" panose="020B0604020202020204" charset="-18"/>
            </a:endParaRPr>
          </a:p>
          <a:p>
            <a:r>
              <a:rPr lang="en-US" dirty="0">
                <a:latin typeface="Jockey One" panose="020B0604020202020204" charset="-18"/>
              </a:rPr>
              <a:t>    ***Interstitial lung disease: systemic immunomodulatory medications, e.g.,             mycophenolate mofetil </a:t>
            </a:r>
          </a:p>
        </p:txBody>
      </p:sp>
    </p:spTree>
    <p:extLst>
      <p:ext uri="{BB962C8B-B14F-4D97-AF65-F5344CB8AC3E}">
        <p14:creationId xmlns:p14="http://schemas.microsoft.com/office/powerpoint/2010/main" val="1623156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p64"/>
          <p:cNvSpPr txBox="1">
            <a:spLocks noGrp="1"/>
          </p:cNvSpPr>
          <p:nvPr>
            <p:ph type="title"/>
          </p:nvPr>
        </p:nvSpPr>
        <p:spPr>
          <a:xfrm>
            <a:off x="1150950" y="124068"/>
            <a:ext cx="6842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grpSp>
        <p:nvGrpSpPr>
          <p:cNvPr id="2913" name="Google Shape;2913;p64"/>
          <p:cNvGrpSpPr/>
          <p:nvPr/>
        </p:nvGrpSpPr>
        <p:grpSpPr>
          <a:xfrm>
            <a:off x="7924930" y="539512"/>
            <a:ext cx="782783" cy="4603876"/>
            <a:chOff x="7924930" y="539512"/>
            <a:chExt cx="782783" cy="4603876"/>
          </a:xfrm>
        </p:grpSpPr>
        <p:grpSp>
          <p:nvGrpSpPr>
            <p:cNvPr id="2914" name="Google Shape;2914;p64"/>
            <p:cNvGrpSpPr/>
            <p:nvPr/>
          </p:nvGrpSpPr>
          <p:grpSpPr>
            <a:xfrm>
              <a:off x="7924930" y="2215797"/>
              <a:ext cx="782783" cy="2927591"/>
              <a:chOff x="1626750" y="3427975"/>
              <a:chExt cx="395425" cy="1478880"/>
            </a:xfrm>
          </p:grpSpPr>
          <p:sp>
            <p:nvSpPr>
              <p:cNvPr id="2915" name="Google Shape;2915;p64"/>
              <p:cNvSpPr/>
              <p:nvPr/>
            </p:nvSpPr>
            <p:spPr>
              <a:xfrm>
                <a:off x="1985853" y="3443165"/>
                <a:ext cx="11900" cy="146369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8972" extrusionOk="0">
                    <a:moveTo>
                      <a:pt x="0" y="0"/>
                    </a:moveTo>
                    <a:lnTo>
                      <a:pt x="0" y="18971"/>
                    </a:lnTo>
                    <a:lnTo>
                      <a:pt x="475" y="1897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64"/>
              <p:cNvSpPr/>
              <p:nvPr/>
            </p:nvSpPr>
            <p:spPr>
              <a:xfrm>
                <a:off x="1789119" y="3443165"/>
                <a:ext cx="11925" cy="146369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8972" extrusionOk="0">
                    <a:moveTo>
                      <a:pt x="1" y="0"/>
                    </a:moveTo>
                    <a:lnTo>
                      <a:pt x="1" y="18971"/>
                    </a:lnTo>
                    <a:lnTo>
                      <a:pt x="476" y="18971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64"/>
              <p:cNvSpPr/>
              <p:nvPr/>
            </p:nvSpPr>
            <p:spPr>
              <a:xfrm>
                <a:off x="1626750" y="3427975"/>
                <a:ext cx="3954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1215" extrusionOk="0">
                    <a:moveTo>
                      <a:pt x="1" y="0"/>
                    </a:moveTo>
                    <a:lnTo>
                      <a:pt x="1" y="1215"/>
                    </a:lnTo>
                    <a:lnTo>
                      <a:pt x="15816" y="1215"/>
                    </a:lnTo>
                    <a:lnTo>
                      <a:pt x="158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64"/>
              <p:cNvSpPr/>
              <p:nvPr/>
            </p:nvSpPr>
            <p:spPr>
              <a:xfrm>
                <a:off x="1793100" y="3479125"/>
                <a:ext cx="201025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3328" extrusionOk="0">
                    <a:moveTo>
                      <a:pt x="159" y="0"/>
                    </a:moveTo>
                    <a:lnTo>
                      <a:pt x="0" y="476"/>
                    </a:lnTo>
                    <a:lnTo>
                      <a:pt x="7868" y="3327"/>
                    </a:lnTo>
                    <a:lnTo>
                      <a:pt x="8040" y="2865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64"/>
              <p:cNvSpPr/>
              <p:nvPr/>
            </p:nvSpPr>
            <p:spPr>
              <a:xfrm>
                <a:off x="1793100" y="3575825"/>
                <a:ext cx="201025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3315" extrusionOk="0">
                    <a:moveTo>
                      <a:pt x="159" y="0"/>
                    </a:moveTo>
                    <a:lnTo>
                      <a:pt x="0" y="462"/>
                    </a:lnTo>
                    <a:lnTo>
                      <a:pt x="7868" y="3314"/>
                    </a:lnTo>
                    <a:lnTo>
                      <a:pt x="8040" y="285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64"/>
              <p:cNvSpPr/>
              <p:nvPr/>
            </p:nvSpPr>
            <p:spPr>
              <a:xfrm>
                <a:off x="1793100" y="3672200"/>
                <a:ext cx="201025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3328" extrusionOk="0">
                    <a:moveTo>
                      <a:pt x="159" y="0"/>
                    </a:moveTo>
                    <a:lnTo>
                      <a:pt x="0" y="462"/>
                    </a:lnTo>
                    <a:lnTo>
                      <a:pt x="7868" y="3327"/>
                    </a:lnTo>
                    <a:lnTo>
                      <a:pt x="8040" y="285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64"/>
              <p:cNvSpPr/>
              <p:nvPr/>
            </p:nvSpPr>
            <p:spPr>
              <a:xfrm>
                <a:off x="1792775" y="3479775"/>
                <a:ext cx="201000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315" extrusionOk="0">
                    <a:moveTo>
                      <a:pt x="7868" y="1"/>
                    </a:moveTo>
                    <a:lnTo>
                      <a:pt x="0" y="2852"/>
                    </a:lnTo>
                    <a:lnTo>
                      <a:pt x="172" y="3314"/>
                    </a:lnTo>
                    <a:lnTo>
                      <a:pt x="8040" y="463"/>
                    </a:lnTo>
                    <a:lnTo>
                      <a:pt x="7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64"/>
              <p:cNvSpPr/>
              <p:nvPr/>
            </p:nvSpPr>
            <p:spPr>
              <a:xfrm>
                <a:off x="1792775" y="3576150"/>
                <a:ext cx="20100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328" extrusionOk="0">
                    <a:moveTo>
                      <a:pt x="7868" y="1"/>
                    </a:moveTo>
                    <a:lnTo>
                      <a:pt x="0" y="2865"/>
                    </a:lnTo>
                    <a:lnTo>
                      <a:pt x="172" y="3327"/>
                    </a:lnTo>
                    <a:lnTo>
                      <a:pt x="8040" y="463"/>
                    </a:lnTo>
                    <a:lnTo>
                      <a:pt x="7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64"/>
              <p:cNvSpPr/>
              <p:nvPr/>
            </p:nvSpPr>
            <p:spPr>
              <a:xfrm>
                <a:off x="1792775" y="3672850"/>
                <a:ext cx="201000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315" extrusionOk="0">
                    <a:moveTo>
                      <a:pt x="7868" y="1"/>
                    </a:moveTo>
                    <a:lnTo>
                      <a:pt x="0" y="2852"/>
                    </a:lnTo>
                    <a:lnTo>
                      <a:pt x="172" y="3314"/>
                    </a:lnTo>
                    <a:lnTo>
                      <a:pt x="8040" y="463"/>
                    </a:lnTo>
                    <a:lnTo>
                      <a:pt x="7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4" name="Google Shape;2924;p64"/>
            <p:cNvGrpSpPr/>
            <p:nvPr/>
          </p:nvGrpSpPr>
          <p:grpSpPr>
            <a:xfrm>
              <a:off x="8006348" y="539512"/>
              <a:ext cx="621198" cy="1676319"/>
              <a:chOff x="8006348" y="539512"/>
              <a:chExt cx="621198" cy="1676319"/>
            </a:xfrm>
          </p:grpSpPr>
          <p:sp>
            <p:nvSpPr>
              <p:cNvPr id="2925" name="Google Shape;2925;p64"/>
              <p:cNvSpPr/>
              <p:nvPr/>
            </p:nvSpPr>
            <p:spPr>
              <a:xfrm>
                <a:off x="8384542" y="2127040"/>
                <a:ext cx="156262" cy="88791"/>
              </a:xfrm>
              <a:custGeom>
                <a:avLst/>
                <a:gdLst/>
                <a:ahLst/>
                <a:cxnLst/>
                <a:rect l="l" t="t" r="r" b="b"/>
                <a:pathLst>
                  <a:path w="10760" h="6114" extrusionOk="0">
                    <a:moveTo>
                      <a:pt x="8908" y="0"/>
                    </a:moveTo>
                    <a:lnTo>
                      <a:pt x="5100" y="699"/>
                    </a:lnTo>
                    <a:cubicBezTo>
                      <a:pt x="5100" y="699"/>
                      <a:pt x="4367" y="2236"/>
                      <a:pt x="3738" y="2620"/>
                    </a:cubicBezTo>
                    <a:cubicBezTo>
                      <a:pt x="2900" y="3179"/>
                      <a:pt x="1956" y="3633"/>
                      <a:pt x="1013" y="4017"/>
                    </a:cubicBezTo>
                    <a:cubicBezTo>
                      <a:pt x="0" y="4402"/>
                      <a:pt x="175" y="6113"/>
                      <a:pt x="175" y="6113"/>
                    </a:cubicBezTo>
                    <a:lnTo>
                      <a:pt x="8244" y="6113"/>
                    </a:lnTo>
                    <a:lnTo>
                      <a:pt x="8838" y="5030"/>
                    </a:lnTo>
                    <a:lnTo>
                      <a:pt x="8838" y="6113"/>
                    </a:lnTo>
                    <a:lnTo>
                      <a:pt x="10759" y="6113"/>
                    </a:lnTo>
                    <a:cubicBezTo>
                      <a:pt x="10759" y="3528"/>
                      <a:pt x="10026" y="3528"/>
                      <a:pt x="9327" y="2550"/>
                    </a:cubicBezTo>
                    <a:cubicBezTo>
                      <a:pt x="8663" y="1607"/>
                      <a:pt x="8908" y="1"/>
                      <a:pt x="89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64"/>
              <p:cNvSpPr/>
              <p:nvPr/>
            </p:nvSpPr>
            <p:spPr>
              <a:xfrm>
                <a:off x="8173512" y="2127040"/>
                <a:ext cx="156756" cy="8879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6114" extrusionOk="0">
                    <a:moveTo>
                      <a:pt x="8908" y="0"/>
                    </a:moveTo>
                    <a:lnTo>
                      <a:pt x="5100" y="699"/>
                    </a:lnTo>
                    <a:cubicBezTo>
                      <a:pt x="5100" y="699"/>
                      <a:pt x="4367" y="2236"/>
                      <a:pt x="3773" y="2620"/>
                    </a:cubicBezTo>
                    <a:cubicBezTo>
                      <a:pt x="2899" y="3179"/>
                      <a:pt x="1991" y="3633"/>
                      <a:pt x="1013" y="4017"/>
                    </a:cubicBezTo>
                    <a:cubicBezTo>
                      <a:pt x="0" y="4402"/>
                      <a:pt x="210" y="6113"/>
                      <a:pt x="210" y="6113"/>
                    </a:cubicBezTo>
                    <a:lnTo>
                      <a:pt x="8279" y="6113"/>
                    </a:lnTo>
                    <a:lnTo>
                      <a:pt x="8873" y="5030"/>
                    </a:lnTo>
                    <a:lnTo>
                      <a:pt x="8873" y="6113"/>
                    </a:lnTo>
                    <a:lnTo>
                      <a:pt x="10794" y="6113"/>
                    </a:lnTo>
                    <a:cubicBezTo>
                      <a:pt x="10794" y="3528"/>
                      <a:pt x="10060" y="3528"/>
                      <a:pt x="9362" y="2550"/>
                    </a:cubicBezTo>
                    <a:cubicBezTo>
                      <a:pt x="8663" y="1607"/>
                      <a:pt x="8907" y="1"/>
                      <a:pt x="89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64"/>
              <p:cNvSpPr/>
              <p:nvPr/>
            </p:nvSpPr>
            <p:spPr>
              <a:xfrm>
                <a:off x="8180100" y="1237425"/>
                <a:ext cx="343951" cy="916555"/>
              </a:xfrm>
              <a:custGeom>
                <a:avLst/>
                <a:gdLst/>
                <a:ahLst/>
                <a:cxnLst/>
                <a:rect l="l" t="t" r="r" b="b"/>
                <a:pathLst>
                  <a:path w="23684" h="61898" extrusionOk="0">
                    <a:moveTo>
                      <a:pt x="16697" y="0"/>
                    </a:moveTo>
                    <a:lnTo>
                      <a:pt x="804" y="2166"/>
                    </a:lnTo>
                    <a:cubicBezTo>
                      <a:pt x="0" y="3284"/>
                      <a:pt x="3528" y="61618"/>
                      <a:pt x="3528" y="61618"/>
                    </a:cubicBezTo>
                    <a:lnTo>
                      <a:pt x="10514" y="61618"/>
                    </a:lnTo>
                    <a:lnTo>
                      <a:pt x="10969" y="28399"/>
                    </a:lnTo>
                    <a:lnTo>
                      <a:pt x="17570" y="61898"/>
                    </a:lnTo>
                    <a:lnTo>
                      <a:pt x="23683" y="61304"/>
                    </a:lnTo>
                    <a:cubicBezTo>
                      <a:pt x="23683" y="61304"/>
                      <a:pt x="21238" y="34407"/>
                      <a:pt x="20644" y="29272"/>
                    </a:cubicBezTo>
                    <a:cubicBezTo>
                      <a:pt x="20016" y="24138"/>
                      <a:pt x="16697" y="0"/>
                      <a:pt x="16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64"/>
              <p:cNvSpPr/>
              <p:nvPr/>
            </p:nvSpPr>
            <p:spPr>
              <a:xfrm>
                <a:off x="8048717" y="756265"/>
                <a:ext cx="87774" cy="118286"/>
              </a:xfrm>
              <a:custGeom>
                <a:avLst/>
                <a:gdLst/>
                <a:ahLst/>
                <a:cxnLst/>
                <a:rect l="l" t="t" r="r" b="b"/>
                <a:pathLst>
                  <a:path w="6044" h="8145" extrusionOk="0">
                    <a:moveTo>
                      <a:pt x="5136" y="0"/>
                    </a:moveTo>
                    <a:cubicBezTo>
                      <a:pt x="4973" y="0"/>
                      <a:pt x="4808" y="82"/>
                      <a:pt x="4716" y="250"/>
                    </a:cubicBezTo>
                    <a:cubicBezTo>
                      <a:pt x="4611" y="390"/>
                      <a:pt x="4541" y="564"/>
                      <a:pt x="4506" y="739"/>
                    </a:cubicBezTo>
                    <a:cubicBezTo>
                      <a:pt x="4436" y="634"/>
                      <a:pt x="4401" y="529"/>
                      <a:pt x="4401" y="529"/>
                    </a:cubicBezTo>
                    <a:cubicBezTo>
                      <a:pt x="4087" y="355"/>
                      <a:pt x="3738" y="180"/>
                      <a:pt x="3423" y="75"/>
                    </a:cubicBezTo>
                    <a:cubicBezTo>
                      <a:pt x="3144" y="75"/>
                      <a:pt x="2865" y="145"/>
                      <a:pt x="2690" y="355"/>
                    </a:cubicBezTo>
                    <a:cubicBezTo>
                      <a:pt x="2577" y="287"/>
                      <a:pt x="2464" y="248"/>
                      <a:pt x="2361" y="248"/>
                    </a:cubicBezTo>
                    <a:cubicBezTo>
                      <a:pt x="2304" y="248"/>
                      <a:pt x="2250" y="260"/>
                      <a:pt x="2201" y="285"/>
                    </a:cubicBezTo>
                    <a:cubicBezTo>
                      <a:pt x="1956" y="320"/>
                      <a:pt x="1782" y="494"/>
                      <a:pt x="1712" y="704"/>
                    </a:cubicBezTo>
                    <a:cubicBezTo>
                      <a:pt x="1607" y="669"/>
                      <a:pt x="1502" y="669"/>
                      <a:pt x="1397" y="669"/>
                    </a:cubicBezTo>
                    <a:cubicBezTo>
                      <a:pt x="1153" y="739"/>
                      <a:pt x="943" y="879"/>
                      <a:pt x="839" y="1123"/>
                    </a:cubicBezTo>
                    <a:cubicBezTo>
                      <a:pt x="594" y="1193"/>
                      <a:pt x="384" y="1298"/>
                      <a:pt x="245" y="1507"/>
                    </a:cubicBezTo>
                    <a:cubicBezTo>
                      <a:pt x="35" y="1927"/>
                      <a:pt x="0" y="3149"/>
                      <a:pt x="105" y="3743"/>
                    </a:cubicBezTo>
                    <a:cubicBezTo>
                      <a:pt x="210" y="4372"/>
                      <a:pt x="1223" y="5455"/>
                      <a:pt x="1223" y="5455"/>
                    </a:cubicBezTo>
                    <a:cubicBezTo>
                      <a:pt x="1223" y="5455"/>
                      <a:pt x="1118" y="6363"/>
                      <a:pt x="1013" y="6817"/>
                    </a:cubicBezTo>
                    <a:lnTo>
                      <a:pt x="2410" y="8144"/>
                    </a:lnTo>
                    <a:lnTo>
                      <a:pt x="4646" y="6887"/>
                    </a:lnTo>
                    <a:cubicBezTo>
                      <a:pt x="4611" y="6468"/>
                      <a:pt x="4646" y="6013"/>
                      <a:pt x="4716" y="5594"/>
                    </a:cubicBezTo>
                    <a:cubicBezTo>
                      <a:pt x="4821" y="5420"/>
                      <a:pt x="5764" y="4686"/>
                      <a:pt x="5903" y="3987"/>
                    </a:cubicBezTo>
                    <a:cubicBezTo>
                      <a:pt x="6043" y="3289"/>
                      <a:pt x="5659" y="1787"/>
                      <a:pt x="5449" y="1263"/>
                    </a:cubicBezTo>
                    <a:cubicBezTo>
                      <a:pt x="5275" y="704"/>
                      <a:pt x="5554" y="564"/>
                      <a:pt x="5589" y="390"/>
                    </a:cubicBezTo>
                    <a:cubicBezTo>
                      <a:pt x="5550" y="134"/>
                      <a:pt x="5345" y="0"/>
                      <a:pt x="5136" y="0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64"/>
              <p:cNvSpPr/>
              <p:nvPr/>
            </p:nvSpPr>
            <p:spPr>
              <a:xfrm>
                <a:off x="8006348" y="860430"/>
                <a:ext cx="604327" cy="432108"/>
              </a:xfrm>
              <a:custGeom>
                <a:avLst/>
                <a:gdLst/>
                <a:ahLst/>
                <a:cxnLst/>
                <a:rect l="l" t="t" r="r" b="b"/>
                <a:pathLst>
                  <a:path w="42476" h="30366" extrusionOk="0">
                    <a:moveTo>
                      <a:pt x="4017" y="1"/>
                    </a:moveTo>
                    <a:cubicBezTo>
                      <a:pt x="4017" y="1"/>
                      <a:pt x="0" y="15790"/>
                      <a:pt x="2864" y="17396"/>
                    </a:cubicBezTo>
                    <a:cubicBezTo>
                      <a:pt x="3363" y="17670"/>
                      <a:pt x="3989" y="17784"/>
                      <a:pt x="4682" y="17784"/>
                    </a:cubicBezTo>
                    <a:cubicBezTo>
                      <a:pt x="7948" y="17784"/>
                      <a:pt x="12706" y="15255"/>
                      <a:pt x="12681" y="15025"/>
                    </a:cubicBezTo>
                    <a:lnTo>
                      <a:pt x="12681" y="15025"/>
                    </a:lnTo>
                    <a:cubicBezTo>
                      <a:pt x="13240" y="17187"/>
                      <a:pt x="14427" y="17641"/>
                      <a:pt x="14427" y="17641"/>
                    </a:cubicBezTo>
                    <a:lnTo>
                      <a:pt x="14182" y="21902"/>
                    </a:lnTo>
                    <a:cubicBezTo>
                      <a:pt x="14182" y="21902"/>
                      <a:pt x="12820" y="26688"/>
                      <a:pt x="13204" y="27037"/>
                    </a:cubicBezTo>
                    <a:cubicBezTo>
                      <a:pt x="13623" y="27387"/>
                      <a:pt x="13728" y="28679"/>
                      <a:pt x="14846" y="29063"/>
                    </a:cubicBezTo>
                    <a:cubicBezTo>
                      <a:pt x="15964" y="29448"/>
                      <a:pt x="25709" y="30181"/>
                      <a:pt x="25709" y="30181"/>
                    </a:cubicBezTo>
                    <a:cubicBezTo>
                      <a:pt x="25709" y="30181"/>
                      <a:pt x="27739" y="30366"/>
                      <a:pt x="29650" y="30366"/>
                    </a:cubicBezTo>
                    <a:cubicBezTo>
                      <a:pt x="31168" y="30366"/>
                      <a:pt x="32611" y="30249"/>
                      <a:pt x="32905" y="29832"/>
                    </a:cubicBezTo>
                    <a:cubicBezTo>
                      <a:pt x="33569" y="28924"/>
                      <a:pt x="33045" y="26199"/>
                      <a:pt x="33045" y="26199"/>
                    </a:cubicBezTo>
                    <a:lnTo>
                      <a:pt x="33045" y="26199"/>
                    </a:lnTo>
                    <a:cubicBezTo>
                      <a:pt x="33045" y="26199"/>
                      <a:pt x="33913" y="26250"/>
                      <a:pt x="35108" y="26250"/>
                    </a:cubicBezTo>
                    <a:cubicBezTo>
                      <a:pt x="37627" y="26250"/>
                      <a:pt x="41597" y="26025"/>
                      <a:pt x="41952" y="24627"/>
                    </a:cubicBezTo>
                    <a:cubicBezTo>
                      <a:pt x="42476" y="22531"/>
                      <a:pt x="38354" y="14078"/>
                      <a:pt x="37376" y="12751"/>
                    </a:cubicBezTo>
                    <a:cubicBezTo>
                      <a:pt x="36398" y="11458"/>
                      <a:pt x="34337" y="4123"/>
                      <a:pt x="32381" y="2725"/>
                    </a:cubicBezTo>
                    <a:cubicBezTo>
                      <a:pt x="31198" y="1880"/>
                      <a:pt x="26729" y="1674"/>
                      <a:pt x="23414" y="1674"/>
                    </a:cubicBezTo>
                    <a:cubicBezTo>
                      <a:pt x="21249" y="1674"/>
                      <a:pt x="19576" y="1762"/>
                      <a:pt x="19631" y="1817"/>
                    </a:cubicBezTo>
                    <a:cubicBezTo>
                      <a:pt x="15929" y="1817"/>
                      <a:pt x="14916" y="4402"/>
                      <a:pt x="13029" y="6044"/>
                    </a:cubicBezTo>
                    <a:cubicBezTo>
                      <a:pt x="11108" y="7721"/>
                      <a:pt x="7336" y="9292"/>
                      <a:pt x="7336" y="9292"/>
                    </a:cubicBezTo>
                    <a:cubicBezTo>
                      <a:pt x="7336" y="9292"/>
                      <a:pt x="7475" y="210"/>
                      <a:pt x="7650" y="71"/>
                    </a:cubicBezTo>
                    <a:lnTo>
                      <a:pt x="7650" y="71"/>
                    </a:lnTo>
                    <a:cubicBezTo>
                      <a:pt x="7202" y="289"/>
                      <a:pt x="6680" y="364"/>
                      <a:pt x="6173" y="364"/>
                    </a:cubicBezTo>
                    <a:cubicBezTo>
                      <a:pt x="5057" y="364"/>
                      <a:pt x="4017" y="1"/>
                      <a:pt x="40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64"/>
              <p:cNvSpPr/>
              <p:nvPr/>
            </p:nvSpPr>
            <p:spPr>
              <a:xfrm>
                <a:off x="8008126" y="881843"/>
                <a:ext cx="287647" cy="876898"/>
              </a:xfrm>
              <a:custGeom>
                <a:avLst/>
                <a:gdLst/>
                <a:ahLst/>
                <a:cxnLst/>
                <a:rect l="l" t="t" r="r" b="b"/>
                <a:pathLst>
                  <a:path w="19807" h="60382" extrusionOk="0">
                    <a:moveTo>
                      <a:pt x="17838" y="1"/>
                    </a:moveTo>
                    <a:cubicBezTo>
                      <a:pt x="15287" y="1"/>
                      <a:pt x="14036" y="2905"/>
                      <a:pt x="12785" y="4213"/>
                    </a:cubicBezTo>
                    <a:cubicBezTo>
                      <a:pt x="11248" y="5820"/>
                      <a:pt x="7092" y="7461"/>
                      <a:pt x="7092" y="7461"/>
                    </a:cubicBezTo>
                    <a:lnTo>
                      <a:pt x="7266" y="860"/>
                    </a:lnTo>
                    <a:lnTo>
                      <a:pt x="3249" y="510"/>
                    </a:lnTo>
                    <a:cubicBezTo>
                      <a:pt x="3249" y="510"/>
                      <a:pt x="1" y="12876"/>
                      <a:pt x="2586" y="15565"/>
                    </a:cubicBezTo>
                    <a:cubicBezTo>
                      <a:pt x="3223" y="16211"/>
                      <a:pt x="4059" y="16454"/>
                      <a:pt x="4969" y="16454"/>
                    </a:cubicBezTo>
                    <a:cubicBezTo>
                      <a:pt x="7722" y="16454"/>
                      <a:pt x="11155" y="14233"/>
                      <a:pt x="11827" y="14233"/>
                    </a:cubicBezTo>
                    <a:cubicBezTo>
                      <a:pt x="11846" y="14233"/>
                      <a:pt x="11863" y="14234"/>
                      <a:pt x="11877" y="14238"/>
                    </a:cubicBezTo>
                    <a:cubicBezTo>
                      <a:pt x="12611" y="14378"/>
                      <a:pt x="10690" y="60382"/>
                      <a:pt x="10690" y="60382"/>
                    </a:cubicBezTo>
                    <a:lnTo>
                      <a:pt x="14881" y="60382"/>
                    </a:lnTo>
                    <a:cubicBezTo>
                      <a:pt x="14881" y="60382"/>
                      <a:pt x="14357" y="14657"/>
                      <a:pt x="14916" y="11548"/>
                    </a:cubicBezTo>
                    <a:cubicBezTo>
                      <a:pt x="15475" y="8440"/>
                      <a:pt x="18898" y="2990"/>
                      <a:pt x="18898" y="2990"/>
                    </a:cubicBezTo>
                    <a:lnTo>
                      <a:pt x="19806" y="510"/>
                    </a:lnTo>
                    <a:cubicBezTo>
                      <a:pt x="19072" y="153"/>
                      <a:pt x="18421" y="1"/>
                      <a:pt x="17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64"/>
              <p:cNvSpPr/>
              <p:nvPr/>
            </p:nvSpPr>
            <p:spPr>
              <a:xfrm>
                <a:off x="8055311" y="855252"/>
                <a:ext cx="60878" cy="42173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904" extrusionOk="0">
                    <a:moveTo>
                      <a:pt x="559" y="1"/>
                    </a:moveTo>
                    <a:cubicBezTo>
                      <a:pt x="559" y="1"/>
                      <a:pt x="315" y="909"/>
                      <a:pt x="0" y="2306"/>
                    </a:cubicBezTo>
                    <a:cubicBezTo>
                      <a:pt x="908" y="2695"/>
                      <a:pt x="1876" y="2904"/>
                      <a:pt x="2849" y="2904"/>
                    </a:cubicBezTo>
                    <a:cubicBezTo>
                      <a:pt x="2924" y="2904"/>
                      <a:pt x="2999" y="2903"/>
                      <a:pt x="3074" y="2900"/>
                    </a:cubicBezTo>
                    <a:cubicBezTo>
                      <a:pt x="3389" y="2865"/>
                      <a:pt x="3703" y="2795"/>
                      <a:pt x="4017" y="2691"/>
                    </a:cubicBezTo>
                    <a:cubicBezTo>
                      <a:pt x="4017" y="1817"/>
                      <a:pt x="4087" y="944"/>
                      <a:pt x="4192" y="71"/>
                    </a:cubicBezTo>
                    <a:lnTo>
                      <a:pt x="4192" y="71"/>
                    </a:lnTo>
                    <a:cubicBezTo>
                      <a:pt x="3744" y="289"/>
                      <a:pt x="3222" y="364"/>
                      <a:pt x="2715" y="364"/>
                    </a:cubicBezTo>
                    <a:cubicBezTo>
                      <a:pt x="1599" y="364"/>
                      <a:pt x="559" y="1"/>
                      <a:pt x="5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64"/>
              <p:cNvSpPr/>
              <p:nvPr/>
            </p:nvSpPr>
            <p:spPr>
              <a:xfrm>
                <a:off x="8049734" y="777134"/>
                <a:ext cx="21827" cy="33489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306" extrusionOk="0">
                    <a:moveTo>
                      <a:pt x="943" y="0"/>
                    </a:moveTo>
                    <a:lnTo>
                      <a:pt x="943" y="35"/>
                    </a:lnTo>
                    <a:cubicBezTo>
                      <a:pt x="943" y="70"/>
                      <a:pt x="943" y="70"/>
                      <a:pt x="943" y="70"/>
                    </a:cubicBezTo>
                    <a:cubicBezTo>
                      <a:pt x="943" y="105"/>
                      <a:pt x="943" y="140"/>
                      <a:pt x="943" y="175"/>
                    </a:cubicBezTo>
                    <a:cubicBezTo>
                      <a:pt x="978" y="350"/>
                      <a:pt x="978" y="559"/>
                      <a:pt x="1013" y="734"/>
                    </a:cubicBezTo>
                    <a:cubicBezTo>
                      <a:pt x="1083" y="979"/>
                      <a:pt x="1153" y="1188"/>
                      <a:pt x="1258" y="1398"/>
                    </a:cubicBezTo>
                    <a:cubicBezTo>
                      <a:pt x="1327" y="1537"/>
                      <a:pt x="1362" y="1677"/>
                      <a:pt x="1397" y="1817"/>
                    </a:cubicBezTo>
                    <a:cubicBezTo>
                      <a:pt x="1362" y="2026"/>
                      <a:pt x="1223" y="2201"/>
                      <a:pt x="1013" y="2236"/>
                    </a:cubicBezTo>
                    <a:cubicBezTo>
                      <a:pt x="988" y="2242"/>
                      <a:pt x="965" y="2245"/>
                      <a:pt x="942" y="2245"/>
                    </a:cubicBezTo>
                    <a:cubicBezTo>
                      <a:pt x="836" y="2245"/>
                      <a:pt x="750" y="2183"/>
                      <a:pt x="664" y="2096"/>
                    </a:cubicBezTo>
                    <a:cubicBezTo>
                      <a:pt x="489" y="1922"/>
                      <a:pt x="349" y="1712"/>
                      <a:pt x="175" y="1503"/>
                    </a:cubicBezTo>
                    <a:cubicBezTo>
                      <a:pt x="140" y="1433"/>
                      <a:pt x="105" y="1398"/>
                      <a:pt x="70" y="1328"/>
                    </a:cubicBezTo>
                    <a:cubicBezTo>
                      <a:pt x="70" y="1258"/>
                      <a:pt x="0" y="1258"/>
                      <a:pt x="0" y="1223"/>
                    </a:cubicBezTo>
                    <a:lnTo>
                      <a:pt x="0" y="1258"/>
                    </a:lnTo>
                    <a:cubicBezTo>
                      <a:pt x="0" y="1293"/>
                      <a:pt x="0" y="1363"/>
                      <a:pt x="35" y="1398"/>
                    </a:cubicBezTo>
                    <a:cubicBezTo>
                      <a:pt x="35" y="1503"/>
                      <a:pt x="70" y="1572"/>
                      <a:pt x="140" y="1677"/>
                    </a:cubicBezTo>
                    <a:cubicBezTo>
                      <a:pt x="175" y="1712"/>
                      <a:pt x="245" y="1782"/>
                      <a:pt x="279" y="1817"/>
                    </a:cubicBezTo>
                    <a:cubicBezTo>
                      <a:pt x="349" y="1957"/>
                      <a:pt x="454" y="2061"/>
                      <a:pt x="559" y="2166"/>
                    </a:cubicBezTo>
                    <a:cubicBezTo>
                      <a:pt x="699" y="2271"/>
                      <a:pt x="838" y="2306"/>
                      <a:pt x="1013" y="2306"/>
                    </a:cubicBezTo>
                    <a:cubicBezTo>
                      <a:pt x="1188" y="2271"/>
                      <a:pt x="1327" y="2166"/>
                      <a:pt x="1432" y="2061"/>
                    </a:cubicBezTo>
                    <a:cubicBezTo>
                      <a:pt x="1467" y="1957"/>
                      <a:pt x="1502" y="1852"/>
                      <a:pt x="1502" y="1747"/>
                    </a:cubicBezTo>
                    <a:cubicBezTo>
                      <a:pt x="1502" y="1677"/>
                      <a:pt x="1467" y="1572"/>
                      <a:pt x="1467" y="1503"/>
                    </a:cubicBezTo>
                    <a:lnTo>
                      <a:pt x="1467" y="1398"/>
                    </a:lnTo>
                    <a:cubicBezTo>
                      <a:pt x="1397" y="1258"/>
                      <a:pt x="1362" y="1153"/>
                      <a:pt x="1292" y="1013"/>
                    </a:cubicBezTo>
                    <a:cubicBezTo>
                      <a:pt x="1258" y="944"/>
                      <a:pt x="1327" y="944"/>
                      <a:pt x="1258" y="839"/>
                    </a:cubicBezTo>
                    <a:cubicBezTo>
                      <a:pt x="1223" y="734"/>
                      <a:pt x="1188" y="629"/>
                      <a:pt x="1153" y="524"/>
                    </a:cubicBezTo>
                    <a:cubicBezTo>
                      <a:pt x="1118" y="350"/>
                      <a:pt x="1048" y="210"/>
                      <a:pt x="978" y="35"/>
                    </a:cubicBezTo>
                    <a:lnTo>
                      <a:pt x="978" y="0"/>
                    </a:lnTo>
                    <a:close/>
                  </a:path>
                </a:pathLst>
              </a:custGeom>
              <a:solidFill>
                <a:srgbClr val="BF9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64"/>
              <p:cNvSpPr/>
              <p:nvPr/>
            </p:nvSpPr>
            <p:spPr>
              <a:xfrm>
                <a:off x="8065448" y="775101"/>
                <a:ext cx="21827" cy="32995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272" extrusionOk="0">
                    <a:moveTo>
                      <a:pt x="944" y="1"/>
                    </a:moveTo>
                    <a:cubicBezTo>
                      <a:pt x="944" y="1"/>
                      <a:pt x="944" y="36"/>
                      <a:pt x="944" y="36"/>
                    </a:cubicBezTo>
                    <a:cubicBezTo>
                      <a:pt x="944" y="71"/>
                      <a:pt x="944" y="106"/>
                      <a:pt x="944" y="106"/>
                    </a:cubicBezTo>
                    <a:cubicBezTo>
                      <a:pt x="979" y="315"/>
                      <a:pt x="979" y="490"/>
                      <a:pt x="1014" y="699"/>
                    </a:cubicBezTo>
                    <a:cubicBezTo>
                      <a:pt x="1084" y="909"/>
                      <a:pt x="1154" y="1153"/>
                      <a:pt x="1258" y="1363"/>
                    </a:cubicBezTo>
                    <a:cubicBezTo>
                      <a:pt x="1328" y="1503"/>
                      <a:pt x="1363" y="1643"/>
                      <a:pt x="1398" y="1782"/>
                    </a:cubicBezTo>
                    <a:cubicBezTo>
                      <a:pt x="1363" y="1992"/>
                      <a:pt x="1223" y="2166"/>
                      <a:pt x="1014" y="2201"/>
                    </a:cubicBezTo>
                    <a:cubicBezTo>
                      <a:pt x="874" y="2201"/>
                      <a:pt x="734" y="2132"/>
                      <a:pt x="665" y="2062"/>
                    </a:cubicBezTo>
                    <a:cubicBezTo>
                      <a:pt x="490" y="1887"/>
                      <a:pt x="350" y="1643"/>
                      <a:pt x="176" y="1433"/>
                    </a:cubicBezTo>
                    <a:cubicBezTo>
                      <a:pt x="106" y="1398"/>
                      <a:pt x="106" y="1328"/>
                      <a:pt x="71" y="1258"/>
                    </a:cubicBezTo>
                    <a:cubicBezTo>
                      <a:pt x="71" y="1223"/>
                      <a:pt x="36" y="1188"/>
                      <a:pt x="1" y="1153"/>
                    </a:cubicBezTo>
                    <a:lnTo>
                      <a:pt x="1" y="1223"/>
                    </a:lnTo>
                    <a:cubicBezTo>
                      <a:pt x="1" y="1293"/>
                      <a:pt x="1" y="1328"/>
                      <a:pt x="36" y="1363"/>
                    </a:cubicBezTo>
                    <a:cubicBezTo>
                      <a:pt x="36" y="1468"/>
                      <a:pt x="71" y="1538"/>
                      <a:pt x="141" y="1643"/>
                    </a:cubicBezTo>
                    <a:cubicBezTo>
                      <a:pt x="176" y="1712"/>
                      <a:pt x="245" y="1747"/>
                      <a:pt x="280" y="1817"/>
                    </a:cubicBezTo>
                    <a:cubicBezTo>
                      <a:pt x="350" y="1922"/>
                      <a:pt x="455" y="2062"/>
                      <a:pt x="560" y="2132"/>
                    </a:cubicBezTo>
                    <a:cubicBezTo>
                      <a:pt x="700" y="2236"/>
                      <a:pt x="839" y="2271"/>
                      <a:pt x="1014" y="2271"/>
                    </a:cubicBezTo>
                    <a:cubicBezTo>
                      <a:pt x="1189" y="2236"/>
                      <a:pt x="1328" y="2166"/>
                      <a:pt x="1433" y="2027"/>
                    </a:cubicBezTo>
                    <a:cubicBezTo>
                      <a:pt x="1468" y="1957"/>
                      <a:pt x="1503" y="1852"/>
                      <a:pt x="1503" y="1747"/>
                    </a:cubicBezTo>
                    <a:cubicBezTo>
                      <a:pt x="1503" y="1643"/>
                      <a:pt x="1468" y="1538"/>
                      <a:pt x="1468" y="1468"/>
                    </a:cubicBezTo>
                    <a:lnTo>
                      <a:pt x="1468" y="1363"/>
                    </a:lnTo>
                    <a:cubicBezTo>
                      <a:pt x="1398" y="1258"/>
                      <a:pt x="1363" y="1119"/>
                      <a:pt x="1293" y="979"/>
                    </a:cubicBezTo>
                    <a:cubicBezTo>
                      <a:pt x="1258" y="944"/>
                      <a:pt x="1328" y="909"/>
                      <a:pt x="1258" y="804"/>
                    </a:cubicBezTo>
                    <a:cubicBezTo>
                      <a:pt x="1223" y="699"/>
                      <a:pt x="1189" y="595"/>
                      <a:pt x="1154" y="490"/>
                    </a:cubicBezTo>
                    <a:cubicBezTo>
                      <a:pt x="1119" y="350"/>
                      <a:pt x="1049" y="175"/>
                      <a:pt x="979" y="1"/>
                    </a:cubicBezTo>
                    <a:close/>
                  </a:path>
                </a:pathLst>
              </a:custGeom>
              <a:solidFill>
                <a:srgbClr val="BF9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64"/>
              <p:cNvSpPr/>
              <p:nvPr/>
            </p:nvSpPr>
            <p:spPr>
              <a:xfrm>
                <a:off x="8080668" y="770032"/>
                <a:ext cx="22336" cy="3348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2306" extrusionOk="0">
                    <a:moveTo>
                      <a:pt x="979" y="0"/>
                    </a:moveTo>
                    <a:cubicBezTo>
                      <a:pt x="944" y="35"/>
                      <a:pt x="944" y="35"/>
                      <a:pt x="979" y="70"/>
                    </a:cubicBezTo>
                    <a:cubicBezTo>
                      <a:pt x="979" y="105"/>
                      <a:pt x="979" y="105"/>
                      <a:pt x="979" y="140"/>
                    </a:cubicBezTo>
                    <a:cubicBezTo>
                      <a:pt x="979" y="315"/>
                      <a:pt x="1014" y="524"/>
                      <a:pt x="1049" y="699"/>
                    </a:cubicBezTo>
                    <a:cubicBezTo>
                      <a:pt x="1084" y="944"/>
                      <a:pt x="1154" y="1153"/>
                      <a:pt x="1258" y="1398"/>
                    </a:cubicBezTo>
                    <a:cubicBezTo>
                      <a:pt x="1328" y="1502"/>
                      <a:pt x="1363" y="1642"/>
                      <a:pt x="1398" y="1782"/>
                    </a:cubicBezTo>
                    <a:cubicBezTo>
                      <a:pt x="1398" y="2026"/>
                      <a:pt x="1223" y="2201"/>
                      <a:pt x="1014" y="2236"/>
                    </a:cubicBezTo>
                    <a:cubicBezTo>
                      <a:pt x="874" y="2236"/>
                      <a:pt x="769" y="2166"/>
                      <a:pt x="699" y="2061"/>
                    </a:cubicBezTo>
                    <a:cubicBezTo>
                      <a:pt x="525" y="1922"/>
                      <a:pt x="385" y="1677"/>
                      <a:pt x="175" y="1468"/>
                    </a:cubicBezTo>
                    <a:cubicBezTo>
                      <a:pt x="141" y="1433"/>
                      <a:pt x="106" y="1363"/>
                      <a:pt x="106" y="1293"/>
                    </a:cubicBezTo>
                    <a:cubicBezTo>
                      <a:pt x="106" y="1258"/>
                      <a:pt x="36" y="1223"/>
                      <a:pt x="1" y="1188"/>
                    </a:cubicBezTo>
                    <a:lnTo>
                      <a:pt x="1" y="1258"/>
                    </a:lnTo>
                    <a:cubicBezTo>
                      <a:pt x="36" y="1293"/>
                      <a:pt x="36" y="1363"/>
                      <a:pt x="36" y="1398"/>
                    </a:cubicBezTo>
                    <a:cubicBezTo>
                      <a:pt x="71" y="1502"/>
                      <a:pt x="106" y="1572"/>
                      <a:pt x="141" y="1677"/>
                    </a:cubicBezTo>
                    <a:cubicBezTo>
                      <a:pt x="210" y="1712"/>
                      <a:pt x="245" y="1782"/>
                      <a:pt x="280" y="1817"/>
                    </a:cubicBezTo>
                    <a:cubicBezTo>
                      <a:pt x="350" y="1957"/>
                      <a:pt x="455" y="2061"/>
                      <a:pt x="560" y="2166"/>
                    </a:cubicBezTo>
                    <a:cubicBezTo>
                      <a:pt x="699" y="2271"/>
                      <a:pt x="874" y="2306"/>
                      <a:pt x="1049" y="2306"/>
                    </a:cubicBezTo>
                    <a:cubicBezTo>
                      <a:pt x="1188" y="2271"/>
                      <a:pt x="1328" y="2166"/>
                      <a:pt x="1433" y="2061"/>
                    </a:cubicBezTo>
                    <a:cubicBezTo>
                      <a:pt x="1503" y="1957"/>
                      <a:pt x="1538" y="1852"/>
                      <a:pt x="1538" y="1747"/>
                    </a:cubicBezTo>
                    <a:cubicBezTo>
                      <a:pt x="1538" y="1677"/>
                      <a:pt x="1503" y="1572"/>
                      <a:pt x="1468" y="1502"/>
                    </a:cubicBezTo>
                    <a:lnTo>
                      <a:pt x="1468" y="1398"/>
                    </a:lnTo>
                    <a:cubicBezTo>
                      <a:pt x="1433" y="1258"/>
                      <a:pt x="1363" y="1153"/>
                      <a:pt x="1328" y="1013"/>
                    </a:cubicBezTo>
                    <a:cubicBezTo>
                      <a:pt x="1293" y="944"/>
                      <a:pt x="1328" y="944"/>
                      <a:pt x="1293" y="839"/>
                    </a:cubicBezTo>
                    <a:cubicBezTo>
                      <a:pt x="1258" y="734"/>
                      <a:pt x="1188" y="629"/>
                      <a:pt x="1154" y="524"/>
                    </a:cubicBezTo>
                    <a:cubicBezTo>
                      <a:pt x="1119" y="350"/>
                      <a:pt x="1049" y="210"/>
                      <a:pt x="979" y="35"/>
                    </a:cubicBez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BF9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64"/>
              <p:cNvSpPr/>
              <p:nvPr/>
            </p:nvSpPr>
            <p:spPr>
              <a:xfrm>
                <a:off x="8097412" y="767999"/>
                <a:ext cx="22336" cy="33431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2302" extrusionOk="0">
                    <a:moveTo>
                      <a:pt x="944" y="1"/>
                    </a:moveTo>
                    <a:cubicBezTo>
                      <a:pt x="944" y="36"/>
                      <a:pt x="944" y="36"/>
                      <a:pt x="944" y="71"/>
                    </a:cubicBezTo>
                    <a:cubicBezTo>
                      <a:pt x="979" y="71"/>
                      <a:pt x="979" y="106"/>
                      <a:pt x="979" y="140"/>
                    </a:cubicBezTo>
                    <a:cubicBezTo>
                      <a:pt x="1014" y="315"/>
                      <a:pt x="1014" y="525"/>
                      <a:pt x="1048" y="699"/>
                    </a:cubicBezTo>
                    <a:cubicBezTo>
                      <a:pt x="1118" y="944"/>
                      <a:pt x="1188" y="1153"/>
                      <a:pt x="1293" y="1398"/>
                    </a:cubicBezTo>
                    <a:cubicBezTo>
                      <a:pt x="1328" y="1503"/>
                      <a:pt x="1398" y="1642"/>
                      <a:pt x="1433" y="1782"/>
                    </a:cubicBezTo>
                    <a:cubicBezTo>
                      <a:pt x="1398" y="2027"/>
                      <a:pt x="1258" y="2201"/>
                      <a:pt x="1048" y="2236"/>
                    </a:cubicBezTo>
                    <a:cubicBezTo>
                      <a:pt x="909" y="2236"/>
                      <a:pt x="769" y="2166"/>
                      <a:pt x="699" y="2062"/>
                    </a:cubicBezTo>
                    <a:cubicBezTo>
                      <a:pt x="524" y="1922"/>
                      <a:pt x="385" y="1677"/>
                      <a:pt x="210" y="1468"/>
                    </a:cubicBezTo>
                    <a:cubicBezTo>
                      <a:pt x="140" y="1433"/>
                      <a:pt x="140" y="1363"/>
                      <a:pt x="105" y="1293"/>
                    </a:cubicBezTo>
                    <a:cubicBezTo>
                      <a:pt x="105" y="1258"/>
                      <a:pt x="35" y="1223"/>
                      <a:pt x="1" y="1188"/>
                    </a:cubicBezTo>
                    <a:lnTo>
                      <a:pt x="1" y="1258"/>
                    </a:lnTo>
                    <a:cubicBezTo>
                      <a:pt x="1" y="1293"/>
                      <a:pt x="1" y="1363"/>
                      <a:pt x="35" y="1398"/>
                    </a:cubicBezTo>
                    <a:cubicBezTo>
                      <a:pt x="70" y="1503"/>
                      <a:pt x="105" y="1573"/>
                      <a:pt x="140" y="1677"/>
                    </a:cubicBezTo>
                    <a:cubicBezTo>
                      <a:pt x="175" y="1712"/>
                      <a:pt x="245" y="1782"/>
                      <a:pt x="280" y="1817"/>
                    </a:cubicBezTo>
                    <a:cubicBezTo>
                      <a:pt x="350" y="1957"/>
                      <a:pt x="455" y="2062"/>
                      <a:pt x="559" y="2166"/>
                    </a:cubicBezTo>
                    <a:cubicBezTo>
                      <a:pt x="679" y="2256"/>
                      <a:pt x="818" y="2301"/>
                      <a:pt x="954" y="2301"/>
                    </a:cubicBezTo>
                    <a:cubicBezTo>
                      <a:pt x="1136" y="2301"/>
                      <a:pt x="1313" y="2221"/>
                      <a:pt x="1433" y="2062"/>
                    </a:cubicBezTo>
                    <a:cubicBezTo>
                      <a:pt x="1503" y="1957"/>
                      <a:pt x="1537" y="1852"/>
                      <a:pt x="1537" y="1747"/>
                    </a:cubicBezTo>
                    <a:cubicBezTo>
                      <a:pt x="1503" y="1677"/>
                      <a:pt x="1503" y="1573"/>
                      <a:pt x="1468" y="1503"/>
                    </a:cubicBezTo>
                    <a:lnTo>
                      <a:pt x="1468" y="1398"/>
                    </a:lnTo>
                    <a:cubicBezTo>
                      <a:pt x="1433" y="1258"/>
                      <a:pt x="1363" y="1153"/>
                      <a:pt x="1328" y="1014"/>
                    </a:cubicBezTo>
                    <a:cubicBezTo>
                      <a:pt x="1293" y="944"/>
                      <a:pt x="1328" y="944"/>
                      <a:pt x="1293" y="839"/>
                    </a:cubicBezTo>
                    <a:cubicBezTo>
                      <a:pt x="1258" y="734"/>
                      <a:pt x="1188" y="629"/>
                      <a:pt x="1153" y="525"/>
                    </a:cubicBezTo>
                    <a:cubicBezTo>
                      <a:pt x="1118" y="350"/>
                      <a:pt x="1048" y="210"/>
                      <a:pt x="979" y="36"/>
                    </a:cubicBezTo>
                    <a:cubicBezTo>
                      <a:pt x="979" y="36"/>
                      <a:pt x="979" y="36"/>
                      <a:pt x="979" y="1"/>
                    </a:cubicBezTo>
                    <a:close/>
                  </a:path>
                </a:pathLst>
              </a:custGeom>
              <a:solidFill>
                <a:srgbClr val="BF9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64"/>
              <p:cNvSpPr/>
              <p:nvPr/>
            </p:nvSpPr>
            <p:spPr>
              <a:xfrm>
                <a:off x="8115174" y="747711"/>
                <a:ext cx="70521" cy="31979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2202" extrusionOk="0">
                    <a:moveTo>
                      <a:pt x="4855" y="1"/>
                    </a:moveTo>
                    <a:lnTo>
                      <a:pt x="0" y="2201"/>
                    </a:lnTo>
                  </a:path>
                </a:pathLst>
              </a:custGeom>
              <a:solidFill>
                <a:srgbClr val="B641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64"/>
              <p:cNvSpPr/>
              <p:nvPr/>
            </p:nvSpPr>
            <p:spPr>
              <a:xfrm>
                <a:off x="8115174" y="747711"/>
                <a:ext cx="70521" cy="31979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2202" fill="none" extrusionOk="0">
                    <a:moveTo>
                      <a:pt x="4855" y="1"/>
                    </a:moveTo>
                    <a:lnTo>
                      <a:pt x="0" y="220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49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64"/>
              <p:cNvSpPr/>
              <p:nvPr/>
            </p:nvSpPr>
            <p:spPr>
              <a:xfrm>
                <a:off x="8264816" y="996283"/>
                <a:ext cx="35014" cy="349528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4068" fill="none" extrusionOk="0">
                    <a:moveTo>
                      <a:pt x="2411" y="1"/>
                    </a:moveTo>
                    <a:cubicBezTo>
                      <a:pt x="2411" y="1"/>
                      <a:pt x="1" y="17536"/>
                      <a:pt x="874" y="24068"/>
                    </a:cubicBezTo>
                  </a:path>
                </a:pathLst>
              </a:custGeom>
              <a:noFill/>
              <a:ln w="11350" cap="flat" cmpd="sng">
                <a:solidFill>
                  <a:schemeClr val="dk1"/>
                </a:solidFill>
                <a:prstDash val="solid"/>
                <a:miter lim="349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64"/>
              <p:cNvSpPr/>
              <p:nvPr/>
            </p:nvSpPr>
            <p:spPr>
              <a:xfrm>
                <a:off x="8251630" y="1338701"/>
                <a:ext cx="44657" cy="3818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2629" extrusionOk="0">
                    <a:moveTo>
                      <a:pt x="1782" y="1"/>
                    </a:moveTo>
                    <a:cubicBezTo>
                      <a:pt x="594" y="1"/>
                      <a:pt x="0" y="1398"/>
                      <a:pt x="839" y="2236"/>
                    </a:cubicBezTo>
                    <a:cubicBezTo>
                      <a:pt x="1110" y="2507"/>
                      <a:pt x="1439" y="2629"/>
                      <a:pt x="1761" y="2629"/>
                    </a:cubicBezTo>
                    <a:cubicBezTo>
                      <a:pt x="2435" y="2629"/>
                      <a:pt x="3074" y="2097"/>
                      <a:pt x="3074" y="1293"/>
                    </a:cubicBezTo>
                    <a:cubicBezTo>
                      <a:pt x="3074" y="595"/>
                      <a:pt x="2481" y="1"/>
                      <a:pt x="17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64"/>
              <p:cNvSpPr/>
              <p:nvPr/>
            </p:nvSpPr>
            <p:spPr>
              <a:xfrm>
                <a:off x="8047338" y="1008409"/>
                <a:ext cx="267475" cy="229020"/>
              </a:xfrm>
              <a:custGeom>
                <a:avLst/>
                <a:gdLst/>
                <a:ahLst/>
                <a:cxnLst/>
                <a:rect l="l" t="t" r="r" b="b"/>
                <a:pathLst>
                  <a:path w="18418" h="15770" extrusionOk="0">
                    <a:moveTo>
                      <a:pt x="559" y="0"/>
                    </a:moveTo>
                    <a:cubicBezTo>
                      <a:pt x="171" y="0"/>
                      <a:pt x="1" y="204"/>
                      <a:pt x="130" y="528"/>
                    </a:cubicBezTo>
                    <a:lnTo>
                      <a:pt x="5544" y="13941"/>
                    </a:lnTo>
                    <a:cubicBezTo>
                      <a:pt x="5754" y="14291"/>
                      <a:pt x="6103" y="14570"/>
                      <a:pt x="6522" y="14605"/>
                    </a:cubicBezTo>
                    <a:lnTo>
                      <a:pt x="17770" y="15758"/>
                    </a:lnTo>
                    <a:cubicBezTo>
                      <a:pt x="17823" y="15766"/>
                      <a:pt x="17872" y="15770"/>
                      <a:pt x="17918" y="15770"/>
                    </a:cubicBezTo>
                    <a:cubicBezTo>
                      <a:pt x="18268" y="15770"/>
                      <a:pt x="18418" y="15543"/>
                      <a:pt x="18294" y="15234"/>
                    </a:cubicBezTo>
                    <a:lnTo>
                      <a:pt x="12915" y="1820"/>
                    </a:lnTo>
                    <a:cubicBezTo>
                      <a:pt x="12705" y="1471"/>
                      <a:pt x="12321" y="1192"/>
                      <a:pt x="11902" y="1157"/>
                    </a:cubicBezTo>
                    <a:lnTo>
                      <a:pt x="9177" y="877"/>
                    </a:lnTo>
                    <a:lnTo>
                      <a:pt x="9946" y="2833"/>
                    </a:lnTo>
                    <a:lnTo>
                      <a:pt x="4147" y="2240"/>
                    </a:lnTo>
                    <a:lnTo>
                      <a:pt x="3379" y="283"/>
                    </a:lnTo>
                    <a:lnTo>
                      <a:pt x="654" y="4"/>
                    </a:lnTo>
                    <a:cubicBezTo>
                      <a:pt x="621" y="1"/>
                      <a:pt x="589" y="0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64"/>
              <p:cNvSpPr/>
              <p:nvPr/>
            </p:nvSpPr>
            <p:spPr>
              <a:xfrm>
                <a:off x="8096396" y="1012519"/>
                <a:ext cx="95384" cy="37047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2551" extrusionOk="0">
                    <a:moveTo>
                      <a:pt x="1" y="0"/>
                    </a:moveTo>
                    <a:lnTo>
                      <a:pt x="769" y="1922"/>
                    </a:lnTo>
                    <a:lnTo>
                      <a:pt x="6568" y="2550"/>
                    </a:lnTo>
                    <a:lnTo>
                      <a:pt x="5799" y="5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64"/>
              <p:cNvSpPr/>
              <p:nvPr/>
            </p:nvSpPr>
            <p:spPr>
              <a:xfrm>
                <a:off x="8111964" y="992013"/>
                <a:ext cx="51918" cy="35740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2461" extrusionOk="0">
                    <a:moveTo>
                      <a:pt x="977" y="0"/>
                    </a:moveTo>
                    <a:cubicBezTo>
                      <a:pt x="321" y="0"/>
                      <a:pt x="0" y="425"/>
                      <a:pt x="221" y="993"/>
                    </a:cubicBezTo>
                    <a:lnTo>
                      <a:pt x="675" y="2146"/>
                    </a:lnTo>
                    <a:lnTo>
                      <a:pt x="3574" y="2460"/>
                    </a:lnTo>
                    <a:lnTo>
                      <a:pt x="3120" y="1308"/>
                    </a:lnTo>
                    <a:cubicBezTo>
                      <a:pt x="2736" y="574"/>
                      <a:pt x="2038" y="85"/>
                      <a:pt x="1199" y="15"/>
                    </a:cubicBezTo>
                    <a:cubicBezTo>
                      <a:pt x="1121" y="5"/>
                      <a:pt x="1047" y="0"/>
                      <a:pt x="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64"/>
              <p:cNvSpPr/>
              <p:nvPr/>
            </p:nvSpPr>
            <p:spPr>
              <a:xfrm>
                <a:off x="8262362" y="856777"/>
                <a:ext cx="64364" cy="9749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6713" extrusionOk="0">
                    <a:moveTo>
                      <a:pt x="3558" y="1"/>
                    </a:moveTo>
                    <a:cubicBezTo>
                      <a:pt x="3034" y="1"/>
                      <a:pt x="414" y="3179"/>
                      <a:pt x="205" y="3668"/>
                    </a:cubicBezTo>
                    <a:cubicBezTo>
                      <a:pt x="0" y="4145"/>
                      <a:pt x="759" y="6713"/>
                      <a:pt x="1153" y="6713"/>
                    </a:cubicBezTo>
                    <a:cubicBezTo>
                      <a:pt x="1163" y="6713"/>
                      <a:pt x="1173" y="6711"/>
                      <a:pt x="1183" y="6707"/>
                    </a:cubicBezTo>
                    <a:cubicBezTo>
                      <a:pt x="1567" y="6568"/>
                      <a:pt x="3209" y="2935"/>
                      <a:pt x="4431" y="1712"/>
                    </a:cubicBezTo>
                    <a:lnTo>
                      <a:pt x="35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64"/>
              <p:cNvSpPr/>
              <p:nvPr/>
            </p:nvSpPr>
            <p:spPr>
              <a:xfrm>
                <a:off x="8264308" y="539512"/>
                <a:ext cx="271919" cy="399194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27488" extrusionOk="0">
                    <a:moveTo>
                      <a:pt x="6953" y="1"/>
                    </a:moveTo>
                    <a:cubicBezTo>
                      <a:pt x="6030" y="1"/>
                      <a:pt x="5085" y="566"/>
                      <a:pt x="4542" y="1342"/>
                    </a:cubicBezTo>
                    <a:cubicBezTo>
                      <a:pt x="4192" y="1831"/>
                      <a:pt x="3983" y="2320"/>
                      <a:pt x="3808" y="2879"/>
                    </a:cubicBezTo>
                    <a:cubicBezTo>
                      <a:pt x="3459" y="3019"/>
                      <a:pt x="3075" y="3194"/>
                      <a:pt x="2725" y="3368"/>
                    </a:cubicBezTo>
                    <a:cubicBezTo>
                      <a:pt x="2097" y="3683"/>
                      <a:pt x="1433" y="4172"/>
                      <a:pt x="1468" y="4870"/>
                    </a:cubicBezTo>
                    <a:cubicBezTo>
                      <a:pt x="1503" y="5185"/>
                      <a:pt x="1573" y="5464"/>
                      <a:pt x="1643" y="5744"/>
                    </a:cubicBezTo>
                    <a:cubicBezTo>
                      <a:pt x="1782" y="6966"/>
                      <a:pt x="350" y="7804"/>
                      <a:pt x="175" y="8992"/>
                    </a:cubicBezTo>
                    <a:cubicBezTo>
                      <a:pt x="1" y="10215"/>
                      <a:pt x="1223" y="11367"/>
                      <a:pt x="839" y="12485"/>
                    </a:cubicBezTo>
                    <a:cubicBezTo>
                      <a:pt x="664" y="13044"/>
                      <a:pt x="175" y="13673"/>
                      <a:pt x="525" y="14127"/>
                    </a:cubicBezTo>
                    <a:cubicBezTo>
                      <a:pt x="804" y="14511"/>
                      <a:pt x="1398" y="14371"/>
                      <a:pt x="1817" y="14616"/>
                    </a:cubicBezTo>
                    <a:cubicBezTo>
                      <a:pt x="2376" y="14895"/>
                      <a:pt x="2446" y="15629"/>
                      <a:pt x="2621" y="16188"/>
                    </a:cubicBezTo>
                    <a:cubicBezTo>
                      <a:pt x="3032" y="17594"/>
                      <a:pt x="4353" y="18529"/>
                      <a:pt x="5823" y="18529"/>
                    </a:cubicBezTo>
                    <a:cubicBezTo>
                      <a:pt x="5850" y="18529"/>
                      <a:pt x="5877" y="18529"/>
                      <a:pt x="5904" y="18528"/>
                    </a:cubicBezTo>
                    <a:cubicBezTo>
                      <a:pt x="6109" y="18487"/>
                      <a:pt x="6313" y="18470"/>
                      <a:pt x="6525" y="18470"/>
                    </a:cubicBezTo>
                    <a:cubicBezTo>
                      <a:pt x="6675" y="18470"/>
                      <a:pt x="6828" y="18479"/>
                      <a:pt x="6987" y="18493"/>
                    </a:cubicBezTo>
                    <a:cubicBezTo>
                      <a:pt x="7266" y="18598"/>
                      <a:pt x="7546" y="18703"/>
                      <a:pt x="7790" y="18843"/>
                    </a:cubicBezTo>
                    <a:cubicBezTo>
                      <a:pt x="8122" y="18982"/>
                      <a:pt x="8480" y="19052"/>
                      <a:pt x="8838" y="19052"/>
                    </a:cubicBezTo>
                    <a:cubicBezTo>
                      <a:pt x="9196" y="19052"/>
                      <a:pt x="9554" y="18982"/>
                      <a:pt x="9886" y="18843"/>
                    </a:cubicBezTo>
                    <a:lnTo>
                      <a:pt x="9886" y="18843"/>
                    </a:lnTo>
                    <a:lnTo>
                      <a:pt x="9118" y="21462"/>
                    </a:lnTo>
                    <a:cubicBezTo>
                      <a:pt x="8943" y="21777"/>
                      <a:pt x="8943" y="22161"/>
                      <a:pt x="9118" y="22475"/>
                    </a:cubicBezTo>
                    <a:cubicBezTo>
                      <a:pt x="9327" y="22720"/>
                      <a:pt x="9677" y="22755"/>
                      <a:pt x="9886" y="22964"/>
                    </a:cubicBezTo>
                    <a:cubicBezTo>
                      <a:pt x="10620" y="23628"/>
                      <a:pt x="9467" y="24781"/>
                      <a:pt x="9642" y="25759"/>
                    </a:cubicBezTo>
                    <a:cubicBezTo>
                      <a:pt x="9799" y="26548"/>
                      <a:pt x="10727" y="26852"/>
                      <a:pt x="11548" y="26852"/>
                    </a:cubicBezTo>
                    <a:cubicBezTo>
                      <a:pt x="11636" y="26852"/>
                      <a:pt x="11723" y="26849"/>
                      <a:pt x="11807" y="26842"/>
                    </a:cubicBezTo>
                    <a:cubicBezTo>
                      <a:pt x="12231" y="26808"/>
                      <a:pt x="12687" y="26741"/>
                      <a:pt x="13125" y="26741"/>
                    </a:cubicBezTo>
                    <a:cubicBezTo>
                      <a:pt x="13589" y="26741"/>
                      <a:pt x="14032" y="26816"/>
                      <a:pt x="14392" y="27086"/>
                    </a:cubicBezTo>
                    <a:cubicBezTo>
                      <a:pt x="14567" y="27226"/>
                      <a:pt x="14742" y="27366"/>
                      <a:pt x="14951" y="27436"/>
                    </a:cubicBezTo>
                    <a:cubicBezTo>
                      <a:pt x="15056" y="27470"/>
                      <a:pt x="15169" y="27488"/>
                      <a:pt x="15283" y="27488"/>
                    </a:cubicBezTo>
                    <a:cubicBezTo>
                      <a:pt x="15397" y="27488"/>
                      <a:pt x="15510" y="27470"/>
                      <a:pt x="15615" y="27436"/>
                    </a:cubicBezTo>
                    <a:cubicBezTo>
                      <a:pt x="16733" y="27121"/>
                      <a:pt x="18060" y="26353"/>
                      <a:pt x="17955" y="25200"/>
                    </a:cubicBezTo>
                    <a:cubicBezTo>
                      <a:pt x="17920" y="24886"/>
                      <a:pt x="17781" y="24606"/>
                      <a:pt x="17781" y="24292"/>
                    </a:cubicBezTo>
                    <a:cubicBezTo>
                      <a:pt x="17781" y="23558"/>
                      <a:pt x="18409" y="22964"/>
                      <a:pt x="18479" y="22231"/>
                    </a:cubicBezTo>
                    <a:cubicBezTo>
                      <a:pt x="18619" y="21008"/>
                      <a:pt x="17222" y="20240"/>
                      <a:pt x="16802" y="19087"/>
                    </a:cubicBezTo>
                    <a:cubicBezTo>
                      <a:pt x="16733" y="18808"/>
                      <a:pt x="16628" y="18528"/>
                      <a:pt x="16523" y="18284"/>
                    </a:cubicBezTo>
                    <a:cubicBezTo>
                      <a:pt x="16233" y="17677"/>
                      <a:pt x="15544" y="17449"/>
                      <a:pt x="14863" y="17449"/>
                    </a:cubicBezTo>
                    <a:cubicBezTo>
                      <a:pt x="14642" y="17449"/>
                      <a:pt x="14423" y="17473"/>
                      <a:pt x="14218" y="17515"/>
                    </a:cubicBezTo>
                    <a:cubicBezTo>
                      <a:pt x="13537" y="17624"/>
                      <a:pt x="12878" y="17860"/>
                      <a:pt x="12208" y="17860"/>
                    </a:cubicBezTo>
                    <a:cubicBezTo>
                      <a:pt x="12017" y="17860"/>
                      <a:pt x="11826" y="17841"/>
                      <a:pt x="11633" y="17795"/>
                    </a:cubicBezTo>
                    <a:cubicBezTo>
                      <a:pt x="12995" y="17760"/>
                      <a:pt x="14427" y="17550"/>
                      <a:pt x="15580" y="16817"/>
                    </a:cubicBezTo>
                    <a:cubicBezTo>
                      <a:pt x="16733" y="16083"/>
                      <a:pt x="17536" y="14651"/>
                      <a:pt x="17222" y="13324"/>
                    </a:cubicBezTo>
                    <a:cubicBezTo>
                      <a:pt x="17117" y="13009"/>
                      <a:pt x="17047" y="12695"/>
                      <a:pt x="17047" y="12380"/>
                    </a:cubicBezTo>
                    <a:cubicBezTo>
                      <a:pt x="17047" y="12136"/>
                      <a:pt x="17117" y="11926"/>
                      <a:pt x="17222" y="11752"/>
                    </a:cubicBezTo>
                    <a:lnTo>
                      <a:pt x="18479" y="8608"/>
                    </a:lnTo>
                    <a:cubicBezTo>
                      <a:pt x="18619" y="8259"/>
                      <a:pt x="18724" y="7909"/>
                      <a:pt x="18724" y="7560"/>
                    </a:cubicBezTo>
                    <a:cubicBezTo>
                      <a:pt x="18724" y="6687"/>
                      <a:pt x="17850" y="6058"/>
                      <a:pt x="17047" y="5778"/>
                    </a:cubicBezTo>
                    <a:cubicBezTo>
                      <a:pt x="16244" y="5464"/>
                      <a:pt x="15335" y="5324"/>
                      <a:pt x="14637" y="4800"/>
                    </a:cubicBezTo>
                    <a:cubicBezTo>
                      <a:pt x="14183" y="4416"/>
                      <a:pt x="13868" y="3857"/>
                      <a:pt x="13379" y="3508"/>
                    </a:cubicBezTo>
                    <a:cubicBezTo>
                      <a:pt x="12436" y="2844"/>
                      <a:pt x="11109" y="2984"/>
                      <a:pt x="10131" y="2355"/>
                    </a:cubicBezTo>
                    <a:cubicBezTo>
                      <a:pt x="9257" y="1761"/>
                      <a:pt x="8803" y="679"/>
                      <a:pt x="7895" y="224"/>
                    </a:cubicBezTo>
                    <a:cubicBezTo>
                      <a:pt x="7596" y="70"/>
                      <a:pt x="7276" y="1"/>
                      <a:pt x="6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64"/>
              <p:cNvSpPr/>
              <p:nvPr/>
            </p:nvSpPr>
            <p:spPr>
              <a:xfrm>
                <a:off x="8240970" y="689881"/>
                <a:ext cx="50248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3634" extrusionOk="0">
                    <a:moveTo>
                      <a:pt x="3459" y="0"/>
                    </a:moveTo>
                    <a:lnTo>
                      <a:pt x="3459" y="0"/>
                    </a:lnTo>
                    <a:cubicBezTo>
                      <a:pt x="2202" y="454"/>
                      <a:pt x="1049" y="1188"/>
                      <a:pt x="141" y="2131"/>
                    </a:cubicBezTo>
                    <a:cubicBezTo>
                      <a:pt x="71" y="2201"/>
                      <a:pt x="1" y="2306"/>
                      <a:pt x="1" y="2376"/>
                    </a:cubicBezTo>
                    <a:cubicBezTo>
                      <a:pt x="36" y="2446"/>
                      <a:pt x="71" y="2480"/>
                      <a:pt x="106" y="2550"/>
                    </a:cubicBezTo>
                    <a:cubicBezTo>
                      <a:pt x="630" y="2970"/>
                      <a:pt x="1189" y="3354"/>
                      <a:pt x="1817" y="3633"/>
                    </a:cubicBezTo>
                    <a:lnTo>
                      <a:pt x="3459" y="0"/>
                    </a:ln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64"/>
              <p:cNvSpPr/>
              <p:nvPr/>
            </p:nvSpPr>
            <p:spPr>
              <a:xfrm>
                <a:off x="8253155" y="612765"/>
                <a:ext cx="199263" cy="344967"/>
              </a:xfrm>
              <a:custGeom>
                <a:avLst/>
                <a:gdLst/>
                <a:ahLst/>
                <a:cxnLst/>
                <a:rect l="l" t="t" r="r" b="b"/>
                <a:pathLst>
                  <a:path w="13721" h="23754" extrusionOk="0">
                    <a:moveTo>
                      <a:pt x="4926" y="1"/>
                    </a:moveTo>
                    <a:cubicBezTo>
                      <a:pt x="4920" y="3"/>
                      <a:pt x="4915" y="7"/>
                      <a:pt x="4909" y="14"/>
                    </a:cubicBezTo>
                    <a:lnTo>
                      <a:pt x="4909" y="14"/>
                    </a:lnTo>
                    <a:cubicBezTo>
                      <a:pt x="4914" y="10"/>
                      <a:pt x="4920" y="5"/>
                      <a:pt x="4926" y="1"/>
                    </a:cubicBezTo>
                    <a:close/>
                    <a:moveTo>
                      <a:pt x="4909" y="14"/>
                    </a:moveTo>
                    <a:cubicBezTo>
                      <a:pt x="2586" y="1862"/>
                      <a:pt x="2759" y="3811"/>
                      <a:pt x="2376" y="4961"/>
                    </a:cubicBezTo>
                    <a:cubicBezTo>
                      <a:pt x="2026" y="6114"/>
                      <a:pt x="1293" y="7267"/>
                      <a:pt x="629" y="8873"/>
                    </a:cubicBezTo>
                    <a:cubicBezTo>
                      <a:pt x="0" y="10480"/>
                      <a:pt x="210" y="13694"/>
                      <a:pt x="210" y="13694"/>
                    </a:cubicBezTo>
                    <a:cubicBezTo>
                      <a:pt x="210" y="13694"/>
                      <a:pt x="2725" y="14288"/>
                      <a:pt x="3249" y="14497"/>
                    </a:cubicBezTo>
                    <a:cubicBezTo>
                      <a:pt x="3738" y="14707"/>
                      <a:pt x="3354" y="19702"/>
                      <a:pt x="3354" y="19702"/>
                    </a:cubicBezTo>
                    <a:lnTo>
                      <a:pt x="3738" y="23754"/>
                    </a:lnTo>
                    <a:cubicBezTo>
                      <a:pt x="3738" y="23754"/>
                      <a:pt x="8314" y="21414"/>
                      <a:pt x="9257" y="20470"/>
                    </a:cubicBezTo>
                    <a:cubicBezTo>
                      <a:pt x="9257" y="20470"/>
                      <a:pt x="9536" y="16907"/>
                      <a:pt x="9606" y="15440"/>
                    </a:cubicBezTo>
                    <a:cubicBezTo>
                      <a:pt x="9606" y="14462"/>
                      <a:pt x="9746" y="13484"/>
                      <a:pt x="9956" y="12541"/>
                    </a:cubicBezTo>
                    <a:cubicBezTo>
                      <a:pt x="10026" y="12552"/>
                      <a:pt x="10096" y="12557"/>
                      <a:pt x="10167" y="12557"/>
                    </a:cubicBezTo>
                    <a:cubicBezTo>
                      <a:pt x="11923" y="12557"/>
                      <a:pt x="13721" y="9335"/>
                      <a:pt x="11807" y="8664"/>
                    </a:cubicBezTo>
                    <a:cubicBezTo>
                      <a:pt x="11643" y="8606"/>
                      <a:pt x="11483" y="8580"/>
                      <a:pt x="11327" y="8580"/>
                    </a:cubicBezTo>
                    <a:cubicBezTo>
                      <a:pt x="9592" y="8580"/>
                      <a:pt x="8350" y="11863"/>
                      <a:pt x="7196" y="12087"/>
                    </a:cubicBezTo>
                    <a:cubicBezTo>
                      <a:pt x="7088" y="12104"/>
                      <a:pt x="6998" y="12112"/>
                      <a:pt x="6923" y="12112"/>
                    </a:cubicBezTo>
                    <a:cubicBezTo>
                      <a:pt x="6099" y="12112"/>
                      <a:pt x="7126" y="11144"/>
                      <a:pt x="7126" y="11144"/>
                    </a:cubicBezTo>
                    <a:lnTo>
                      <a:pt x="7126" y="11144"/>
                    </a:lnTo>
                    <a:cubicBezTo>
                      <a:pt x="7126" y="11144"/>
                      <a:pt x="6669" y="11244"/>
                      <a:pt x="6115" y="11244"/>
                    </a:cubicBezTo>
                    <a:cubicBezTo>
                      <a:pt x="5586" y="11244"/>
                      <a:pt x="4969" y="11153"/>
                      <a:pt x="4576" y="10795"/>
                    </a:cubicBezTo>
                    <a:cubicBezTo>
                      <a:pt x="3872" y="10178"/>
                      <a:pt x="4942" y="10129"/>
                      <a:pt x="5303" y="10129"/>
                    </a:cubicBezTo>
                    <a:cubicBezTo>
                      <a:pt x="5372" y="10129"/>
                      <a:pt x="5415" y="10131"/>
                      <a:pt x="5415" y="10131"/>
                    </a:cubicBezTo>
                    <a:cubicBezTo>
                      <a:pt x="5415" y="10131"/>
                      <a:pt x="4786" y="9956"/>
                      <a:pt x="4716" y="9607"/>
                    </a:cubicBezTo>
                    <a:cubicBezTo>
                      <a:pt x="4646" y="9223"/>
                      <a:pt x="6218" y="9327"/>
                      <a:pt x="6567" y="8594"/>
                    </a:cubicBezTo>
                    <a:cubicBezTo>
                      <a:pt x="6917" y="7895"/>
                      <a:pt x="5939" y="7406"/>
                      <a:pt x="5484" y="6149"/>
                    </a:cubicBezTo>
                    <a:cubicBezTo>
                      <a:pt x="5030" y="4891"/>
                      <a:pt x="6218" y="4926"/>
                      <a:pt x="6323" y="3739"/>
                    </a:cubicBezTo>
                    <a:cubicBezTo>
                      <a:pt x="6393" y="2586"/>
                      <a:pt x="5729" y="3180"/>
                      <a:pt x="5135" y="2167"/>
                    </a:cubicBezTo>
                    <a:cubicBezTo>
                      <a:pt x="4604" y="1204"/>
                      <a:pt x="4798" y="147"/>
                      <a:pt x="4909" y="14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64"/>
              <p:cNvSpPr/>
              <p:nvPr/>
            </p:nvSpPr>
            <p:spPr>
              <a:xfrm>
                <a:off x="8259554" y="756773"/>
                <a:ext cx="32342" cy="7697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530" extrusionOk="0">
                    <a:moveTo>
                      <a:pt x="2123" y="1"/>
                    </a:moveTo>
                    <a:cubicBezTo>
                      <a:pt x="2114" y="1"/>
                      <a:pt x="2105" y="2"/>
                      <a:pt x="2096" y="5"/>
                    </a:cubicBezTo>
                    <a:cubicBezTo>
                      <a:pt x="1467" y="145"/>
                      <a:pt x="838" y="215"/>
                      <a:pt x="210" y="215"/>
                    </a:cubicBezTo>
                    <a:cubicBezTo>
                      <a:pt x="200" y="213"/>
                      <a:pt x="190" y="212"/>
                      <a:pt x="181" y="212"/>
                    </a:cubicBezTo>
                    <a:cubicBezTo>
                      <a:pt x="1" y="212"/>
                      <a:pt x="10" y="529"/>
                      <a:pt x="210" y="529"/>
                    </a:cubicBezTo>
                    <a:cubicBezTo>
                      <a:pt x="873" y="494"/>
                      <a:pt x="1502" y="390"/>
                      <a:pt x="2131" y="145"/>
                    </a:cubicBezTo>
                    <a:cubicBezTo>
                      <a:pt x="2226" y="145"/>
                      <a:pt x="2206" y="1"/>
                      <a:pt x="2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64"/>
              <p:cNvSpPr/>
              <p:nvPr/>
            </p:nvSpPr>
            <p:spPr>
              <a:xfrm>
                <a:off x="8290028" y="688211"/>
                <a:ext cx="17093" cy="30555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2104" extrusionOk="0">
                    <a:moveTo>
                      <a:pt x="991" y="0"/>
                    </a:moveTo>
                    <a:cubicBezTo>
                      <a:pt x="948" y="0"/>
                      <a:pt x="907" y="24"/>
                      <a:pt x="885" y="80"/>
                    </a:cubicBezTo>
                    <a:cubicBezTo>
                      <a:pt x="535" y="639"/>
                      <a:pt x="256" y="1233"/>
                      <a:pt x="46" y="1827"/>
                    </a:cubicBezTo>
                    <a:cubicBezTo>
                      <a:pt x="0" y="1988"/>
                      <a:pt x="136" y="2104"/>
                      <a:pt x="264" y="2104"/>
                    </a:cubicBezTo>
                    <a:cubicBezTo>
                      <a:pt x="331" y="2104"/>
                      <a:pt x="395" y="2073"/>
                      <a:pt x="430" y="2002"/>
                    </a:cubicBezTo>
                    <a:cubicBezTo>
                      <a:pt x="710" y="1443"/>
                      <a:pt x="885" y="814"/>
                      <a:pt x="1129" y="220"/>
                    </a:cubicBezTo>
                    <a:cubicBezTo>
                      <a:pt x="1176" y="102"/>
                      <a:pt x="1080" y="0"/>
                      <a:pt x="9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64"/>
              <p:cNvSpPr/>
              <p:nvPr/>
            </p:nvSpPr>
            <p:spPr>
              <a:xfrm>
                <a:off x="8293964" y="650684"/>
                <a:ext cx="33271" cy="24006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1653" extrusionOk="0">
                    <a:moveTo>
                      <a:pt x="976" y="1"/>
                    </a:moveTo>
                    <a:cubicBezTo>
                      <a:pt x="736" y="1"/>
                      <a:pt x="491" y="62"/>
                      <a:pt x="264" y="184"/>
                    </a:cubicBezTo>
                    <a:cubicBezTo>
                      <a:pt x="1" y="331"/>
                      <a:pt x="154" y="722"/>
                      <a:pt x="396" y="722"/>
                    </a:cubicBezTo>
                    <a:cubicBezTo>
                      <a:pt x="443" y="722"/>
                      <a:pt x="493" y="707"/>
                      <a:pt x="544" y="673"/>
                    </a:cubicBezTo>
                    <a:cubicBezTo>
                      <a:pt x="690" y="564"/>
                      <a:pt x="864" y="512"/>
                      <a:pt x="1038" y="512"/>
                    </a:cubicBezTo>
                    <a:cubicBezTo>
                      <a:pt x="1196" y="512"/>
                      <a:pt x="1353" y="555"/>
                      <a:pt x="1487" y="638"/>
                    </a:cubicBezTo>
                    <a:cubicBezTo>
                      <a:pt x="1731" y="883"/>
                      <a:pt x="1906" y="1197"/>
                      <a:pt x="1941" y="1512"/>
                    </a:cubicBezTo>
                    <a:cubicBezTo>
                      <a:pt x="1957" y="1608"/>
                      <a:pt x="2032" y="1653"/>
                      <a:pt x="2108" y="1653"/>
                    </a:cubicBezTo>
                    <a:cubicBezTo>
                      <a:pt x="2198" y="1653"/>
                      <a:pt x="2290" y="1590"/>
                      <a:pt x="2290" y="1477"/>
                    </a:cubicBezTo>
                    <a:lnTo>
                      <a:pt x="2255" y="1477"/>
                    </a:lnTo>
                    <a:cubicBezTo>
                      <a:pt x="2255" y="988"/>
                      <a:pt x="2046" y="499"/>
                      <a:pt x="1661" y="184"/>
                    </a:cubicBezTo>
                    <a:cubicBezTo>
                      <a:pt x="1452" y="62"/>
                      <a:pt x="1216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64"/>
              <p:cNvSpPr/>
              <p:nvPr/>
            </p:nvSpPr>
            <p:spPr>
              <a:xfrm>
                <a:off x="8358663" y="873013"/>
                <a:ext cx="268884" cy="885727"/>
              </a:xfrm>
              <a:custGeom>
                <a:avLst/>
                <a:gdLst/>
                <a:ahLst/>
                <a:cxnLst/>
                <a:rect l="l" t="t" r="r" b="b"/>
                <a:pathLst>
                  <a:path w="18515" h="60990" extrusionOk="0">
                    <a:moveTo>
                      <a:pt x="3389" y="0"/>
                    </a:moveTo>
                    <a:lnTo>
                      <a:pt x="1468" y="4506"/>
                    </a:lnTo>
                    <a:lnTo>
                      <a:pt x="1468" y="20505"/>
                    </a:lnTo>
                    <a:lnTo>
                      <a:pt x="280" y="20854"/>
                    </a:lnTo>
                    <a:lnTo>
                      <a:pt x="1" y="24277"/>
                    </a:lnTo>
                    <a:lnTo>
                      <a:pt x="1468" y="24557"/>
                    </a:lnTo>
                    <a:lnTo>
                      <a:pt x="1468" y="60990"/>
                    </a:lnTo>
                    <a:lnTo>
                      <a:pt x="16139" y="60990"/>
                    </a:lnTo>
                    <a:lnTo>
                      <a:pt x="8664" y="24976"/>
                    </a:lnTo>
                    <a:lnTo>
                      <a:pt x="8664" y="24976"/>
                    </a:lnTo>
                    <a:cubicBezTo>
                      <a:pt x="8664" y="24976"/>
                      <a:pt x="10171" y="25160"/>
                      <a:pt x="11952" y="25160"/>
                    </a:cubicBezTo>
                    <a:cubicBezTo>
                      <a:pt x="14272" y="25160"/>
                      <a:pt x="17057" y="24847"/>
                      <a:pt x="17571" y="23404"/>
                    </a:cubicBezTo>
                    <a:cubicBezTo>
                      <a:pt x="18514" y="20889"/>
                      <a:pt x="13414" y="12750"/>
                      <a:pt x="12611" y="10864"/>
                    </a:cubicBezTo>
                    <a:cubicBezTo>
                      <a:pt x="11842" y="8978"/>
                      <a:pt x="10585" y="0"/>
                      <a:pt x="3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64"/>
              <p:cNvSpPr/>
              <p:nvPr/>
            </p:nvSpPr>
            <p:spPr>
              <a:xfrm>
                <a:off x="8246561" y="846132"/>
                <a:ext cx="177058" cy="155739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0724" fill="none" extrusionOk="0">
                    <a:moveTo>
                      <a:pt x="9990" y="349"/>
                    </a:moveTo>
                    <a:cubicBezTo>
                      <a:pt x="9990" y="349"/>
                      <a:pt x="12191" y="978"/>
                      <a:pt x="12156" y="1921"/>
                    </a:cubicBezTo>
                    <a:cubicBezTo>
                      <a:pt x="12086" y="2864"/>
                      <a:pt x="9117" y="9362"/>
                      <a:pt x="7860" y="10060"/>
                    </a:cubicBezTo>
                    <a:cubicBezTo>
                      <a:pt x="6567" y="10724"/>
                      <a:pt x="2550" y="10200"/>
                      <a:pt x="1258" y="9327"/>
                    </a:cubicBezTo>
                    <a:cubicBezTo>
                      <a:pt x="0" y="8453"/>
                      <a:pt x="1782" y="0"/>
                      <a:pt x="3947" y="559"/>
                    </a:cubicBezTo>
                  </a:path>
                </a:pathLst>
              </a:custGeom>
              <a:noFill/>
              <a:ln w="11350" cap="flat" cmpd="sng">
                <a:solidFill>
                  <a:schemeClr val="dk1"/>
                </a:solidFill>
                <a:prstDash val="solid"/>
                <a:miter lim="349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64"/>
              <p:cNvSpPr/>
              <p:nvPr/>
            </p:nvSpPr>
            <p:spPr>
              <a:xfrm>
                <a:off x="8204183" y="1112200"/>
                <a:ext cx="157772" cy="106406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7327" extrusionOk="0">
                    <a:moveTo>
                      <a:pt x="5362" y="1"/>
                    </a:moveTo>
                    <a:cubicBezTo>
                      <a:pt x="3452" y="1"/>
                      <a:pt x="288" y="2042"/>
                      <a:pt x="349" y="2471"/>
                    </a:cubicBezTo>
                    <a:cubicBezTo>
                      <a:pt x="384" y="2681"/>
                      <a:pt x="559" y="2751"/>
                      <a:pt x="769" y="2820"/>
                    </a:cubicBezTo>
                    <a:cubicBezTo>
                      <a:pt x="315" y="3065"/>
                      <a:pt x="0" y="3414"/>
                      <a:pt x="175" y="3729"/>
                    </a:cubicBezTo>
                    <a:cubicBezTo>
                      <a:pt x="315" y="3903"/>
                      <a:pt x="489" y="4008"/>
                      <a:pt x="699" y="4008"/>
                    </a:cubicBezTo>
                    <a:cubicBezTo>
                      <a:pt x="489" y="4218"/>
                      <a:pt x="384" y="4392"/>
                      <a:pt x="559" y="4497"/>
                    </a:cubicBezTo>
                    <a:cubicBezTo>
                      <a:pt x="782" y="4558"/>
                      <a:pt x="1017" y="4595"/>
                      <a:pt x="1257" y="4595"/>
                    </a:cubicBezTo>
                    <a:cubicBezTo>
                      <a:pt x="1430" y="4595"/>
                      <a:pt x="1606" y="4576"/>
                      <a:pt x="1782" y="4532"/>
                    </a:cubicBezTo>
                    <a:lnTo>
                      <a:pt x="1782" y="4532"/>
                    </a:lnTo>
                    <a:cubicBezTo>
                      <a:pt x="1677" y="4637"/>
                      <a:pt x="1677" y="4777"/>
                      <a:pt x="1782" y="4881"/>
                    </a:cubicBezTo>
                    <a:cubicBezTo>
                      <a:pt x="1886" y="5024"/>
                      <a:pt x="2160" y="5076"/>
                      <a:pt x="2503" y="5076"/>
                    </a:cubicBezTo>
                    <a:cubicBezTo>
                      <a:pt x="3416" y="5076"/>
                      <a:pt x="4821" y="4707"/>
                      <a:pt x="4821" y="4707"/>
                    </a:cubicBezTo>
                    <a:cubicBezTo>
                      <a:pt x="4821" y="4707"/>
                      <a:pt x="6497" y="6558"/>
                      <a:pt x="7405" y="6837"/>
                    </a:cubicBezTo>
                    <a:cubicBezTo>
                      <a:pt x="8523" y="7047"/>
                      <a:pt x="9641" y="7222"/>
                      <a:pt x="10759" y="7326"/>
                    </a:cubicBezTo>
                    <a:lnTo>
                      <a:pt x="10864" y="4811"/>
                    </a:lnTo>
                    <a:lnTo>
                      <a:pt x="10864" y="4811"/>
                    </a:lnTo>
                    <a:cubicBezTo>
                      <a:pt x="10808" y="4815"/>
                      <a:pt x="10752" y="4817"/>
                      <a:pt x="10696" y="4817"/>
                    </a:cubicBezTo>
                    <a:cubicBezTo>
                      <a:pt x="10194" y="4817"/>
                      <a:pt x="9700" y="4675"/>
                      <a:pt x="9292" y="4392"/>
                    </a:cubicBezTo>
                    <a:cubicBezTo>
                      <a:pt x="8663" y="3903"/>
                      <a:pt x="7720" y="864"/>
                      <a:pt x="6078" y="131"/>
                    </a:cubicBezTo>
                    <a:cubicBezTo>
                      <a:pt x="5872" y="41"/>
                      <a:pt x="5629" y="1"/>
                      <a:pt x="5362" y="1"/>
                    </a:cubicBezTo>
                    <a:close/>
                  </a:path>
                </a:pathLst>
              </a:custGeom>
              <a:solidFill>
                <a:srgbClr val="E1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64"/>
              <p:cNvSpPr/>
              <p:nvPr/>
            </p:nvSpPr>
            <p:spPr>
              <a:xfrm>
                <a:off x="8343951" y="854236"/>
                <a:ext cx="72554" cy="105898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7292" extrusionOk="0">
                    <a:moveTo>
                      <a:pt x="3180" y="1"/>
                    </a:moveTo>
                    <a:cubicBezTo>
                      <a:pt x="3389" y="944"/>
                      <a:pt x="3145" y="1957"/>
                      <a:pt x="2446" y="2656"/>
                    </a:cubicBezTo>
                    <a:cubicBezTo>
                      <a:pt x="1328" y="3878"/>
                      <a:pt x="1" y="4612"/>
                      <a:pt x="106" y="4996"/>
                    </a:cubicBezTo>
                    <a:cubicBezTo>
                      <a:pt x="204" y="5357"/>
                      <a:pt x="1722" y="7291"/>
                      <a:pt x="2078" y="7291"/>
                    </a:cubicBezTo>
                    <a:cubicBezTo>
                      <a:pt x="2101" y="7291"/>
                      <a:pt x="2119" y="7283"/>
                      <a:pt x="2132" y="7267"/>
                    </a:cubicBezTo>
                    <a:cubicBezTo>
                      <a:pt x="2376" y="7022"/>
                      <a:pt x="4996" y="2097"/>
                      <a:pt x="4856" y="1433"/>
                    </a:cubicBezTo>
                    <a:cubicBezTo>
                      <a:pt x="4751" y="804"/>
                      <a:pt x="3180" y="1"/>
                      <a:pt x="31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 descr="A book cover of a medical book&#10;&#10;Description automatically generated">
            <a:extLst>
              <a:ext uri="{FF2B5EF4-FFF2-40B4-BE49-F238E27FC236}">
                <a16:creationId xmlns:a16="http://schemas.microsoft.com/office/drawing/2014/main" id="{EC2B69E1-D8CF-A5EF-44AC-81DF8EEAD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62" y="1298805"/>
            <a:ext cx="1895475" cy="2497081"/>
          </a:xfrm>
          <a:prstGeom prst="rect">
            <a:avLst/>
          </a:prstGeom>
        </p:spPr>
      </p:pic>
      <p:pic>
        <p:nvPicPr>
          <p:cNvPr id="7" name="Picture 6" descr="A book cover of primer on the rheumatic diseases&#10;&#10;Description automatically generated">
            <a:extLst>
              <a:ext uri="{FF2B5EF4-FFF2-40B4-BE49-F238E27FC236}">
                <a16:creationId xmlns:a16="http://schemas.microsoft.com/office/drawing/2014/main" id="{08B3C68F-A1A1-A167-706B-07A357511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74" y="1299448"/>
            <a:ext cx="1805778" cy="2483895"/>
          </a:xfrm>
          <a:prstGeom prst="rect">
            <a:avLst/>
          </a:prstGeom>
        </p:spPr>
      </p:pic>
      <p:pic>
        <p:nvPicPr>
          <p:cNvPr id="9" name="Picture 8" descr="A blue triangle with black text&#10;&#10;Description automatically generated">
            <a:extLst>
              <a:ext uri="{FF2B5EF4-FFF2-40B4-BE49-F238E27FC236}">
                <a16:creationId xmlns:a16="http://schemas.microsoft.com/office/drawing/2014/main" id="{6ECE0C06-3BC4-2CCF-7098-C3765717A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89" y="1286262"/>
            <a:ext cx="2497082" cy="249708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p62"/>
          <p:cNvSpPr txBox="1">
            <a:spLocks noGrp="1"/>
          </p:cNvSpPr>
          <p:nvPr>
            <p:ph type="title"/>
          </p:nvPr>
        </p:nvSpPr>
        <p:spPr>
          <a:xfrm>
            <a:off x="628934" y="3617881"/>
            <a:ext cx="3318600" cy="9729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2564" name="Google Shape;2564;p62"/>
          <p:cNvGrpSpPr/>
          <p:nvPr/>
        </p:nvGrpSpPr>
        <p:grpSpPr>
          <a:xfrm>
            <a:off x="4572027" y="539509"/>
            <a:ext cx="3849460" cy="4068884"/>
            <a:chOff x="4572027" y="539509"/>
            <a:chExt cx="3849460" cy="4068884"/>
          </a:xfrm>
        </p:grpSpPr>
        <p:grpSp>
          <p:nvGrpSpPr>
            <p:cNvPr id="2565" name="Google Shape;2565;p62"/>
            <p:cNvGrpSpPr/>
            <p:nvPr/>
          </p:nvGrpSpPr>
          <p:grpSpPr>
            <a:xfrm>
              <a:off x="4572027" y="4015512"/>
              <a:ext cx="3849460" cy="592881"/>
              <a:chOff x="937225" y="4175875"/>
              <a:chExt cx="5646025" cy="714400"/>
            </a:xfrm>
          </p:grpSpPr>
          <p:sp>
            <p:nvSpPr>
              <p:cNvPr id="2566" name="Google Shape;2566;p62"/>
              <p:cNvSpPr/>
              <p:nvPr/>
            </p:nvSpPr>
            <p:spPr>
              <a:xfrm>
                <a:off x="937225" y="4175875"/>
                <a:ext cx="5646025" cy="714400"/>
              </a:xfrm>
              <a:custGeom>
                <a:avLst/>
                <a:gdLst/>
                <a:ahLst/>
                <a:cxnLst/>
                <a:rect l="l" t="t" r="r" b="b"/>
                <a:pathLst>
                  <a:path w="225841" h="28576" extrusionOk="0">
                    <a:moveTo>
                      <a:pt x="6322" y="1"/>
                    </a:moveTo>
                    <a:lnTo>
                      <a:pt x="5806" y="214"/>
                    </a:lnTo>
                    <a:cubicBezTo>
                      <a:pt x="0" y="3284"/>
                      <a:pt x="426" y="12493"/>
                      <a:pt x="5076" y="17114"/>
                    </a:cubicBezTo>
                    <a:cubicBezTo>
                      <a:pt x="9727" y="21734"/>
                      <a:pt x="16718" y="22919"/>
                      <a:pt x="23253" y="23497"/>
                    </a:cubicBezTo>
                    <a:cubicBezTo>
                      <a:pt x="31407" y="24242"/>
                      <a:pt x="39577" y="24464"/>
                      <a:pt x="47756" y="24464"/>
                    </a:cubicBezTo>
                    <a:cubicBezTo>
                      <a:pt x="59877" y="24464"/>
                      <a:pt x="72015" y="23975"/>
                      <a:pt x="84142" y="23975"/>
                    </a:cubicBezTo>
                    <a:cubicBezTo>
                      <a:pt x="88874" y="23975"/>
                      <a:pt x="93603" y="24050"/>
                      <a:pt x="98330" y="24256"/>
                    </a:cubicBezTo>
                    <a:cubicBezTo>
                      <a:pt x="118422" y="25168"/>
                      <a:pt x="138392" y="28481"/>
                      <a:pt x="158514" y="28573"/>
                    </a:cubicBezTo>
                    <a:cubicBezTo>
                      <a:pt x="158947" y="28575"/>
                      <a:pt x="159383" y="28576"/>
                      <a:pt x="159822" y="28576"/>
                    </a:cubicBezTo>
                    <a:cubicBezTo>
                      <a:pt x="179739" y="28576"/>
                      <a:pt x="204709" y="26474"/>
                      <a:pt x="220977" y="15351"/>
                    </a:cubicBezTo>
                    <a:cubicBezTo>
                      <a:pt x="225840" y="12037"/>
                      <a:pt x="220734" y="5563"/>
                      <a:pt x="218819" y="1"/>
                    </a:cubicBezTo>
                    <a:close/>
                  </a:path>
                </a:pathLst>
              </a:custGeom>
              <a:solidFill>
                <a:srgbClr val="BBE6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62"/>
              <p:cNvSpPr/>
              <p:nvPr/>
            </p:nvSpPr>
            <p:spPr>
              <a:xfrm>
                <a:off x="1001050" y="4175875"/>
                <a:ext cx="5503925" cy="652775"/>
              </a:xfrm>
              <a:custGeom>
                <a:avLst/>
                <a:gdLst/>
                <a:ahLst/>
                <a:cxnLst/>
                <a:rect l="l" t="t" r="r" b="b"/>
                <a:pathLst>
                  <a:path w="220157" h="26111" extrusionOk="0">
                    <a:moveTo>
                      <a:pt x="77205" y="3739"/>
                    </a:moveTo>
                    <a:lnTo>
                      <a:pt x="66567" y="11703"/>
                    </a:lnTo>
                    <a:lnTo>
                      <a:pt x="19362" y="11703"/>
                    </a:lnTo>
                    <a:lnTo>
                      <a:pt x="40974" y="3739"/>
                    </a:lnTo>
                    <a:close/>
                    <a:moveTo>
                      <a:pt x="114227" y="3739"/>
                    </a:moveTo>
                    <a:lnTo>
                      <a:pt x="114227" y="11703"/>
                    </a:lnTo>
                    <a:lnTo>
                      <a:pt x="67327" y="11703"/>
                    </a:lnTo>
                    <a:lnTo>
                      <a:pt x="77874" y="3739"/>
                    </a:lnTo>
                    <a:close/>
                    <a:moveTo>
                      <a:pt x="150550" y="3739"/>
                    </a:moveTo>
                    <a:lnTo>
                      <a:pt x="160125" y="11703"/>
                    </a:lnTo>
                    <a:lnTo>
                      <a:pt x="114592" y="11703"/>
                    </a:lnTo>
                    <a:lnTo>
                      <a:pt x="114592" y="3739"/>
                    </a:lnTo>
                    <a:close/>
                    <a:moveTo>
                      <a:pt x="187815" y="3739"/>
                    </a:moveTo>
                    <a:lnTo>
                      <a:pt x="209457" y="11703"/>
                    </a:lnTo>
                    <a:lnTo>
                      <a:pt x="160763" y="11703"/>
                    </a:lnTo>
                    <a:lnTo>
                      <a:pt x="151158" y="3739"/>
                    </a:lnTo>
                    <a:close/>
                    <a:moveTo>
                      <a:pt x="49971" y="1"/>
                    </a:moveTo>
                    <a:lnTo>
                      <a:pt x="40913" y="3344"/>
                    </a:lnTo>
                    <a:lnTo>
                      <a:pt x="8541" y="3344"/>
                    </a:lnTo>
                    <a:lnTo>
                      <a:pt x="8541" y="3739"/>
                    </a:lnTo>
                    <a:lnTo>
                      <a:pt x="39910" y="3739"/>
                    </a:lnTo>
                    <a:lnTo>
                      <a:pt x="18238" y="11703"/>
                    </a:lnTo>
                    <a:lnTo>
                      <a:pt x="0" y="11703"/>
                    </a:lnTo>
                    <a:cubicBezTo>
                      <a:pt x="61" y="11825"/>
                      <a:pt x="122" y="11946"/>
                      <a:pt x="183" y="12098"/>
                    </a:cubicBezTo>
                    <a:lnTo>
                      <a:pt x="17235" y="12098"/>
                    </a:lnTo>
                    <a:lnTo>
                      <a:pt x="4164" y="16901"/>
                    </a:lnTo>
                    <a:lnTo>
                      <a:pt x="4529" y="17174"/>
                    </a:lnTo>
                    <a:lnTo>
                      <a:pt x="18329" y="12068"/>
                    </a:lnTo>
                    <a:lnTo>
                      <a:pt x="66081" y="12068"/>
                    </a:lnTo>
                    <a:lnTo>
                      <a:pt x="51855" y="22797"/>
                    </a:lnTo>
                    <a:lnTo>
                      <a:pt x="52676" y="22797"/>
                    </a:lnTo>
                    <a:lnTo>
                      <a:pt x="66810" y="12098"/>
                    </a:lnTo>
                    <a:lnTo>
                      <a:pt x="114227" y="12098"/>
                    </a:lnTo>
                    <a:lnTo>
                      <a:pt x="114227" y="23071"/>
                    </a:lnTo>
                    <a:lnTo>
                      <a:pt x="114592" y="23071"/>
                    </a:lnTo>
                    <a:lnTo>
                      <a:pt x="114592" y="12098"/>
                    </a:lnTo>
                    <a:lnTo>
                      <a:pt x="160581" y="12098"/>
                    </a:lnTo>
                    <a:lnTo>
                      <a:pt x="177329" y="26111"/>
                    </a:lnTo>
                    <a:lnTo>
                      <a:pt x="177967" y="26050"/>
                    </a:lnTo>
                    <a:lnTo>
                      <a:pt x="161219" y="12098"/>
                    </a:lnTo>
                    <a:lnTo>
                      <a:pt x="210491" y="12098"/>
                    </a:lnTo>
                    <a:lnTo>
                      <a:pt x="217178" y="14591"/>
                    </a:lnTo>
                    <a:lnTo>
                      <a:pt x="217603" y="14317"/>
                    </a:lnTo>
                    <a:lnTo>
                      <a:pt x="211585" y="12098"/>
                    </a:lnTo>
                    <a:lnTo>
                      <a:pt x="219974" y="12098"/>
                    </a:lnTo>
                    <a:cubicBezTo>
                      <a:pt x="220035" y="11977"/>
                      <a:pt x="220096" y="11855"/>
                      <a:pt x="220156" y="11733"/>
                    </a:cubicBezTo>
                    <a:lnTo>
                      <a:pt x="210551" y="11733"/>
                    </a:lnTo>
                    <a:lnTo>
                      <a:pt x="188879" y="3739"/>
                    </a:lnTo>
                    <a:lnTo>
                      <a:pt x="218576" y="3739"/>
                    </a:lnTo>
                    <a:cubicBezTo>
                      <a:pt x="218515" y="3618"/>
                      <a:pt x="218454" y="3496"/>
                      <a:pt x="218393" y="3375"/>
                    </a:cubicBezTo>
                    <a:lnTo>
                      <a:pt x="187876" y="3375"/>
                    </a:lnTo>
                    <a:lnTo>
                      <a:pt x="178849" y="1"/>
                    </a:lnTo>
                    <a:lnTo>
                      <a:pt x="178697" y="366"/>
                    </a:lnTo>
                    <a:lnTo>
                      <a:pt x="186782" y="3344"/>
                    </a:lnTo>
                    <a:lnTo>
                      <a:pt x="150672" y="3344"/>
                    </a:lnTo>
                    <a:lnTo>
                      <a:pt x="146690" y="31"/>
                    </a:lnTo>
                    <a:lnTo>
                      <a:pt x="146477" y="335"/>
                    </a:lnTo>
                    <a:lnTo>
                      <a:pt x="150064" y="3344"/>
                    </a:lnTo>
                    <a:lnTo>
                      <a:pt x="114592" y="3344"/>
                    </a:lnTo>
                    <a:lnTo>
                      <a:pt x="114592" y="183"/>
                    </a:lnTo>
                    <a:lnTo>
                      <a:pt x="114197" y="183"/>
                    </a:lnTo>
                    <a:lnTo>
                      <a:pt x="114197" y="3344"/>
                    </a:lnTo>
                    <a:lnTo>
                      <a:pt x="78360" y="3344"/>
                    </a:lnTo>
                    <a:lnTo>
                      <a:pt x="82342" y="335"/>
                    </a:lnTo>
                    <a:lnTo>
                      <a:pt x="82099" y="31"/>
                    </a:lnTo>
                    <a:lnTo>
                      <a:pt x="77692" y="3344"/>
                    </a:lnTo>
                    <a:lnTo>
                      <a:pt x="42038" y="3344"/>
                    </a:lnTo>
                    <a:lnTo>
                      <a:pt x="50092" y="366"/>
                    </a:lnTo>
                    <a:lnTo>
                      <a:pt x="4997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8" name="Google Shape;2568;p62"/>
            <p:cNvGrpSpPr/>
            <p:nvPr/>
          </p:nvGrpSpPr>
          <p:grpSpPr>
            <a:xfrm>
              <a:off x="4718378" y="539509"/>
              <a:ext cx="3556757" cy="3783623"/>
              <a:chOff x="4783613" y="539509"/>
              <a:chExt cx="3556757" cy="3783623"/>
            </a:xfrm>
          </p:grpSpPr>
          <p:grpSp>
            <p:nvGrpSpPr>
              <p:cNvPr id="2569" name="Google Shape;2569;p62"/>
              <p:cNvGrpSpPr/>
              <p:nvPr/>
            </p:nvGrpSpPr>
            <p:grpSpPr>
              <a:xfrm>
                <a:off x="7390878" y="539509"/>
                <a:ext cx="949492" cy="3476071"/>
                <a:chOff x="7390878" y="539509"/>
                <a:chExt cx="949492" cy="3476071"/>
              </a:xfrm>
            </p:grpSpPr>
            <p:grpSp>
              <p:nvGrpSpPr>
                <p:cNvPr id="2570" name="Google Shape;2570;p62"/>
                <p:cNvGrpSpPr/>
                <p:nvPr/>
              </p:nvGrpSpPr>
              <p:grpSpPr>
                <a:xfrm>
                  <a:off x="7390878" y="2037099"/>
                  <a:ext cx="949492" cy="1978481"/>
                  <a:chOff x="1651027" y="355925"/>
                  <a:chExt cx="797223" cy="1661472"/>
                </a:xfrm>
              </p:grpSpPr>
              <p:sp>
                <p:nvSpPr>
                  <p:cNvPr id="2571" name="Google Shape;2571;p62"/>
                  <p:cNvSpPr/>
                  <p:nvPr/>
                </p:nvSpPr>
                <p:spPr>
                  <a:xfrm>
                    <a:off x="2131375" y="404450"/>
                    <a:ext cx="181550" cy="1126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62" h="45045" extrusionOk="0">
                        <a:moveTo>
                          <a:pt x="516" y="1"/>
                        </a:moveTo>
                        <a:lnTo>
                          <a:pt x="212" y="304"/>
                        </a:lnTo>
                        <a:lnTo>
                          <a:pt x="6655" y="6747"/>
                        </a:lnTo>
                        <a:lnTo>
                          <a:pt x="41" y="13374"/>
                        </a:lnTo>
                        <a:lnTo>
                          <a:pt x="6404" y="19737"/>
                        </a:lnTo>
                        <a:lnTo>
                          <a:pt x="1" y="26140"/>
                        </a:lnTo>
                        <a:lnTo>
                          <a:pt x="6206" y="32358"/>
                        </a:lnTo>
                        <a:lnTo>
                          <a:pt x="27" y="38536"/>
                        </a:lnTo>
                        <a:lnTo>
                          <a:pt x="6536" y="45045"/>
                        </a:lnTo>
                        <a:lnTo>
                          <a:pt x="6839" y="44741"/>
                        </a:lnTo>
                        <a:lnTo>
                          <a:pt x="635" y="38536"/>
                        </a:lnTo>
                        <a:lnTo>
                          <a:pt x="6813" y="32358"/>
                        </a:lnTo>
                        <a:lnTo>
                          <a:pt x="608" y="26140"/>
                        </a:lnTo>
                        <a:lnTo>
                          <a:pt x="7011" y="19737"/>
                        </a:lnTo>
                        <a:lnTo>
                          <a:pt x="648" y="13374"/>
                        </a:lnTo>
                        <a:lnTo>
                          <a:pt x="7262" y="6747"/>
                        </a:lnTo>
                        <a:lnTo>
                          <a:pt x="51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2" name="Google Shape;2572;p62"/>
                  <p:cNvSpPr/>
                  <p:nvPr/>
                </p:nvSpPr>
                <p:spPr>
                  <a:xfrm>
                    <a:off x="2124774" y="387942"/>
                    <a:ext cx="25775" cy="1629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" h="48808" extrusionOk="0">
                        <a:moveTo>
                          <a:pt x="1" y="1"/>
                        </a:moveTo>
                        <a:lnTo>
                          <a:pt x="1" y="48807"/>
                        </a:lnTo>
                        <a:lnTo>
                          <a:pt x="1031" y="48807"/>
                        </a:lnTo>
                        <a:lnTo>
                          <a:pt x="103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3" name="Google Shape;2573;p62"/>
                  <p:cNvSpPr/>
                  <p:nvPr/>
                </p:nvSpPr>
                <p:spPr>
                  <a:xfrm>
                    <a:off x="2287171" y="387942"/>
                    <a:ext cx="26100" cy="1629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4" h="48808" extrusionOk="0">
                        <a:moveTo>
                          <a:pt x="0" y="1"/>
                        </a:moveTo>
                        <a:lnTo>
                          <a:pt x="0" y="48807"/>
                        </a:lnTo>
                        <a:lnTo>
                          <a:pt x="1043" y="48807"/>
                        </a:lnTo>
                        <a:lnTo>
                          <a:pt x="1043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4" name="Google Shape;2574;p62"/>
                  <p:cNvSpPr/>
                  <p:nvPr/>
                </p:nvSpPr>
                <p:spPr>
                  <a:xfrm>
                    <a:off x="1651027" y="364197"/>
                    <a:ext cx="773139" cy="48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79" h="1941" extrusionOk="0">
                        <a:moveTo>
                          <a:pt x="0" y="0"/>
                        </a:moveTo>
                        <a:lnTo>
                          <a:pt x="0" y="1941"/>
                        </a:lnTo>
                        <a:lnTo>
                          <a:pt x="22879" y="1941"/>
                        </a:lnTo>
                        <a:lnTo>
                          <a:pt x="2287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5" name="Google Shape;2575;p62"/>
                  <p:cNvSpPr/>
                  <p:nvPr/>
                </p:nvSpPr>
                <p:spPr>
                  <a:xfrm>
                    <a:off x="2343925" y="355925"/>
                    <a:ext cx="104325" cy="6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3" h="2510" extrusionOk="0">
                        <a:moveTo>
                          <a:pt x="397" y="1"/>
                        </a:moveTo>
                        <a:cubicBezTo>
                          <a:pt x="172" y="1"/>
                          <a:pt x="1" y="173"/>
                          <a:pt x="1" y="397"/>
                        </a:cubicBezTo>
                        <a:lnTo>
                          <a:pt x="1" y="2126"/>
                        </a:lnTo>
                        <a:cubicBezTo>
                          <a:pt x="1" y="2338"/>
                          <a:pt x="172" y="2509"/>
                          <a:pt x="397" y="2509"/>
                        </a:cubicBezTo>
                        <a:lnTo>
                          <a:pt x="3776" y="2509"/>
                        </a:lnTo>
                        <a:cubicBezTo>
                          <a:pt x="3988" y="2509"/>
                          <a:pt x="4173" y="2338"/>
                          <a:pt x="4173" y="2126"/>
                        </a:cubicBezTo>
                        <a:lnTo>
                          <a:pt x="4173" y="397"/>
                        </a:lnTo>
                        <a:cubicBezTo>
                          <a:pt x="4173" y="173"/>
                          <a:pt x="3988" y="1"/>
                          <a:pt x="377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76" name="Google Shape;2576;p62"/>
                <p:cNvGrpSpPr/>
                <p:nvPr/>
              </p:nvGrpSpPr>
              <p:grpSpPr>
                <a:xfrm flipH="1">
                  <a:off x="7662353" y="539509"/>
                  <a:ext cx="577739" cy="1582752"/>
                  <a:chOff x="1342888" y="2428512"/>
                  <a:chExt cx="728365" cy="1995400"/>
                </a:xfrm>
              </p:grpSpPr>
              <p:sp>
                <p:nvSpPr>
                  <p:cNvPr id="2577" name="Google Shape;2577;p62"/>
                  <p:cNvSpPr/>
                  <p:nvPr/>
                </p:nvSpPr>
                <p:spPr>
                  <a:xfrm>
                    <a:off x="1611652" y="2684133"/>
                    <a:ext cx="227377" cy="260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2" h="9758" extrusionOk="0">
                        <a:moveTo>
                          <a:pt x="2858" y="1"/>
                        </a:moveTo>
                        <a:cubicBezTo>
                          <a:pt x="2736" y="1"/>
                          <a:pt x="2645" y="92"/>
                          <a:pt x="2615" y="183"/>
                        </a:cubicBezTo>
                        <a:lnTo>
                          <a:pt x="31" y="9423"/>
                        </a:lnTo>
                        <a:cubicBezTo>
                          <a:pt x="1" y="9575"/>
                          <a:pt x="122" y="9757"/>
                          <a:pt x="274" y="9757"/>
                        </a:cubicBezTo>
                        <a:lnTo>
                          <a:pt x="5685" y="9757"/>
                        </a:lnTo>
                        <a:cubicBezTo>
                          <a:pt x="5776" y="9757"/>
                          <a:pt x="5898" y="9666"/>
                          <a:pt x="5928" y="9575"/>
                        </a:cubicBezTo>
                        <a:lnTo>
                          <a:pt x="8481" y="304"/>
                        </a:lnTo>
                        <a:cubicBezTo>
                          <a:pt x="8512" y="152"/>
                          <a:pt x="8420" y="1"/>
                          <a:pt x="82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8" name="Google Shape;2578;p62"/>
                  <p:cNvSpPr/>
                  <p:nvPr/>
                </p:nvSpPr>
                <p:spPr>
                  <a:xfrm>
                    <a:off x="1635213" y="2694685"/>
                    <a:ext cx="185946" cy="2103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1" h="7874" extrusionOk="0">
                        <a:moveTo>
                          <a:pt x="2189" y="1"/>
                        </a:moveTo>
                        <a:lnTo>
                          <a:pt x="0" y="7873"/>
                        </a:lnTo>
                        <a:lnTo>
                          <a:pt x="4772" y="7873"/>
                        </a:lnTo>
                        <a:lnTo>
                          <a:pt x="6961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9" name="Google Shape;2579;p62"/>
                  <p:cNvSpPr/>
                  <p:nvPr/>
                </p:nvSpPr>
                <p:spPr>
                  <a:xfrm>
                    <a:off x="1725345" y="2681702"/>
                    <a:ext cx="57672" cy="162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9" h="609" extrusionOk="0">
                        <a:moveTo>
                          <a:pt x="243" y="0"/>
                        </a:moveTo>
                        <a:lnTo>
                          <a:pt x="0" y="608"/>
                        </a:lnTo>
                        <a:lnTo>
                          <a:pt x="1915" y="608"/>
                        </a:lnTo>
                        <a:lnTo>
                          <a:pt x="2158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0" name="Google Shape;2580;p62"/>
                  <p:cNvSpPr/>
                  <p:nvPr/>
                </p:nvSpPr>
                <p:spPr>
                  <a:xfrm rot="913501">
                    <a:off x="1414345" y="4249202"/>
                    <a:ext cx="208705" cy="130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13" h="4899" extrusionOk="0">
                        <a:moveTo>
                          <a:pt x="3345" y="1"/>
                        </a:moveTo>
                        <a:cubicBezTo>
                          <a:pt x="3164" y="1"/>
                          <a:pt x="2987" y="35"/>
                          <a:pt x="2827" y="103"/>
                        </a:cubicBezTo>
                        <a:lnTo>
                          <a:pt x="244" y="1015"/>
                        </a:lnTo>
                        <a:cubicBezTo>
                          <a:pt x="92" y="1471"/>
                          <a:pt x="1" y="1958"/>
                          <a:pt x="1" y="2444"/>
                        </a:cubicBezTo>
                        <a:cubicBezTo>
                          <a:pt x="1" y="2596"/>
                          <a:pt x="31" y="2778"/>
                          <a:pt x="61" y="2930"/>
                        </a:cubicBezTo>
                        <a:cubicBezTo>
                          <a:pt x="31" y="3234"/>
                          <a:pt x="61" y="3538"/>
                          <a:pt x="122" y="3842"/>
                        </a:cubicBezTo>
                        <a:cubicBezTo>
                          <a:pt x="183" y="4207"/>
                          <a:pt x="396" y="4541"/>
                          <a:pt x="700" y="4724"/>
                        </a:cubicBezTo>
                        <a:cubicBezTo>
                          <a:pt x="925" y="4836"/>
                          <a:pt x="1184" y="4899"/>
                          <a:pt x="1439" y="4899"/>
                        </a:cubicBezTo>
                        <a:cubicBezTo>
                          <a:pt x="1528" y="4899"/>
                          <a:pt x="1616" y="4891"/>
                          <a:pt x="1703" y="4876"/>
                        </a:cubicBezTo>
                        <a:cubicBezTo>
                          <a:pt x="2159" y="4876"/>
                          <a:pt x="2645" y="4815"/>
                          <a:pt x="3071" y="4693"/>
                        </a:cubicBezTo>
                        <a:cubicBezTo>
                          <a:pt x="3344" y="4632"/>
                          <a:pt x="3557" y="4480"/>
                          <a:pt x="3739" y="4298"/>
                        </a:cubicBezTo>
                        <a:cubicBezTo>
                          <a:pt x="3861" y="4176"/>
                          <a:pt x="3831" y="4055"/>
                          <a:pt x="3831" y="3872"/>
                        </a:cubicBezTo>
                        <a:cubicBezTo>
                          <a:pt x="4955" y="2869"/>
                          <a:pt x="5745" y="3538"/>
                          <a:pt x="7600" y="2110"/>
                        </a:cubicBezTo>
                        <a:cubicBezTo>
                          <a:pt x="7812" y="1684"/>
                          <a:pt x="7478" y="1137"/>
                          <a:pt x="7022" y="924"/>
                        </a:cubicBezTo>
                        <a:cubicBezTo>
                          <a:pt x="6712" y="821"/>
                          <a:pt x="6374" y="760"/>
                          <a:pt x="6037" y="760"/>
                        </a:cubicBezTo>
                        <a:cubicBezTo>
                          <a:pt x="5878" y="760"/>
                          <a:pt x="5719" y="773"/>
                          <a:pt x="5563" y="803"/>
                        </a:cubicBezTo>
                        <a:cubicBezTo>
                          <a:pt x="5468" y="814"/>
                          <a:pt x="5372" y="821"/>
                          <a:pt x="5277" y="821"/>
                        </a:cubicBezTo>
                        <a:cubicBezTo>
                          <a:pt x="4888" y="821"/>
                          <a:pt x="4507" y="718"/>
                          <a:pt x="4165" y="499"/>
                        </a:cubicBezTo>
                        <a:cubicBezTo>
                          <a:pt x="3952" y="347"/>
                          <a:pt x="3770" y="103"/>
                          <a:pt x="3527" y="12"/>
                        </a:cubicBezTo>
                        <a:cubicBezTo>
                          <a:pt x="3466" y="5"/>
                          <a:pt x="3405" y="1"/>
                          <a:pt x="33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1" name="Google Shape;2581;p62"/>
                  <p:cNvSpPr/>
                  <p:nvPr/>
                </p:nvSpPr>
                <p:spPr>
                  <a:xfrm>
                    <a:off x="1377001" y="3258206"/>
                    <a:ext cx="273643" cy="10484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44" h="39248" extrusionOk="0">
                        <a:moveTo>
                          <a:pt x="8876" y="0"/>
                        </a:moveTo>
                        <a:cubicBezTo>
                          <a:pt x="7135" y="271"/>
                          <a:pt x="5382" y="406"/>
                          <a:pt x="3632" y="406"/>
                        </a:cubicBezTo>
                        <a:cubicBezTo>
                          <a:pt x="2632" y="406"/>
                          <a:pt x="1634" y="362"/>
                          <a:pt x="639" y="274"/>
                        </a:cubicBezTo>
                        <a:lnTo>
                          <a:pt x="639" y="2766"/>
                        </a:lnTo>
                        <a:cubicBezTo>
                          <a:pt x="0" y="6566"/>
                          <a:pt x="1642" y="11125"/>
                          <a:pt x="1976" y="14955"/>
                        </a:cubicBezTo>
                        <a:cubicBezTo>
                          <a:pt x="2584" y="21915"/>
                          <a:pt x="2341" y="28937"/>
                          <a:pt x="1247" y="35837"/>
                        </a:cubicBezTo>
                        <a:cubicBezTo>
                          <a:pt x="1155" y="36444"/>
                          <a:pt x="1004" y="37022"/>
                          <a:pt x="1216" y="37600"/>
                        </a:cubicBezTo>
                        <a:cubicBezTo>
                          <a:pt x="1551" y="38572"/>
                          <a:pt x="2463" y="39210"/>
                          <a:pt x="3496" y="39241"/>
                        </a:cubicBezTo>
                        <a:cubicBezTo>
                          <a:pt x="3564" y="39245"/>
                          <a:pt x="3632" y="39247"/>
                          <a:pt x="3699" y="39247"/>
                        </a:cubicBezTo>
                        <a:cubicBezTo>
                          <a:pt x="4596" y="39247"/>
                          <a:pt x="5444" y="38890"/>
                          <a:pt x="6292" y="38663"/>
                        </a:cubicBezTo>
                        <a:cubicBezTo>
                          <a:pt x="7356" y="25654"/>
                          <a:pt x="10244" y="12918"/>
                          <a:pt x="887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2" name="Google Shape;2582;p62"/>
                  <p:cNvSpPr/>
                  <p:nvPr/>
                </p:nvSpPr>
                <p:spPr>
                  <a:xfrm rot="1173862">
                    <a:off x="1637647" y="4273881"/>
                    <a:ext cx="227374" cy="115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2" h="4316" extrusionOk="0">
                        <a:moveTo>
                          <a:pt x="3648" y="0"/>
                        </a:moveTo>
                        <a:lnTo>
                          <a:pt x="335" y="517"/>
                        </a:lnTo>
                        <a:cubicBezTo>
                          <a:pt x="152" y="1338"/>
                          <a:pt x="0" y="2249"/>
                          <a:pt x="456" y="2979"/>
                        </a:cubicBezTo>
                        <a:lnTo>
                          <a:pt x="487" y="3009"/>
                        </a:lnTo>
                        <a:cubicBezTo>
                          <a:pt x="517" y="3313"/>
                          <a:pt x="669" y="3617"/>
                          <a:pt x="882" y="3860"/>
                        </a:cubicBezTo>
                        <a:cubicBezTo>
                          <a:pt x="1186" y="4104"/>
                          <a:pt x="1581" y="4255"/>
                          <a:pt x="1976" y="4286"/>
                        </a:cubicBezTo>
                        <a:cubicBezTo>
                          <a:pt x="2165" y="4305"/>
                          <a:pt x="2353" y="4315"/>
                          <a:pt x="2539" y="4315"/>
                        </a:cubicBezTo>
                        <a:cubicBezTo>
                          <a:pt x="3221" y="4315"/>
                          <a:pt x="3885" y="4184"/>
                          <a:pt x="4529" y="3921"/>
                        </a:cubicBezTo>
                        <a:cubicBezTo>
                          <a:pt x="4529" y="3800"/>
                          <a:pt x="4560" y="3678"/>
                          <a:pt x="4560" y="3556"/>
                        </a:cubicBezTo>
                        <a:cubicBezTo>
                          <a:pt x="5867" y="2827"/>
                          <a:pt x="5958" y="3496"/>
                          <a:pt x="7326" y="2462"/>
                        </a:cubicBezTo>
                        <a:cubicBezTo>
                          <a:pt x="7691" y="2219"/>
                          <a:pt x="8329" y="1824"/>
                          <a:pt x="8450" y="1398"/>
                        </a:cubicBezTo>
                        <a:cubicBezTo>
                          <a:pt x="8511" y="912"/>
                          <a:pt x="8177" y="456"/>
                          <a:pt x="7721" y="304"/>
                        </a:cubicBezTo>
                        <a:cubicBezTo>
                          <a:pt x="7518" y="253"/>
                          <a:pt x="7315" y="229"/>
                          <a:pt x="7112" y="229"/>
                        </a:cubicBezTo>
                        <a:cubicBezTo>
                          <a:pt x="6829" y="229"/>
                          <a:pt x="6545" y="276"/>
                          <a:pt x="6262" y="365"/>
                        </a:cubicBezTo>
                        <a:cubicBezTo>
                          <a:pt x="5806" y="547"/>
                          <a:pt x="5320" y="638"/>
                          <a:pt x="4833" y="669"/>
                        </a:cubicBezTo>
                        <a:cubicBezTo>
                          <a:pt x="4809" y="670"/>
                          <a:pt x="4784" y="671"/>
                          <a:pt x="4760" y="671"/>
                        </a:cubicBezTo>
                        <a:cubicBezTo>
                          <a:pt x="4301" y="671"/>
                          <a:pt x="3879" y="404"/>
                          <a:pt x="364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3" name="Google Shape;2583;p62"/>
                  <p:cNvSpPr/>
                  <p:nvPr/>
                </p:nvSpPr>
                <p:spPr>
                  <a:xfrm>
                    <a:off x="1459011" y="3228955"/>
                    <a:ext cx="330487" cy="1107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2" h="41462" extrusionOk="0">
                        <a:moveTo>
                          <a:pt x="8876" y="1"/>
                        </a:moveTo>
                        <a:cubicBezTo>
                          <a:pt x="6712" y="390"/>
                          <a:pt x="4528" y="585"/>
                          <a:pt x="2341" y="585"/>
                        </a:cubicBezTo>
                        <a:cubicBezTo>
                          <a:pt x="1794" y="585"/>
                          <a:pt x="1247" y="572"/>
                          <a:pt x="700" y="548"/>
                        </a:cubicBezTo>
                        <a:lnTo>
                          <a:pt x="700" y="548"/>
                        </a:lnTo>
                        <a:cubicBezTo>
                          <a:pt x="0" y="5016"/>
                          <a:pt x="1946" y="9606"/>
                          <a:pt x="3496" y="14013"/>
                        </a:cubicBezTo>
                        <a:cubicBezTo>
                          <a:pt x="6748" y="23223"/>
                          <a:pt x="6475" y="31248"/>
                          <a:pt x="6870" y="40154"/>
                        </a:cubicBezTo>
                        <a:cubicBezTo>
                          <a:pt x="7061" y="40693"/>
                          <a:pt x="8418" y="41461"/>
                          <a:pt x="9782" y="41461"/>
                        </a:cubicBezTo>
                        <a:cubicBezTo>
                          <a:pt x="10802" y="41461"/>
                          <a:pt x="11826" y="41032"/>
                          <a:pt x="12371" y="39758"/>
                        </a:cubicBezTo>
                        <a:cubicBezTo>
                          <a:pt x="12098" y="26202"/>
                          <a:pt x="11916" y="13436"/>
                          <a:pt x="887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4" name="Google Shape;2584;p62"/>
                  <p:cNvSpPr/>
                  <p:nvPr/>
                </p:nvSpPr>
                <p:spPr>
                  <a:xfrm>
                    <a:off x="1693662" y="3414106"/>
                    <a:ext cx="89353" cy="8955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5" h="33527" extrusionOk="0">
                        <a:moveTo>
                          <a:pt x="92" y="0"/>
                        </a:moveTo>
                        <a:cubicBezTo>
                          <a:pt x="31" y="0"/>
                          <a:pt x="1" y="61"/>
                          <a:pt x="31" y="122"/>
                        </a:cubicBezTo>
                        <a:cubicBezTo>
                          <a:pt x="2311" y="11064"/>
                          <a:pt x="3132" y="22250"/>
                          <a:pt x="2493" y="33405"/>
                        </a:cubicBezTo>
                        <a:cubicBezTo>
                          <a:pt x="2493" y="33466"/>
                          <a:pt x="2524" y="33496"/>
                          <a:pt x="2584" y="33526"/>
                        </a:cubicBezTo>
                        <a:cubicBezTo>
                          <a:pt x="2645" y="33526"/>
                          <a:pt x="2706" y="33466"/>
                          <a:pt x="2706" y="33405"/>
                        </a:cubicBezTo>
                        <a:cubicBezTo>
                          <a:pt x="3344" y="22250"/>
                          <a:pt x="2493" y="11034"/>
                          <a:pt x="214" y="91"/>
                        </a:cubicBezTo>
                        <a:cubicBezTo>
                          <a:pt x="214" y="31"/>
                          <a:pt x="153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5" name="Google Shape;2585;p62"/>
                  <p:cNvSpPr/>
                  <p:nvPr/>
                </p:nvSpPr>
                <p:spPr>
                  <a:xfrm>
                    <a:off x="1451692" y="2473017"/>
                    <a:ext cx="141309" cy="172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0" h="6445" extrusionOk="0">
                        <a:moveTo>
                          <a:pt x="4560" y="1"/>
                        </a:moveTo>
                        <a:lnTo>
                          <a:pt x="1247" y="122"/>
                        </a:lnTo>
                        <a:cubicBezTo>
                          <a:pt x="913" y="122"/>
                          <a:pt x="578" y="213"/>
                          <a:pt x="335" y="396"/>
                        </a:cubicBezTo>
                        <a:cubicBezTo>
                          <a:pt x="153" y="609"/>
                          <a:pt x="62" y="882"/>
                          <a:pt x="62" y="1156"/>
                        </a:cubicBezTo>
                        <a:cubicBezTo>
                          <a:pt x="1" y="1855"/>
                          <a:pt x="31" y="2554"/>
                          <a:pt x="92" y="3223"/>
                        </a:cubicBezTo>
                        <a:cubicBezTo>
                          <a:pt x="183" y="4043"/>
                          <a:pt x="366" y="4925"/>
                          <a:pt x="913" y="5533"/>
                        </a:cubicBezTo>
                        <a:cubicBezTo>
                          <a:pt x="1490" y="6110"/>
                          <a:pt x="2220" y="6414"/>
                          <a:pt x="3040" y="6445"/>
                        </a:cubicBezTo>
                        <a:cubicBezTo>
                          <a:pt x="3618" y="6445"/>
                          <a:pt x="4195" y="6414"/>
                          <a:pt x="4773" y="6293"/>
                        </a:cubicBezTo>
                        <a:cubicBezTo>
                          <a:pt x="5077" y="6232"/>
                          <a:pt x="5290" y="5928"/>
                          <a:pt x="5229" y="5593"/>
                        </a:cubicBezTo>
                        <a:cubicBezTo>
                          <a:pt x="5016" y="4742"/>
                          <a:pt x="4986" y="3831"/>
                          <a:pt x="5138" y="2949"/>
                        </a:cubicBezTo>
                        <a:cubicBezTo>
                          <a:pt x="4773" y="2220"/>
                          <a:pt x="4591" y="1916"/>
                          <a:pt x="4986" y="1551"/>
                        </a:cubicBezTo>
                        <a:lnTo>
                          <a:pt x="4560" y="1"/>
                        </a:lnTo>
                        <a:close/>
                      </a:path>
                    </a:pathLst>
                  </a:custGeom>
                  <a:solidFill>
                    <a:srgbClr val="EAC08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6" name="Google Shape;2586;p62"/>
                  <p:cNvSpPr/>
                  <p:nvPr/>
                </p:nvSpPr>
                <p:spPr>
                  <a:xfrm>
                    <a:off x="1411916" y="2522544"/>
                    <a:ext cx="147800" cy="20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3" h="7570" extrusionOk="0">
                        <a:moveTo>
                          <a:pt x="4013" y="1"/>
                        </a:moveTo>
                        <a:cubicBezTo>
                          <a:pt x="3010" y="244"/>
                          <a:pt x="1976" y="366"/>
                          <a:pt x="943" y="396"/>
                        </a:cubicBezTo>
                        <a:cubicBezTo>
                          <a:pt x="852" y="2676"/>
                          <a:pt x="548" y="4955"/>
                          <a:pt x="0" y="7205"/>
                        </a:cubicBezTo>
                        <a:cubicBezTo>
                          <a:pt x="557" y="7150"/>
                          <a:pt x="1113" y="7122"/>
                          <a:pt x="1668" y="7122"/>
                        </a:cubicBezTo>
                        <a:cubicBezTo>
                          <a:pt x="2964" y="7122"/>
                          <a:pt x="4256" y="7271"/>
                          <a:pt x="5532" y="7569"/>
                        </a:cubicBezTo>
                        <a:cubicBezTo>
                          <a:pt x="4621" y="5138"/>
                          <a:pt x="4104" y="2584"/>
                          <a:pt x="4013" y="1"/>
                        </a:cubicBezTo>
                        <a:close/>
                      </a:path>
                    </a:pathLst>
                  </a:custGeom>
                  <a:solidFill>
                    <a:srgbClr val="E1B2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7" name="Google Shape;2587;p62"/>
                  <p:cNvSpPr/>
                  <p:nvPr/>
                </p:nvSpPr>
                <p:spPr>
                  <a:xfrm>
                    <a:off x="1415976" y="2428512"/>
                    <a:ext cx="190033" cy="159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5953" extrusionOk="0">
                        <a:moveTo>
                          <a:pt x="4873" y="1"/>
                        </a:moveTo>
                        <a:cubicBezTo>
                          <a:pt x="3843" y="1"/>
                          <a:pt x="2818" y="33"/>
                          <a:pt x="1794" y="86"/>
                        </a:cubicBezTo>
                        <a:cubicBezTo>
                          <a:pt x="791" y="116"/>
                          <a:pt x="61" y="998"/>
                          <a:pt x="183" y="1971"/>
                        </a:cubicBezTo>
                        <a:lnTo>
                          <a:pt x="213" y="2366"/>
                        </a:lnTo>
                        <a:cubicBezTo>
                          <a:pt x="152" y="2487"/>
                          <a:pt x="92" y="2639"/>
                          <a:pt x="61" y="2791"/>
                        </a:cubicBezTo>
                        <a:cubicBezTo>
                          <a:pt x="0" y="3156"/>
                          <a:pt x="31" y="3551"/>
                          <a:pt x="152" y="3916"/>
                        </a:cubicBezTo>
                        <a:cubicBezTo>
                          <a:pt x="304" y="4615"/>
                          <a:pt x="487" y="5284"/>
                          <a:pt x="730" y="5952"/>
                        </a:cubicBezTo>
                        <a:cubicBezTo>
                          <a:pt x="1611" y="5861"/>
                          <a:pt x="3131" y="5466"/>
                          <a:pt x="3618" y="4706"/>
                        </a:cubicBezTo>
                        <a:cubicBezTo>
                          <a:pt x="3861" y="4372"/>
                          <a:pt x="4073" y="3886"/>
                          <a:pt x="4317" y="3430"/>
                        </a:cubicBezTo>
                        <a:cubicBezTo>
                          <a:pt x="4560" y="3369"/>
                          <a:pt x="4773" y="3278"/>
                          <a:pt x="5016" y="3186"/>
                        </a:cubicBezTo>
                        <a:cubicBezTo>
                          <a:pt x="6232" y="2609"/>
                          <a:pt x="7052" y="1424"/>
                          <a:pt x="7113" y="56"/>
                        </a:cubicBezTo>
                        <a:cubicBezTo>
                          <a:pt x="6362" y="18"/>
                          <a:pt x="5616" y="1"/>
                          <a:pt x="48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8" name="Google Shape;2588;p62"/>
                  <p:cNvSpPr/>
                  <p:nvPr/>
                </p:nvSpPr>
                <p:spPr>
                  <a:xfrm>
                    <a:off x="1513400" y="2526470"/>
                    <a:ext cx="31708" cy="5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7" h="2225" extrusionOk="0">
                        <a:moveTo>
                          <a:pt x="419" y="0"/>
                        </a:moveTo>
                        <a:cubicBezTo>
                          <a:pt x="267" y="0"/>
                          <a:pt x="141" y="90"/>
                          <a:pt x="62" y="249"/>
                        </a:cubicBezTo>
                        <a:cubicBezTo>
                          <a:pt x="1" y="492"/>
                          <a:pt x="183" y="735"/>
                          <a:pt x="183" y="1009"/>
                        </a:cubicBezTo>
                        <a:cubicBezTo>
                          <a:pt x="183" y="1191"/>
                          <a:pt x="62" y="1374"/>
                          <a:pt x="62" y="1586"/>
                        </a:cubicBezTo>
                        <a:cubicBezTo>
                          <a:pt x="92" y="1769"/>
                          <a:pt x="183" y="1951"/>
                          <a:pt x="335" y="2042"/>
                        </a:cubicBezTo>
                        <a:cubicBezTo>
                          <a:pt x="518" y="2133"/>
                          <a:pt x="670" y="2194"/>
                          <a:pt x="852" y="2225"/>
                        </a:cubicBezTo>
                        <a:lnTo>
                          <a:pt x="1186" y="674"/>
                        </a:lnTo>
                        <a:cubicBezTo>
                          <a:pt x="1095" y="522"/>
                          <a:pt x="1004" y="371"/>
                          <a:pt x="913" y="249"/>
                        </a:cubicBezTo>
                        <a:cubicBezTo>
                          <a:pt x="822" y="127"/>
                          <a:pt x="670" y="36"/>
                          <a:pt x="487" y="6"/>
                        </a:cubicBezTo>
                        <a:cubicBezTo>
                          <a:pt x="464" y="2"/>
                          <a:pt x="441" y="0"/>
                          <a:pt x="419" y="0"/>
                        </a:cubicBezTo>
                        <a:close/>
                      </a:path>
                    </a:pathLst>
                  </a:custGeom>
                  <a:solidFill>
                    <a:srgbClr val="EAC08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9" name="Google Shape;2589;p62"/>
                  <p:cNvSpPr/>
                  <p:nvPr/>
                </p:nvSpPr>
                <p:spPr>
                  <a:xfrm>
                    <a:off x="1522349" y="2533924"/>
                    <a:ext cx="13837" cy="39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" h="1460" extrusionOk="0">
                        <a:moveTo>
                          <a:pt x="91" y="0"/>
                        </a:moveTo>
                        <a:cubicBezTo>
                          <a:pt x="31" y="243"/>
                          <a:pt x="0" y="578"/>
                          <a:pt x="243" y="608"/>
                        </a:cubicBezTo>
                        <a:cubicBezTo>
                          <a:pt x="122" y="699"/>
                          <a:pt x="31" y="851"/>
                          <a:pt x="0" y="1003"/>
                        </a:cubicBezTo>
                        <a:cubicBezTo>
                          <a:pt x="0" y="1155"/>
                          <a:pt x="0" y="1307"/>
                          <a:pt x="31" y="1459"/>
                        </a:cubicBezTo>
                        <a:lnTo>
                          <a:pt x="122" y="1459"/>
                        </a:lnTo>
                        <a:cubicBezTo>
                          <a:pt x="122" y="1399"/>
                          <a:pt x="152" y="1338"/>
                          <a:pt x="213" y="1307"/>
                        </a:cubicBezTo>
                        <a:cubicBezTo>
                          <a:pt x="274" y="1277"/>
                          <a:pt x="335" y="1247"/>
                          <a:pt x="395" y="1216"/>
                        </a:cubicBezTo>
                        <a:cubicBezTo>
                          <a:pt x="456" y="1186"/>
                          <a:pt x="487" y="1125"/>
                          <a:pt x="456" y="1034"/>
                        </a:cubicBezTo>
                        <a:cubicBezTo>
                          <a:pt x="456" y="1003"/>
                          <a:pt x="426" y="973"/>
                          <a:pt x="395" y="943"/>
                        </a:cubicBezTo>
                        <a:cubicBezTo>
                          <a:pt x="365" y="912"/>
                          <a:pt x="365" y="851"/>
                          <a:pt x="395" y="791"/>
                        </a:cubicBezTo>
                        <a:cubicBezTo>
                          <a:pt x="426" y="730"/>
                          <a:pt x="456" y="699"/>
                          <a:pt x="487" y="639"/>
                        </a:cubicBezTo>
                        <a:cubicBezTo>
                          <a:pt x="517" y="517"/>
                          <a:pt x="487" y="365"/>
                          <a:pt x="395" y="243"/>
                        </a:cubicBezTo>
                        <a:cubicBezTo>
                          <a:pt x="304" y="152"/>
                          <a:pt x="183" y="61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E1B2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0" name="Google Shape;2590;p62"/>
                  <p:cNvSpPr/>
                  <p:nvPr/>
                </p:nvSpPr>
                <p:spPr>
                  <a:xfrm>
                    <a:off x="1342888" y="2667651"/>
                    <a:ext cx="457986" cy="10010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45" h="37476" extrusionOk="0">
                        <a:moveTo>
                          <a:pt x="8210" y="0"/>
                        </a:moveTo>
                        <a:cubicBezTo>
                          <a:pt x="6133" y="0"/>
                          <a:pt x="4058" y="244"/>
                          <a:pt x="2007" y="709"/>
                        </a:cubicBezTo>
                        <a:cubicBezTo>
                          <a:pt x="822" y="2228"/>
                          <a:pt x="366" y="4235"/>
                          <a:pt x="366" y="6150"/>
                        </a:cubicBezTo>
                        <a:cubicBezTo>
                          <a:pt x="335" y="8095"/>
                          <a:pt x="700" y="9979"/>
                          <a:pt x="1034" y="11894"/>
                        </a:cubicBezTo>
                        <a:cubicBezTo>
                          <a:pt x="2554" y="20618"/>
                          <a:pt x="1" y="28247"/>
                          <a:pt x="974" y="35785"/>
                        </a:cubicBezTo>
                        <a:cubicBezTo>
                          <a:pt x="1460" y="35876"/>
                          <a:pt x="2828" y="35907"/>
                          <a:pt x="3284" y="36028"/>
                        </a:cubicBezTo>
                        <a:cubicBezTo>
                          <a:pt x="3284" y="34235"/>
                          <a:pt x="2706" y="25724"/>
                          <a:pt x="2706" y="23931"/>
                        </a:cubicBezTo>
                        <a:lnTo>
                          <a:pt x="2706" y="23931"/>
                        </a:lnTo>
                        <a:cubicBezTo>
                          <a:pt x="3223" y="25876"/>
                          <a:pt x="4043" y="34387"/>
                          <a:pt x="4530" y="36332"/>
                        </a:cubicBezTo>
                        <a:cubicBezTo>
                          <a:pt x="6416" y="36887"/>
                          <a:pt x="8758" y="37475"/>
                          <a:pt x="11092" y="37475"/>
                        </a:cubicBezTo>
                        <a:cubicBezTo>
                          <a:pt x="13234" y="37475"/>
                          <a:pt x="15370" y="36980"/>
                          <a:pt x="17144" y="35512"/>
                        </a:cubicBezTo>
                        <a:cubicBezTo>
                          <a:pt x="15928" y="27426"/>
                          <a:pt x="13223" y="13292"/>
                          <a:pt x="12645" y="5481"/>
                        </a:cubicBezTo>
                        <a:cubicBezTo>
                          <a:pt x="12007" y="4235"/>
                          <a:pt x="9819" y="1104"/>
                          <a:pt x="8907" y="10"/>
                        </a:cubicBezTo>
                        <a:cubicBezTo>
                          <a:pt x="8675" y="3"/>
                          <a:pt x="8442" y="0"/>
                          <a:pt x="821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1" name="Google Shape;2591;p62"/>
                  <p:cNvSpPr/>
                  <p:nvPr/>
                </p:nvSpPr>
                <p:spPr>
                  <a:xfrm>
                    <a:off x="1342888" y="2667892"/>
                    <a:ext cx="349987" cy="10007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2" h="37463" extrusionOk="0">
                        <a:moveTo>
                          <a:pt x="8390" y="1"/>
                        </a:moveTo>
                        <a:cubicBezTo>
                          <a:pt x="6232" y="1"/>
                          <a:pt x="4104" y="244"/>
                          <a:pt x="2007" y="700"/>
                        </a:cubicBezTo>
                        <a:cubicBezTo>
                          <a:pt x="822" y="2219"/>
                          <a:pt x="366" y="4226"/>
                          <a:pt x="366" y="6141"/>
                        </a:cubicBezTo>
                        <a:cubicBezTo>
                          <a:pt x="335" y="8086"/>
                          <a:pt x="700" y="9970"/>
                          <a:pt x="1034" y="11885"/>
                        </a:cubicBezTo>
                        <a:cubicBezTo>
                          <a:pt x="2554" y="20609"/>
                          <a:pt x="1" y="28238"/>
                          <a:pt x="974" y="35776"/>
                        </a:cubicBezTo>
                        <a:cubicBezTo>
                          <a:pt x="1460" y="35867"/>
                          <a:pt x="2828" y="35898"/>
                          <a:pt x="3284" y="36019"/>
                        </a:cubicBezTo>
                        <a:cubicBezTo>
                          <a:pt x="3284" y="34226"/>
                          <a:pt x="2706" y="25715"/>
                          <a:pt x="2706" y="23922"/>
                        </a:cubicBezTo>
                        <a:lnTo>
                          <a:pt x="2706" y="23922"/>
                        </a:lnTo>
                        <a:cubicBezTo>
                          <a:pt x="3192" y="25867"/>
                          <a:pt x="4043" y="34378"/>
                          <a:pt x="4530" y="36323"/>
                        </a:cubicBezTo>
                        <a:cubicBezTo>
                          <a:pt x="6415" y="36865"/>
                          <a:pt x="8757" y="37462"/>
                          <a:pt x="11089" y="37462"/>
                        </a:cubicBezTo>
                        <a:cubicBezTo>
                          <a:pt x="11764" y="37462"/>
                          <a:pt x="12439" y="37412"/>
                          <a:pt x="13101" y="37296"/>
                        </a:cubicBezTo>
                        <a:cubicBezTo>
                          <a:pt x="12463" y="27205"/>
                          <a:pt x="11794" y="17113"/>
                          <a:pt x="6779" y="7660"/>
                        </a:cubicBezTo>
                        <a:cubicBezTo>
                          <a:pt x="5654" y="5046"/>
                          <a:pt x="6293" y="1703"/>
                          <a:pt x="839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2" name="Google Shape;2592;p62"/>
                  <p:cNvSpPr/>
                  <p:nvPr/>
                </p:nvSpPr>
                <p:spPr>
                  <a:xfrm>
                    <a:off x="1947814" y="2651116"/>
                    <a:ext cx="123438" cy="147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1" h="5523" extrusionOk="0">
                        <a:moveTo>
                          <a:pt x="4223" y="1"/>
                        </a:moveTo>
                        <a:cubicBezTo>
                          <a:pt x="3973" y="1"/>
                          <a:pt x="3688" y="396"/>
                          <a:pt x="3283" y="720"/>
                        </a:cubicBezTo>
                        <a:cubicBezTo>
                          <a:pt x="2949" y="1085"/>
                          <a:pt x="2523" y="1297"/>
                          <a:pt x="2037" y="1388"/>
                        </a:cubicBezTo>
                        <a:cubicBezTo>
                          <a:pt x="1964" y="1388"/>
                          <a:pt x="1891" y="1384"/>
                          <a:pt x="1820" y="1384"/>
                        </a:cubicBezTo>
                        <a:cubicBezTo>
                          <a:pt x="1714" y="1384"/>
                          <a:pt x="1612" y="1395"/>
                          <a:pt x="1520" y="1449"/>
                        </a:cubicBezTo>
                        <a:cubicBezTo>
                          <a:pt x="1399" y="1571"/>
                          <a:pt x="1368" y="1723"/>
                          <a:pt x="1368" y="1905"/>
                        </a:cubicBezTo>
                        <a:cubicBezTo>
                          <a:pt x="1277" y="2392"/>
                          <a:pt x="1095" y="2847"/>
                          <a:pt x="791" y="3212"/>
                        </a:cubicBezTo>
                        <a:lnTo>
                          <a:pt x="1" y="3911"/>
                        </a:lnTo>
                        <a:cubicBezTo>
                          <a:pt x="426" y="4489"/>
                          <a:pt x="882" y="5006"/>
                          <a:pt x="1399" y="5522"/>
                        </a:cubicBezTo>
                        <a:cubicBezTo>
                          <a:pt x="1946" y="4884"/>
                          <a:pt x="2615" y="4337"/>
                          <a:pt x="3344" y="3942"/>
                        </a:cubicBezTo>
                        <a:cubicBezTo>
                          <a:pt x="3496" y="3851"/>
                          <a:pt x="3648" y="3790"/>
                          <a:pt x="3800" y="3668"/>
                        </a:cubicBezTo>
                        <a:cubicBezTo>
                          <a:pt x="3922" y="3577"/>
                          <a:pt x="4013" y="3395"/>
                          <a:pt x="3982" y="3243"/>
                        </a:cubicBezTo>
                        <a:cubicBezTo>
                          <a:pt x="3982" y="3121"/>
                          <a:pt x="3891" y="3030"/>
                          <a:pt x="3922" y="2908"/>
                        </a:cubicBezTo>
                        <a:cubicBezTo>
                          <a:pt x="3952" y="2817"/>
                          <a:pt x="4074" y="2756"/>
                          <a:pt x="4104" y="2635"/>
                        </a:cubicBezTo>
                        <a:cubicBezTo>
                          <a:pt x="4134" y="2544"/>
                          <a:pt x="4043" y="2452"/>
                          <a:pt x="4013" y="2331"/>
                        </a:cubicBezTo>
                        <a:cubicBezTo>
                          <a:pt x="3952" y="2179"/>
                          <a:pt x="3922" y="1996"/>
                          <a:pt x="3922" y="1814"/>
                        </a:cubicBezTo>
                        <a:cubicBezTo>
                          <a:pt x="3891" y="1632"/>
                          <a:pt x="3770" y="1449"/>
                          <a:pt x="3587" y="1449"/>
                        </a:cubicBezTo>
                        <a:cubicBezTo>
                          <a:pt x="3922" y="872"/>
                          <a:pt x="4621" y="173"/>
                          <a:pt x="4317" y="21"/>
                        </a:cubicBezTo>
                        <a:cubicBezTo>
                          <a:pt x="4286" y="7"/>
                          <a:pt x="4255" y="1"/>
                          <a:pt x="4223" y="1"/>
                        </a:cubicBezTo>
                        <a:close/>
                      </a:path>
                    </a:pathLst>
                  </a:custGeom>
                  <a:solidFill>
                    <a:srgbClr val="EAC08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3" name="Google Shape;2593;p62"/>
                  <p:cNvSpPr/>
                  <p:nvPr/>
                </p:nvSpPr>
                <p:spPr>
                  <a:xfrm>
                    <a:off x="1951073" y="2721479"/>
                    <a:ext cx="70655" cy="79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5" h="2980" extrusionOk="0">
                        <a:moveTo>
                          <a:pt x="882" y="1"/>
                        </a:moveTo>
                        <a:cubicBezTo>
                          <a:pt x="487" y="31"/>
                          <a:pt x="365" y="548"/>
                          <a:pt x="0" y="730"/>
                        </a:cubicBezTo>
                        <a:cubicBezTo>
                          <a:pt x="578" y="1399"/>
                          <a:pt x="1003" y="2159"/>
                          <a:pt x="1246" y="2979"/>
                        </a:cubicBezTo>
                        <a:lnTo>
                          <a:pt x="2645" y="1855"/>
                        </a:lnTo>
                        <a:cubicBezTo>
                          <a:pt x="2462" y="1125"/>
                          <a:pt x="1976" y="487"/>
                          <a:pt x="1307" y="122"/>
                        </a:cubicBezTo>
                        <a:cubicBezTo>
                          <a:pt x="1186" y="31"/>
                          <a:pt x="1034" y="1"/>
                          <a:pt x="8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4" name="Google Shape;2594;p62"/>
                  <p:cNvSpPr/>
                  <p:nvPr/>
                </p:nvSpPr>
                <p:spPr>
                  <a:xfrm>
                    <a:off x="1526409" y="2666262"/>
                    <a:ext cx="497734" cy="2995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33" h="11215" extrusionOk="0">
                        <a:moveTo>
                          <a:pt x="1976" y="1"/>
                        </a:moveTo>
                        <a:cubicBezTo>
                          <a:pt x="1642" y="1"/>
                          <a:pt x="1307" y="122"/>
                          <a:pt x="1064" y="335"/>
                        </a:cubicBezTo>
                        <a:cubicBezTo>
                          <a:pt x="791" y="518"/>
                          <a:pt x="547" y="761"/>
                          <a:pt x="365" y="1065"/>
                        </a:cubicBezTo>
                        <a:cubicBezTo>
                          <a:pt x="152" y="1399"/>
                          <a:pt x="31" y="1825"/>
                          <a:pt x="0" y="2220"/>
                        </a:cubicBezTo>
                        <a:lnTo>
                          <a:pt x="0" y="2493"/>
                        </a:lnTo>
                        <a:cubicBezTo>
                          <a:pt x="61" y="3284"/>
                          <a:pt x="304" y="4074"/>
                          <a:pt x="760" y="4743"/>
                        </a:cubicBezTo>
                        <a:cubicBezTo>
                          <a:pt x="1885" y="6445"/>
                          <a:pt x="3435" y="7812"/>
                          <a:pt x="5259" y="8755"/>
                        </a:cubicBezTo>
                        <a:cubicBezTo>
                          <a:pt x="7052" y="9667"/>
                          <a:pt x="8937" y="10426"/>
                          <a:pt x="10882" y="11034"/>
                        </a:cubicBezTo>
                        <a:cubicBezTo>
                          <a:pt x="11157" y="11162"/>
                          <a:pt x="11448" y="11215"/>
                          <a:pt x="11753" y="11215"/>
                        </a:cubicBezTo>
                        <a:cubicBezTo>
                          <a:pt x="11885" y="11215"/>
                          <a:pt x="12021" y="11205"/>
                          <a:pt x="12159" y="11186"/>
                        </a:cubicBezTo>
                        <a:cubicBezTo>
                          <a:pt x="12523" y="11034"/>
                          <a:pt x="12858" y="10791"/>
                          <a:pt x="13131" y="10487"/>
                        </a:cubicBezTo>
                        <a:cubicBezTo>
                          <a:pt x="14955" y="8512"/>
                          <a:pt x="16779" y="6566"/>
                          <a:pt x="18633" y="4621"/>
                        </a:cubicBezTo>
                        <a:cubicBezTo>
                          <a:pt x="18086" y="3587"/>
                          <a:pt x="17295" y="2736"/>
                          <a:pt x="16323" y="2098"/>
                        </a:cubicBezTo>
                        <a:cubicBezTo>
                          <a:pt x="14590" y="3496"/>
                          <a:pt x="12736" y="4712"/>
                          <a:pt x="10821" y="5806"/>
                        </a:cubicBezTo>
                        <a:cubicBezTo>
                          <a:pt x="8815" y="4439"/>
                          <a:pt x="7934" y="3192"/>
                          <a:pt x="6475" y="2098"/>
                        </a:cubicBezTo>
                        <a:cubicBezTo>
                          <a:pt x="5775" y="1551"/>
                          <a:pt x="5046" y="1065"/>
                          <a:pt x="4286" y="639"/>
                        </a:cubicBezTo>
                        <a:cubicBezTo>
                          <a:pt x="3952" y="457"/>
                          <a:pt x="3557" y="305"/>
                          <a:pt x="3192" y="214"/>
                        </a:cubicBezTo>
                        <a:cubicBezTo>
                          <a:pt x="2797" y="92"/>
                          <a:pt x="2371" y="31"/>
                          <a:pt x="197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5" name="Google Shape;2595;p62"/>
                  <p:cNvSpPr/>
                  <p:nvPr/>
                </p:nvSpPr>
                <p:spPr>
                  <a:xfrm>
                    <a:off x="1407054" y="2642434"/>
                    <a:ext cx="151861" cy="53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5" h="1988" extrusionOk="0">
                        <a:moveTo>
                          <a:pt x="1762" y="0"/>
                        </a:moveTo>
                        <a:cubicBezTo>
                          <a:pt x="1173" y="0"/>
                          <a:pt x="583" y="44"/>
                          <a:pt x="0" y="133"/>
                        </a:cubicBezTo>
                        <a:lnTo>
                          <a:pt x="0" y="1987"/>
                        </a:lnTo>
                        <a:cubicBezTo>
                          <a:pt x="1885" y="1622"/>
                          <a:pt x="3769" y="1349"/>
                          <a:pt x="5684" y="1197"/>
                        </a:cubicBezTo>
                        <a:lnTo>
                          <a:pt x="5350" y="558"/>
                        </a:lnTo>
                        <a:cubicBezTo>
                          <a:pt x="4201" y="189"/>
                          <a:pt x="2983" y="0"/>
                          <a:pt x="176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596" name="Google Shape;2596;p62"/>
              <p:cNvGrpSpPr/>
              <p:nvPr/>
            </p:nvGrpSpPr>
            <p:grpSpPr>
              <a:xfrm flipH="1">
                <a:off x="4783613" y="1970851"/>
                <a:ext cx="853429" cy="2044695"/>
                <a:chOff x="7914577" y="2221862"/>
                <a:chExt cx="1003090" cy="2403262"/>
              </a:xfrm>
            </p:grpSpPr>
            <p:grpSp>
              <p:nvGrpSpPr>
                <p:cNvPr id="2597" name="Google Shape;2597;p62"/>
                <p:cNvGrpSpPr/>
                <p:nvPr/>
              </p:nvGrpSpPr>
              <p:grpSpPr>
                <a:xfrm>
                  <a:off x="7914577" y="2221862"/>
                  <a:ext cx="1003090" cy="66245"/>
                  <a:chOff x="812677" y="2631193"/>
                  <a:chExt cx="934759" cy="61732"/>
                </a:xfrm>
              </p:grpSpPr>
              <p:sp>
                <p:nvSpPr>
                  <p:cNvPr id="2598" name="Google Shape;2598;p62"/>
                  <p:cNvSpPr/>
                  <p:nvPr/>
                </p:nvSpPr>
                <p:spPr>
                  <a:xfrm>
                    <a:off x="812677" y="2640942"/>
                    <a:ext cx="934759" cy="51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7" h="1946" extrusionOk="0">
                        <a:moveTo>
                          <a:pt x="0" y="0"/>
                        </a:moveTo>
                        <a:lnTo>
                          <a:pt x="0" y="1945"/>
                        </a:lnTo>
                        <a:lnTo>
                          <a:pt x="52707" y="1945"/>
                        </a:lnTo>
                        <a:lnTo>
                          <a:pt x="5270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9" name="Google Shape;2599;p62"/>
                  <p:cNvSpPr/>
                  <p:nvPr/>
                </p:nvSpPr>
                <p:spPr>
                  <a:xfrm>
                    <a:off x="812677" y="2631193"/>
                    <a:ext cx="934759" cy="300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7" h="1126" extrusionOk="0">
                        <a:moveTo>
                          <a:pt x="0" y="0"/>
                        </a:moveTo>
                        <a:lnTo>
                          <a:pt x="0" y="1125"/>
                        </a:lnTo>
                        <a:lnTo>
                          <a:pt x="52707" y="1125"/>
                        </a:lnTo>
                        <a:lnTo>
                          <a:pt x="52707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600" name="Google Shape;2600;p62"/>
                <p:cNvGrpSpPr/>
                <p:nvPr/>
              </p:nvGrpSpPr>
              <p:grpSpPr>
                <a:xfrm>
                  <a:off x="8244418" y="2273756"/>
                  <a:ext cx="343412" cy="2351368"/>
                  <a:chOff x="229928" y="1598669"/>
                  <a:chExt cx="396504" cy="1432800"/>
                </a:xfrm>
              </p:grpSpPr>
              <p:sp>
                <p:nvSpPr>
                  <p:cNvPr id="2601" name="Google Shape;2601;p62"/>
                  <p:cNvSpPr/>
                  <p:nvPr/>
                </p:nvSpPr>
                <p:spPr>
                  <a:xfrm>
                    <a:off x="229928" y="1598669"/>
                    <a:ext cx="30000" cy="1432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2" name="Google Shape;2602;p62"/>
                  <p:cNvSpPr/>
                  <p:nvPr/>
                </p:nvSpPr>
                <p:spPr>
                  <a:xfrm>
                    <a:off x="596432" y="1598669"/>
                    <a:ext cx="30000" cy="14328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603" name="Google Shape;2603;p62"/>
              <p:cNvGrpSpPr/>
              <p:nvPr/>
            </p:nvGrpSpPr>
            <p:grpSpPr>
              <a:xfrm>
                <a:off x="5601905" y="687039"/>
                <a:ext cx="2186978" cy="3636093"/>
                <a:chOff x="5403267" y="687039"/>
                <a:chExt cx="2186978" cy="3636093"/>
              </a:xfrm>
            </p:grpSpPr>
            <p:sp>
              <p:nvSpPr>
                <p:cNvPr id="2604" name="Google Shape;2604;p62"/>
                <p:cNvSpPr/>
                <p:nvPr/>
              </p:nvSpPr>
              <p:spPr>
                <a:xfrm>
                  <a:off x="5915409" y="4007921"/>
                  <a:ext cx="165162" cy="165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9" h="6019" extrusionOk="0">
                      <a:moveTo>
                        <a:pt x="2980" y="1"/>
                      </a:moveTo>
                      <a:cubicBezTo>
                        <a:pt x="1338" y="1"/>
                        <a:pt x="1" y="1338"/>
                        <a:pt x="1" y="3010"/>
                      </a:cubicBezTo>
                      <a:cubicBezTo>
                        <a:pt x="1" y="4651"/>
                        <a:pt x="1338" y="6019"/>
                        <a:pt x="2980" y="6019"/>
                      </a:cubicBezTo>
                      <a:cubicBezTo>
                        <a:pt x="4651" y="6019"/>
                        <a:pt x="5989" y="4651"/>
                        <a:pt x="5989" y="3010"/>
                      </a:cubicBezTo>
                      <a:cubicBezTo>
                        <a:pt x="5989" y="1338"/>
                        <a:pt x="4651" y="1"/>
                        <a:pt x="2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5" name="Google Shape;2605;p62"/>
                <p:cNvSpPr/>
                <p:nvPr/>
              </p:nvSpPr>
              <p:spPr>
                <a:xfrm>
                  <a:off x="7425084" y="4007921"/>
                  <a:ext cx="165162" cy="165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9" h="6019" extrusionOk="0">
                      <a:moveTo>
                        <a:pt x="2979" y="1"/>
                      </a:moveTo>
                      <a:cubicBezTo>
                        <a:pt x="1338" y="1"/>
                        <a:pt x="1" y="1338"/>
                        <a:pt x="1" y="3010"/>
                      </a:cubicBezTo>
                      <a:cubicBezTo>
                        <a:pt x="1" y="4651"/>
                        <a:pt x="1338" y="6019"/>
                        <a:pt x="2979" y="6019"/>
                      </a:cubicBezTo>
                      <a:cubicBezTo>
                        <a:pt x="4651" y="6019"/>
                        <a:pt x="5989" y="4651"/>
                        <a:pt x="5989" y="3010"/>
                      </a:cubicBezTo>
                      <a:cubicBezTo>
                        <a:pt x="5989" y="1338"/>
                        <a:pt x="4651" y="1"/>
                        <a:pt x="29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6" name="Google Shape;2606;p62"/>
                <p:cNvSpPr/>
                <p:nvPr/>
              </p:nvSpPr>
              <p:spPr>
                <a:xfrm>
                  <a:off x="5966565" y="3115210"/>
                  <a:ext cx="1568360" cy="10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71" h="39059" extrusionOk="0">
                      <a:moveTo>
                        <a:pt x="27235" y="0"/>
                      </a:moveTo>
                      <a:lnTo>
                        <a:pt x="27235" y="9514"/>
                      </a:lnTo>
                      <a:lnTo>
                        <a:pt x="26627" y="9514"/>
                      </a:lnTo>
                      <a:lnTo>
                        <a:pt x="26627" y="26110"/>
                      </a:lnTo>
                      <a:lnTo>
                        <a:pt x="25958" y="26110"/>
                      </a:lnTo>
                      <a:cubicBezTo>
                        <a:pt x="25958" y="26110"/>
                        <a:pt x="23952" y="28663"/>
                        <a:pt x="19119" y="29241"/>
                      </a:cubicBezTo>
                      <a:cubicBezTo>
                        <a:pt x="15137" y="29697"/>
                        <a:pt x="4711" y="30578"/>
                        <a:pt x="1185" y="30852"/>
                      </a:cubicBezTo>
                      <a:cubicBezTo>
                        <a:pt x="517" y="30913"/>
                        <a:pt x="0" y="31460"/>
                        <a:pt x="0" y="32159"/>
                      </a:cubicBezTo>
                      <a:lnTo>
                        <a:pt x="0" y="32858"/>
                      </a:lnTo>
                      <a:lnTo>
                        <a:pt x="24925" y="30852"/>
                      </a:lnTo>
                      <a:lnTo>
                        <a:pt x="24925" y="30852"/>
                      </a:lnTo>
                      <a:cubicBezTo>
                        <a:pt x="24469" y="31217"/>
                        <a:pt x="23982" y="31581"/>
                        <a:pt x="23496" y="31916"/>
                      </a:cubicBezTo>
                      <a:cubicBezTo>
                        <a:pt x="23070" y="32159"/>
                        <a:pt x="22675" y="32493"/>
                        <a:pt x="22341" y="32858"/>
                      </a:cubicBezTo>
                      <a:cubicBezTo>
                        <a:pt x="22219" y="33040"/>
                        <a:pt x="22098" y="33253"/>
                        <a:pt x="22037" y="33496"/>
                      </a:cubicBezTo>
                      <a:lnTo>
                        <a:pt x="20548" y="33496"/>
                      </a:lnTo>
                      <a:lnTo>
                        <a:pt x="20548" y="39059"/>
                      </a:lnTo>
                      <a:lnTo>
                        <a:pt x="25502" y="39059"/>
                      </a:lnTo>
                      <a:lnTo>
                        <a:pt x="25502" y="33496"/>
                      </a:lnTo>
                      <a:lnTo>
                        <a:pt x="23952" y="33496"/>
                      </a:lnTo>
                      <a:cubicBezTo>
                        <a:pt x="23952" y="33344"/>
                        <a:pt x="23982" y="33192"/>
                        <a:pt x="23982" y="33040"/>
                      </a:cubicBezTo>
                      <a:cubicBezTo>
                        <a:pt x="25928" y="32767"/>
                        <a:pt x="27782" y="31916"/>
                        <a:pt x="29241" y="30639"/>
                      </a:cubicBezTo>
                      <a:lnTo>
                        <a:pt x="56870" y="32858"/>
                      </a:lnTo>
                      <a:lnTo>
                        <a:pt x="56870" y="32159"/>
                      </a:lnTo>
                      <a:cubicBezTo>
                        <a:pt x="56870" y="31490"/>
                        <a:pt x="56354" y="30913"/>
                        <a:pt x="55685" y="30852"/>
                      </a:cubicBezTo>
                      <a:cubicBezTo>
                        <a:pt x="52129" y="30578"/>
                        <a:pt x="41733" y="29727"/>
                        <a:pt x="37751" y="29241"/>
                      </a:cubicBezTo>
                      <a:cubicBezTo>
                        <a:pt x="32888" y="28663"/>
                        <a:pt x="30912" y="26110"/>
                        <a:pt x="30912" y="26110"/>
                      </a:cubicBezTo>
                      <a:lnTo>
                        <a:pt x="30274" y="26110"/>
                      </a:lnTo>
                      <a:lnTo>
                        <a:pt x="30274" y="9514"/>
                      </a:lnTo>
                      <a:lnTo>
                        <a:pt x="29636" y="9514"/>
                      </a:lnTo>
                      <a:lnTo>
                        <a:pt x="296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7" name="Google Shape;2607;p62"/>
                <p:cNvSpPr/>
                <p:nvPr/>
              </p:nvSpPr>
              <p:spPr>
                <a:xfrm>
                  <a:off x="6166061" y="2764838"/>
                  <a:ext cx="1271626" cy="449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11" h="16293" extrusionOk="0">
                      <a:moveTo>
                        <a:pt x="23040" y="0"/>
                      </a:moveTo>
                      <a:cubicBezTo>
                        <a:pt x="10304" y="0"/>
                        <a:pt x="0" y="3648"/>
                        <a:pt x="0" y="8146"/>
                      </a:cubicBezTo>
                      <a:cubicBezTo>
                        <a:pt x="0" y="12645"/>
                        <a:pt x="10304" y="16292"/>
                        <a:pt x="23040" y="16292"/>
                      </a:cubicBezTo>
                      <a:cubicBezTo>
                        <a:pt x="35776" y="16292"/>
                        <a:pt x="46110" y="12645"/>
                        <a:pt x="46110" y="8146"/>
                      </a:cubicBezTo>
                      <a:cubicBezTo>
                        <a:pt x="46110" y="3648"/>
                        <a:pt x="35776" y="0"/>
                        <a:pt x="230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8" name="Google Shape;2608;p62"/>
                <p:cNvSpPr/>
                <p:nvPr/>
              </p:nvSpPr>
              <p:spPr>
                <a:xfrm>
                  <a:off x="6112395" y="1835504"/>
                  <a:ext cx="1354634" cy="130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21" h="47156" extrusionOk="0">
                      <a:moveTo>
                        <a:pt x="38243" y="0"/>
                      </a:moveTo>
                      <a:cubicBezTo>
                        <a:pt x="37333" y="0"/>
                        <a:pt x="36419" y="67"/>
                        <a:pt x="35533" y="142"/>
                      </a:cubicBezTo>
                      <a:cubicBezTo>
                        <a:pt x="30822" y="568"/>
                        <a:pt x="26020" y="1024"/>
                        <a:pt x="21551" y="2665"/>
                      </a:cubicBezTo>
                      <a:cubicBezTo>
                        <a:pt x="17053" y="4337"/>
                        <a:pt x="12767" y="7346"/>
                        <a:pt x="10275" y="11875"/>
                      </a:cubicBezTo>
                      <a:cubicBezTo>
                        <a:pt x="7509" y="16890"/>
                        <a:pt x="7174" y="23213"/>
                        <a:pt x="4439" y="28258"/>
                      </a:cubicBezTo>
                      <a:cubicBezTo>
                        <a:pt x="2737" y="31450"/>
                        <a:pt x="1" y="34550"/>
                        <a:pt x="548" y="38228"/>
                      </a:cubicBezTo>
                      <a:cubicBezTo>
                        <a:pt x="1126" y="42179"/>
                        <a:pt x="5107" y="44064"/>
                        <a:pt x="8572" y="44976"/>
                      </a:cubicBezTo>
                      <a:cubicBezTo>
                        <a:pt x="14005" y="46429"/>
                        <a:pt x="19580" y="47155"/>
                        <a:pt x="25158" y="47155"/>
                      </a:cubicBezTo>
                      <a:cubicBezTo>
                        <a:pt x="29849" y="47155"/>
                        <a:pt x="34541" y="46642"/>
                        <a:pt x="39151" y="45614"/>
                      </a:cubicBezTo>
                      <a:cubicBezTo>
                        <a:pt x="42008" y="44976"/>
                        <a:pt x="45047" y="44003"/>
                        <a:pt x="46901" y="41480"/>
                      </a:cubicBezTo>
                      <a:cubicBezTo>
                        <a:pt x="49120" y="38441"/>
                        <a:pt x="48999" y="34064"/>
                        <a:pt x="48725" y="30112"/>
                      </a:cubicBezTo>
                      <a:lnTo>
                        <a:pt x="47661" y="12848"/>
                      </a:lnTo>
                      <a:cubicBezTo>
                        <a:pt x="47418" y="8714"/>
                        <a:pt x="46901" y="4033"/>
                        <a:pt x="43892" y="1632"/>
                      </a:cubicBezTo>
                      <a:cubicBezTo>
                        <a:pt x="42277" y="331"/>
                        <a:pt x="40270" y="0"/>
                        <a:pt x="382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9" name="Google Shape;2609;p62"/>
                <p:cNvSpPr/>
                <p:nvPr/>
              </p:nvSpPr>
              <p:spPr>
                <a:xfrm>
                  <a:off x="6130017" y="1919394"/>
                  <a:ext cx="1223834" cy="1181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8" h="42843" extrusionOk="0">
                      <a:moveTo>
                        <a:pt x="29142" y="1"/>
                      </a:moveTo>
                      <a:cubicBezTo>
                        <a:pt x="23142" y="1"/>
                        <a:pt x="17140" y="1992"/>
                        <a:pt x="13617" y="6705"/>
                      </a:cubicBezTo>
                      <a:cubicBezTo>
                        <a:pt x="10274" y="11234"/>
                        <a:pt x="9788" y="17313"/>
                        <a:pt x="6900" y="22146"/>
                      </a:cubicBezTo>
                      <a:cubicBezTo>
                        <a:pt x="4955" y="25429"/>
                        <a:pt x="0" y="31630"/>
                        <a:pt x="335" y="35399"/>
                      </a:cubicBezTo>
                      <a:cubicBezTo>
                        <a:pt x="669" y="39046"/>
                        <a:pt x="2888" y="39381"/>
                        <a:pt x="6292" y="40596"/>
                      </a:cubicBezTo>
                      <a:cubicBezTo>
                        <a:pt x="10094" y="41960"/>
                        <a:pt x="14839" y="42842"/>
                        <a:pt x="19502" y="42842"/>
                      </a:cubicBezTo>
                      <a:cubicBezTo>
                        <a:pt x="25652" y="42842"/>
                        <a:pt x="31659" y="41307"/>
                        <a:pt x="35168" y="37314"/>
                      </a:cubicBezTo>
                      <a:cubicBezTo>
                        <a:pt x="39788" y="32055"/>
                        <a:pt x="42281" y="22724"/>
                        <a:pt x="43800" y="15915"/>
                      </a:cubicBezTo>
                      <a:cubicBezTo>
                        <a:pt x="44378" y="13332"/>
                        <a:pt x="44165" y="8620"/>
                        <a:pt x="43192" y="6189"/>
                      </a:cubicBezTo>
                      <a:cubicBezTo>
                        <a:pt x="41764" y="2724"/>
                        <a:pt x="37782" y="1082"/>
                        <a:pt x="34074" y="444"/>
                      </a:cubicBezTo>
                      <a:cubicBezTo>
                        <a:pt x="32465" y="154"/>
                        <a:pt x="30803" y="1"/>
                        <a:pt x="2914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0" name="Google Shape;2610;p62"/>
                <p:cNvSpPr/>
                <p:nvPr/>
              </p:nvSpPr>
              <p:spPr>
                <a:xfrm>
                  <a:off x="5403267" y="2886013"/>
                  <a:ext cx="611917" cy="1356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89" h="49194" extrusionOk="0">
                      <a:moveTo>
                        <a:pt x="15852" y="0"/>
                      </a:moveTo>
                      <a:cubicBezTo>
                        <a:pt x="15432" y="0"/>
                        <a:pt x="15009" y="44"/>
                        <a:pt x="14590" y="135"/>
                      </a:cubicBezTo>
                      <a:cubicBezTo>
                        <a:pt x="12341" y="682"/>
                        <a:pt x="10487" y="2263"/>
                        <a:pt x="9636" y="4421"/>
                      </a:cubicBezTo>
                      <a:lnTo>
                        <a:pt x="9180" y="10713"/>
                      </a:lnTo>
                      <a:cubicBezTo>
                        <a:pt x="9301" y="16944"/>
                        <a:pt x="10031" y="23570"/>
                        <a:pt x="10152" y="29801"/>
                      </a:cubicBezTo>
                      <a:cubicBezTo>
                        <a:pt x="10213" y="32841"/>
                        <a:pt x="9666" y="37765"/>
                        <a:pt x="8389" y="40500"/>
                      </a:cubicBezTo>
                      <a:cubicBezTo>
                        <a:pt x="7143" y="43114"/>
                        <a:pt x="5927" y="43418"/>
                        <a:pt x="3708" y="45272"/>
                      </a:cubicBezTo>
                      <a:cubicBezTo>
                        <a:pt x="2979" y="45911"/>
                        <a:pt x="1854" y="46306"/>
                        <a:pt x="790" y="46762"/>
                      </a:cubicBezTo>
                      <a:cubicBezTo>
                        <a:pt x="0" y="47096"/>
                        <a:pt x="91" y="48251"/>
                        <a:pt x="942" y="48464"/>
                      </a:cubicBezTo>
                      <a:cubicBezTo>
                        <a:pt x="2553" y="48920"/>
                        <a:pt x="4256" y="49163"/>
                        <a:pt x="5927" y="49193"/>
                      </a:cubicBezTo>
                      <a:cubicBezTo>
                        <a:pt x="8359" y="49193"/>
                        <a:pt x="10487" y="48373"/>
                        <a:pt x="12158" y="46610"/>
                      </a:cubicBezTo>
                      <a:cubicBezTo>
                        <a:pt x="12773" y="45942"/>
                        <a:pt x="13787" y="45133"/>
                        <a:pt x="14684" y="45133"/>
                      </a:cubicBezTo>
                      <a:cubicBezTo>
                        <a:pt x="14807" y="45133"/>
                        <a:pt x="14928" y="45148"/>
                        <a:pt x="15046" y="45181"/>
                      </a:cubicBezTo>
                      <a:cubicBezTo>
                        <a:pt x="15624" y="45394"/>
                        <a:pt x="16049" y="45941"/>
                        <a:pt x="16079" y="46549"/>
                      </a:cubicBezTo>
                      <a:cubicBezTo>
                        <a:pt x="16140" y="47035"/>
                        <a:pt x="16140" y="47522"/>
                        <a:pt x="16049" y="47978"/>
                      </a:cubicBezTo>
                      <a:cubicBezTo>
                        <a:pt x="16331" y="48057"/>
                        <a:pt x="16454" y="48073"/>
                        <a:pt x="16536" y="48073"/>
                      </a:cubicBezTo>
                      <a:cubicBezTo>
                        <a:pt x="16593" y="48073"/>
                        <a:pt x="16630" y="48065"/>
                        <a:pt x="16687" y="48065"/>
                      </a:cubicBezTo>
                      <a:cubicBezTo>
                        <a:pt x="16769" y="48065"/>
                        <a:pt x="16892" y="48081"/>
                        <a:pt x="17174" y="48160"/>
                      </a:cubicBezTo>
                      <a:cubicBezTo>
                        <a:pt x="16991" y="44026"/>
                        <a:pt x="17660" y="43175"/>
                        <a:pt x="16991" y="40835"/>
                      </a:cubicBezTo>
                      <a:cubicBezTo>
                        <a:pt x="16171" y="37977"/>
                        <a:pt x="15684" y="39680"/>
                        <a:pt x="15715" y="35029"/>
                      </a:cubicBezTo>
                      <a:cubicBezTo>
                        <a:pt x="15745" y="31594"/>
                        <a:pt x="16839" y="26245"/>
                        <a:pt x="18025" y="23053"/>
                      </a:cubicBezTo>
                      <a:cubicBezTo>
                        <a:pt x="19605" y="18889"/>
                        <a:pt x="20791" y="14542"/>
                        <a:pt x="21520" y="10135"/>
                      </a:cubicBezTo>
                      <a:cubicBezTo>
                        <a:pt x="21976" y="7491"/>
                        <a:pt x="22189" y="4512"/>
                        <a:pt x="20639" y="2354"/>
                      </a:cubicBezTo>
                      <a:cubicBezTo>
                        <a:pt x="19476" y="845"/>
                        <a:pt x="17689" y="0"/>
                        <a:pt x="15852" y="0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1" name="Google Shape;2611;p62"/>
                <p:cNvSpPr/>
                <p:nvPr/>
              </p:nvSpPr>
              <p:spPr>
                <a:xfrm>
                  <a:off x="5403267" y="3966003"/>
                  <a:ext cx="487046" cy="27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1" h="10032" extrusionOk="0">
                      <a:moveTo>
                        <a:pt x="16323" y="1"/>
                      </a:moveTo>
                      <a:cubicBezTo>
                        <a:pt x="14393" y="3789"/>
                        <a:pt x="10296" y="7484"/>
                        <a:pt x="6302" y="7484"/>
                      </a:cubicBezTo>
                      <a:cubicBezTo>
                        <a:pt x="5201" y="7484"/>
                        <a:pt x="4108" y="7204"/>
                        <a:pt x="3070" y="6566"/>
                      </a:cubicBezTo>
                      <a:cubicBezTo>
                        <a:pt x="2341" y="6961"/>
                        <a:pt x="1581" y="7326"/>
                        <a:pt x="790" y="7630"/>
                      </a:cubicBezTo>
                      <a:cubicBezTo>
                        <a:pt x="0" y="7965"/>
                        <a:pt x="91" y="9120"/>
                        <a:pt x="942" y="9332"/>
                      </a:cubicBezTo>
                      <a:cubicBezTo>
                        <a:pt x="2584" y="9758"/>
                        <a:pt x="4256" y="10001"/>
                        <a:pt x="5927" y="10031"/>
                      </a:cubicBezTo>
                      <a:cubicBezTo>
                        <a:pt x="8389" y="10031"/>
                        <a:pt x="10487" y="9241"/>
                        <a:pt x="12158" y="7448"/>
                      </a:cubicBezTo>
                      <a:cubicBezTo>
                        <a:pt x="12773" y="6780"/>
                        <a:pt x="13787" y="5971"/>
                        <a:pt x="14684" y="5971"/>
                      </a:cubicBezTo>
                      <a:cubicBezTo>
                        <a:pt x="14807" y="5971"/>
                        <a:pt x="14928" y="5986"/>
                        <a:pt x="15046" y="6019"/>
                      </a:cubicBezTo>
                      <a:cubicBezTo>
                        <a:pt x="15654" y="6232"/>
                        <a:pt x="16049" y="6779"/>
                        <a:pt x="16079" y="7387"/>
                      </a:cubicBezTo>
                      <a:cubicBezTo>
                        <a:pt x="16171" y="7873"/>
                        <a:pt x="16140" y="8360"/>
                        <a:pt x="16079" y="8846"/>
                      </a:cubicBezTo>
                      <a:cubicBezTo>
                        <a:pt x="16350" y="8925"/>
                        <a:pt x="16466" y="8941"/>
                        <a:pt x="16543" y="8941"/>
                      </a:cubicBezTo>
                      <a:cubicBezTo>
                        <a:pt x="16597" y="8941"/>
                        <a:pt x="16633" y="8933"/>
                        <a:pt x="16689" y="8933"/>
                      </a:cubicBezTo>
                      <a:cubicBezTo>
                        <a:pt x="16769" y="8933"/>
                        <a:pt x="16892" y="8949"/>
                        <a:pt x="17174" y="9028"/>
                      </a:cubicBezTo>
                      <a:cubicBezTo>
                        <a:pt x="16991" y="4864"/>
                        <a:pt x="17660" y="4044"/>
                        <a:pt x="16991" y="1673"/>
                      </a:cubicBezTo>
                      <a:cubicBezTo>
                        <a:pt x="16839" y="1095"/>
                        <a:pt x="16596" y="548"/>
                        <a:pt x="16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2" name="Google Shape;2612;p62"/>
                <p:cNvSpPr/>
                <p:nvPr/>
              </p:nvSpPr>
              <p:spPr>
                <a:xfrm>
                  <a:off x="5974094" y="2911247"/>
                  <a:ext cx="529791" cy="141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1" h="51197" extrusionOk="0">
                      <a:moveTo>
                        <a:pt x="12178" y="0"/>
                      </a:moveTo>
                      <a:cubicBezTo>
                        <a:pt x="11738" y="0"/>
                        <a:pt x="11294" y="43"/>
                        <a:pt x="10852" y="132"/>
                      </a:cubicBezTo>
                      <a:cubicBezTo>
                        <a:pt x="8572" y="679"/>
                        <a:pt x="6779" y="2351"/>
                        <a:pt x="6080" y="4600"/>
                      </a:cubicBezTo>
                      <a:lnTo>
                        <a:pt x="6201" y="11135"/>
                      </a:lnTo>
                      <a:cubicBezTo>
                        <a:pt x="6900" y="17609"/>
                        <a:pt x="8268" y="24539"/>
                        <a:pt x="8967" y="30983"/>
                      </a:cubicBezTo>
                      <a:cubicBezTo>
                        <a:pt x="9302" y="34144"/>
                        <a:pt x="9210" y="39281"/>
                        <a:pt x="8116" y="42139"/>
                      </a:cubicBezTo>
                      <a:cubicBezTo>
                        <a:pt x="7083" y="44844"/>
                        <a:pt x="5837" y="45178"/>
                        <a:pt x="3709" y="47123"/>
                      </a:cubicBezTo>
                      <a:cubicBezTo>
                        <a:pt x="2979" y="47762"/>
                        <a:pt x="1855" y="48218"/>
                        <a:pt x="791" y="48674"/>
                      </a:cubicBezTo>
                      <a:cubicBezTo>
                        <a:pt x="1" y="49038"/>
                        <a:pt x="213" y="50224"/>
                        <a:pt x="1095" y="50437"/>
                      </a:cubicBezTo>
                      <a:cubicBezTo>
                        <a:pt x="2827" y="50892"/>
                        <a:pt x="4590" y="51166"/>
                        <a:pt x="6353" y="51196"/>
                      </a:cubicBezTo>
                      <a:cubicBezTo>
                        <a:pt x="8907" y="51196"/>
                        <a:pt x="11034" y="50376"/>
                        <a:pt x="12615" y="48522"/>
                      </a:cubicBezTo>
                      <a:cubicBezTo>
                        <a:pt x="13180" y="47849"/>
                        <a:pt x="14173" y="46986"/>
                        <a:pt x="15132" y="46986"/>
                      </a:cubicBezTo>
                      <a:cubicBezTo>
                        <a:pt x="15256" y="46986"/>
                        <a:pt x="15380" y="47001"/>
                        <a:pt x="15502" y="47032"/>
                      </a:cubicBezTo>
                      <a:cubicBezTo>
                        <a:pt x="16110" y="47245"/>
                        <a:pt x="16566" y="47792"/>
                        <a:pt x="16688" y="48461"/>
                      </a:cubicBezTo>
                      <a:cubicBezTo>
                        <a:pt x="16809" y="48947"/>
                        <a:pt x="16840" y="49464"/>
                        <a:pt x="16809" y="49950"/>
                      </a:cubicBezTo>
                      <a:cubicBezTo>
                        <a:pt x="17109" y="50042"/>
                        <a:pt x="17234" y="50060"/>
                        <a:pt x="17316" y="50060"/>
                      </a:cubicBezTo>
                      <a:cubicBezTo>
                        <a:pt x="17369" y="50060"/>
                        <a:pt x="17405" y="50053"/>
                        <a:pt x="17458" y="50053"/>
                      </a:cubicBezTo>
                      <a:cubicBezTo>
                        <a:pt x="17540" y="50053"/>
                        <a:pt x="17665" y="50071"/>
                        <a:pt x="17964" y="50163"/>
                      </a:cubicBezTo>
                      <a:cubicBezTo>
                        <a:pt x="17417" y="45816"/>
                        <a:pt x="18025" y="44965"/>
                        <a:pt x="17083" y="42503"/>
                      </a:cubicBezTo>
                      <a:cubicBezTo>
                        <a:pt x="15989" y="39525"/>
                        <a:pt x="15654" y="41318"/>
                        <a:pt x="15259" y="36455"/>
                      </a:cubicBezTo>
                      <a:cubicBezTo>
                        <a:pt x="14955" y="32929"/>
                        <a:pt x="15594" y="27336"/>
                        <a:pt x="16566" y="23992"/>
                      </a:cubicBezTo>
                      <a:cubicBezTo>
                        <a:pt x="17843" y="19615"/>
                        <a:pt x="18633" y="15117"/>
                        <a:pt x="18998" y="10558"/>
                      </a:cubicBezTo>
                      <a:cubicBezTo>
                        <a:pt x="19211" y="7792"/>
                        <a:pt x="19180" y="4691"/>
                        <a:pt x="17357" y="2442"/>
                      </a:cubicBezTo>
                      <a:cubicBezTo>
                        <a:pt x="16063" y="875"/>
                        <a:pt x="14160" y="0"/>
                        <a:pt x="12178" y="0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3" name="Google Shape;2613;p62"/>
                <p:cNvSpPr/>
                <p:nvPr/>
              </p:nvSpPr>
              <p:spPr>
                <a:xfrm>
                  <a:off x="5974094" y="4035581"/>
                  <a:ext cx="497112" cy="287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6" h="10427" extrusionOk="0">
                      <a:moveTo>
                        <a:pt x="16262" y="1"/>
                      </a:moveTo>
                      <a:cubicBezTo>
                        <a:pt x="14595" y="3930"/>
                        <a:pt x="10670" y="7767"/>
                        <a:pt x="6519" y="7767"/>
                      </a:cubicBezTo>
                      <a:cubicBezTo>
                        <a:pt x="5373" y="7767"/>
                        <a:pt x="4209" y="7474"/>
                        <a:pt x="3071" y="6809"/>
                      </a:cubicBezTo>
                      <a:cubicBezTo>
                        <a:pt x="2341" y="7235"/>
                        <a:pt x="1581" y="7600"/>
                        <a:pt x="791" y="7904"/>
                      </a:cubicBezTo>
                      <a:cubicBezTo>
                        <a:pt x="1" y="8268"/>
                        <a:pt x="213" y="9454"/>
                        <a:pt x="1095" y="9667"/>
                      </a:cubicBezTo>
                      <a:cubicBezTo>
                        <a:pt x="2827" y="10122"/>
                        <a:pt x="4590" y="10396"/>
                        <a:pt x="6384" y="10426"/>
                      </a:cubicBezTo>
                      <a:cubicBezTo>
                        <a:pt x="8907" y="10426"/>
                        <a:pt x="11034" y="9606"/>
                        <a:pt x="12615" y="7752"/>
                      </a:cubicBezTo>
                      <a:cubicBezTo>
                        <a:pt x="13180" y="7079"/>
                        <a:pt x="14173" y="6216"/>
                        <a:pt x="15132" y="6216"/>
                      </a:cubicBezTo>
                      <a:cubicBezTo>
                        <a:pt x="15256" y="6216"/>
                        <a:pt x="15380" y="6231"/>
                        <a:pt x="15502" y="6262"/>
                      </a:cubicBezTo>
                      <a:cubicBezTo>
                        <a:pt x="16110" y="6475"/>
                        <a:pt x="16566" y="7022"/>
                        <a:pt x="16688" y="7691"/>
                      </a:cubicBezTo>
                      <a:cubicBezTo>
                        <a:pt x="16809" y="8177"/>
                        <a:pt x="16840" y="8694"/>
                        <a:pt x="16809" y="9180"/>
                      </a:cubicBezTo>
                      <a:cubicBezTo>
                        <a:pt x="17109" y="9272"/>
                        <a:pt x="17234" y="9290"/>
                        <a:pt x="17316" y="9290"/>
                      </a:cubicBezTo>
                      <a:cubicBezTo>
                        <a:pt x="17369" y="9290"/>
                        <a:pt x="17405" y="9283"/>
                        <a:pt x="17458" y="9283"/>
                      </a:cubicBezTo>
                      <a:cubicBezTo>
                        <a:pt x="17540" y="9283"/>
                        <a:pt x="17665" y="9301"/>
                        <a:pt x="17964" y="9393"/>
                      </a:cubicBezTo>
                      <a:cubicBezTo>
                        <a:pt x="17417" y="5046"/>
                        <a:pt x="18025" y="4195"/>
                        <a:pt x="17083" y="1733"/>
                      </a:cubicBezTo>
                      <a:cubicBezTo>
                        <a:pt x="16870" y="1125"/>
                        <a:pt x="16597" y="548"/>
                        <a:pt x="162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4" name="Google Shape;2614;p62"/>
                <p:cNvSpPr/>
                <p:nvPr/>
              </p:nvSpPr>
              <p:spPr>
                <a:xfrm>
                  <a:off x="5601081" y="2411101"/>
                  <a:ext cx="1527297" cy="950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82" h="34461" extrusionOk="0">
                      <a:moveTo>
                        <a:pt x="53375" y="0"/>
                      </a:moveTo>
                      <a:lnTo>
                        <a:pt x="28603" y="486"/>
                      </a:lnTo>
                      <a:cubicBezTo>
                        <a:pt x="28390" y="1125"/>
                        <a:pt x="27539" y="4073"/>
                        <a:pt x="27265" y="4681"/>
                      </a:cubicBezTo>
                      <a:cubicBezTo>
                        <a:pt x="26262" y="7173"/>
                        <a:pt x="23405" y="8237"/>
                        <a:pt x="20852" y="9119"/>
                      </a:cubicBezTo>
                      <a:cubicBezTo>
                        <a:pt x="16992" y="10456"/>
                        <a:pt x="13192" y="11976"/>
                        <a:pt x="9484" y="13709"/>
                      </a:cubicBezTo>
                      <a:cubicBezTo>
                        <a:pt x="6536" y="15076"/>
                        <a:pt x="3496" y="16657"/>
                        <a:pt x="1733" y="19392"/>
                      </a:cubicBezTo>
                      <a:cubicBezTo>
                        <a:pt x="396" y="21520"/>
                        <a:pt x="1" y="24134"/>
                        <a:pt x="213" y="26627"/>
                      </a:cubicBezTo>
                      <a:cubicBezTo>
                        <a:pt x="396" y="29119"/>
                        <a:pt x="973" y="30852"/>
                        <a:pt x="1156" y="34165"/>
                      </a:cubicBezTo>
                      <a:cubicBezTo>
                        <a:pt x="4231" y="34374"/>
                        <a:pt x="7556" y="34461"/>
                        <a:pt x="10974" y="34461"/>
                      </a:cubicBezTo>
                      <a:cubicBezTo>
                        <a:pt x="18501" y="34461"/>
                        <a:pt x="26481" y="34038"/>
                        <a:pt x="33253" y="33557"/>
                      </a:cubicBezTo>
                      <a:cubicBezTo>
                        <a:pt x="33253" y="30791"/>
                        <a:pt x="33618" y="28602"/>
                        <a:pt x="35959" y="27143"/>
                      </a:cubicBezTo>
                      <a:cubicBezTo>
                        <a:pt x="38329" y="25684"/>
                        <a:pt x="41065" y="25046"/>
                        <a:pt x="43710" y="24256"/>
                      </a:cubicBezTo>
                      <a:cubicBezTo>
                        <a:pt x="46354" y="23496"/>
                        <a:pt x="50245" y="21946"/>
                        <a:pt x="52220" y="20000"/>
                      </a:cubicBezTo>
                      <a:cubicBezTo>
                        <a:pt x="54470" y="17842"/>
                        <a:pt x="54895" y="15380"/>
                        <a:pt x="55138" y="12280"/>
                      </a:cubicBezTo>
                      <a:cubicBezTo>
                        <a:pt x="55381" y="9149"/>
                        <a:pt x="54318" y="5988"/>
                        <a:pt x="53801" y="2918"/>
                      </a:cubicBezTo>
                      <a:lnTo>
                        <a:pt x="533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5" name="Google Shape;2615;p62"/>
                <p:cNvSpPr/>
                <p:nvPr/>
              </p:nvSpPr>
              <p:spPr>
                <a:xfrm>
                  <a:off x="6209633" y="1418504"/>
                  <a:ext cx="352082" cy="64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7" h="23501" extrusionOk="0">
                      <a:moveTo>
                        <a:pt x="11708" y="0"/>
                      </a:moveTo>
                      <a:cubicBezTo>
                        <a:pt x="11638" y="0"/>
                        <a:pt x="11556" y="12"/>
                        <a:pt x="11460" y="35"/>
                      </a:cubicBezTo>
                      <a:cubicBezTo>
                        <a:pt x="10335" y="278"/>
                        <a:pt x="6931" y="3166"/>
                        <a:pt x="6353" y="4139"/>
                      </a:cubicBezTo>
                      <a:cubicBezTo>
                        <a:pt x="4803" y="6783"/>
                        <a:pt x="3770" y="9184"/>
                        <a:pt x="2402" y="12285"/>
                      </a:cubicBezTo>
                      <a:cubicBezTo>
                        <a:pt x="943" y="15598"/>
                        <a:pt x="639" y="17847"/>
                        <a:pt x="1" y="20005"/>
                      </a:cubicBezTo>
                      <a:cubicBezTo>
                        <a:pt x="2736" y="20461"/>
                        <a:pt x="5290" y="21677"/>
                        <a:pt x="7387" y="23501"/>
                      </a:cubicBezTo>
                      <a:cubicBezTo>
                        <a:pt x="8086" y="17421"/>
                        <a:pt x="11764" y="14382"/>
                        <a:pt x="12007" y="6965"/>
                      </a:cubicBezTo>
                      <a:cubicBezTo>
                        <a:pt x="12037" y="5658"/>
                        <a:pt x="12767" y="3774"/>
                        <a:pt x="12159" y="2649"/>
                      </a:cubicBezTo>
                      <a:cubicBezTo>
                        <a:pt x="11570" y="1584"/>
                        <a:pt x="12534" y="0"/>
                        <a:pt x="1170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6" name="Google Shape;2616;p62"/>
                <p:cNvSpPr/>
                <p:nvPr/>
              </p:nvSpPr>
              <p:spPr>
                <a:xfrm>
                  <a:off x="6172762" y="1970192"/>
                  <a:ext cx="240586" cy="203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4" h="7387" extrusionOk="0">
                      <a:moveTo>
                        <a:pt x="1338" y="0"/>
                      </a:moveTo>
                      <a:cubicBezTo>
                        <a:pt x="608" y="2401"/>
                        <a:pt x="152" y="4863"/>
                        <a:pt x="0" y="7386"/>
                      </a:cubicBezTo>
                      <a:cubicBezTo>
                        <a:pt x="1977" y="7187"/>
                        <a:pt x="3809" y="7039"/>
                        <a:pt x="5687" y="7039"/>
                      </a:cubicBezTo>
                      <a:cubicBezTo>
                        <a:pt x="6668" y="7039"/>
                        <a:pt x="7661" y="7080"/>
                        <a:pt x="8694" y="7173"/>
                      </a:cubicBezTo>
                      <a:cubicBezTo>
                        <a:pt x="8572" y="5958"/>
                        <a:pt x="8602" y="4711"/>
                        <a:pt x="8724" y="3496"/>
                      </a:cubicBezTo>
                      <a:cubicBezTo>
                        <a:pt x="6627" y="1672"/>
                        <a:pt x="4073" y="456"/>
                        <a:pt x="1338" y="0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7" name="Google Shape;2617;p62"/>
                <p:cNvSpPr/>
                <p:nvPr/>
              </p:nvSpPr>
              <p:spPr>
                <a:xfrm>
                  <a:off x="6916279" y="2607232"/>
                  <a:ext cx="855" cy="3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23" extrusionOk="0">
                      <a:moveTo>
                        <a:pt x="31" y="1"/>
                      </a:moveTo>
                      <a:lnTo>
                        <a:pt x="16" y="61"/>
                      </a:lnTo>
                      <a:cubicBezTo>
                        <a:pt x="23" y="39"/>
                        <a:pt x="31" y="16"/>
                        <a:pt x="31" y="1"/>
                      </a:cubicBezTo>
                      <a:close/>
                      <a:moveTo>
                        <a:pt x="16" y="61"/>
                      </a:moveTo>
                      <a:cubicBezTo>
                        <a:pt x="8" y="84"/>
                        <a:pt x="0" y="107"/>
                        <a:pt x="0" y="122"/>
                      </a:cubicBezTo>
                      <a:lnTo>
                        <a:pt x="16" y="61"/>
                      </a:lnTo>
                      <a:close/>
                    </a:path>
                  </a:pathLst>
                </a:custGeom>
                <a:solidFill>
                  <a:srgbClr val="E89F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8" name="Google Shape;2618;p62"/>
                <p:cNvSpPr/>
                <p:nvPr/>
              </p:nvSpPr>
              <p:spPr>
                <a:xfrm>
                  <a:off x="6176954" y="2088279"/>
                  <a:ext cx="191967" cy="62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1" h="2254" extrusionOk="0">
                      <a:moveTo>
                        <a:pt x="4454" y="1"/>
                      </a:moveTo>
                      <a:cubicBezTo>
                        <a:pt x="4122" y="1"/>
                        <a:pt x="3791" y="22"/>
                        <a:pt x="3465" y="65"/>
                      </a:cubicBezTo>
                      <a:cubicBezTo>
                        <a:pt x="2037" y="217"/>
                        <a:pt x="517" y="976"/>
                        <a:pt x="0" y="2253"/>
                      </a:cubicBezTo>
                      <a:cubicBezTo>
                        <a:pt x="1817" y="1033"/>
                        <a:pt x="3971" y="369"/>
                        <a:pt x="6162" y="369"/>
                      </a:cubicBezTo>
                      <a:cubicBezTo>
                        <a:pt x="6428" y="369"/>
                        <a:pt x="6695" y="379"/>
                        <a:pt x="6961" y="399"/>
                      </a:cubicBezTo>
                      <a:cubicBezTo>
                        <a:pt x="6154" y="137"/>
                        <a:pt x="5299" y="1"/>
                        <a:pt x="4454" y="1"/>
                      </a:cubicBezTo>
                      <a:close/>
                    </a:path>
                  </a:pathLst>
                </a:custGeom>
                <a:solidFill>
                  <a:srgbClr val="E89F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9" name="Google Shape;2619;p62"/>
                <p:cNvSpPr/>
                <p:nvPr/>
              </p:nvSpPr>
              <p:spPr>
                <a:xfrm>
                  <a:off x="6347107" y="1353532"/>
                  <a:ext cx="962317" cy="1109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5" h="40216" extrusionOk="0">
                      <a:moveTo>
                        <a:pt x="18347" y="0"/>
                      </a:moveTo>
                      <a:cubicBezTo>
                        <a:pt x="14799" y="0"/>
                        <a:pt x="11238" y="599"/>
                        <a:pt x="7812" y="1814"/>
                      </a:cubicBezTo>
                      <a:cubicBezTo>
                        <a:pt x="6931" y="2148"/>
                        <a:pt x="5989" y="2574"/>
                        <a:pt x="5411" y="3333"/>
                      </a:cubicBezTo>
                      <a:cubicBezTo>
                        <a:pt x="4803" y="4124"/>
                        <a:pt x="4712" y="5066"/>
                        <a:pt x="4590" y="6008"/>
                      </a:cubicBezTo>
                      <a:cubicBezTo>
                        <a:pt x="4438" y="7163"/>
                        <a:pt x="4286" y="8349"/>
                        <a:pt x="4134" y="9504"/>
                      </a:cubicBezTo>
                      <a:cubicBezTo>
                        <a:pt x="3557" y="11267"/>
                        <a:pt x="2797" y="12969"/>
                        <a:pt x="1855" y="14580"/>
                      </a:cubicBezTo>
                      <a:cubicBezTo>
                        <a:pt x="1004" y="16008"/>
                        <a:pt x="1" y="17498"/>
                        <a:pt x="92" y="19169"/>
                      </a:cubicBezTo>
                      <a:cubicBezTo>
                        <a:pt x="183" y="20142"/>
                        <a:pt x="487" y="21054"/>
                        <a:pt x="943" y="21905"/>
                      </a:cubicBezTo>
                      <a:cubicBezTo>
                        <a:pt x="1368" y="22787"/>
                        <a:pt x="1824" y="23638"/>
                        <a:pt x="2280" y="24489"/>
                      </a:cubicBezTo>
                      <a:cubicBezTo>
                        <a:pt x="2250" y="24701"/>
                        <a:pt x="2432" y="25644"/>
                        <a:pt x="2402" y="25857"/>
                      </a:cubicBezTo>
                      <a:cubicBezTo>
                        <a:pt x="1976" y="29322"/>
                        <a:pt x="1338" y="32057"/>
                        <a:pt x="1156" y="35522"/>
                      </a:cubicBezTo>
                      <a:cubicBezTo>
                        <a:pt x="1095" y="37133"/>
                        <a:pt x="700" y="38592"/>
                        <a:pt x="2098" y="39413"/>
                      </a:cubicBezTo>
                      <a:cubicBezTo>
                        <a:pt x="2706" y="39808"/>
                        <a:pt x="4074" y="39808"/>
                        <a:pt x="4803" y="39869"/>
                      </a:cubicBezTo>
                      <a:cubicBezTo>
                        <a:pt x="8067" y="40100"/>
                        <a:pt x="11336" y="40216"/>
                        <a:pt x="14607" y="40216"/>
                      </a:cubicBezTo>
                      <a:cubicBezTo>
                        <a:pt x="18646" y="40216"/>
                        <a:pt x="22687" y="40039"/>
                        <a:pt x="26719" y="39687"/>
                      </a:cubicBezTo>
                      <a:cubicBezTo>
                        <a:pt x="26810" y="35826"/>
                        <a:pt x="26293" y="32604"/>
                        <a:pt x="27691" y="29048"/>
                      </a:cubicBezTo>
                      <a:cubicBezTo>
                        <a:pt x="28998" y="25765"/>
                        <a:pt x="31247" y="22939"/>
                        <a:pt x="32646" y="19686"/>
                      </a:cubicBezTo>
                      <a:cubicBezTo>
                        <a:pt x="34652" y="15005"/>
                        <a:pt x="34773" y="9747"/>
                        <a:pt x="34895" y="4671"/>
                      </a:cubicBezTo>
                      <a:cubicBezTo>
                        <a:pt x="29850" y="1584"/>
                        <a:pt x="24117" y="0"/>
                        <a:pt x="1834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0" name="Google Shape;2620;p62"/>
                <p:cNvSpPr/>
                <p:nvPr/>
              </p:nvSpPr>
              <p:spPr>
                <a:xfrm>
                  <a:off x="6169398" y="2087976"/>
                  <a:ext cx="847484" cy="563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1" h="20441" extrusionOk="0">
                      <a:moveTo>
                        <a:pt x="4593" y="0"/>
                      </a:moveTo>
                      <a:cubicBezTo>
                        <a:pt x="4309" y="0"/>
                        <a:pt x="4025" y="15"/>
                        <a:pt x="3739" y="45"/>
                      </a:cubicBezTo>
                      <a:cubicBezTo>
                        <a:pt x="2128" y="228"/>
                        <a:pt x="426" y="1139"/>
                        <a:pt x="122" y="2720"/>
                      </a:cubicBezTo>
                      <a:cubicBezTo>
                        <a:pt x="1" y="3571"/>
                        <a:pt x="183" y="4483"/>
                        <a:pt x="700" y="5182"/>
                      </a:cubicBezTo>
                      <a:cubicBezTo>
                        <a:pt x="1642" y="6763"/>
                        <a:pt x="3344" y="7705"/>
                        <a:pt x="5016" y="8434"/>
                      </a:cubicBezTo>
                      <a:cubicBezTo>
                        <a:pt x="10092" y="10532"/>
                        <a:pt x="15746" y="10866"/>
                        <a:pt x="20761" y="13085"/>
                      </a:cubicBezTo>
                      <a:cubicBezTo>
                        <a:pt x="20974" y="13450"/>
                        <a:pt x="21187" y="13784"/>
                        <a:pt x="21460" y="14118"/>
                      </a:cubicBezTo>
                      <a:cubicBezTo>
                        <a:pt x="22494" y="15365"/>
                        <a:pt x="24165" y="15881"/>
                        <a:pt x="25685" y="16550"/>
                      </a:cubicBezTo>
                      <a:cubicBezTo>
                        <a:pt x="26506" y="16945"/>
                        <a:pt x="27418" y="16854"/>
                        <a:pt x="27418" y="17735"/>
                      </a:cubicBezTo>
                      <a:cubicBezTo>
                        <a:pt x="27418" y="18131"/>
                        <a:pt x="27053" y="18830"/>
                        <a:pt x="27023" y="19225"/>
                      </a:cubicBezTo>
                      <a:cubicBezTo>
                        <a:pt x="26992" y="19590"/>
                        <a:pt x="27296" y="20319"/>
                        <a:pt x="27661" y="20441"/>
                      </a:cubicBezTo>
                      <a:cubicBezTo>
                        <a:pt x="27722" y="19711"/>
                        <a:pt x="28208" y="19073"/>
                        <a:pt x="28725" y="18587"/>
                      </a:cubicBezTo>
                      <a:cubicBezTo>
                        <a:pt x="29302" y="18131"/>
                        <a:pt x="29789" y="17583"/>
                        <a:pt x="30184" y="16976"/>
                      </a:cubicBezTo>
                      <a:cubicBezTo>
                        <a:pt x="30396" y="16611"/>
                        <a:pt x="30518" y="16185"/>
                        <a:pt x="30518" y="15760"/>
                      </a:cubicBezTo>
                      <a:cubicBezTo>
                        <a:pt x="30518" y="15334"/>
                        <a:pt x="30457" y="14909"/>
                        <a:pt x="30488" y="14483"/>
                      </a:cubicBezTo>
                      <a:cubicBezTo>
                        <a:pt x="30518" y="13997"/>
                        <a:pt x="30731" y="13541"/>
                        <a:pt x="30640" y="13085"/>
                      </a:cubicBezTo>
                      <a:cubicBezTo>
                        <a:pt x="30488" y="12173"/>
                        <a:pt x="29363" y="11808"/>
                        <a:pt x="28998" y="10957"/>
                      </a:cubicBezTo>
                      <a:cubicBezTo>
                        <a:pt x="28846" y="10532"/>
                        <a:pt x="28877" y="9985"/>
                        <a:pt x="28512" y="9711"/>
                      </a:cubicBezTo>
                      <a:cubicBezTo>
                        <a:pt x="28269" y="9529"/>
                        <a:pt x="27934" y="9437"/>
                        <a:pt x="27630" y="9437"/>
                      </a:cubicBezTo>
                      <a:cubicBezTo>
                        <a:pt x="27207" y="9418"/>
                        <a:pt x="26849" y="9411"/>
                        <a:pt x="26530" y="9411"/>
                      </a:cubicBezTo>
                      <a:cubicBezTo>
                        <a:pt x="25658" y="9411"/>
                        <a:pt x="25074" y="9464"/>
                        <a:pt x="24202" y="9464"/>
                      </a:cubicBezTo>
                      <a:cubicBezTo>
                        <a:pt x="23883" y="9464"/>
                        <a:pt x="23525" y="9457"/>
                        <a:pt x="23102" y="9437"/>
                      </a:cubicBezTo>
                      <a:cubicBezTo>
                        <a:pt x="19910" y="8404"/>
                        <a:pt x="15837" y="5790"/>
                        <a:pt x="13193" y="3723"/>
                      </a:cubicBezTo>
                      <a:cubicBezTo>
                        <a:pt x="10684" y="1772"/>
                        <a:pt x="7716" y="0"/>
                        <a:pt x="4593" y="0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1" name="Google Shape;2621;p62"/>
                <p:cNvSpPr/>
                <p:nvPr/>
              </p:nvSpPr>
              <p:spPr>
                <a:xfrm>
                  <a:off x="6687441" y="740015"/>
                  <a:ext cx="297589" cy="111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1" h="4061" extrusionOk="0">
                      <a:moveTo>
                        <a:pt x="4097" y="0"/>
                      </a:moveTo>
                      <a:cubicBezTo>
                        <a:pt x="2875" y="0"/>
                        <a:pt x="1636" y="299"/>
                        <a:pt x="487" y="930"/>
                      </a:cubicBezTo>
                      <a:lnTo>
                        <a:pt x="0" y="2601"/>
                      </a:lnTo>
                      <a:cubicBezTo>
                        <a:pt x="441" y="2009"/>
                        <a:pt x="1095" y="1712"/>
                        <a:pt x="1748" y="1712"/>
                      </a:cubicBezTo>
                      <a:cubicBezTo>
                        <a:pt x="2402" y="1712"/>
                        <a:pt x="3055" y="2009"/>
                        <a:pt x="3496" y="2601"/>
                      </a:cubicBezTo>
                      <a:cubicBezTo>
                        <a:pt x="4175" y="2288"/>
                        <a:pt x="4914" y="2134"/>
                        <a:pt x="5655" y="2134"/>
                      </a:cubicBezTo>
                      <a:cubicBezTo>
                        <a:pt x="6208" y="2134"/>
                        <a:pt x="6763" y="2220"/>
                        <a:pt x="7295" y="2389"/>
                      </a:cubicBezTo>
                      <a:cubicBezTo>
                        <a:pt x="8511" y="2814"/>
                        <a:pt x="9697" y="3361"/>
                        <a:pt x="10791" y="4060"/>
                      </a:cubicBezTo>
                      <a:cubicBezTo>
                        <a:pt x="9448" y="1480"/>
                        <a:pt x="6817" y="0"/>
                        <a:pt x="4097" y="0"/>
                      </a:cubicBezTo>
                      <a:close/>
                    </a:path>
                  </a:pathLst>
                </a:custGeom>
                <a:solidFill>
                  <a:srgbClr val="3C3F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2" name="Google Shape;2622;p62"/>
                <p:cNvSpPr/>
                <p:nvPr/>
              </p:nvSpPr>
              <p:spPr>
                <a:xfrm>
                  <a:off x="6616181" y="687039"/>
                  <a:ext cx="572536" cy="582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1" h="21122" extrusionOk="0">
                      <a:moveTo>
                        <a:pt x="10801" y="1"/>
                      </a:moveTo>
                      <a:cubicBezTo>
                        <a:pt x="10028" y="1"/>
                        <a:pt x="9293" y="143"/>
                        <a:pt x="8663" y="449"/>
                      </a:cubicBezTo>
                      <a:cubicBezTo>
                        <a:pt x="8299" y="632"/>
                        <a:pt x="7174" y="814"/>
                        <a:pt x="6809" y="905"/>
                      </a:cubicBezTo>
                      <a:cubicBezTo>
                        <a:pt x="6323" y="1088"/>
                        <a:pt x="5806" y="1209"/>
                        <a:pt x="5290" y="1270"/>
                      </a:cubicBezTo>
                      <a:cubicBezTo>
                        <a:pt x="3891" y="1361"/>
                        <a:pt x="3253" y="2334"/>
                        <a:pt x="2493" y="3550"/>
                      </a:cubicBezTo>
                      <a:cubicBezTo>
                        <a:pt x="1946" y="4492"/>
                        <a:pt x="1551" y="5525"/>
                        <a:pt x="1338" y="6589"/>
                      </a:cubicBezTo>
                      <a:cubicBezTo>
                        <a:pt x="365" y="10814"/>
                        <a:pt x="153" y="15191"/>
                        <a:pt x="1" y="19538"/>
                      </a:cubicBezTo>
                      <a:cubicBezTo>
                        <a:pt x="227" y="19488"/>
                        <a:pt x="456" y="19467"/>
                        <a:pt x="684" y="19467"/>
                      </a:cubicBezTo>
                      <a:cubicBezTo>
                        <a:pt x="1438" y="19467"/>
                        <a:pt x="2196" y="19700"/>
                        <a:pt x="2919" y="19933"/>
                      </a:cubicBezTo>
                      <a:cubicBezTo>
                        <a:pt x="5686" y="20726"/>
                        <a:pt x="8535" y="21122"/>
                        <a:pt x="11385" y="21122"/>
                      </a:cubicBezTo>
                      <a:cubicBezTo>
                        <a:pt x="14546" y="21122"/>
                        <a:pt x="17708" y="20634"/>
                        <a:pt x="20761" y="19659"/>
                      </a:cubicBezTo>
                      <a:cubicBezTo>
                        <a:pt x="20153" y="16711"/>
                        <a:pt x="20275" y="14097"/>
                        <a:pt x="19606" y="10997"/>
                      </a:cubicBezTo>
                      <a:cubicBezTo>
                        <a:pt x="18907" y="7775"/>
                        <a:pt x="18086" y="4310"/>
                        <a:pt x="16202" y="2303"/>
                      </a:cubicBezTo>
                      <a:cubicBezTo>
                        <a:pt x="14859" y="875"/>
                        <a:pt x="12715" y="1"/>
                        <a:pt x="10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3" name="Google Shape;2623;p62"/>
                <p:cNvSpPr/>
                <p:nvPr/>
              </p:nvSpPr>
              <p:spPr>
                <a:xfrm>
                  <a:off x="6623737" y="1116862"/>
                  <a:ext cx="477808" cy="47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6" h="17271" extrusionOk="0">
                      <a:moveTo>
                        <a:pt x="12523" y="0"/>
                      </a:moveTo>
                      <a:cubicBezTo>
                        <a:pt x="10555" y="465"/>
                        <a:pt x="8562" y="709"/>
                        <a:pt x="6544" y="709"/>
                      </a:cubicBezTo>
                      <a:cubicBezTo>
                        <a:pt x="6318" y="709"/>
                        <a:pt x="6093" y="706"/>
                        <a:pt x="5867" y="699"/>
                      </a:cubicBezTo>
                      <a:cubicBezTo>
                        <a:pt x="5836" y="3709"/>
                        <a:pt x="5228" y="6687"/>
                        <a:pt x="4134" y="9484"/>
                      </a:cubicBezTo>
                      <a:cubicBezTo>
                        <a:pt x="2857" y="9757"/>
                        <a:pt x="1581" y="10244"/>
                        <a:pt x="882" y="11307"/>
                      </a:cubicBezTo>
                      <a:cubicBezTo>
                        <a:pt x="0" y="12615"/>
                        <a:pt x="335" y="14499"/>
                        <a:pt x="1398" y="15654"/>
                      </a:cubicBezTo>
                      <a:cubicBezTo>
                        <a:pt x="2404" y="16774"/>
                        <a:pt x="3952" y="17270"/>
                        <a:pt x="5453" y="17270"/>
                      </a:cubicBezTo>
                      <a:cubicBezTo>
                        <a:pt x="5540" y="17270"/>
                        <a:pt x="5628" y="17268"/>
                        <a:pt x="5715" y="17265"/>
                      </a:cubicBezTo>
                      <a:cubicBezTo>
                        <a:pt x="7295" y="17113"/>
                        <a:pt x="8815" y="16688"/>
                        <a:pt x="10213" y="15928"/>
                      </a:cubicBezTo>
                      <a:cubicBezTo>
                        <a:pt x="12067" y="15016"/>
                        <a:pt x="13861" y="13922"/>
                        <a:pt x="15563" y="12736"/>
                      </a:cubicBezTo>
                      <a:cubicBezTo>
                        <a:pt x="16414" y="12189"/>
                        <a:pt x="17326" y="11368"/>
                        <a:pt x="17174" y="10365"/>
                      </a:cubicBezTo>
                      <a:cubicBezTo>
                        <a:pt x="16110" y="10000"/>
                        <a:pt x="15046" y="9727"/>
                        <a:pt x="13952" y="9514"/>
                      </a:cubicBezTo>
                      <a:cubicBezTo>
                        <a:pt x="12402" y="6718"/>
                        <a:pt x="12645" y="4043"/>
                        <a:pt x="12523" y="0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4" name="Google Shape;2624;p62"/>
                <p:cNvSpPr/>
                <p:nvPr/>
              </p:nvSpPr>
              <p:spPr>
                <a:xfrm>
                  <a:off x="6656416" y="771315"/>
                  <a:ext cx="407402" cy="49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3" h="17922" extrusionOk="0">
                      <a:moveTo>
                        <a:pt x="5945" y="1"/>
                      </a:moveTo>
                      <a:cubicBezTo>
                        <a:pt x="4697" y="1"/>
                        <a:pt x="3571" y="219"/>
                        <a:pt x="2888" y="737"/>
                      </a:cubicBezTo>
                      <a:cubicBezTo>
                        <a:pt x="2098" y="1831"/>
                        <a:pt x="1581" y="3077"/>
                        <a:pt x="1369" y="4384"/>
                      </a:cubicBezTo>
                      <a:cubicBezTo>
                        <a:pt x="1764" y="5783"/>
                        <a:pt x="1520" y="6026"/>
                        <a:pt x="852" y="7302"/>
                      </a:cubicBezTo>
                      <a:cubicBezTo>
                        <a:pt x="1" y="8944"/>
                        <a:pt x="92" y="10919"/>
                        <a:pt x="700" y="12682"/>
                      </a:cubicBezTo>
                      <a:cubicBezTo>
                        <a:pt x="1277" y="14415"/>
                        <a:pt x="1460" y="15995"/>
                        <a:pt x="2463" y="17515"/>
                      </a:cubicBezTo>
                      <a:cubicBezTo>
                        <a:pt x="2679" y="17851"/>
                        <a:pt x="3652" y="17922"/>
                        <a:pt x="4515" y="17922"/>
                      </a:cubicBezTo>
                      <a:cubicBezTo>
                        <a:pt x="4746" y="17922"/>
                        <a:pt x="4969" y="17917"/>
                        <a:pt x="5168" y="17910"/>
                      </a:cubicBezTo>
                      <a:cubicBezTo>
                        <a:pt x="5594" y="17910"/>
                        <a:pt x="7508" y="17181"/>
                        <a:pt x="7904" y="16998"/>
                      </a:cubicBezTo>
                      <a:cubicBezTo>
                        <a:pt x="10092" y="16026"/>
                        <a:pt x="10426" y="15874"/>
                        <a:pt x="12098" y="14141"/>
                      </a:cubicBezTo>
                      <a:cubicBezTo>
                        <a:pt x="13740" y="12409"/>
                        <a:pt x="14439" y="10342"/>
                        <a:pt x="14621" y="7941"/>
                      </a:cubicBezTo>
                      <a:cubicBezTo>
                        <a:pt x="14773" y="5539"/>
                        <a:pt x="13831" y="3047"/>
                        <a:pt x="11916" y="1588"/>
                      </a:cubicBezTo>
                      <a:cubicBezTo>
                        <a:pt x="10714" y="677"/>
                        <a:pt x="8141" y="1"/>
                        <a:pt x="5945" y="1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5" name="Google Shape;2625;p62"/>
                <p:cNvSpPr/>
                <p:nvPr/>
              </p:nvSpPr>
              <p:spPr>
                <a:xfrm>
                  <a:off x="6870170" y="1031178"/>
                  <a:ext cx="116046" cy="34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8" h="1254" extrusionOk="0">
                      <a:moveTo>
                        <a:pt x="3920" y="0"/>
                      </a:moveTo>
                      <a:cubicBezTo>
                        <a:pt x="3902" y="0"/>
                        <a:pt x="3882" y="2"/>
                        <a:pt x="3861" y="7"/>
                      </a:cubicBezTo>
                      <a:cubicBezTo>
                        <a:pt x="2645" y="341"/>
                        <a:pt x="1399" y="645"/>
                        <a:pt x="153" y="858"/>
                      </a:cubicBezTo>
                      <a:cubicBezTo>
                        <a:pt x="61" y="888"/>
                        <a:pt x="1" y="980"/>
                        <a:pt x="1" y="1101"/>
                      </a:cubicBezTo>
                      <a:cubicBezTo>
                        <a:pt x="31" y="1192"/>
                        <a:pt x="92" y="1253"/>
                        <a:pt x="183" y="1253"/>
                      </a:cubicBezTo>
                      <a:lnTo>
                        <a:pt x="244" y="1253"/>
                      </a:lnTo>
                      <a:cubicBezTo>
                        <a:pt x="1490" y="1010"/>
                        <a:pt x="2736" y="706"/>
                        <a:pt x="3982" y="372"/>
                      </a:cubicBezTo>
                      <a:cubicBezTo>
                        <a:pt x="4207" y="316"/>
                        <a:pt x="4146" y="0"/>
                        <a:pt x="39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6" name="Google Shape;2626;p62"/>
                <p:cNvSpPr/>
                <p:nvPr/>
              </p:nvSpPr>
              <p:spPr>
                <a:xfrm>
                  <a:off x="6859277" y="1206378"/>
                  <a:ext cx="131159" cy="1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6" h="615" extrusionOk="0">
                      <a:moveTo>
                        <a:pt x="4518" y="0"/>
                      </a:moveTo>
                      <a:cubicBezTo>
                        <a:pt x="4502" y="0"/>
                        <a:pt x="4486" y="2"/>
                        <a:pt x="4469" y="7"/>
                      </a:cubicBezTo>
                      <a:cubicBezTo>
                        <a:pt x="3583" y="161"/>
                        <a:pt x="2686" y="241"/>
                        <a:pt x="1784" y="241"/>
                      </a:cubicBezTo>
                      <a:cubicBezTo>
                        <a:pt x="1261" y="241"/>
                        <a:pt x="737" y="214"/>
                        <a:pt x="213" y="159"/>
                      </a:cubicBezTo>
                      <a:cubicBezTo>
                        <a:pt x="122" y="159"/>
                        <a:pt x="31" y="250"/>
                        <a:pt x="0" y="341"/>
                      </a:cubicBezTo>
                      <a:cubicBezTo>
                        <a:pt x="0" y="432"/>
                        <a:pt x="92" y="554"/>
                        <a:pt x="183" y="554"/>
                      </a:cubicBezTo>
                      <a:cubicBezTo>
                        <a:pt x="700" y="584"/>
                        <a:pt x="1216" y="615"/>
                        <a:pt x="1703" y="615"/>
                      </a:cubicBezTo>
                      <a:cubicBezTo>
                        <a:pt x="2645" y="615"/>
                        <a:pt x="3587" y="523"/>
                        <a:pt x="4529" y="371"/>
                      </a:cubicBezTo>
                      <a:cubicBezTo>
                        <a:pt x="4755" y="343"/>
                        <a:pt x="4719" y="0"/>
                        <a:pt x="451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7" name="Google Shape;2627;p62"/>
                <p:cNvSpPr/>
                <p:nvPr/>
              </p:nvSpPr>
              <p:spPr>
                <a:xfrm>
                  <a:off x="6697507" y="728322"/>
                  <a:ext cx="480317" cy="54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7" h="19903" extrusionOk="0">
                      <a:moveTo>
                        <a:pt x="8467" y="1"/>
                      </a:moveTo>
                      <a:cubicBezTo>
                        <a:pt x="8025" y="1"/>
                        <a:pt x="7581" y="30"/>
                        <a:pt x="7143" y="77"/>
                      </a:cubicBezTo>
                      <a:cubicBezTo>
                        <a:pt x="5745" y="290"/>
                        <a:pt x="4377" y="594"/>
                        <a:pt x="3009" y="989"/>
                      </a:cubicBezTo>
                      <a:cubicBezTo>
                        <a:pt x="2249" y="1110"/>
                        <a:pt x="1520" y="1445"/>
                        <a:pt x="912" y="1901"/>
                      </a:cubicBezTo>
                      <a:cubicBezTo>
                        <a:pt x="334" y="2417"/>
                        <a:pt x="0" y="3299"/>
                        <a:pt x="365" y="3998"/>
                      </a:cubicBezTo>
                      <a:cubicBezTo>
                        <a:pt x="790" y="3238"/>
                        <a:pt x="1550" y="2691"/>
                        <a:pt x="2401" y="2600"/>
                      </a:cubicBezTo>
                      <a:cubicBezTo>
                        <a:pt x="2729" y="2553"/>
                        <a:pt x="3061" y="2529"/>
                        <a:pt x="3395" y="2529"/>
                      </a:cubicBezTo>
                      <a:cubicBezTo>
                        <a:pt x="3927" y="2529"/>
                        <a:pt x="4462" y="2591"/>
                        <a:pt x="4985" y="2721"/>
                      </a:cubicBezTo>
                      <a:cubicBezTo>
                        <a:pt x="5532" y="2782"/>
                        <a:pt x="6079" y="2965"/>
                        <a:pt x="6596" y="3238"/>
                      </a:cubicBezTo>
                      <a:cubicBezTo>
                        <a:pt x="7538" y="3816"/>
                        <a:pt x="7994" y="4971"/>
                        <a:pt x="8268" y="6065"/>
                      </a:cubicBezTo>
                      <a:cubicBezTo>
                        <a:pt x="9423" y="10563"/>
                        <a:pt x="8936" y="15275"/>
                        <a:pt x="8480" y="19895"/>
                      </a:cubicBezTo>
                      <a:cubicBezTo>
                        <a:pt x="8648" y="19900"/>
                        <a:pt x="8816" y="19902"/>
                        <a:pt x="8984" y="19902"/>
                      </a:cubicBezTo>
                      <a:cubicBezTo>
                        <a:pt x="11940" y="19902"/>
                        <a:pt x="14828" y="19141"/>
                        <a:pt x="17417" y="17646"/>
                      </a:cubicBezTo>
                      <a:cubicBezTo>
                        <a:pt x="15927" y="13603"/>
                        <a:pt x="16201" y="9074"/>
                        <a:pt x="14742" y="5001"/>
                      </a:cubicBezTo>
                      <a:cubicBezTo>
                        <a:pt x="14104" y="3208"/>
                        <a:pt x="13040" y="1445"/>
                        <a:pt x="11338" y="594"/>
                      </a:cubicBezTo>
                      <a:cubicBezTo>
                        <a:pt x="10453" y="151"/>
                        <a:pt x="9466" y="1"/>
                        <a:pt x="84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8" name="Google Shape;2628;p62"/>
                <p:cNvSpPr/>
                <p:nvPr/>
              </p:nvSpPr>
              <p:spPr>
                <a:xfrm>
                  <a:off x="6688269" y="883308"/>
                  <a:ext cx="42773" cy="13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" h="506" extrusionOk="0">
                      <a:moveTo>
                        <a:pt x="1224" y="1"/>
                      </a:moveTo>
                      <a:cubicBezTo>
                        <a:pt x="808" y="1"/>
                        <a:pt x="386" y="88"/>
                        <a:pt x="1" y="232"/>
                      </a:cubicBezTo>
                      <a:lnTo>
                        <a:pt x="122" y="506"/>
                      </a:lnTo>
                      <a:cubicBezTo>
                        <a:pt x="504" y="353"/>
                        <a:pt x="908" y="285"/>
                        <a:pt x="1314" y="285"/>
                      </a:cubicBezTo>
                      <a:cubicBezTo>
                        <a:pt x="1393" y="285"/>
                        <a:pt x="1472" y="288"/>
                        <a:pt x="1551" y="293"/>
                      </a:cubicBezTo>
                      <a:lnTo>
                        <a:pt x="1551" y="19"/>
                      </a:lnTo>
                      <a:cubicBezTo>
                        <a:pt x="1443" y="7"/>
                        <a:pt x="1334" y="1"/>
                        <a:pt x="12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9" name="Google Shape;2629;p62"/>
                <p:cNvSpPr/>
                <p:nvPr/>
              </p:nvSpPr>
              <p:spPr>
                <a:xfrm>
                  <a:off x="6828252" y="888851"/>
                  <a:ext cx="95584" cy="47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1734" extrusionOk="0">
                      <a:moveTo>
                        <a:pt x="62" y="1"/>
                      </a:moveTo>
                      <a:lnTo>
                        <a:pt x="1" y="274"/>
                      </a:lnTo>
                      <a:cubicBezTo>
                        <a:pt x="1186" y="517"/>
                        <a:pt x="2311" y="1004"/>
                        <a:pt x="3284" y="1733"/>
                      </a:cubicBezTo>
                      <a:lnTo>
                        <a:pt x="3466" y="1521"/>
                      </a:lnTo>
                      <a:cubicBezTo>
                        <a:pt x="2432" y="761"/>
                        <a:pt x="1277" y="244"/>
                        <a:pt x="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0" name="Google Shape;2630;p62"/>
                <p:cNvSpPr/>
                <p:nvPr/>
              </p:nvSpPr>
              <p:spPr>
                <a:xfrm>
                  <a:off x="6704208" y="913615"/>
                  <a:ext cx="18449" cy="28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1018" extrusionOk="0">
                      <a:moveTo>
                        <a:pt x="478" y="1"/>
                      </a:moveTo>
                      <a:cubicBezTo>
                        <a:pt x="358" y="1"/>
                        <a:pt x="260" y="125"/>
                        <a:pt x="183" y="227"/>
                      </a:cubicBezTo>
                      <a:cubicBezTo>
                        <a:pt x="91" y="349"/>
                        <a:pt x="61" y="471"/>
                        <a:pt x="31" y="623"/>
                      </a:cubicBezTo>
                      <a:cubicBezTo>
                        <a:pt x="0" y="774"/>
                        <a:pt x="61" y="926"/>
                        <a:pt x="213" y="1018"/>
                      </a:cubicBezTo>
                      <a:cubicBezTo>
                        <a:pt x="365" y="1018"/>
                        <a:pt x="547" y="957"/>
                        <a:pt x="608" y="805"/>
                      </a:cubicBezTo>
                      <a:cubicBezTo>
                        <a:pt x="639" y="653"/>
                        <a:pt x="669" y="501"/>
                        <a:pt x="669" y="319"/>
                      </a:cubicBezTo>
                      <a:cubicBezTo>
                        <a:pt x="639" y="227"/>
                        <a:pt x="669" y="75"/>
                        <a:pt x="547" y="15"/>
                      </a:cubicBezTo>
                      <a:cubicBezTo>
                        <a:pt x="524" y="5"/>
                        <a:pt x="500" y="1"/>
                        <a:pt x="4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1" name="Google Shape;2631;p62"/>
                <p:cNvSpPr/>
                <p:nvPr/>
              </p:nvSpPr>
              <p:spPr>
                <a:xfrm>
                  <a:off x="6834953" y="939455"/>
                  <a:ext cx="18477" cy="3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267" extrusionOk="0">
                      <a:moveTo>
                        <a:pt x="457" y="1"/>
                      </a:moveTo>
                      <a:cubicBezTo>
                        <a:pt x="345" y="1"/>
                        <a:pt x="218" y="94"/>
                        <a:pt x="153" y="202"/>
                      </a:cubicBezTo>
                      <a:cubicBezTo>
                        <a:pt x="62" y="385"/>
                        <a:pt x="1" y="597"/>
                        <a:pt x="31" y="841"/>
                      </a:cubicBezTo>
                      <a:cubicBezTo>
                        <a:pt x="62" y="1023"/>
                        <a:pt x="123" y="1236"/>
                        <a:pt x="305" y="1266"/>
                      </a:cubicBezTo>
                      <a:cubicBezTo>
                        <a:pt x="427" y="1266"/>
                        <a:pt x="518" y="1205"/>
                        <a:pt x="579" y="1114"/>
                      </a:cubicBezTo>
                      <a:cubicBezTo>
                        <a:pt x="609" y="1023"/>
                        <a:pt x="639" y="932"/>
                        <a:pt x="639" y="810"/>
                      </a:cubicBezTo>
                      <a:cubicBezTo>
                        <a:pt x="670" y="658"/>
                        <a:pt x="670" y="506"/>
                        <a:pt x="670" y="324"/>
                      </a:cubicBezTo>
                      <a:cubicBezTo>
                        <a:pt x="670" y="233"/>
                        <a:pt x="639" y="111"/>
                        <a:pt x="579" y="50"/>
                      </a:cubicBezTo>
                      <a:cubicBezTo>
                        <a:pt x="544" y="16"/>
                        <a:pt x="502" y="1"/>
                        <a:pt x="4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2" name="Google Shape;2632;p62"/>
                <p:cNvSpPr/>
                <p:nvPr/>
              </p:nvSpPr>
              <p:spPr>
                <a:xfrm>
                  <a:off x="6707545" y="906473"/>
                  <a:ext cx="43628" cy="114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" h="4134" extrusionOk="0">
                      <a:moveTo>
                        <a:pt x="1399" y="0"/>
                      </a:moveTo>
                      <a:lnTo>
                        <a:pt x="1125" y="91"/>
                      </a:lnTo>
                      <a:cubicBezTo>
                        <a:pt x="1308" y="760"/>
                        <a:pt x="1277" y="1459"/>
                        <a:pt x="1004" y="2097"/>
                      </a:cubicBezTo>
                      <a:cubicBezTo>
                        <a:pt x="730" y="2766"/>
                        <a:pt x="396" y="3404"/>
                        <a:pt x="1" y="3982"/>
                      </a:cubicBezTo>
                      <a:lnTo>
                        <a:pt x="244" y="4134"/>
                      </a:lnTo>
                      <a:cubicBezTo>
                        <a:pt x="670" y="3526"/>
                        <a:pt x="1004" y="2888"/>
                        <a:pt x="1277" y="2219"/>
                      </a:cubicBezTo>
                      <a:cubicBezTo>
                        <a:pt x="1551" y="1520"/>
                        <a:pt x="1581" y="730"/>
                        <a:pt x="13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3" name="Google Shape;2633;p62"/>
                <p:cNvSpPr/>
                <p:nvPr/>
              </p:nvSpPr>
              <p:spPr>
                <a:xfrm>
                  <a:off x="6645523" y="991935"/>
                  <a:ext cx="259890" cy="275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" h="9981" extrusionOk="0">
                      <a:moveTo>
                        <a:pt x="2496" y="1"/>
                      </a:moveTo>
                      <a:cubicBezTo>
                        <a:pt x="2475" y="1"/>
                        <a:pt x="2454" y="1"/>
                        <a:pt x="2432" y="1"/>
                      </a:cubicBezTo>
                      <a:cubicBezTo>
                        <a:pt x="1946" y="1"/>
                        <a:pt x="1460" y="123"/>
                        <a:pt x="1034" y="366"/>
                      </a:cubicBezTo>
                      <a:cubicBezTo>
                        <a:pt x="456" y="822"/>
                        <a:pt x="92" y="1521"/>
                        <a:pt x="61" y="2251"/>
                      </a:cubicBezTo>
                      <a:cubicBezTo>
                        <a:pt x="1" y="3284"/>
                        <a:pt x="183" y="4318"/>
                        <a:pt x="548" y="5290"/>
                      </a:cubicBezTo>
                      <a:cubicBezTo>
                        <a:pt x="943" y="6354"/>
                        <a:pt x="1399" y="7388"/>
                        <a:pt x="1915" y="8421"/>
                      </a:cubicBezTo>
                      <a:cubicBezTo>
                        <a:pt x="2128" y="8938"/>
                        <a:pt x="2523" y="9424"/>
                        <a:pt x="3010" y="9728"/>
                      </a:cubicBezTo>
                      <a:cubicBezTo>
                        <a:pt x="3354" y="9900"/>
                        <a:pt x="3745" y="9981"/>
                        <a:pt x="4138" y="9981"/>
                      </a:cubicBezTo>
                      <a:cubicBezTo>
                        <a:pt x="4299" y="9981"/>
                        <a:pt x="4461" y="9967"/>
                        <a:pt x="4621" y="9941"/>
                      </a:cubicBezTo>
                      <a:cubicBezTo>
                        <a:pt x="5441" y="9850"/>
                        <a:pt x="6232" y="9698"/>
                        <a:pt x="7022" y="9424"/>
                      </a:cubicBezTo>
                      <a:cubicBezTo>
                        <a:pt x="8055" y="9242"/>
                        <a:pt x="8815" y="8391"/>
                        <a:pt x="8937" y="7327"/>
                      </a:cubicBezTo>
                      <a:cubicBezTo>
                        <a:pt x="9362" y="5625"/>
                        <a:pt x="9423" y="3831"/>
                        <a:pt x="9150" y="2068"/>
                      </a:cubicBezTo>
                      <a:cubicBezTo>
                        <a:pt x="6861" y="1617"/>
                        <a:pt x="4811" y="1"/>
                        <a:pt x="24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4" name="Google Shape;2634;p62"/>
                <p:cNvSpPr/>
                <p:nvPr/>
              </p:nvSpPr>
              <p:spPr>
                <a:xfrm>
                  <a:off x="6169398" y="2107638"/>
                  <a:ext cx="437600" cy="25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8" h="9302" extrusionOk="0">
                      <a:moveTo>
                        <a:pt x="8420" y="122"/>
                      </a:moveTo>
                      <a:cubicBezTo>
                        <a:pt x="5867" y="670"/>
                        <a:pt x="3709" y="1"/>
                        <a:pt x="578" y="1369"/>
                      </a:cubicBezTo>
                      <a:lnTo>
                        <a:pt x="274" y="1551"/>
                      </a:lnTo>
                      <a:cubicBezTo>
                        <a:pt x="214" y="1703"/>
                        <a:pt x="153" y="1855"/>
                        <a:pt x="122" y="2007"/>
                      </a:cubicBezTo>
                      <a:cubicBezTo>
                        <a:pt x="1" y="2858"/>
                        <a:pt x="183" y="3770"/>
                        <a:pt x="700" y="4469"/>
                      </a:cubicBezTo>
                      <a:cubicBezTo>
                        <a:pt x="1673" y="6050"/>
                        <a:pt x="3344" y="6992"/>
                        <a:pt x="5046" y="7721"/>
                      </a:cubicBezTo>
                      <a:cubicBezTo>
                        <a:pt x="6627" y="8360"/>
                        <a:pt x="8299" y="8876"/>
                        <a:pt x="9971" y="9302"/>
                      </a:cubicBezTo>
                      <a:cubicBezTo>
                        <a:pt x="10791" y="7174"/>
                        <a:pt x="13193" y="5928"/>
                        <a:pt x="15867" y="4925"/>
                      </a:cubicBezTo>
                      <a:cubicBezTo>
                        <a:pt x="14682" y="4135"/>
                        <a:pt x="14135" y="3740"/>
                        <a:pt x="13193" y="3010"/>
                      </a:cubicBezTo>
                      <a:cubicBezTo>
                        <a:pt x="11734" y="1855"/>
                        <a:pt x="10123" y="882"/>
                        <a:pt x="8420" y="12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5" name="Google Shape;2635;p62"/>
                <p:cNvSpPr/>
                <p:nvPr/>
              </p:nvSpPr>
              <p:spPr>
                <a:xfrm>
                  <a:off x="6163551" y="2017129"/>
                  <a:ext cx="820651" cy="35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58" h="13019" extrusionOk="0">
                      <a:moveTo>
                        <a:pt x="28359" y="0"/>
                      </a:moveTo>
                      <a:cubicBezTo>
                        <a:pt x="27508" y="0"/>
                        <a:pt x="26566" y="304"/>
                        <a:pt x="25836" y="365"/>
                      </a:cubicBezTo>
                      <a:cubicBezTo>
                        <a:pt x="21216" y="760"/>
                        <a:pt x="16566" y="2523"/>
                        <a:pt x="11915" y="2949"/>
                      </a:cubicBezTo>
                      <a:cubicBezTo>
                        <a:pt x="10000" y="3101"/>
                        <a:pt x="7964" y="3313"/>
                        <a:pt x="6201" y="4043"/>
                      </a:cubicBezTo>
                      <a:cubicBezTo>
                        <a:pt x="6054" y="4035"/>
                        <a:pt x="5908" y="4031"/>
                        <a:pt x="5760" y="4031"/>
                      </a:cubicBezTo>
                      <a:cubicBezTo>
                        <a:pt x="5358" y="4031"/>
                        <a:pt x="4952" y="4059"/>
                        <a:pt x="4529" y="4104"/>
                      </a:cubicBezTo>
                      <a:cubicBezTo>
                        <a:pt x="4164" y="4104"/>
                        <a:pt x="3799" y="4195"/>
                        <a:pt x="3435" y="4286"/>
                      </a:cubicBezTo>
                      <a:cubicBezTo>
                        <a:pt x="2053" y="4872"/>
                        <a:pt x="1501" y="5060"/>
                        <a:pt x="750" y="5060"/>
                      </a:cubicBezTo>
                      <a:cubicBezTo>
                        <a:pt x="527" y="5060"/>
                        <a:pt x="286" y="5043"/>
                        <a:pt x="0" y="5015"/>
                      </a:cubicBezTo>
                      <a:lnTo>
                        <a:pt x="0" y="5015"/>
                      </a:lnTo>
                      <a:cubicBezTo>
                        <a:pt x="61" y="5684"/>
                        <a:pt x="760" y="6140"/>
                        <a:pt x="1398" y="6231"/>
                      </a:cubicBezTo>
                      <a:cubicBezTo>
                        <a:pt x="1476" y="6244"/>
                        <a:pt x="1559" y="6250"/>
                        <a:pt x="1646" y="6250"/>
                      </a:cubicBezTo>
                      <a:cubicBezTo>
                        <a:pt x="2174" y="6250"/>
                        <a:pt x="2852" y="6045"/>
                        <a:pt x="3374" y="6019"/>
                      </a:cubicBezTo>
                      <a:lnTo>
                        <a:pt x="3374" y="6019"/>
                      </a:lnTo>
                      <a:cubicBezTo>
                        <a:pt x="3009" y="6414"/>
                        <a:pt x="2492" y="6657"/>
                        <a:pt x="2249" y="7113"/>
                      </a:cubicBezTo>
                      <a:cubicBezTo>
                        <a:pt x="2067" y="7538"/>
                        <a:pt x="2006" y="7994"/>
                        <a:pt x="2067" y="8420"/>
                      </a:cubicBezTo>
                      <a:cubicBezTo>
                        <a:pt x="2067" y="9514"/>
                        <a:pt x="1885" y="10578"/>
                        <a:pt x="1550" y="11611"/>
                      </a:cubicBezTo>
                      <a:cubicBezTo>
                        <a:pt x="1459" y="11824"/>
                        <a:pt x="1398" y="12067"/>
                        <a:pt x="1581" y="12219"/>
                      </a:cubicBezTo>
                      <a:cubicBezTo>
                        <a:pt x="1641" y="12265"/>
                        <a:pt x="1717" y="12288"/>
                        <a:pt x="1797" y="12288"/>
                      </a:cubicBezTo>
                      <a:cubicBezTo>
                        <a:pt x="1877" y="12288"/>
                        <a:pt x="1961" y="12265"/>
                        <a:pt x="2037" y="12219"/>
                      </a:cubicBezTo>
                      <a:cubicBezTo>
                        <a:pt x="2705" y="11885"/>
                        <a:pt x="3040" y="11125"/>
                        <a:pt x="3252" y="10426"/>
                      </a:cubicBezTo>
                      <a:cubicBezTo>
                        <a:pt x="3344" y="9970"/>
                        <a:pt x="3435" y="9514"/>
                        <a:pt x="3617" y="9088"/>
                      </a:cubicBezTo>
                      <a:lnTo>
                        <a:pt x="3617" y="9088"/>
                      </a:lnTo>
                      <a:cubicBezTo>
                        <a:pt x="3556" y="9605"/>
                        <a:pt x="3587" y="10092"/>
                        <a:pt x="3708" y="10578"/>
                      </a:cubicBezTo>
                      <a:cubicBezTo>
                        <a:pt x="3769" y="10912"/>
                        <a:pt x="3951" y="11277"/>
                        <a:pt x="4255" y="11277"/>
                      </a:cubicBezTo>
                      <a:cubicBezTo>
                        <a:pt x="4275" y="11279"/>
                        <a:pt x="4294" y="11280"/>
                        <a:pt x="4313" y="11280"/>
                      </a:cubicBezTo>
                      <a:cubicBezTo>
                        <a:pt x="4608" y="11280"/>
                        <a:pt x="4758" y="11064"/>
                        <a:pt x="5015" y="11064"/>
                      </a:cubicBezTo>
                      <a:cubicBezTo>
                        <a:pt x="5289" y="11095"/>
                        <a:pt x="5502" y="11459"/>
                        <a:pt x="5593" y="11763"/>
                      </a:cubicBezTo>
                      <a:cubicBezTo>
                        <a:pt x="5654" y="12067"/>
                        <a:pt x="5806" y="12432"/>
                        <a:pt x="6110" y="12493"/>
                      </a:cubicBezTo>
                      <a:cubicBezTo>
                        <a:pt x="6147" y="12500"/>
                        <a:pt x="6184" y="12504"/>
                        <a:pt x="6220" y="12504"/>
                      </a:cubicBezTo>
                      <a:cubicBezTo>
                        <a:pt x="6474" y="12504"/>
                        <a:pt x="6691" y="12337"/>
                        <a:pt x="6930" y="12310"/>
                      </a:cubicBezTo>
                      <a:cubicBezTo>
                        <a:pt x="6943" y="12309"/>
                        <a:pt x="6956" y="12309"/>
                        <a:pt x="6968" y="12309"/>
                      </a:cubicBezTo>
                      <a:cubicBezTo>
                        <a:pt x="7363" y="12309"/>
                        <a:pt x="7489" y="12770"/>
                        <a:pt x="7873" y="12888"/>
                      </a:cubicBezTo>
                      <a:cubicBezTo>
                        <a:pt x="8079" y="12968"/>
                        <a:pt x="8433" y="13018"/>
                        <a:pt x="8792" y="13018"/>
                      </a:cubicBezTo>
                      <a:cubicBezTo>
                        <a:pt x="9384" y="13018"/>
                        <a:pt x="9989" y="12883"/>
                        <a:pt x="9970" y="12523"/>
                      </a:cubicBezTo>
                      <a:cubicBezTo>
                        <a:pt x="8176" y="11459"/>
                        <a:pt x="9240" y="10456"/>
                        <a:pt x="9757" y="9636"/>
                      </a:cubicBezTo>
                      <a:cubicBezTo>
                        <a:pt x="12553" y="8815"/>
                        <a:pt x="12432" y="7903"/>
                        <a:pt x="13617" y="7569"/>
                      </a:cubicBezTo>
                      <a:cubicBezTo>
                        <a:pt x="14370" y="7358"/>
                        <a:pt x="15063" y="7289"/>
                        <a:pt x="15744" y="7289"/>
                      </a:cubicBezTo>
                      <a:cubicBezTo>
                        <a:pt x="16931" y="7289"/>
                        <a:pt x="18082" y="7500"/>
                        <a:pt x="19453" y="7538"/>
                      </a:cubicBezTo>
                      <a:cubicBezTo>
                        <a:pt x="19793" y="7541"/>
                        <a:pt x="20134" y="7543"/>
                        <a:pt x="20474" y="7543"/>
                      </a:cubicBezTo>
                      <a:cubicBezTo>
                        <a:pt x="23574" y="7543"/>
                        <a:pt x="26690" y="7417"/>
                        <a:pt x="29757" y="7143"/>
                      </a:cubicBezTo>
                      <a:cubicBezTo>
                        <a:pt x="29393" y="4833"/>
                        <a:pt x="29241" y="2158"/>
                        <a:pt x="28359" y="0"/>
                      </a:cubicBezTo>
                      <a:close/>
                    </a:path>
                  </a:pathLst>
                </a:custGeom>
                <a:solidFill>
                  <a:srgbClr val="E1B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6" name="Google Shape;2636;p62"/>
                <p:cNvSpPr/>
                <p:nvPr/>
              </p:nvSpPr>
              <p:spPr>
                <a:xfrm>
                  <a:off x="6931364" y="1474735"/>
                  <a:ext cx="430871" cy="759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24" h="27541" extrusionOk="0">
                      <a:moveTo>
                        <a:pt x="12267" y="1"/>
                      </a:moveTo>
                      <a:cubicBezTo>
                        <a:pt x="11147" y="1"/>
                        <a:pt x="9965" y="513"/>
                        <a:pt x="9150" y="1309"/>
                      </a:cubicBezTo>
                      <a:cubicBezTo>
                        <a:pt x="7843" y="2586"/>
                        <a:pt x="6505" y="4288"/>
                        <a:pt x="5928" y="6051"/>
                      </a:cubicBezTo>
                      <a:cubicBezTo>
                        <a:pt x="4621" y="10033"/>
                        <a:pt x="4773" y="13255"/>
                        <a:pt x="3466" y="17267"/>
                      </a:cubicBezTo>
                      <a:cubicBezTo>
                        <a:pt x="3314" y="17905"/>
                        <a:pt x="2918" y="18422"/>
                        <a:pt x="2371" y="18756"/>
                      </a:cubicBezTo>
                      <a:cubicBezTo>
                        <a:pt x="1551" y="19212"/>
                        <a:pt x="791" y="19030"/>
                        <a:pt x="0" y="19212"/>
                      </a:cubicBezTo>
                      <a:cubicBezTo>
                        <a:pt x="882" y="21370"/>
                        <a:pt x="1520" y="25200"/>
                        <a:pt x="1855" y="27541"/>
                      </a:cubicBezTo>
                      <a:cubicBezTo>
                        <a:pt x="2888" y="27449"/>
                        <a:pt x="4043" y="27267"/>
                        <a:pt x="5077" y="27145"/>
                      </a:cubicBezTo>
                      <a:cubicBezTo>
                        <a:pt x="6748" y="26963"/>
                        <a:pt x="8450" y="26021"/>
                        <a:pt x="9727" y="24927"/>
                      </a:cubicBezTo>
                      <a:cubicBezTo>
                        <a:pt x="10913" y="23954"/>
                        <a:pt x="11490" y="22465"/>
                        <a:pt x="12007" y="21066"/>
                      </a:cubicBezTo>
                      <a:cubicBezTo>
                        <a:pt x="13739" y="16112"/>
                        <a:pt x="14894" y="10975"/>
                        <a:pt x="15411" y="5777"/>
                      </a:cubicBezTo>
                      <a:cubicBezTo>
                        <a:pt x="15624" y="3923"/>
                        <a:pt x="15593" y="1765"/>
                        <a:pt x="14134" y="610"/>
                      </a:cubicBezTo>
                      <a:cubicBezTo>
                        <a:pt x="13597" y="187"/>
                        <a:pt x="12943" y="1"/>
                        <a:pt x="1226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37" name="Google Shape;2637;p62"/>
              <p:cNvGrpSpPr/>
              <p:nvPr/>
            </p:nvGrpSpPr>
            <p:grpSpPr>
              <a:xfrm>
                <a:off x="5185858" y="2513468"/>
                <a:ext cx="741629" cy="1582832"/>
                <a:chOff x="-332367" y="1809080"/>
                <a:chExt cx="741629" cy="1582832"/>
              </a:xfrm>
            </p:grpSpPr>
            <p:sp>
              <p:nvSpPr>
                <p:cNvPr id="2638" name="Google Shape;2638;p62"/>
                <p:cNvSpPr/>
                <p:nvPr/>
              </p:nvSpPr>
              <p:spPr>
                <a:xfrm flipH="1">
                  <a:off x="299141" y="1875373"/>
                  <a:ext cx="110121" cy="13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0" h="5716" extrusionOk="0">
                      <a:moveTo>
                        <a:pt x="1612" y="1"/>
                      </a:moveTo>
                      <a:cubicBezTo>
                        <a:pt x="1095" y="275"/>
                        <a:pt x="578" y="426"/>
                        <a:pt x="31" y="518"/>
                      </a:cubicBezTo>
                      <a:cubicBezTo>
                        <a:pt x="140" y="681"/>
                        <a:pt x="322" y="796"/>
                        <a:pt x="534" y="796"/>
                      </a:cubicBezTo>
                      <a:cubicBezTo>
                        <a:pt x="559" y="796"/>
                        <a:pt x="583" y="794"/>
                        <a:pt x="609" y="791"/>
                      </a:cubicBezTo>
                      <a:cubicBezTo>
                        <a:pt x="821" y="791"/>
                        <a:pt x="1034" y="761"/>
                        <a:pt x="1277" y="730"/>
                      </a:cubicBezTo>
                      <a:cubicBezTo>
                        <a:pt x="1305" y="727"/>
                        <a:pt x="1332" y="725"/>
                        <a:pt x="1360" y="725"/>
                      </a:cubicBezTo>
                      <a:cubicBezTo>
                        <a:pt x="1544" y="725"/>
                        <a:pt x="1726" y="811"/>
                        <a:pt x="1885" y="943"/>
                      </a:cubicBezTo>
                      <a:cubicBezTo>
                        <a:pt x="1916" y="1156"/>
                        <a:pt x="1885" y="1369"/>
                        <a:pt x="1855" y="1612"/>
                      </a:cubicBezTo>
                      <a:cubicBezTo>
                        <a:pt x="1824" y="1764"/>
                        <a:pt x="1764" y="1916"/>
                        <a:pt x="1672" y="2037"/>
                      </a:cubicBezTo>
                      <a:cubicBezTo>
                        <a:pt x="1544" y="2111"/>
                        <a:pt x="1404" y="2151"/>
                        <a:pt x="1266" y="2151"/>
                      </a:cubicBezTo>
                      <a:cubicBezTo>
                        <a:pt x="1176" y="2151"/>
                        <a:pt x="1088" y="2134"/>
                        <a:pt x="1004" y="2098"/>
                      </a:cubicBezTo>
                      <a:cubicBezTo>
                        <a:pt x="852" y="2037"/>
                        <a:pt x="730" y="1946"/>
                        <a:pt x="609" y="1916"/>
                      </a:cubicBezTo>
                      <a:cubicBezTo>
                        <a:pt x="533" y="1885"/>
                        <a:pt x="457" y="1870"/>
                        <a:pt x="381" y="1870"/>
                      </a:cubicBezTo>
                      <a:cubicBezTo>
                        <a:pt x="305" y="1870"/>
                        <a:pt x="229" y="1885"/>
                        <a:pt x="153" y="1916"/>
                      </a:cubicBezTo>
                      <a:cubicBezTo>
                        <a:pt x="92" y="1916"/>
                        <a:pt x="31" y="1977"/>
                        <a:pt x="1" y="2037"/>
                      </a:cubicBezTo>
                      <a:cubicBezTo>
                        <a:pt x="1" y="2098"/>
                        <a:pt x="1" y="2159"/>
                        <a:pt x="61" y="2220"/>
                      </a:cubicBezTo>
                      <a:cubicBezTo>
                        <a:pt x="122" y="2250"/>
                        <a:pt x="183" y="2311"/>
                        <a:pt x="244" y="2341"/>
                      </a:cubicBezTo>
                      <a:cubicBezTo>
                        <a:pt x="669" y="2554"/>
                        <a:pt x="1034" y="2889"/>
                        <a:pt x="1308" y="3253"/>
                      </a:cubicBezTo>
                      <a:cubicBezTo>
                        <a:pt x="1338" y="3375"/>
                        <a:pt x="1368" y="3496"/>
                        <a:pt x="1429" y="3588"/>
                      </a:cubicBezTo>
                      <a:cubicBezTo>
                        <a:pt x="1490" y="3770"/>
                        <a:pt x="1581" y="4013"/>
                        <a:pt x="1764" y="4104"/>
                      </a:cubicBezTo>
                      <a:cubicBezTo>
                        <a:pt x="1916" y="4165"/>
                        <a:pt x="2068" y="4165"/>
                        <a:pt x="2189" y="4196"/>
                      </a:cubicBezTo>
                      <a:cubicBezTo>
                        <a:pt x="2311" y="4287"/>
                        <a:pt x="2402" y="4408"/>
                        <a:pt x="2463" y="4560"/>
                      </a:cubicBezTo>
                      <a:cubicBezTo>
                        <a:pt x="2645" y="4955"/>
                        <a:pt x="2797" y="5320"/>
                        <a:pt x="2979" y="5715"/>
                      </a:cubicBezTo>
                      <a:cubicBezTo>
                        <a:pt x="3071" y="5624"/>
                        <a:pt x="3192" y="5563"/>
                        <a:pt x="3283" y="5503"/>
                      </a:cubicBezTo>
                      <a:cubicBezTo>
                        <a:pt x="3678" y="5229"/>
                        <a:pt x="4074" y="4925"/>
                        <a:pt x="4499" y="4621"/>
                      </a:cubicBezTo>
                      <a:cubicBezTo>
                        <a:pt x="3618" y="3800"/>
                        <a:pt x="3071" y="2645"/>
                        <a:pt x="3040" y="1399"/>
                      </a:cubicBezTo>
                      <a:cubicBezTo>
                        <a:pt x="3071" y="1217"/>
                        <a:pt x="3040" y="1004"/>
                        <a:pt x="2919" y="852"/>
                      </a:cubicBezTo>
                      <a:cubicBezTo>
                        <a:pt x="2858" y="761"/>
                        <a:pt x="2767" y="700"/>
                        <a:pt x="2675" y="670"/>
                      </a:cubicBezTo>
                      <a:lnTo>
                        <a:pt x="1612" y="1"/>
                      </a:lnTo>
                      <a:close/>
                    </a:path>
                  </a:pathLst>
                </a:custGeom>
                <a:solidFill>
                  <a:srgbClr val="E1CD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9" name="Google Shape;2639;p62"/>
                <p:cNvSpPr/>
                <p:nvPr/>
              </p:nvSpPr>
              <p:spPr>
                <a:xfrm flipH="1">
                  <a:off x="-109947" y="1850584"/>
                  <a:ext cx="122748" cy="17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" h="7351" extrusionOk="0">
                      <a:moveTo>
                        <a:pt x="3115" y="1"/>
                      </a:moveTo>
                      <a:cubicBezTo>
                        <a:pt x="2840" y="1"/>
                        <a:pt x="2587" y="69"/>
                        <a:pt x="2341" y="315"/>
                      </a:cubicBezTo>
                      <a:cubicBezTo>
                        <a:pt x="1460" y="1166"/>
                        <a:pt x="1186" y="3020"/>
                        <a:pt x="760" y="4054"/>
                      </a:cubicBezTo>
                      <a:cubicBezTo>
                        <a:pt x="639" y="4266"/>
                        <a:pt x="396" y="4357"/>
                        <a:pt x="274" y="4570"/>
                      </a:cubicBezTo>
                      <a:cubicBezTo>
                        <a:pt x="92" y="4935"/>
                        <a:pt x="183" y="5361"/>
                        <a:pt x="456" y="5634"/>
                      </a:cubicBezTo>
                      <a:cubicBezTo>
                        <a:pt x="92" y="5847"/>
                        <a:pt x="1" y="6333"/>
                        <a:pt x="213" y="6668"/>
                      </a:cubicBezTo>
                      <a:cubicBezTo>
                        <a:pt x="456" y="7002"/>
                        <a:pt x="821" y="7215"/>
                        <a:pt x="1216" y="7275"/>
                      </a:cubicBezTo>
                      <a:cubicBezTo>
                        <a:pt x="1470" y="7326"/>
                        <a:pt x="1719" y="7350"/>
                        <a:pt x="1964" y="7350"/>
                      </a:cubicBezTo>
                      <a:cubicBezTo>
                        <a:pt x="2306" y="7350"/>
                        <a:pt x="2643" y="7303"/>
                        <a:pt x="2979" y="7215"/>
                      </a:cubicBezTo>
                      <a:cubicBezTo>
                        <a:pt x="3496" y="7123"/>
                        <a:pt x="3982" y="6789"/>
                        <a:pt x="4286" y="6364"/>
                      </a:cubicBezTo>
                      <a:cubicBezTo>
                        <a:pt x="4499" y="5938"/>
                        <a:pt x="4590" y="5512"/>
                        <a:pt x="4590" y="5057"/>
                      </a:cubicBezTo>
                      <a:lnTo>
                        <a:pt x="4985" y="771"/>
                      </a:lnTo>
                      <a:cubicBezTo>
                        <a:pt x="5016" y="649"/>
                        <a:pt x="4985" y="497"/>
                        <a:pt x="4955" y="345"/>
                      </a:cubicBezTo>
                      <a:cubicBezTo>
                        <a:pt x="4803" y="132"/>
                        <a:pt x="4499" y="102"/>
                        <a:pt x="4256" y="102"/>
                      </a:cubicBezTo>
                      <a:cubicBezTo>
                        <a:pt x="3821" y="102"/>
                        <a:pt x="3451" y="1"/>
                        <a:pt x="3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0" name="Google Shape;2640;p62"/>
                <p:cNvSpPr/>
                <p:nvPr/>
              </p:nvSpPr>
              <p:spPr>
                <a:xfrm flipH="1">
                  <a:off x="-257240" y="2086928"/>
                  <a:ext cx="415083" cy="865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35369" extrusionOk="0">
                      <a:moveTo>
                        <a:pt x="7755" y="1"/>
                      </a:moveTo>
                      <a:cubicBezTo>
                        <a:pt x="7552" y="1"/>
                        <a:pt x="7348" y="7"/>
                        <a:pt x="7143" y="19"/>
                      </a:cubicBezTo>
                      <a:cubicBezTo>
                        <a:pt x="5776" y="19"/>
                        <a:pt x="4225" y="49"/>
                        <a:pt x="3253" y="1052"/>
                      </a:cubicBezTo>
                      <a:cubicBezTo>
                        <a:pt x="2006" y="2268"/>
                        <a:pt x="2280" y="4274"/>
                        <a:pt x="2462" y="6007"/>
                      </a:cubicBezTo>
                      <a:cubicBezTo>
                        <a:pt x="3557" y="15764"/>
                        <a:pt x="0" y="25612"/>
                        <a:pt x="973" y="35369"/>
                      </a:cubicBezTo>
                      <a:cubicBezTo>
                        <a:pt x="4567" y="34873"/>
                        <a:pt x="8203" y="34630"/>
                        <a:pt x="11833" y="34630"/>
                      </a:cubicBezTo>
                      <a:cubicBezTo>
                        <a:pt x="13545" y="34630"/>
                        <a:pt x="15256" y="34684"/>
                        <a:pt x="16961" y="34791"/>
                      </a:cubicBezTo>
                      <a:cubicBezTo>
                        <a:pt x="14894" y="28682"/>
                        <a:pt x="13344" y="22390"/>
                        <a:pt x="12371" y="16007"/>
                      </a:cubicBezTo>
                      <a:cubicBezTo>
                        <a:pt x="11824" y="12420"/>
                        <a:pt x="11460" y="8742"/>
                        <a:pt x="12250" y="5186"/>
                      </a:cubicBezTo>
                      <a:cubicBezTo>
                        <a:pt x="12432" y="4244"/>
                        <a:pt x="12706" y="3271"/>
                        <a:pt x="12432" y="2390"/>
                      </a:cubicBezTo>
                      <a:cubicBezTo>
                        <a:pt x="12159" y="1386"/>
                        <a:pt x="11247" y="657"/>
                        <a:pt x="10244" y="353"/>
                      </a:cubicBezTo>
                      <a:cubicBezTo>
                        <a:pt x="9434" y="108"/>
                        <a:pt x="8604" y="1"/>
                        <a:pt x="775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1" name="Google Shape;2641;p62"/>
                <p:cNvSpPr/>
                <p:nvPr/>
              </p:nvSpPr>
              <p:spPr>
                <a:xfrm flipH="1">
                  <a:off x="-9541" y="3229887"/>
                  <a:ext cx="136159" cy="125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4" h="5109" extrusionOk="0">
                      <a:moveTo>
                        <a:pt x="2797" y="0"/>
                      </a:moveTo>
                      <a:cubicBezTo>
                        <a:pt x="2919" y="730"/>
                        <a:pt x="2949" y="1459"/>
                        <a:pt x="2919" y="2219"/>
                      </a:cubicBezTo>
                      <a:cubicBezTo>
                        <a:pt x="2585" y="2888"/>
                        <a:pt x="2068" y="3465"/>
                        <a:pt x="1399" y="3861"/>
                      </a:cubicBezTo>
                      <a:cubicBezTo>
                        <a:pt x="974" y="4104"/>
                        <a:pt x="487" y="4347"/>
                        <a:pt x="1" y="4529"/>
                      </a:cubicBezTo>
                      <a:cubicBezTo>
                        <a:pt x="497" y="4946"/>
                        <a:pt x="966" y="5108"/>
                        <a:pt x="1418" y="5108"/>
                      </a:cubicBezTo>
                      <a:cubicBezTo>
                        <a:pt x="2874" y="5108"/>
                        <a:pt x="4148" y="3424"/>
                        <a:pt x="5563" y="3192"/>
                      </a:cubicBezTo>
                      <a:cubicBezTo>
                        <a:pt x="5411" y="2888"/>
                        <a:pt x="5290" y="2523"/>
                        <a:pt x="5199" y="2189"/>
                      </a:cubicBezTo>
                      <a:cubicBezTo>
                        <a:pt x="5199" y="1459"/>
                        <a:pt x="5229" y="882"/>
                        <a:pt x="5229" y="0"/>
                      </a:cubicBezTo>
                      <a:close/>
                    </a:path>
                  </a:pathLst>
                </a:custGeom>
                <a:solidFill>
                  <a:srgbClr val="E1CD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2" name="Google Shape;2642;p62"/>
                <p:cNvSpPr/>
                <p:nvPr/>
              </p:nvSpPr>
              <p:spPr>
                <a:xfrm flipH="1">
                  <a:off x="-11768" y="3308734"/>
                  <a:ext cx="182263" cy="68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8" h="2816" extrusionOk="0">
                      <a:moveTo>
                        <a:pt x="7326" y="0"/>
                      </a:moveTo>
                      <a:cubicBezTo>
                        <a:pt x="5911" y="209"/>
                        <a:pt x="4638" y="1887"/>
                        <a:pt x="3196" y="1887"/>
                      </a:cubicBezTo>
                      <a:cubicBezTo>
                        <a:pt x="2748" y="1887"/>
                        <a:pt x="2284" y="1725"/>
                        <a:pt x="1794" y="1307"/>
                      </a:cubicBezTo>
                      <a:cubicBezTo>
                        <a:pt x="1308" y="1520"/>
                        <a:pt x="821" y="1702"/>
                        <a:pt x="365" y="1915"/>
                      </a:cubicBezTo>
                      <a:cubicBezTo>
                        <a:pt x="213" y="1976"/>
                        <a:pt x="1" y="2128"/>
                        <a:pt x="61" y="2280"/>
                      </a:cubicBezTo>
                      <a:cubicBezTo>
                        <a:pt x="122" y="2462"/>
                        <a:pt x="274" y="2462"/>
                        <a:pt x="396" y="2493"/>
                      </a:cubicBezTo>
                      <a:lnTo>
                        <a:pt x="1824" y="2705"/>
                      </a:lnTo>
                      <a:cubicBezTo>
                        <a:pt x="2177" y="2764"/>
                        <a:pt x="2543" y="2816"/>
                        <a:pt x="2904" y="2816"/>
                      </a:cubicBezTo>
                      <a:cubicBezTo>
                        <a:pt x="3289" y="2816"/>
                        <a:pt x="3667" y="2757"/>
                        <a:pt x="4013" y="2584"/>
                      </a:cubicBezTo>
                      <a:cubicBezTo>
                        <a:pt x="4226" y="2462"/>
                        <a:pt x="4438" y="2310"/>
                        <a:pt x="4651" y="2128"/>
                      </a:cubicBezTo>
                      <a:cubicBezTo>
                        <a:pt x="4864" y="1946"/>
                        <a:pt x="5077" y="1824"/>
                        <a:pt x="5320" y="1733"/>
                      </a:cubicBezTo>
                      <a:cubicBezTo>
                        <a:pt x="5433" y="1690"/>
                        <a:pt x="5559" y="1668"/>
                        <a:pt x="5683" y="1668"/>
                      </a:cubicBezTo>
                      <a:cubicBezTo>
                        <a:pt x="5826" y="1668"/>
                        <a:pt x="5966" y="1698"/>
                        <a:pt x="6080" y="1763"/>
                      </a:cubicBezTo>
                      <a:cubicBezTo>
                        <a:pt x="6323" y="1915"/>
                        <a:pt x="6445" y="2189"/>
                        <a:pt x="6353" y="2462"/>
                      </a:cubicBezTo>
                      <a:lnTo>
                        <a:pt x="7022" y="2462"/>
                      </a:lnTo>
                      <a:cubicBezTo>
                        <a:pt x="6809" y="2219"/>
                        <a:pt x="6992" y="1794"/>
                        <a:pt x="7113" y="1520"/>
                      </a:cubicBezTo>
                      <a:cubicBezTo>
                        <a:pt x="7235" y="1277"/>
                        <a:pt x="7356" y="973"/>
                        <a:pt x="7417" y="699"/>
                      </a:cubicBezTo>
                      <a:cubicBezTo>
                        <a:pt x="7448" y="456"/>
                        <a:pt x="7417" y="213"/>
                        <a:pt x="7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3" name="Google Shape;2643;p62"/>
                <p:cNvSpPr/>
                <p:nvPr/>
              </p:nvSpPr>
              <p:spPr>
                <a:xfrm flipH="1">
                  <a:off x="-74243" y="2497215"/>
                  <a:ext cx="211995" cy="760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3" h="31065" extrusionOk="0">
                      <a:moveTo>
                        <a:pt x="1003" y="1"/>
                      </a:moveTo>
                      <a:cubicBezTo>
                        <a:pt x="0" y="5138"/>
                        <a:pt x="912" y="10457"/>
                        <a:pt x="1641" y="15654"/>
                      </a:cubicBezTo>
                      <a:cubicBezTo>
                        <a:pt x="2401" y="21034"/>
                        <a:pt x="2310" y="25776"/>
                        <a:pt x="2553" y="31065"/>
                      </a:cubicBezTo>
                      <a:lnTo>
                        <a:pt x="5927" y="31065"/>
                      </a:lnTo>
                      <a:cubicBezTo>
                        <a:pt x="5988" y="26779"/>
                        <a:pt x="6353" y="23557"/>
                        <a:pt x="6353" y="18937"/>
                      </a:cubicBezTo>
                      <a:cubicBezTo>
                        <a:pt x="6353" y="17660"/>
                        <a:pt x="5836" y="14591"/>
                        <a:pt x="5958" y="13314"/>
                      </a:cubicBezTo>
                      <a:cubicBezTo>
                        <a:pt x="6170" y="11551"/>
                        <a:pt x="6505" y="9788"/>
                        <a:pt x="6961" y="8086"/>
                      </a:cubicBezTo>
                      <a:lnTo>
                        <a:pt x="8389" y="2007"/>
                      </a:lnTo>
                      <a:cubicBezTo>
                        <a:pt x="8602" y="1338"/>
                        <a:pt x="8663" y="669"/>
                        <a:pt x="85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4" name="Google Shape;2644;p62"/>
                <p:cNvSpPr/>
                <p:nvPr/>
              </p:nvSpPr>
              <p:spPr>
                <a:xfrm flipH="1">
                  <a:off x="-296664" y="3236568"/>
                  <a:ext cx="78871" cy="14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" h="5982" extrusionOk="0">
                      <a:moveTo>
                        <a:pt x="912" y="1"/>
                      </a:moveTo>
                      <a:cubicBezTo>
                        <a:pt x="942" y="791"/>
                        <a:pt x="1064" y="1551"/>
                        <a:pt x="1125" y="2341"/>
                      </a:cubicBezTo>
                      <a:cubicBezTo>
                        <a:pt x="1064" y="2706"/>
                        <a:pt x="942" y="3040"/>
                        <a:pt x="790" y="3405"/>
                      </a:cubicBezTo>
                      <a:cubicBezTo>
                        <a:pt x="547" y="3770"/>
                        <a:pt x="365" y="4135"/>
                        <a:pt x="183" y="4560"/>
                      </a:cubicBezTo>
                      <a:cubicBezTo>
                        <a:pt x="0" y="4955"/>
                        <a:pt x="91" y="5442"/>
                        <a:pt x="426" y="5776"/>
                      </a:cubicBezTo>
                      <a:cubicBezTo>
                        <a:pt x="676" y="5913"/>
                        <a:pt x="944" y="5981"/>
                        <a:pt x="1216" y="5981"/>
                      </a:cubicBezTo>
                      <a:cubicBezTo>
                        <a:pt x="1307" y="5981"/>
                        <a:pt x="1398" y="5974"/>
                        <a:pt x="1490" y="5958"/>
                      </a:cubicBezTo>
                      <a:cubicBezTo>
                        <a:pt x="1824" y="5958"/>
                        <a:pt x="2158" y="5867"/>
                        <a:pt x="2432" y="5715"/>
                      </a:cubicBezTo>
                      <a:cubicBezTo>
                        <a:pt x="2736" y="5442"/>
                        <a:pt x="2918" y="5077"/>
                        <a:pt x="2979" y="4712"/>
                      </a:cubicBezTo>
                      <a:cubicBezTo>
                        <a:pt x="3131" y="3952"/>
                        <a:pt x="3192" y="3192"/>
                        <a:pt x="3131" y="2432"/>
                      </a:cubicBezTo>
                      <a:cubicBezTo>
                        <a:pt x="3192" y="1642"/>
                        <a:pt x="3222" y="822"/>
                        <a:pt x="3222" y="1"/>
                      </a:cubicBezTo>
                      <a:close/>
                    </a:path>
                  </a:pathLst>
                </a:custGeom>
                <a:solidFill>
                  <a:srgbClr val="E1CD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5" name="Google Shape;2645;p62"/>
                <p:cNvSpPr/>
                <p:nvPr/>
              </p:nvSpPr>
              <p:spPr>
                <a:xfrm flipH="1">
                  <a:off x="-301117" y="3307241"/>
                  <a:ext cx="88537" cy="84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8" h="3460" extrusionOk="0">
                      <a:moveTo>
                        <a:pt x="3374" y="0"/>
                      </a:moveTo>
                      <a:cubicBezTo>
                        <a:pt x="3283" y="517"/>
                        <a:pt x="3101" y="1034"/>
                        <a:pt x="2827" y="1520"/>
                      </a:cubicBezTo>
                      <a:cubicBezTo>
                        <a:pt x="2493" y="1946"/>
                        <a:pt x="2007" y="2250"/>
                        <a:pt x="1459" y="2310"/>
                      </a:cubicBezTo>
                      <a:cubicBezTo>
                        <a:pt x="973" y="2310"/>
                        <a:pt x="122" y="2189"/>
                        <a:pt x="669" y="1095"/>
                      </a:cubicBezTo>
                      <a:lnTo>
                        <a:pt x="669" y="1095"/>
                      </a:lnTo>
                      <a:cubicBezTo>
                        <a:pt x="396" y="1307"/>
                        <a:pt x="213" y="1581"/>
                        <a:pt x="122" y="1915"/>
                      </a:cubicBezTo>
                      <a:cubicBezTo>
                        <a:pt x="0" y="2462"/>
                        <a:pt x="61" y="3192"/>
                        <a:pt x="578" y="3405"/>
                      </a:cubicBezTo>
                      <a:cubicBezTo>
                        <a:pt x="691" y="3442"/>
                        <a:pt x="827" y="3459"/>
                        <a:pt x="975" y="3459"/>
                      </a:cubicBezTo>
                      <a:cubicBezTo>
                        <a:pt x="1548" y="3459"/>
                        <a:pt x="2307" y="3208"/>
                        <a:pt x="2645" y="2918"/>
                      </a:cubicBezTo>
                      <a:cubicBezTo>
                        <a:pt x="2706" y="2858"/>
                        <a:pt x="2766" y="2827"/>
                        <a:pt x="2827" y="2766"/>
                      </a:cubicBezTo>
                      <a:cubicBezTo>
                        <a:pt x="2827" y="2766"/>
                        <a:pt x="2827" y="2766"/>
                        <a:pt x="2858" y="2797"/>
                      </a:cubicBezTo>
                      <a:cubicBezTo>
                        <a:pt x="2878" y="2802"/>
                        <a:pt x="2900" y="2805"/>
                        <a:pt x="2922" y="2805"/>
                      </a:cubicBezTo>
                      <a:cubicBezTo>
                        <a:pt x="3029" y="2805"/>
                        <a:pt x="3142" y="2746"/>
                        <a:pt x="3192" y="2645"/>
                      </a:cubicBezTo>
                      <a:cubicBezTo>
                        <a:pt x="3253" y="2523"/>
                        <a:pt x="3283" y="2371"/>
                        <a:pt x="3253" y="2250"/>
                      </a:cubicBezTo>
                      <a:cubicBezTo>
                        <a:pt x="3283" y="2037"/>
                        <a:pt x="3283" y="1824"/>
                        <a:pt x="3344" y="1611"/>
                      </a:cubicBezTo>
                      <a:cubicBezTo>
                        <a:pt x="3344" y="1581"/>
                        <a:pt x="3374" y="1551"/>
                        <a:pt x="3374" y="1490"/>
                      </a:cubicBezTo>
                      <a:cubicBezTo>
                        <a:pt x="3618" y="1034"/>
                        <a:pt x="3618" y="456"/>
                        <a:pt x="33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6" name="Google Shape;2646;p62"/>
                <p:cNvSpPr/>
                <p:nvPr/>
              </p:nvSpPr>
              <p:spPr>
                <a:xfrm flipH="1">
                  <a:off x="-304837" y="2497215"/>
                  <a:ext cx="296054" cy="760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31065" extrusionOk="0">
                      <a:moveTo>
                        <a:pt x="0" y="1"/>
                      </a:moveTo>
                      <a:cubicBezTo>
                        <a:pt x="30" y="244"/>
                        <a:pt x="61" y="487"/>
                        <a:pt x="122" y="700"/>
                      </a:cubicBezTo>
                      <a:cubicBezTo>
                        <a:pt x="1398" y="7721"/>
                        <a:pt x="3374" y="14591"/>
                        <a:pt x="5988" y="21217"/>
                      </a:cubicBezTo>
                      <a:cubicBezTo>
                        <a:pt x="7295" y="24469"/>
                        <a:pt x="8724" y="27691"/>
                        <a:pt x="9301" y="31065"/>
                      </a:cubicBezTo>
                      <a:lnTo>
                        <a:pt x="12097" y="31065"/>
                      </a:lnTo>
                      <a:cubicBezTo>
                        <a:pt x="11794" y="26658"/>
                        <a:pt x="11398" y="22220"/>
                        <a:pt x="9818" y="18056"/>
                      </a:cubicBezTo>
                      <a:cubicBezTo>
                        <a:pt x="9210" y="16475"/>
                        <a:pt x="8450" y="14925"/>
                        <a:pt x="8024" y="13284"/>
                      </a:cubicBezTo>
                      <a:cubicBezTo>
                        <a:pt x="7569" y="11490"/>
                        <a:pt x="7569" y="9636"/>
                        <a:pt x="7447" y="7782"/>
                      </a:cubicBezTo>
                      <a:cubicBezTo>
                        <a:pt x="7265" y="5138"/>
                        <a:pt x="6839" y="2554"/>
                        <a:pt x="6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7" name="Google Shape;2647;p62"/>
                <p:cNvSpPr/>
                <p:nvPr/>
              </p:nvSpPr>
              <p:spPr>
                <a:xfrm flipH="1">
                  <a:off x="-39298" y="1976538"/>
                  <a:ext cx="398712" cy="227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3" h="9293" extrusionOk="0">
                      <a:moveTo>
                        <a:pt x="2493" y="1"/>
                      </a:moveTo>
                      <a:cubicBezTo>
                        <a:pt x="1976" y="335"/>
                        <a:pt x="517" y="1490"/>
                        <a:pt x="0" y="1794"/>
                      </a:cubicBezTo>
                      <a:cubicBezTo>
                        <a:pt x="1338" y="4469"/>
                        <a:pt x="2949" y="5989"/>
                        <a:pt x="4529" y="8481"/>
                      </a:cubicBezTo>
                      <a:cubicBezTo>
                        <a:pt x="4681" y="8815"/>
                        <a:pt x="4955" y="9089"/>
                        <a:pt x="5289" y="9241"/>
                      </a:cubicBezTo>
                      <a:cubicBezTo>
                        <a:pt x="5397" y="9277"/>
                        <a:pt x="5506" y="9292"/>
                        <a:pt x="5616" y="9292"/>
                      </a:cubicBezTo>
                      <a:cubicBezTo>
                        <a:pt x="5970" y="9292"/>
                        <a:pt x="6325" y="9130"/>
                        <a:pt x="6626" y="8967"/>
                      </a:cubicBezTo>
                      <a:cubicBezTo>
                        <a:pt x="8724" y="7904"/>
                        <a:pt x="10699" y="7204"/>
                        <a:pt x="12797" y="6141"/>
                      </a:cubicBezTo>
                      <a:cubicBezTo>
                        <a:pt x="13709" y="5685"/>
                        <a:pt x="14681" y="5198"/>
                        <a:pt x="15350" y="4408"/>
                      </a:cubicBezTo>
                      <a:cubicBezTo>
                        <a:pt x="15988" y="3618"/>
                        <a:pt x="16292" y="2463"/>
                        <a:pt x="15745" y="1612"/>
                      </a:cubicBezTo>
                      <a:cubicBezTo>
                        <a:pt x="15634" y="1602"/>
                        <a:pt x="15522" y="1597"/>
                        <a:pt x="15411" y="1597"/>
                      </a:cubicBezTo>
                      <a:cubicBezTo>
                        <a:pt x="13754" y="1597"/>
                        <a:pt x="12068" y="2617"/>
                        <a:pt x="10730" y="3557"/>
                      </a:cubicBezTo>
                      <a:cubicBezTo>
                        <a:pt x="9332" y="4560"/>
                        <a:pt x="8146" y="4742"/>
                        <a:pt x="6474" y="5715"/>
                      </a:cubicBezTo>
                      <a:cubicBezTo>
                        <a:pt x="4863" y="3709"/>
                        <a:pt x="4104" y="1976"/>
                        <a:pt x="24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8" name="Google Shape;2648;p62"/>
                <p:cNvSpPr/>
                <p:nvPr/>
              </p:nvSpPr>
              <p:spPr>
                <a:xfrm flipH="1">
                  <a:off x="-228976" y="2016181"/>
                  <a:ext cx="357062" cy="550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91" h="22485" extrusionOk="0">
                      <a:moveTo>
                        <a:pt x="6264" y="1"/>
                      </a:moveTo>
                      <a:cubicBezTo>
                        <a:pt x="6022" y="1"/>
                        <a:pt x="5773" y="49"/>
                        <a:pt x="5471" y="174"/>
                      </a:cubicBezTo>
                      <a:cubicBezTo>
                        <a:pt x="4620" y="539"/>
                        <a:pt x="3860" y="1177"/>
                        <a:pt x="3344" y="1937"/>
                      </a:cubicBezTo>
                      <a:cubicBezTo>
                        <a:pt x="2857" y="2697"/>
                        <a:pt x="2493" y="3578"/>
                        <a:pt x="1824" y="4217"/>
                      </a:cubicBezTo>
                      <a:cubicBezTo>
                        <a:pt x="1155" y="4885"/>
                        <a:pt x="730" y="5706"/>
                        <a:pt x="639" y="6618"/>
                      </a:cubicBezTo>
                      <a:cubicBezTo>
                        <a:pt x="578" y="7378"/>
                        <a:pt x="942" y="8077"/>
                        <a:pt x="1216" y="8806"/>
                      </a:cubicBezTo>
                      <a:cubicBezTo>
                        <a:pt x="1915" y="10752"/>
                        <a:pt x="1611" y="12910"/>
                        <a:pt x="1125" y="14946"/>
                      </a:cubicBezTo>
                      <a:cubicBezTo>
                        <a:pt x="639" y="16983"/>
                        <a:pt x="31" y="18807"/>
                        <a:pt x="0" y="20904"/>
                      </a:cubicBezTo>
                      <a:cubicBezTo>
                        <a:pt x="649" y="20866"/>
                        <a:pt x="1299" y="20848"/>
                        <a:pt x="1947" y="20848"/>
                      </a:cubicBezTo>
                      <a:cubicBezTo>
                        <a:pt x="5489" y="20848"/>
                        <a:pt x="9010" y="21405"/>
                        <a:pt x="12402" y="22484"/>
                      </a:cubicBezTo>
                      <a:cubicBezTo>
                        <a:pt x="12310" y="20478"/>
                        <a:pt x="12098" y="18472"/>
                        <a:pt x="11733" y="16497"/>
                      </a:cubicBezTo>
                      <a:cubicBezTo>
                        <a:pt x="11459" y="15159"/>
                        <a:pt x="11155" y="13791"/>
                        <a:pt x="11307" y="12454"/>
                      </a:cubicBezTo>
                      <a:cubicBezTo>
                        <a:pt x="11551" y="10417"/>
                        <a:pt x="12858" y="8654"/>
                        <a:pt x="13739" y="6740"/>
                      </a:cubicBezTo>
                      <a:cubicBezTo>
                        <a:pt x="14590" y="4977"/>
                        <a:pt x="12949" y="3153"/>
                        <a:pt x="11703" y="1603"/>
                      </a:cubicBezTo>
                      <a:cubicBezTo>
                        <a:pt x="10760" y="417"/>
                        <a:pt x="8845" y="600"/>
                        <a:pt x="7386" y="204"/>
                      </a:cubicBezTo>
                      <a:cubicBezTo>
                        <a:pt x="6940" y="97"/>
                        <a:pt x="6609" y="1"/>
                        <a:pt x="62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9" name="Google Shape;2649;p62"/>
                <p:cNvSpPr/>
                <p:nvPr/>
              </p:nvSpPr>
              <p:spPr>
                <a:xfrm flipH="1">
                  <a:off x="-146409" y="1972084"/>
                  <a:ext cx="135400" cy="12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" h="4928" extrusionOk="0">
                      <a:moveTo>
                        <a:pt x="2341" y="0"/>
                      </a:moveTo>
                      <a:cubicBezTo>
                        <a:pt x="2006" y="639"/>
                        <a:pt x="1611" y="1277"/>
                        <a:pt x="1186" y="1855"/>
                      </a:cubicBezTo>
                      <a:cubicBezTo>
                        <a:pt x="1110" y="1839"/>
                        <a:pt x="1034" y="1832"/>
                        <a:pt x="958" y="1832"/>
                      </a:cubicBezTo>
                      <a:cubicBezTo>
                        <a:pt x="882" y="1832"/>
                        <a:pt x="806" y="1839"/>
                        <a:pt x="730" y="1855"/>
                      </a:cubicBezTo>
                      <a:cubicBezTo>
                        <a:pt x="0" y="3526"/>
                        <a:pt x="183" y="4225"/>
                        <a:pt x="1307" y="4742"/>
                      </a:cubicBezTo>
                      <a:cubicBezTo>
                        <a:pt x="1588" y="4856"/>
                        <a:pt x="1984" y="4927"/>
                        <a:pt x="2426" y="4927"/>
                      </a:cubicBezTo>
                      <a:cubicBezTo>
                        <a:pt x="3513" y="4927"/>
                        <a:pt x="4884" y="4497"/>
                        <a:pt x="5532" y="3222"/>
                      </a:cubicBezTo>
                      <a:cubicBezTo>
                        <a:pt x="5289" y="3070"/>
                        <a:pt x="5015" y="2949"/>
                        <a:pt x="4772" y="2858"/>
                      </a:cubicBezTo>
                      <a:lnTo>
                        <a:pt x="4377" y="2706"/>
                      </a:lnTo>
                      <a:cubicBezTo>
                        <a:pt x="4286" y="2006"/>
                        <a:pt x="4286" y="1307"/>
                        <a:pt x="4408" y="608"/>
                      </a:cubicBezTo>
                      <a:lnTo>
                        <a:pt x="4408" y="608"/>
                      </a:lnTo>
                      <a:cubicBezTo>
                        <a:pt x="4301" y="621"/>
                        <a:pt x="4196" y="627"/>
                        <a:pt x="4091" y="627"/>
                      </a:cubicBezTo>
                      <a:cubicBezTo>
                        <a:pt x="3447" y="627"/>
                        <a:pt x="2837" y="393"/>
                        <a:pt x="2341" y="0"/>
                      </a:cubicBezTo>
                      <a:close/>
                    </a:path>
                  </a:pathLst>
                </a:custGeom>
                <a:solidFill>
                  <a:srgbClr val="E1CD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0" name="Google Shape;2650;p62"/>
                <p:cNvSpPr/>
                <p:nvPr/>
              </p:nvSpPr>
              <p:spPr>
                <a:xfrm flipH="1">
                  <a:off x="-183581" y="1834481"/>
                  <a:ext cx="160679" cy="159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6" h="6499" extrusionOk="0">
                      <a:moveTo>
                        <a:pt x="3526" y="0"/>
                      </a:moveTo>
                      <a:cubicBezTo>
                        <a:pt x="2402" y="0"/>
                        <a:pt x="1490" y="882"/>
                        <a:pt x="943" y="1794"/>
                      </a:cubicBezTo>
                      <a:cubicBezTo>
                        <a:pt x="852" y="1946"/>
                        <a:pt x="882" y="2401"/>
                        <a:pt x="791" y="2553"/>
                      </a:cubicBezTo>
                      <a:cubicBezTo>
                        <a:pt x="700" y="2797"/>
                        <a:pt x="365" y="3009"/>
                        <a:pt x="274" y="3253"/>
                      </a:cubicBezTo>
                      <a:cubicBezTo>
                        <a:pt x="1" y="4104"/>
                        <a:pt x="92" y="4651"/>
                        <a:pt x="92" y="5654"/>
                      </a:cubicBezTo>
                      <a:cubicBezTo>
                        <a:pt x="92" y="5958"/>
                        <a:pt x="548" y="6262"/>
                        <a:pt x="852" y="6322"/>
                      </a:cubicBezTo>
                      <a:cubicBezTo>
                        <a:pt x="1372" y="6436"/>
                        <a:pt x="1902" y="6498"/>
                        <a:pt x="2436" y="6498"/>
                      </a:cubicBezTo>
                      <a:cubicBezTo>
                        <a:pt x="2899" y="6498"/>
                        <a:pt x="3364" y="6452"/>
                        <a:pt x="3830" y="6353"/>
                      </a:cubicBezTo>
                      <a:cubicBezTo>
                        <a:pt x="5016" y="6079"/>
                        <a:pt x="6140" y="5228"/>
                        <a:pt x="6414" y="4104"/>
                      </a:cubicBezTo>
                      <a:cubicBezTo>
                        <a:pt x="6566" y="3222"/>
                        <a:pt x="6353" y="2341"/>
                        <a:pt x="5867" y="1611"/>
                      </a:cubicBezTo>
                      <a:cubicBezTo>
                        <a:pt x="5350" y="790"/>
                        <a:pt x="4529" y="31"/>
                        <a:pt x="3526" y="0"/>
                      </a:cubicBezTo>
                      <a:close/>
                    </a:path>
                  </a:pathLst>
                </a:custGeom>
                <a:solidFill>
                  <a:srgbClr val="E1CD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1" name="Google Shape;2651;p62"/>
                <p:cNvSpPr/>
                <p:nvPr/>
              </p:nvSpPr>
              <p:spPr>
                <a:xfrm flipH="1">
                  <a:off x="-60858" y="1953926"/>
                  <a:ext cx="25646" cy="7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" h="317" extrusionOk="0">
                      <a:moveTo>
                        <a:pt x="148" y="1"/>
                      </a:moveTo>
                      <a:cubicBezTo>
                        <a:pt x="54" y="1"/>
                        <a:pt x="1" y="143"/>
                        <a:pt x="105" y="195"/>
                      </a:cubicBezTo>
                      <a:cubicBezTo>
                        <a:pt x="288" y="256"/>
                        <a:pt x="470" y="317"/>
                        <a:pt x="683" y="317"/>
                      </a:cubicBezTo>
                      <a:cubicBezTo>
                        <a:pt x="774" y="317"/>
                        <a:pt x="835" y="286"/>
                        <a:pt x="926" y="286"/>
                      </a:cubicBezTo>
                      <a:cubicBezTo>
                        <a:pt x="1048" y="256"/>
                        <a:pt x="1017" y="74"/>
                        <a:pt x="896" y="74"/>
                      </a:cubicBezTo>
                      <a:cubicBezTo>
                        <a:pt x="810" y="95"/>
                        <a:pt x="723" y="105"/>
                        <a:pt x="639" y="105"/>
                      </a:cubicBezTo>
                      <a:cubicBezTo>
                        <a:pt x="484" y="105"/>
                        <a:pt x="334" y="72"/>
                        <a:pt x="197" y="13"/>
                      </a:cubicBezTo>
                      <a:cubicBezTo>
                        <a:pt x="180" y="4"/>
                        <a:pt x="163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2" name="Google Shape;2652;p62"/>
                <p:cNvSpPr/>
                <p:nvPr/>
              </p:nvSpPr>
              <p:spPr>
                <a:xfrm flipH="1">
                  <a:off x="-61616" y="1884183"/>
                  <a:ext cx="29047" cy="65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2681" extrusionOk="0">
                      <a:moveTo>
                        <a:pt x="1034" y="0"/>
                      </a:moveTo>
                      <a:cubicBezTo>
                        <a:pt x="968" y="0"/>
                        <a:pt x="894" y="52"/>
                        <a:pt x="913" y="127"/>
                      </a:cubicBezTo>
                      <a:cubicBezTo>
                        <a:pt x="973" y="340"/>
                        <a:pt x="973" y="553"/>
                        <a:pt x="913" y="766"/>
                      </a:cubicBezTo>
                      <a:cubicBezTo>
                        <a:pt x="882" y="857"/>
                        <a:pt x="821" y="948"/>
                        <a:pt x="730" y="1009"/>
                      </a:cubicBezTo>
                      <a:lnTo>
                        <a:pt x="183" y="1617"/>
                      </a:lnTo>
                      <a:cubicBezTo>
                        <a:pt x="61" y="1708"/>
                        <a:pt x="1" y="1860"/>
                        <a:pt x="31" y="2012"/>
                      </a:cubicBezTo>
                      <a:cubicBezTo>
                        <a:pt x="61" y="2073"/>
                        <a:pt x="92" y="2164"/>
                        <a:pt x="183" y="2225"/>
                      </a:cubicBezTo>
                      <a:cubicBezTo>
                        <a:pt x="365" y="2346"/>
                        <a:pt x="517" y="2498"/>
                        <a:pt x="700" y="2650"/>
                      </a:cubicBezTo>
                      <a:cubicBezTo>
                        <a:pt x="730" y="2650"/>
                        <a:pt x="730" y="2681"/>
                        <a:pt x="761" y="2681"/>
                      </a:cubicBezTo>
                      <a:cubicBezTo>
                        <a:pt x="791" y="2650"/>
                        <a:pt x="791" y="2650"/>
                        <a:pt x="821" y="2620"/>
                      </a:cubicBezTo>
                      <a:cubicBezTo>
                        <a:pt x="852" y="2589"/>
                        <a:pt x="852" y="2529"/>
                        <a:pt x="821" y="2498"/>
                      </a:cubicBezTo>
                      <a:cubicBezTo>
                        <a:pt x="639" y="2346"/>
                        <a:pt x="457" y="2194"/>
                        <a:pt x="305" y="2042"/>
                      </a:cubicBezTo>
                      <a:cubicBezTo>
                        <a:pt x="244" y="2042"/>
                        <a:pt x="213" y="1981"/>
                        <a:pt x="213" y="1951"/>
                      </a:cubicBezTo>
                      <a:cubicBezTo>
                        <a:pt x="183" y="1890"/>
                        <a:pt x="244" y="1829"/>
                        <a:pt x="305" y="1769"/>
                      </a:cubicBezTo>
                      <a:lnTo>
                        <a:pt x="913" y="1130"/>
                      </a:lnTo>
                      <a:cubicBezTo>
                        <a:pt x="1004" y="1039"/>
                        <a:pt x="1065" y="948"/>
                        <a:pt x="1125" y="826"/>
                      </a:cubicBezTo>
                      <a:cubicBezTo>
                        <a:pt x="1186" y="583"/>
                        <a:pt x="1186" y="310"/>
                        <a:pt x="1125" y="66"/>
                      </a:cubicBezTo>
                      <a:cubicBezTo>
                        <a:pt x="1114" y="20"/>
                        <a:pt x="1075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3" name="Google Shape;2653;p62"/>
                <p:cNvSpPr/>
                <p:nvPr/>
              </p:nvSpPr>
              <p:spPr>
                <a:xfrm flipH="1">
                  <a:off x="-47472" y="1891744"/>
                  <a:ext cx="6705" cy="12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523" extrusionOk="0">
                      <a:moveTo>
                        <a:pt x="182" y="1"/>
                      </a:moveTo>
                      <a:cubicBezTo>
                        <a:pt x="91" y="122"/>
                        <a:pt x="30" y="244"/>
                        <a:pt x="0" y="396"/>
                      </a:cubicBezTo>
                      <a:cubicBezTo>
                        <a:pt x="0" y="426"/>
                        <a:pt x="30" y="487"/>
                        <a:pt x="61" y="487"/>
                      </a:cubicBezTo>
                      <a:cubicBezTo>
                        <a:pt x="74" y="513"/>
                        <a:pt x="87" y="522"/>
                        <a:pt x="99" y="522"/>
                      </a:cubicBezTo>
                      <a:cubicBezTo>
                        <a:pt x="117" y="522"/>
                        <a:pt x="134" y="505"/>
                        <a:pt x="152" y="487"/>
                      </a:cubicBezTo>
                      <a:cubicBezTo>
                        <a:pt x="243" y="396"/>
                        <a:pt x="274" y="274"/>
                        <a:pt x="274" y="153"/>
                      </a:cubicBezTo>
                      <a:cubicBezTo>
                        <a:pt x="274" y="122"/>
                        <a:pt x="274" y="92"/>
                        <a:pt x="274" y="61"/>
                      </a:cubicBezTo>
                      <a:cubicBezTo>
                        <a:pt x="243" y="31"/>
                        <a:pt x="213" y="1"/>
                        <a:pt x="1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4" name="Google Shape;2654;p62"/>
                <p:cNvSpPr/>
                <p:nvPr/>
              </p:nvSpPr>
              <p:spPr>
                <a:xfrm flipH="1">
                  <a:off x="-83175" y="1905889"/>
                  <a:ext cx="5971" cy="12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500" extrusionOk="0">
                      <a:moveTo>
                        <a:pt x="183" y="0"/>
                      </a:moveTo>
                      <a:cubicBezTo>
                        <a:pt x="61" y="122"/>
                        <a:pt x="0" y="243"/>
                        <a:pt x="0" y="395"/>
                      </a:cubicBezTo>
                      <a:cubicBezTo>
                        <a:pt x="0" y="426"/>
                        <a:pt x="0" y="486"/>
                        <a:pt x="31" y="486"/>
                      </a:cubicBezTo>
                      <a:cubicBezTo>
                        <a:pt x="49" y="495"/>
                        <a:pt x="61" y="499"/>
                        <a:pt x="71" y="499"/>
                      </a:cubicBezTo>
                      <a:cubicBezTo>
                        <a:pt x="94" y="499"/>
                        <a:pt x="100" y="478"/>
                        <a:pt x="122" y="456"/>
                      </a:cubicBezTo>
                      <a:cubicBezTo>
                        <a:pt x="213" y="365"/>
                        <a:pt x="244" y="243"/>
                        <a:pt x="244" y="152"/>
                      </a:cubicBezTo>
                      <a:cubicBezTo>
                        <a:pt x="244" y="122"/>
                        <a:pt x="244" y="61"/>
                        <a:pt x="244" y="61"/>
                      </a:cubicBezTo>
                      <a:cubicBezTo>
                        <a:pt x="244" y="31"/>
                        <a:pt x="213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5" name="Google Shape;2655;p62"/>
                <p:cNvSpPr/>
                <p:nvPr/>
              </p:nvSpPr>
              <p:spPr>
                <a:xfrm flipH="1">
                  <a:off x="-127811" y="1877796"/>
                  <a:ext cx="100455" cy="5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5" h="2182" extrusionOk="0">
                      <a:moveTo>
                        <a:pt x="700" y="236"/>
                      </a:moveTo>
                      <a:cubicBezTo>
                        <a:pt x="761" y="236"/>
                        <a:pt x="822" y="267"/>
                        <a:pt x="882" y="327"/>
                      </a:cubicBezTo>
                      <a:cubicBezTo>
                        <a:pt x="913" y="358"/>
                        <a:pt x="913" y="449"/>
                        <a:pt x="913" y="510"/>
                      </a:cubicBezTo>
                      <a:cubicBezTo>
                        <a:pt x="913" y="723"/>
                        <a:pt x="852" y="905"/>
                        <a:pt x="791" y="1087"/>
                      </a:cubicBezTo>
                      <a:cubicBezTo>
                        <a:pt x="761" y="1179"/>
                        <a:pt x="670" y="1300"/>
                        <a:pt x="609" y="1300"/>
                      </a:cubicBezTo>
                      <a:cubicBezTo>
                        <a:pt x="518" y="1270"/>
                        <a:pt x="457" y="1239"/>
                        <a:pt x="426" y="1209"/>
                      </a:cubicBezTo>
                      <a:cubicBezTo>
                        <a:pt x="335" y="1148"/>
                        <a:pt x="274" y="1087"/>
                        <a:pt x="244" y="1027"/>
                      </a:cubicBezTo>
                      <a:cubicBezTo>
                        <a:pt x="214" y="966"/>
                        <a:pt x="214" y="905"/>
                        <a:pt x="244" y="844"/>
                      </a:cubicBezTo>
                      <a:cubicBezTo>
                        <a:pt x="274" y="662"/>
                        <a:pt x="335" y="510"/>
                        <a:pt x="396" y="388"/>
                      </a:cubicBezTo>
                      <a:cubicBezTo>
                        <a:pt x="426" y="327"/>
                        <a:pt x="487" y="267"/>
                        <a:pt x="518" y="236"/>
                      </a:cubicBezTo>
                      <a:close/>
                      <a:moveTo>
                        <a:pt x="2007" y="723"/>
                      </a:moveTo>
                      <a:cubicBezTo>
                        <a:pt x="2068" y="723"/>
                        <a:pt x="2129" y="723"/>
                        <a:pt x="2159" y="753"/>
                      </a:cubicBezTo>
                      <a:cubicBezTo>
                        <a:pt x="2311" y="814"/>
                        <a:pt x="2433" y="875"/>
                        <a:pt x="2554" y="966"/>
                      </a:cubicBezTo>
                      <a:cubicBezTo>
                        <a:pt x="2615" y="1027"/>
                        <a:pt x="2676" y="1087"/>
                        <a:pt x="2706" y="1148"/>
                      </a:cubicBezTo>
                      <a:cubicBezTo>
                        <a:pt x="2737" y="1239"/>
                        <a:pt x="2737" y="1331"/>
                        <a:pt x="2706" y="1422"/>
                      </a:cubicBezTo>
                      <a:cubicBezTo>
                        <a:pt x="2676" y="1543"/>
                        <a:pt x="2645" y="1665"/>
                        <a:pt x="2585" y="1756"/>
                      </a:cubicBezTo>
                      <a:cubicBezTo>
                        <a:pt x="2554" y="1847"/>
                        <a:pt x="2463" y="1908"/>
                        <a:pt x="2372" y="1969"/>
                      </a:cubicBezTo>
                      <a:cubicBezTo>
                        <a:pt x="2311" y="1984"/>
                        <a:pt x="2250" y="1992"/>
                        <a:pt x="2189" y="1992"/>
                      </a:cubicBezTo>
                      <a:cubicBezTo>
                        <a:pt x="2129" y="1992"/>
                        <a:pt x="2068" y="1984"/>
                        <a:pt x="2007" y="1969"/>
                      </a:cubicBezTo>
                      <a:cubicBezTo>
                        <a:pt x="1885" y="1938"/>
                        <a:pt x="1764" y="1878"/>
                        <a:pt x="1673" y="1786"/>
                      </a:cubicBezTo>
                      <a:cubicBezTo>
                        <a:pt x="1612" y="1665"/>
                        <a:pt x="1581" y="1543"/>
                        <a:pt x="1612" y="1452"/>
                      </a:cubicBezTo>
                      <a:cubicBezTo>
                        <a:pt x="1612" y="1239"/>
                        <a:pt x="1673" y="1057"/>
                        <a:pt x="1764" y="905"/>
                      </a:cubicBezTo>
                      <a:cubicBezTo>
                        <a:pt x="1794" y="814"/>
                        <a:pt x="1855" y="753"/>
                        <a:pt x="1946" y="723"/>
                      </a:cubicBezTo>
                      <a:close/>
                      <a:moveTo>
                        <a:pt x="590" y="1"/>
                      </a:moveTo>
                      <a:cubicBezTo>
                        <a:pt x="540" y="1"/>
                        <a:pt x="487" y="8"/>
                        <a:pt x="426" y="24"/>
                      </a:cubicBezTo>
                      <a:cubicBezTo>
                        <a:pt x="335" y="84"/>
                        <a:pt x="274" y="145"/>
                        <a:pt x="214" y="267"/>
                      </a:cubicBezTo>
                      <a:cubicBezTo>
                        <a:pt x="122" y="419"/>
                        <a:pt x="62" y="601"/>
                        <a:pt x="31" y="814"/>
                      </a:cubicBezTo>
                      <a:cubicBezTo>
                        <a:pt x="1" y="905"/>
                        <a:pt x="1" y="996"/>
                        <a:pt x="31" y="1087"/>
                      </a:cubicBezTo>
                      <a:cubicBezTo>
                        <a:pt x="62" y="1209"/>
                        <a:pt x="153" y="1300"/>
                        <a:pt x="274" y="1361"/>
                      </a:cubicBezTo>
                      <a:cubicBezTo>
                        <a:pt x="335" y="1422"/>
                        <a:pt x="457" y="1483"/>
                        <a:pt x="578" y="1483"/>
                      </a:cubicBezTo>
                      <a:cubicBezTo>
                        <a:pt x="700" y="1483"/>
                        <a:pt x="822" y="1422"/>
                        <a:pt x="943" y="1179"/>
                      </a:cubicBezTo>
                      <a:cubicBezTo>
                        <a:pt x="1004" y="1027"/>
                        <a:pt x="1034" y="875"/>
                        <a:pt x="1065" y="692"/>
                      </a:cubicBezTo>
                      <a:cubicBezTo>
                        <a:pt x="1186" y="753"/>
                        <a:pt x="1247" y="783"/>
                        <a:pt x="1338" y="783"/>
                      </a:cubicBezTo>
                      <a:lnTo>
                        <a:pt x="1551" y="875"/>
                      </a:lnTo>
                      <a:cubicBezTo>
                        <a:pt x="1460" y="1057"/>
                        <a:pt x="1399" y="1239"/>
                        <a:pt x="1399" y="1422"/>
                      </a:cubicBezTo>
                      <a:cubicBezTo>
                        <a:pt x="1369" y="1604"/>
                        <a:pt x="1429" y="1756"/>
                        <a:pt x="1521" y="1908"/>
                      </a:cubicBezTo>
                      <a:cubicBezTo>
                        <a:pt x="1612" y="2030"/>
                        <a:pt x="1764" y="2121"/>
                        <a:pt x="1946" y="2151"/>
                      </a:cubicBezTo>
                      <a:cubicBezTo>
                        <a:pt x="2007" y="2182"/>
                        <a:pt x="2098" y="2182"/>
                        <a:pt x="2189" y="2182"/>
                      </a:cubicBezTo>
                      <a:cubicBezTo>
                        <a:pt x="2433" y="2182"/>
                        <a:pt x="2645" y="2060"/>
                        <a:pt x="2737" y="1847"/>
                      </a:cubicBezTo>
                      <a:cubicBezTo>
                        <a:pt x="2828" y="1726"/>
                        <a:pt x="2858" y="1604"/>
                        <a:pt x="2888" y="1483"/>
                      </a:cubicBezTo>
                      <a:lnTo>
                        <a:pt x="2888" y="1391"/>
                      </a:lnTo>
                      <a:cubicBezTo>
                        <a:pt x="3253" y="1513"/>
                        <a:pt x="3618" y="1634"/>
                        <a:pt x="3952" y="1786"/>
                      </a:cubicBezTo>
                      <a:lnTo>
                        <a:pt x="3983" y="1786"/>
                      </a:lnTo>
                      <a:cubicBezTo>
                        <a:pt x="4044" y="1786"/>
                        <a:pt x="4074" y="1756"/>
                        <a:pt x="4074" y="1726"/>
                      </a:cubicBezTo>
                      <a:cubicBezTo>
                        <a:pt x="4104" y="1695"/>
                        <a:pt x="4104" y="1634"/>
                        <a:pt x="4074" y="1604"/>
                      </a:cubicBezTo>
                      <a:cubicBezTo>
                        <a:pt x="3709" y="1452"/>
                        <a:pt x="3314" y="1331"/>
                        <a:pt x="2919" y="1209"/>
                      </a:cubicBezTo>
                      <a:cubicBezTo>
                        <a:pt x="2919" y="1148"/>
                        <a:pt x="2919" y="1118"/>
                        <a:pt x="2888" y="1087"/>
                      </a:cubicBezTo>
                      <a:cubicBezTo>
                        <a:pt x="2858" y="966"/>
                        <a:pt x="2767" y="875"/>
                        <a:pt x="2676" y="814"/>
                      </a:cubicBezTo>
                      <a:cubicBezTo>
                        <a:pt x="2554" y="723"/>
                        <a:pt x="2402" y="631"/>
                        <a:pt x="2250" y="571"/>
                      </a:cubicBezTo>
                      <a:cubicBezTo>
                        <a:pt x="2161" y="526"/>
                        <a:pt x="2056" y="498"/>
                        <a:pt x="1958" y="498"/>
                      </a:cubicBezTo>
                      <a:cubicBezTo>
                        <a:pt x="1922" y="498"/>
                        <a:pt x="1888" y="502"/>
                        <a:pt x="1855" y="510"/>
                      </a:cubicBezTo>
                      <a:cubicBezTo>
                        <a:pt x="1764" y="571"/>
                        <a:pt x="1703" y="631"/>
                        <a:pt x="1642" y="692"/>
                      </a:cubicBezTo>
                      <a:lnTo>
                        <a:pt x="1399" y="601"/>
                      </a:lnTo>
                      <a:cubicBezTo>
                        <a:pt x="1308" y="571"/>
                        <a:pt x="1247" y="571"/>
                        <a:pt x="1095" y="510"/>
                      </a:cubicBezTo>
                      <a:cubicBezTo>
                        <a:pt x="1126" y="388"/>
                        <a:pt x="1095" y="267"/>
                        <a:pt x="1034" y="176"/>
                      </a:cubicBezTo>
                      <a:cubicBezTo>
                        <a:pt x="943" y="84"/>
                        <a:pt x="852" y="54"/>
                        <a:pt x="730" y="24"/>
                      </a:cubicBezTo>
                      <a:cubicBezTo>
                        <a:pt x="685" y="8"/>
                        <a:pt x="639" y="1"/>
                        <a:pt x="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6" name="Google Shape;2656;p62"/>
                <p:cNvSpPr/>
                <p:nvPr/>
              </p:nvSpPr>
              <p:spPr>
                <a:xfrm flipH="1">
                  <a:off x="-240135" y="2463738"/>
                  <a:ext cx="141371" cy="27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7" h="11339" extrusionOk="0">
                      <a:moveTo>
                        <a:pt x="3679" y="1"/>
                      </a:moveTo>
                      <a:lnTo>
                        <a:pt x="31" y="1764"/>
                      </a:lnTo>
                      <a:cubicBezTo>
                        <a:pt x="1" y="4955"/>
                        <a:pt x="92" y="8147"/>
                        <a:pt x="335" y="11338"/>
                      </a:cubicBezTo>
                      <a:lnTo>
                        <a:pt x="5776" y="9302"/>
                      </a:lnTo>
                      <a:cubicBezTo>
                        <a:pt x="5138" y="6202"/>
                        <a:pt x="4439" y="3101"/>
                        <a:pt x="3679" y="1"/>
                      </a:cubicBezTo>
                      <a:close/>
                    </a:path>
                  </a:pathLst>
                </a:custGeom>
                <a:solidFill>
                  <a:srgbClr val="4A8C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7" name="Google Shape;2657;p62"/>
                <p:cNvSpPr/>
                <p:nvPr/>
              </p:nvSpPr>
              <p:spPr>
                <a:xfrm flipH="1">
                  <a:off x="-289224" y="2035293"/>
                  <a:ext cx="203088" cy="924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9" h="37792" extrusionOk="0">
                      <a:moveTo>
                        <a:pt x="2219" y="1"/>
                      </a:moveTo>
                      <a:cubicBezTo>
                        <a:pt x="122" y="12494"/>
                        <a:pt x="0" y="25229"/>
                        <a:pt x="1793" y="37783"/>
                      </a:cubicBezTo>
                      <a:cubicBezTo>
                        <a:pt x="1993" y="37788"/>
                        <a:pt x="2193" y="37791"/>
                        <a:pt x="2393" y="37791"/>
                      </a:cubicBezTo>
                      <a:cubicBezTo>
                        <a:pt x="4381" y="37791"/>
                        <a:pt x="6365" y="37517"/>
                        <a:pt x="8298" y="36992"/>
                      </a:cubicBezTo>
                      <a:cubicBezTo>
                        <a:pt x="7052" y="30457"/>
                        <a:pt x="5775" y="23953"/>
                        <a:pt x="4195" y="17509"/>
                      </a:cubicBezTo>
                      <a:cubicBezTo>
                        <a:pt x="3648" y="15260"/>
                        <a:pt x="3040" y="12950"/>
                        <a:pt x="3313" y="10670"/>
                      </a:cubicBezTo>
                      <a:cubicBezTo>
                        <a:pt x="3496" y="9332"/>
                        <a:pt x="3952" y="8086"/>
                        <a:pt x="4286" y="6810"/>
                      </a:cubicBezTo>
                      <a:cubicBezTo>
                        <a:pt x="4620" y="5533"/>
                        <a:pt x="4863" y="4196"/>
                        <a:pt x="4590" y="2919"/>
                      </a:cubicBezTo>
                      <a:cubicBezTo>
                        <a:pt x="4316" y="1612"/>
                        <a:pt x="3465" y="366"/>
                        <a:pt x="22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8" name="Google Shape;2658;p62"/>
                <p:cNvSpPr/>
                <p:nvPr/>
              </p:nvSpPr>
              <p:spPr>
                <a:xfrm flipH="1">
                  <a:off x="-332367" y="2544077"/>
                  <a:ext cx="92257" cy="106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362" extrusionOk="0">
                      <a:moveTo>
                        <a:pt x="2553" y="1"/>
                      </a:moveTo>
                      <a:lnTo>
                        <a:pt x="699" y="548"/>
                      </a:lnTo>
                      <a:cubicBezTo>
                        <a:pt x="821" y="821"/>
                        <a:pt x="912" y="1064"/>
                        <a:pt x="942" y="1338"/>
                      </a:cubicBezTo>
                      <a:cubicBezTo>
                        <a:pt x="1003" y="1612"/>
                        <a:pt x="973" y="1915"/>
                        <a:pt x="851" y="2159"/>
                      </a:cubicBezTo>
                      <a:cubicBezTo>
                        <a:pt x="730" y="2371"/>
                        <a:pt x="578" y="2615"/>
                        <a:pt x="486" y="2827"/>
                      </a:cubicBezTo>
                      <a:cubicBezTo>
                        <a:pt x="395" y="3010"/>
                        <a:pt x="365" y="3223"/>
                        <a:pt x="334" y="3435"/>
                      </a:cubicBezTo>
                      <a:cubicBezTo>
                        <a:pt x="243" y="3739"/>
                        <a:pt x="91" y="3952"/>
                        <a:pt x="0" y="4256"/>
                      </a:cubicBezTo>
                      <a:cubicBezTo>
                        <a:pt x="28" y="4259"/>
                        <a:pt x="56" y="4260"/>
                        <a:pt x="84" y="4260"/>
                      </a:cubicBezTo>
                      <a:cubicBezTo>
                        <a:pt x="385" y="4260"/>
                        <a:pt x="651" y="4111"/>
                        <a:pt x="790" y="3861"/>
                      </a:cubicBezTo>
                      <a:cubicBezTo>
                        <a:pt x="882" y="3709"/>
                        <a:pt x="912" y="3557"/>
                        <a:pt x="973" y="3405"/>
                      </a:cubicBezTo>
                      <a:cubicBezTo>
                        <a:pt x="1034" y="3283"/>
                        <a:pt x="1094" y="3253"/>
                        <a:pt x="1307" y="3192"/>
                      </a:cubicBezTo>
                      <a:lnTo>
                        <a:pt x="1307" y="3192"/>
                      </a:lnTo>
                      <a:cubicBezTo>
                        <a:pt x="1368" y="3557"/>
                        <a:pt x="1094" y="3466"/>
                        <a:pt x="1003" y="3800"/>
                      </a:cubicBezTo>
                      <a:cubicBezTo>
                        <a:pt x="1003" y="3982"/>
                        <a:pt x="1064" y="4165"/>
                        <a:pt x="1185" y="4347"/>
                      </a:cubicBezTo>
                      <a:cubicBezTo>
                        <a:pt x="1200" y="4357"/>
                        <a:pt x="1217" y="4361"/>
                        <a:pt x="1235" y="4361"/>
                      </a:cubicBezTo>
                      <a:cubicBezTo>
                        <a:pt x="1332" y="4361"/>
                        <a:pt x="1469" y="4241"/>
                        <a:pt x="1520" y="4165"/>
                      </a:cubicBezTo>
                      <a:cubicBezTo>
                        <a:pt x="1570" y="4090"/>
                        <a:pt x="1661" y="4035"/>
                        <a:pt x="1760" y="4035"/>
                      </a:cubicBezTo>
                      <a:cubicBezTo>
                        <a:pt x="1781" y="4035"/>
                        <a:pt x="1802" y="4038"/>
                        <a:pt x="1824" y="4043"/>
                      </a:cubicBezTo>
                      <a:cubicBezTo>
                        <a:pt x="1945" y="4043"/>
                        <a:pt x="1976" y="4195"/>
                        <a:pt x="2067" y="4226"/>
                      </a:cubicBezTo>
                      <a:cubicBezTo>
                        <a:pt x="2100" y="4234"/>
                        <a:pt x="2132" y="4237"/>
                        <a:pt x="2164" y="4237"/>
                      </a:cubicBezTo>
                      <a:cubicBezTo>
                        <a:pt x="2252" y="4237"/>
                        <a:pt x="2335" y="4209"/>
                        <a:pt x="2401" y="4165"/>
                      </a:cubicBezTo>
                      <a:cubicBezTo>
                        <a:pt x="2493" y="4104"/>
                        <a:pt x="2553" y="4013"/>
                        <a:pt x="2644" y="3952"/>
                      </a:cubicBezTo>
                      <a:cubicBezTo>
                        <a:pt x="2857" y="3861"/>
                        <a:pt x="3100" y="3952"/>
                        <a:pt x="3252" y="3800"/>
                      </a:cubicBezTo>
                      <a:cubicBezTo>
                        <a:pt x="3404" y="3618"/>
                        <a:pt x="3222" y="3374"/>
                        <a:pt x="3435" y="3223"/>
                      </a:cubicBezTo>
                      <a:cubicBezTo>
                        <a:pt x="3465" y="3162"/>
                        <a:pt x="3556" y="3101"/>
                        <a:pt x="3617" y="3071"/>
                      </a:cubicBezTo>
                      <a:cubicBezTo>
                        <a:pt x="3708" y="2979"/>
                        <a:pt x="3769" y="2858"/>
                        <a:pt x="3769" y="2736"/>
                      </a:cubicBezTo>
                      <a:cubicBezTo>
                        <a:pt x="3769" y="2584"/>
                        <a:pt x="3739" y="2463"/>
                        <a:pt x="3648" y="2341"/>
                      </a:cubicBezTo>
                      <a:cubicBezTo>
                        <a:pt x="3465" y="2037"/>
                        <a:pt x="3283" y="1764"/>
                        <a:pt x="3070" y="1490"/>
                      </a:cubicBezTo>
                      <a:cubicBezTo>
                        <a:pt x="2766" y="1034"/>
                        <a:pt x="2584" y="517"/>
                        <a:pt x="2553" y="1"/>
                      </a:cubicBezTo>
                      <a:close/>
                    </a:path>
                  </a:pathLst>
                </a:custGeom>
                <a:solidFill>
                  <a:srgbClr val="E1CD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9" name="Google Shape;2659;p62"/>
                <p:cNvSpPr/>
                <p:nvPr/>
              </p:nvSpPr>
              <p:spPr>
                <a:xfrm flipH="1">
                  <a:off x="-323435" y="2073983"/>
                  <a:ext cx="181529" cy="519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8" h="21248" extrusionOk="0">
                      <a:moveTo>
                        <a:pt x="1733" y="1"/>
                      </a:moveTo>
                      <a:cubicBezTo>
                        <a:pt x="457" y="1216"/>
                        <a:pt x="1" y="2888"/>
                        <a:pt x="31" y="4590"/>
                      </a:cubicBezTo>
                      <a:cubicBezTo>
                        <a:pt x="62" y="6323"/>
                        <a:pt x="548" y="7995"/>
                        <a:pt x="1065" y="9636"/>
                      </a:cubicBezTo>
                      <a:cubicBezTo>
                        <a:pt x="2311" y="13800"/>
                        <a:pt x="3071" y="17083"/>
                        <a:pt x="4347" y="21247"/>
                      </a:cubicBezTo>
                      <a:cubicBezTo>
                        <a:pt x="4925" y="21125"/>
                        <a:pt x="6809" y="20122"/>
                        <a:pt x="7417" y="20001"/>
                      </a:cubicBezTo>
                      <a:cubicBezTo>
                        <a:pt x="6141" y="14925"/>
                        <a:pt x="4499" y="11520"/>
                        <a:pt x="4135" y="6323"/>
                      </a:cubicBezTo>
                      <a:cubicBezTo>
                        <a:pt x="4104" y="5137"/>
                        <a:pt x="3952" y="3982"/>
                        <a:pt x="3679" y="2827"/>
                      </a:cubicBezTo>
                      <a:cubicBezTo>
                        <a:pt x="3375" y="1672"/>
                        <a:pt x="2676" y="700"/>
                        <a:pt x="173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0" name="Google Shape;2660;p62"/>
                <p:cNvSpPr/>
                <p:nvPr/>
              </p:nvSpPr>
              <p:spPr>
                <a:xfrm flipH="1">
                  <a:off x="-23661" y="2007200"/>
                  <a:ext cx="209034" cy="95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" h="38840" extrusionOk="0">
                      <a:moveTo>
                        <a:pt x="7941" y="0"/>
                      </a:moveTo>
                      <a:cubicBezTo>
                        <a:pt x="6629" y="0"/>
                        <a:pt x="4986" y="2120"/>
                        <a:pt x="4043" y="3246"/>
                      </a:cubicBezTo>
                      <a:cubicBezTo>
                        <a:pt x="3192" y="4249"/>
                        <a:pt x="2341" y="5313"/>
                        <a:pt x="2128" y="6590"/>
                      </a:cubicBezTo>
                      <a:cubicBezTo>
                        <a:pt x="2007" y="7684"/>
                        <a:pt x="2280" y="8778"/>
                        <a:pt x="2493" y="9812"/>
                      </a:cubicBezTo>
                      <a:cubicBezTo>
                        <a:pt x="3101" y="13034"/>
                        <a:pt x="2676" y="16347"/>
                        <a:pt x="2037" y="19538"/>
                      </a:cubicBezTo>
                      <a:cubicBezTo>
                        <a:pt x="1399" y="22730"/>
                        <a:pt x="548" y="25921"/>
                        <a:pt x="274" y="29174"/>
                      </a:cubicBezTo>
                      <a:cubicBezTo>
                        <a:pt x="1" y="32365"/>
                        <a:pt x="305" y="35557"/>
                        <a:pt x="609" y="38748"/>
                      </a:cubicBezTo>
                      <a:lnTo>
                        <a:pt x="4074" y="38840"/>
                      </a:lnTo>
                      <a:cubicBezTo>
                        <a:pt x="3314" y="27684"/>
                        <a:pt x="3527" y="16468"/>
                        <a:pt x="5320" y="5435"/>
                      </a:cubicBezTo>
                      <a:cubicBezTo>
                        <a:pt x="5411" y="4462"/>
                        <a:pt x="5685" y="3489"/>
                        <a:pt x="6080" y="2578"/>
                      </a:cubicBezTo>
                      <a:cubicBezTo>
                        <a:pt x="6505" y="1696"/>
                        <a:pt x="8268" y="693"/>
                        <a:pt x="8542" y="176"/>
                      </a:cubicBezTo>
                      <a:cubicBezTo>
                        <a:pt x="8353" y="55"/>
                        <a:pt x="8151" y="0"/>
                        <a:pt x="794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1" name="Google Shape;2661;p62"/>
                <p:cNvSpPr/>
                <p:nvPr/>
              </p:nvSpPr>
              <p:spPr>
                <a:xfrm flipH="1">
                  <a:off x="-213339" y="1809080"/>
                  <a:ext cx="189702" cy="270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2" h="11049" extrusionOk="0">
                      <a:moveTo>
                        <a:pt x="2476" y="0"/>
                      </a:moveTo>
                      <a:cubicBezTo>
                        <a:pt x="1767" y="0"/>
                        <a:pt x="921" y="550"/>
                        <a:pt x="487" y="1099"/>
                      </a:cubicBezTo>
                      <a:cubicBezTo>
                        <a:pt x="1" y="1676"/>
                        <a:pt x="335" y="2132"/>
                        <a:pt x="822" y="2680"/>
                      </a:cubicBezTo>
                      <a:cubicBezTo>
                        <a:pt x="941" y="2660"/>
                        <a:pt x="1061" y="2650"/>
                        <a:pt x="1182" y="2650"/>
                      </a:cubicBezTo>
                      <a:cubicBezTo>
                        <a:pt x="1614" y="2650"/>
                        <a:pt x="2045" y="2776"/>
                        <a:pt x="2402" y="3014"/>
                      </a:cubicBezTo>
                      <a:cubicBezTo>
                        <a:pt x="2919" y="3318"/>
                        <a:pt x="3375" y="3652"/>
                        <a:pt x="3831" y="4047"/>
                      </a:cubicBezTo>
                      <a:lnTo>
                        <a:pt x="3831" y="4199"/>
                      </a:lnTo>
                      <a:cubicBezTo>
                        <a:pt x="3770" y="5202"/>
                        <a:pt x="3648" y="6236"/>
                        <a:pt x="3496" y="7239"/>
                      </a:cubicBezTo>
                      <a:cubicBezTo>
                        <a:pt x="3344" y="7847"/>
                        <a:pt x="3314" y="8424"/>
                        <a:pt x="3314" y="9032"/>
                      </a:cubicBezTo>
                      <a:cubicBezTo>
                        <a:pt x="3314" y="10148"/>
                        <a:pt x="4203" y="11049"/>
                        <a:pt x="5297" y="11049"/>
                      </a:cubicBezTo>
                      <a:cubicBezTo>
                        <a:pt x="5365" y="11049"/>
                        <a:pt x="5433" y="11045"/>
                        <a:pt x="5503" y="11038"/>
                      </a:cubicBezTo>
                      <a:cubicBezTo>
                        <a:pt x="5537" y="11040"/>
                        <a:pt x="5572" y="11041"/>
                        <a:pt x="5606" y="11041"/>
                      </a:cubicBezTo>
                      <a:cubicBezTo>
                        <a:pt x="6111" y="11041"/>
                        <a:pt x="6561" y="10833"/>
                        <a:pt x="6931" y="10491"/>
                      </a:cubicBezTo>
                      <a:cubicBezTo>
                        <a:pt x="7265" y="10126"/>
                        <a:pt x="7509" y="9519"/>
                        <a:pt x="7114" y="9184"/>
                      </a:cubicBezTo>
                      <a:cubicBezTo>
                        <a:pt x="7357" y="9123"/>
                        <a:pt x="7417" y="8819"/>
                        <a:pt x="7448" y="8546"/>
                      </a:cubicBezTo>
                      <a:cubicBezTo>
                        <a:pt x="7478" y="8303"/>
                        <a:pt x="7752" y="8242"/>
                        <a:pt x="7448" y="7725"/>
                      </a:cubicBezTo>
                      <a:cubicBezTo>
                        <a:pt x="7296" y="7482"/>
                        <a:pt x="7174" y="7239"/>
                        <a:pt x="7083" y="6996"/>
                      </a:cubicBezTo>
                      <a:cubicBezTo>
                        <a:pt x="6810" y="6327"/>
                        <a:pt x="6688" y="5598"/>
                        <a:pt x="6779" y="4868"/>
                      </a:cubicBezTo>
                      <a:cubicBezTo>
                        <a:pt x="6870" y="4139"/>
                        <a:pt x="6931" y="3379"/>
                        <a:pt x="6597" y="2740"/>
                      </a:cubicBezTo>
                      <a:cubicBezTo>
                        <a:pt x="6597" y="2710"/>
                        <a:pt x="6566" y="2680"/>
                        <a:pt x="6566" y="2680"/>
                      </a:cubicBezTo>
                      <a:cubicBezTo>
                        <a:pt x="6262" y="1798"/>
                        <a:pt x="6110" y="1221"/>
                        <a:pt x="5290" y="765"/>
                      </a:cubicBezTo>
                      <a:cubicBezTo>
                        <a:pt x="4439" y="369"/>
                        <a:pt x="3527" y="96"/>
                        <a:pt x="2585" y="5"/>
                      </a:cubicBezTo>
                      <a:cubicBezTo>
                        <a:pt x="2549" y="2"/>
                        <a:pt x="2513" y="0"/>
                        <a:pt x="24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62" name="Google Shape;2662;p62"/>
              <p:cNvGrpSpPr/>
              <p:nvPr/>
            </p:nvGrpSpPr>
            <p:grpSpPr>
              <a:xfrm>
                <a:off x="5104477" y="539510"/>
                <a:ext cx="1032048" cy="1460242"/>
                <a:chOff x="5060827" y="539535"/>
                <a:chExt cx="1032048" cy="1460242"/>
              </a:xfrm>
            </p:grpSpPr>
            <p:grpSp>
              <p:nvGrpSpPr>
                <p:cNvPr id="2663" name="Google Shape;2663;p62"/>
                <p:cNvGrpSpPr/>
                <p:nvPr/>
              </p:nvGrpSpPr>
              <p:grpSpPr>
                <a:xfrm>
                  <a:off x="5566941" y="539535"/>
                  <a:ext cx="525933" cy="375842"/>
                  <a:chOff x="1612530" y="539463"/>
                  <a:chExt cx="818828" cy="585150"/>
                </a:xfrm>
              </p:grpSpPr>
              <p:sp>
                <p:nvSpPr>
                  <p:cNvPr id="2664" name="Google Shape;2664;p62"/>
                  <p:cNvSpPr/>
                  <p:nvPr/>
                </p:nvSpPr>
                <p:spPr>
                  <a:xfrm>
                    <a:off x="1612530" y="539463"/>
                    <a:ext cx="818828" cy="58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06" h="21157" extrusionOk="0">
                        <a:moveTo>
                          <a:pt x="0" y="1"/>
                        </a:moveTo>
                        <a:lnTo>
                          <a:pt x="0" y="21156"/>
                        </a:lnTo>
                        <a:lnTo>
                          <a:pt x="29606" y="21156"/>
                        </a:lnTo>
                        <a:lnTo>
                          <a:pt x="2960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65" name="Google Shape;2665;p62"/>
                  <p:cNvSpPr/>
                  <p:nvPr/>
                </p:nvSpPr>
                <p:spPr>
                  <a:xfrm>
                    <a:off x="1732659" y="652060"/>
                    <a:ext cx="578568" cy="359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13" h="36777" extrusionOk="0">
                        <a:moveTo>
                          <a:pt x="37261" y="15225"/>
                        </a:moveTo>
                        <a:cubicBezTo>
                          <a:pt x="37395" y="15225"/>
                          <a:pt x="37538" y="15261"/>
                          <a:pt x="37691" y="15338"/>
                        </a:cubicBezTo>
                        <a:cubicBezTo>
                          <a:pt x="40180" y="16583"/>
                          <a:pt x="38211" y="21517"/>
                          <a:pt x="35722" y="24731"/>
                        </a:cubicBezTo>
                        <a:cubicBezTo>
                          <a:pt x="34183" y="26677"/>
                          <a:pt x="31988" y="27990"/>
                          <a:pt x="29566" y="28442"/>
                        </a:cubicBezTo>
                        <a:cubicBezTo>
                          <a:pt x="27122" y="27990"/>
                          <a:pt x="24927" y="26677"/>
                          <a:pt x="23388" y="24731"/>
                        </a:cubicBezTo>
                        <a:cubicBezTo>
                          <a:pt x="20898" y="21517"/>
                          <a:pt x="18929" y="16583"/>
                          <a:pt x="21396" y="15338"/>
                        </a:cubicBezTo>
                        <a:cubicBezTo>
                          <a:pt x="21550" y="15261"/>
                          <a:pt x="21694" y="15225"/>
                          <a:pt x="21830" y="15225"/>
                        </a:cubicBezTo>
                        <a:cubicBezTo>
                          <a:pt x="23878" y="15225"/>
                          <a:pt x="24003" y="23517"/>
                          <a:pt x="29543" y="23984"/>
                        </a:cubicBezTo>
                        <a:cubicBezTo>
                          <a:pt x="35105" y="23517"/>
                          <a:pt x="35231" y="15225"/>
                          <a:pt x="37261" y="15225"/>
                        </a:cubicBezTo>
                        <a:close/>
                        <a:moveTo>
                          <a:pt x="23583" y="29565"/>
                        </a:moveTo>
                        <a:cubicBezTo>
                          <a:pt x="24081" y="29565"/>
                          <a:pt x="24635" y="29676"/>
                          <a:pt x="25243" y="29936"/>
                        </a:cubicBezTo>
                        <a:cubicBezTo>
                          <a:pt x="26284" y="30389"/>
                          <a:pt x="27235" y="32720"/>
                          <a:pt x="24768" y="33738"/>
                        </a:cubicBezTo>
                        <a:cubicBezTo>
                          <a:pt x="24223" y="33965"/>
                          <a:pt x="23678" y="34063"/>
                          <a:pt x="23164" y="34063"/>
                        </a:cubicBezTo>
                        <a:cubicBezTo>
                          <a:pt x="21375" y="34063"/>
                          <a:pt x="19983" y="32875"/>
                          <a:pt x="20423" y="31837"/>
                        </a:cubicBezTo>
                        <a:cubicBezTo>
                          <a:pt x="20859" y="30809"/>
                          <a:pt x="21912" y="29565"/>
                          <a:pt x="23583" y="29565"/>
                        </a:cubicBezTo>
                        <a:close/>
                        <a:moveTo>
                          <a:pt x="35527" y="29565"/>
                        </a:moveTo>
                        <a:cubicBezTo>
                          <a:pt x="37198" y="29565"/>
                          <a:pt x="38251" y="30809"/>
                          <a:pt x="38687" y="31837"/>
                        </a:cubicBezTo>
                        <a:cubicBezTo>
                          <a:pt x="39126" y="32875"/>
                          <a:pt x="37748" y="34063"/>
                          <a:pt x="35954" y="34063"/>
                        </a:cubicBezTo>
                        <a:cubicBezTo>
                          <a:pt x="35440" y="34063"/>
                          <a:pt x="34891" y="33965"/>
                          <a:pt x="34341" y="33738"/>
                        </a:cubicBezTo>
                        <a:cubicBezTo>
                          <a:pt x="31897" y="32720"/>
                          <a:pt x="32825" y="30389"/>
                          <a:pt x="33866" y="29936"/>
                        </a:cubicBezTo>
                        <a:cubicBezTo>
                          <a:pt x="34475" y="29676"/>
                          <a:pt x="35028" y="29565"/>
                          <a:pt x="35527" y="29565"/>
                        </a:cubicBezTo>
                        <a:close/>
                        <a:moveTo>
                          <a:pt x="12445" y="0"/>
                        </a:moveTo>
                        <a:cubicBezTo>
                          <a:pt x="10787" y="0"/>
                          <a:pt x="9097" y="561"/>
                          <a:pt x="7545" y="1985"/>
                        </a:cubicBezTo>
                        <a:cubicBezTo>
                          <a:pt x="2295" y="6806"/>
                          <a:pt x="4558" y="12487"/>
                          <a:pt x="8360" y="15157"/>
                        </a:cubicBezTo>
                        <a:cubicBezTo>
                          <a:pt x="12615" y="18122"/>
                          <a:pt x="11506" y="22762"/>
                          <a:pt x="9039" y="23509"/>
                        </a:cubicBezTo>
                        <a:cubicBezTo>
                          <a:pt x="9039" y="23509"/>
                          <a:pt x="8906" y="23539"/>
                          <a:pt x="8684" y="23539"/>
                        </a:cubicBezTo>
                        <a:cubicBezTo>
                          <a:pt x="8269" y="23539"/>
                          <a:pt x="7542" y="23433"/>
                          <a:pt x="6776" y="22830"/>
                        </a:cubicBezTo>
                        <a:cubicBezTo>
                          <a:pt x="6402" y="22541"/>
                          <a:pt x="5781" y="22363"/>
                          <a:pt x="5081" y="22363"/>
                        </a:cubicBezTo>
                        <a:cubicBezTo>
                          <a:pt x="3749" y="22363"/>
                          <a:pt x="2131" y="23010"/>
                          <a:pt x="1389" y="24776"/>
                        </a:cubicBezTo>
                        <a:cubicBezTo>
                          <a:pt x="0" y="28160"/>
                          <a:pt x="1672" y="32608"/>
                          <a:pt x="6121" y="32608"/>
                        </a:cubicBezTo>
                        <a:cubicBezTo>
                          <a:pt x="6165" y="32608"/>
                          <a:pt x="6210" y="32608"/>
                          <a:pt x="6255" y="32607"/>
                        </a:cubicBezTo>
                        <a:cubicBezTo>
                          <a:pt x="10804" y="32516"/>
                          <a:pt x="10917" y="27560"/>
                          <a:pt x="10917" y="27560"/>
                        </a:cubicBezTo>
                        <a:cubicBezTo>
                          <a:pt x="10917" y="27560"/>
                          <a:pt x="11443" y="27456"/>
                          <a:pt x="12149" y="27456"/>
                        </a:cubicBezTo>
                        <a:cubicBezTo>
                          <a:pt x="13477" y="27456"/>
                          <a:pt x="15442" y="27823"/>
                          <a:pt x="15738" y="29936"/>
                        </a:cubicBezTo>
                        <a:cubicBezTo>
                          <a:pt x="16213" y="33150"/>
                          <a:pt x="17435" y="35368"/>
                          <a:pt x="20672" y="36364"/>
                        </a:cubicBezTo>
                        <a:cubicBezTo>
                          <a:pt x="21545" y="36634"/>
                          <a:pt x="22594" y="36776"/>
                          <a:pt x="23661" y="36776"/>
                        </a:cubicBezTo>
                        <a:cubicBezTo>
                          <a:pt x="26518" y="36776"/>
                          <a:pt x="29500" y="35757"/>
                          <a:pt x="29566" y="33467"/>
                        </a:cubicBezTo>
                        <a:cubicBezTo>
                          <a:pt x="29616" y="35760"/>
                          <a:pt x="32624" y="36766"/>
                          <a:pt x="35487" y="36766"/>
                        </a:cubicBezTo>
                        <a:cubicBezTo>
                          <a:pt x="36551" y="36766"/>
                          <a:pt x="37596" y="36627"/>
                          <a:pt x="38460" y="36364"/>
                        </a:cubicBezTo>
                        <a:cubicBezTo>
                          <a:pt x="41652" y="35390"/>
                          <a:pt x="42919" y="33150"/>
                          <a:pt x="43372" y="29936"/>
                        </a:cubicBezTo>
                        <a:cubicBezTo>
                          <a:pt x="43684" y="27823"/>
                          <a:pt x="45679" y="27461"/>
                          <a:pt x="47009" y="27461"/>
                        </a:cubicBezTo>
                        <a:cubicBezTo>
                          <a:pt x="47702" y="27461"/>
                          <a:pt x="48215" y="27560"/>
                          <a:pt x="48215" y="27560"/>
                        </a:cubicBezTo>
                        <a:cubicBezTo>
                          <a:pt x="48215" y="27560"/>
                          <a:pt x="48305" y="32516"/>
                          <a:pt x="52854" y="32607"/>
                        </a:cubicBezTo>
                        <a:cubicBezTo>
                          <a:pt x="52888" y="32607"/>
                          <a:pt x="52922" y="32607"/>
                          <a:pt x="52956" y="32607"/>
                        </a:cubicBezTo>
                        <a:cubicBezTo>
                          <a:pt x="57429" y="32607"/>
                          <a:pt x="59113" y="28168"/>
                          <a:pt x="57720" y="24776"/>
                        </a:cubicBezTo>
                        <a:cubicBezTo>
                          <a:pt x="56993" y="23010"/>
                          <a:pt x="55380" y="22363"/>
                          <a:pt x="54050" y="22363"/>
                        </a:cubicBezTo>
                        <a:cubicBezTo>
                          <a:pt x="53351" y="22363"/>
                          <a:pt x="52730" y="22541"/>
                          <a:pt x="52356" y="22830"/>
                        </a:cubicBezTo>
                        <a:cubicBezTo>
                          <a:pt x="51823" y="23287"/>
                          <a:pt x="51146" y="23535"/>
                          <a:pt x="50459" y="23535"/>
                        </a:cubicBezTo>
                        <a:cubicBezTo>
                          <a:pt x="50330" y="23535"/>
                          <a:pt x="50200" y="23527"/>
                          <a:pt x="50071" y="23509"/>
                        </a:cubicBezTo>
                        <a:cubicBezTo>
                          <a:pt x="47604" y="22762"/>
                          <a:pt x="46495" y="18122"/>
                          <a:pt x="50750" y="15157"/>
                        </a:cubicBezTo>
                        <a:cubicBezTo>
                          <a:pt x="54552" y="12487"/>
                          <a:pt x="56815" y="6806"/>
                          <a:pt x="51542" y="1985"/>
                        </a:cubicBezTo>
                        <a:cubicBezTo>
                          <a:pt x="49998" y="568"/>
                          <a:pt x="48313" y="10"/>
                          <a:pt x="46658" y="10"/>
                        </a:cubicBezTo>
                        <a:cubicBezTo>
                          <a:pt x="42999" y="10"/>
                          <a:pt x="39483" y="2738"/>
                          <a:pt x="37940" y="4950"/>
                        </a:cubicBezTo>
                        <a:cubicBezTo>
                          <a:pt x="36571" y="6934"/>
                          <a:pt x="34347" y="7314"/>
                          <a:pt x="32846" y="7314"/>
                        </a:cubicBezTo>
                        <a:cubicBezTo>
                          <a:pt x="31916" y="7314"/>
                          <a:pt x="31263" y="7168"/>
                          <a:pt x="31263" y="7168"/>
                        </a:cubicBezTo>
                        <a:lnTo>
                          <a:pt x="27823" y="7168"/>
                        </a:lnTo>
                        <a:cubicBezTo>
                          <a:pt x="27823" y="7168"/>
                          <a:pt x="27174" y="7314"/>
                          <a:pt x="26247" y="7314"/>
                        </a:cubicBezTo>
                        <a:cubicBezTo>
                          <a:pt x="24750" y="7314"/>
                          <a:pt x="22530" y="6934"/>
                          <a:pt x="21147" y="4950"/>
                        </a:cubicBezTo>
                        <a:cubicBezTo>
                          <a:pt x="19620" y="2738"/>
                          <a:pt x="16109" y="0"/>
                          <a:pt x="1244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666" name="Google Shape;2666;p62"/>
                <p:cNvSpPr/>
                <p:nvPr/>
              </p:nvSpPr>
              <p:spPr>
                <a:xfrm flipH="1">
                  <a:off x="5467292" y="778574"/>
                  <a:ext cx="148880" cy="10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0" h="5372" extrusionOk="0">
                      <a:moveTo>
                        <a:pt x="2111" y="0"/>
                      </a:moveTo>
                      <a:cubicBezTo>
                        <a:pt x="2060" y="0"/>
                        <a:pt x="2014" y="14"/>
                        <a:pt x="1976" y="52"/>
                      </a:cubicBezTo>
                      <a:cubicBezTo>
                        <a:pt x="1915" y="143"/>
                        <a:pt x="1915" y="235"/>
                        <a:pt x="1976" y="326"/>
                      </a:cubicBezTo>
                      <a:cubicBezTo>
                        <a:pt x="2006" y="417"/>
                        <a:pt x="2067" y="478"/>
                        <a:pt x="2158" y="508"/>
                      </a:cubicBezTo>
                      <a:cubicBezTo>
                        <a:pt x="2401" y="690"/>
                        <a:pt x="2705" y="812"/>
                        <a:pt x="2949" y="994"/>
                      </a:cubicBezTo>
                      <a:cubicBezTo>
                        <a:pt x="3222" y="1177"/>
                        <a:pt x="3405" y="1420"/>
                        <a:pt x="3465" y="1724"/>
                      </a:cubicBezTo>
                      <a:cubicBezTo>
                        <a:pt x="3465" y="2149"/>
                        <a:pt x="3253" y="2575"/>
                        <a:pt x="2857" y="2757"/>
                      </a:cubicBezTo>
                      <a:cubicBezTo>
                        <a:pt x="2462" y="2940"/>
                        <a:pt x="2067" y="3061"/>
                        <a:pt x="1672" y="3122"/>
                      </a:cubicBezTo>
                      <a:cubicBezTo>
                        <a:pt x="1064" y="3274"/>
                        <a:pt x="517" y="3517"/>
                        <a:pt x="0" y="3791"/>
                      </a:cubicBezTo>
                      <a:cubicBezTo>
                        <a:pt x="31" y="3973"/>
                        <a:pt x="243" y="3973"/>
                        <a:pt x="395" y="4034"/>
                      </a:cubicBezTo>
                      <a:cubicBezTo>
                        <a:pt x="547" y="4064"/>
                        <a:pt x="912" y="4034"/>
                        <a:pt x="1034" y="4156"/>
                      </a:cubicBezTo>
                      <a:cubicBezTo>
                        <a:pt x="1125" y="4277"/>
                        <a:pt x="942" y="4460"/>
                        <a:pt x="1034" y="4551"/>
                      </a:cubicBezTo>
                      <a:cubicBezTo>
                        <a:pt x="1155" y="4672"/>
                        <a:pt x="1490" y="4642"/>
                        <a:pt x="1702" y="4672"/>
                      </a:cubicBezTo>
                      <a:cubicBezTo>
                        <a:pt x="1885" y="4672"/>
                        <a:pt x="1702" y="4794"/>
                        <a:pt x="1854" y="4976"/>
                      </a:cubicBezTo>
                      <a:cubicBezTo>
                        <a:pt x="2000" y="5086"/>
                        <a:pt x="2179" y="5140"/>
                        <a:pt x="2358" y="5140"/>
                      </a:cubicBezTo>
                      <a:cubicBezTo>
                        <a:pt x="2477" y="5140"/>
                        <a:pt x="2596" y="5116"/>
                        <a:pt x="2705" y="5067"/>
                      </a:cubicBezTo>
                      <a:cubicBezTo>
                        <a:pt x="2705" y="5189"/>
                        <a:pt x="2888" y="5341"/>
                        <a:pt x="3009" y="5371"/>
                      </a:cubicBezTo>
                      <a:cubicBezTo>
                        <a:pt x="3253" y="5311"/>
                        <a:pt x="3526" y="5280"/>
                        <a:pt x="3769" y="5189"/>
                      </a:cubicBezTo>
                      <a:cubicBezTo>
                        <a:pt x="4225" y="5098"/>
                        <a:pt x="4681" y="4915"/>
                        <a:pt x="5076" y="4672"/>
                      </a:cubicBezTo>
                      <a:cubicBezTo>
                        <a:pt x="5350" y="4520"/>
                        <a:pt x="5623" y="4399"/>
                        <a:pt x="5927" y="4308"/>
                      </a:cubicBezTo>
                      <a:cubicBezTo>
                        <a:pt x="6012" y="4279"/>
                        <a:pt x="6103" y="4266"/>
                        <a:pt x="6194" y="4266"/>
                      </a:cubicBezTo>
                      <a:cubicBezTo>
                        <a:pt x="6399" y="4266"/>
                        <a:pt x="6611" y="4334"/>
                        <a:pt x="6778" y="4460"/>
                      </a:cubicBezTo>
                      <a:cubicBezTo>
                        <a:pt x="7052" y="3700"/>
                        <a:pt x="7356" y="2940"/>
                        <a:pt x="7660" y="2149"/>
                      </a:cubicBezTo>
                      <a:cubicBezTo>
                        <a:pt x="6687" y="1785"/>
                        <a:pt x="5563" y="1785"/>
                        <a:pt x="4742" y="1116"/>
                      </a:cubicBezTo>
                      <a:cubicBezTo>
                        <a:pt x="4499" y="903"/>
                        <a:pt x="4225" y="690"/>
                        <a:pt x="3921" y="508"/>
                      </a:cubicBezTo>
                      <a:cubicBezTo>
                        <a:pt x="3465" y="265"/>
                        <a:pt x="2918" y="356"/>
                        <a:pt x="2462" y="113"/>
                      </a:cubicBezTo>
                      <a:cubicBezTo>
                        <a:pt x="2357" y="71"/>
                        <a:pt x="2224" y="0"/>
                        <a:pt x="21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7" name="Google Shape;2667;p62"/>
                <p:cNvSpPr/>
                <p:nvPr/>
              </p:nvSpPr>
              <p:spPr>
                <a:xfrm flipH="1">
                  <a:off x="5311920" y="649013"/>
                  <a:ext cx="122894" cy="13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6901" extrusionOk="0">
                      <a:moveTo>
                        <a:pt x="2189" y="1"/>
                      </a:moveTo>
                      <a:cubicBezTo>
                        <a:pt x="1520" y="517"/>
                        <a:pt x="791" y="913"/>
                        <a:pt x="1" y="1217"/>
                      </a:cubicBezTo>
                      <a:lnTo>
                        <a:pt x="1369" y="6901"/>
                      </a:lnTo>
                      <a:cubicBezTo>
                        <a:pt x="2858" y="5746"/>
                        <a:pt x="4530" y="4834"/>
                        <a:pt x="6323" y="4195"/>
                      </a:cubicBezTo>
                      <a:cubicBezTo>
                        <a:pt x="4682" y="3040"/>
                        <a:pt x="3283" y="1612"/>
                        <a:pt x="2189" y="1"/>
                      </a:cubicBezTo>
                      <a:close/>
                    </a:path>
                  </a:pathLst>
                </a:custGeom>
                <a:solidFill>
                  <a:srgbClr val="D49C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8" name="Google Shape;2668;p62"/>
                <p:cNvSpPr/>
                <p:nvPr/>
              </p:nvSpPr>
              <p:spPr>
                <a:xfrm flipH="1">
                  <a:off x="5370403" y="564311"/>
                  <a:ext cx="148880" cy="160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0" h="8238" extrusionOk="0">
                      <a:moveTo>
                        <a:pt x="3976" y="1"/>
                      </a:moveTo>
                      <a:cubicBezTo>
                        <a:pt x="3018" y="1"/>
                        <a:pt x="2065" y="331"/>
                        <a:pt x="1307" y="954"/>
                      </a:cubicBezTo>
                      <a:cubicBezTo>
                        <a:pt x="821" y="1319"/>
                        <a:pt x="0" y="1562"/>
                        <a:pt x="31" y="2201"/>
                      </a:cubicBezTo>
                      <a:cubicBezTo>
                        <a:pt x="91" y="4024"/>
                        <a:pt x="730" y="3812"/>
                        <a:pt x="821" y="4237"/>
                      </a:cubicBezTo>
                      <a:cubicBezTo>
                        <a:pt x="912" y="4693"/>
                        <a:pt x="821" y="5088"/>
                        <a:pt x="1064" y="5514"/>
                      </a:cubicBezTo>
                      <a:cubicBezTo>
                        <a:pt x="1368" y="6152"/>
                        <a:pt x="2037" y="6821"/>
                        <a:pt x="3131" y="8128"/>
                      </a:cubicBezTo>
                      <a:cubicBezTo>
                        <a:pt x="3199" y="8206"/>
                        <a:pt x="3318" y="8237"/>
                        <a:pt x="3457" y="8237"/>
                      </a:cubicBezTo>
                      <a:cubicBezTo>
                        <a:pt x="3750" y="8237"/>
                        <a:pt x="4131" y="8099"/>
                        <a:pt x="4316" y="7976"/>
                      </a:cubicBezTo>
                      <a:cubicBezTo>
                        <a:pt x="4620" y="7854"/>
                        <a:pt x="4833" y="7611"/>
                        <a:pt x="4894" y="7307"/>
                      </a:cubicBezTo>
                      <a:cubicBezTo>
                        <a:pt x="5380" y="6152"/>
                        <a:pt x="5198" y="5514"/>
                        <a:pt x="5684" y="4693"/>
                      </a:cubicBezTo>
                      <a:cubicBezTo>
                        <a:pt x="6170" y="3872"/>
                        <a:pt x="7660" y="3903"/>
                        <a:pt x="7538" y="2930"/>
                      </a:cubicBezTo>
                      <a:cubicBezTo>
                        <a:pt x="7295" y="1593"/>
                        <a:pt x="6322" y="529"/>
                        <a:pt x="5015" y="134"/>
                      </a:cubicBezTo>
                      <a:cubicBezTo>
                        <a:pt x="4675" y="45"/>
                        <a:pt x="4325" y="1"/>
                        <a:pt x="3976" y="1"/>
                      </a:cubicBezTo>
                      <a:close/>
                    </a:path>
                  </a:pathLst>
                </a:custGeom>
                <a:solidFill>
                  <a:srgbClr val="D49C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9" name="Google Shape;2669;p62"/>
                <p:cNvSpPr/>
                <p:nvPr/>
              </p:nvSpPr>
              <p:spPr>
                <a:xfrm flipH="1">
                  <a:off x="5365680" y="539550"/>
                  <a:ext cx="186702" cy="130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6727" extrusionOk="0">
                      <a:moveTo>
                        <a:pt x="4889" y="1"/>
                      </a:moveTo>
                      <a:cubicBezTo>
                        <a:pt x="4572" y="1"/>
                        <a:pt x="4253" y="48"/>
                        <a:pt x="3952" y="131"/>
                      </a:cubicBezTo>
                      <a:cubicBezTo>
                        <a:pt x="3527" y="283"/>
                        <a:pt x="3101" y="435"/>
                        <a:pt x="2737" y="648"/>
                      </a:cubicBezTo>
                      <a:cubicBezTo>
                        <a:pt x="2524" y="678"/>
                        <a:pt x="2341" y="739"/>
                        <a:pt x="2189" y="830"/>
                      </a:cubicBezTo>
                      <a:cubicBezTo>
                        <a:pt x="1885" y="1013"/>
                        <a:pt x="1612" y="1225"/>
                        <a:pt x="1338" y="1438"/>
                      </a:cubicBezTo>
                      <a:cubicBezTo>
                        <a:pt x="1065" y="1681"/>
                        <a:pt x="761" y="1833"/>
                        <a:pt x="426" y="1894"/>
                      </a:cubicBezTo>
                      <a:cubicBezTo>
                        <a:pt x="305" y="1894"/>
                        <a:pt x="214" y="1925"/>
                        <a:pt x="153" y="1955"/>
                      </a:cubicBezTo>
                      <a:cubicBezTo>
                        <a:pt x="1" y="2076"/>
                        <a:pt x="1" y="2289"/>
                        <a:pt x="92" y="2441"/>
                      </a:cubicBezTo>
                      <a:cubicBezTo>
                        <a:pt x="214" y="2563"/>
                        <a:pt x="366" y="2654"/>
                        <a:pt x="518" y="2715"/>
                      </a:cubicBezTo>
                      <a:cubicBezTo>
                        <a:pt x="500" y="2750"/>
                        <a:pt x="472" y="2765"/>
                        <a:pt x="439" y="2765"/>
                      </a:cubicBezTo>
                      <a:cubicBezTo>
                        <a:pt x="416" y="2765"/>
                        <a:pt x="391" y="2758"/>
                        <a:pt x="366" y="2745"/>
                      </a:cubicBezTo>
                      <a:cubicBezTo>
                        <a:pt x="348" y="2736"/>
                        <a:pt x="330" y="2733"/>
                        <a:pt x="314" y="2733"/>
                      </a:cubicBezTo>
                      <a:cubicBezTo>
                        <a:pt x="275" y="2733"/>
                        <a:pt x="244" y="2754"/>
                        <a:pt x="244" y="2776"/>
                      </a:cubicBezTo>
                      <a:cubicBezTo>
                        <a:pt x="214" y="2806"/>
                        <a:pt x="214" y="2806"/>
                        <a:pt x="244" y="2836"/>
                      </a:cubicBezTo>
                      <a:cubicBezTo>
                        <a:pt x="426" y="3110"/>
                        <a:pt x="700" y="3292"/>
                        <a:pt x="1004" y="3383"/>
                      </a:cubicBezTo>
                      <a:cubicBezTo>
                        <a:pt x="1095" y="3475"/>
                        <a:pt x="1186" y="3535"/>
                        <a:pt x="1308" y="3566"/>
                      </a:cubicBezTo>
                      <a:cubicBezTo>
                        <a:pt x="1521" y="3627"/>
                        <a:pt x="1764" y="3657"/>
                        <a:pt x="1977" y="3657"/>
                      </a:cubicBezTo>
                      <a:cubicBezTo>
                        <a:pt x="2676" y="3657"/>
                        <a:pt x="3405" y="3596"/>
                        <a:pt x="4074" y="3444"/>
                      </a:cubicBezTo>
                      <a:lnTo>
                        <a:pt x="4074" y="3444"/>
                      </a:lnTo>
                      <a:cubicBezTo>
                        <a:pt x="4013" y="4113"/>
                        <a:pt x="4378" y="4782"/>
                        <a:pt x="5016" y="5086"/>
                      </a:cubicBezTo>
                      <a:cubicBezTo>
                        <a:pt x="5047" y="4934"/>
                        <a:pt x="5047" y="4751"/>
                        <a:pt x="5047" y="4569"/>
                      </a:cubicBezTo>
                      <a:cubicBezTo>
                        <a:pt x="5016" y="4447"/>
                        <a:pt x="4986" y="4295"/>
                        <a:pt x="4986" y="4174"/>
                      </a:cubicBezTo>
                      <a:cubicBezTo>
                        <a:pt x="5013" y="3905"/>
                        <a:pt x="5230" y="3707"/>
                        <a:pt x="5490" y="3707"/>
                      </a:cubicBezTo>
                      <a:cubicBezTo>
                        <a:pt x="5524" y="3707"/>
                        <a:pt x="5559" y="3711"/>
                        <a:pt x="5594" y="3718"/>
                      </a:cubicBezTo>
                      <a:cubicBezTo>
                        <a:pt x="5837" y="3779"/>
                        <a:pt x="6080" y="3991"/>
                        <a:pt x="6141" y="4235"/>
                      </a:cubicBezTo>
                      <a:cubicBezTo>
                        <a:pt x="6232" y="4569"/>
                        <a:pt x="6171" y="4903"/>
                        <a:pt x="6262" y="5207"/>
                      </a:cubicBezTo>
                      <a:cubicBezTo>
                        <a:pt x="6323" y="5359"/>
                        <a:pt x="6384" y="5542"/>
                        <a:pt x="6384" y="5724"/>
                      </a:cubicBezTo>
                      <a:cubicBezTo>
                        <a:pt x="6354" y="5815"/>
                        <a:pt x="6293" y="5906"/>
                        <a:pt x="6202" y="5967"/>
                      </a:cubicBezTo>
                      <a:cubicBezTo>
                        <a:pt x="6370" y="6111"/>
                        <a:pt x="6595" y="6199"/>
                        <a:pt x="6833" y="6199"/>
                      </a:cubicBezTo>
                      <a:cubicBezTo>
                        <a:pt x="6895" y="6199"/>
                        <a:pt x="6959" y="6193"/>
                        <a:pt x="7022" y="6180"/>
                      </a:cubicBezTo>
                      <a:cubicBezTo>
                        <a:pt x="7059" y="6172"/>
                        <a:pt x="7092" y="6168"/>
                        <a:pt x="7123" y="6168"/>
                      </a:cubicBezTo>
                      <a:cubicBezTo>
                        <a:pt x="7316" y="6168"/>
                        <a:pt x="7394" y="6322"/>
                        <a:pt x="7630" y="6453"/>
                      </a:cubicBezTo>
                      <a:cubicBezTo>
                        <a:pt x="7813" y="6545"/>
                        <a:pt x="7995" y="6636"/>
                        <a:pt x="8208" y="6727"/>
                      </a:cubicBezTo>
                      <a:cubicBezTo>
                        <a:pt x="8329" y="6727"/>
                        <a:pt x="8481" y="6697"/>
                        <a:pt x="8573" y="6605"/>
                      </a:cubicBezTo>
                      <a:cubicBezTo>
                        <a:pt x="8694" y="6484"/>
                        <a:pt x="8907" y="6423"/>
                        <a:pt x="8968" y="6301"/>
                      </a:cubicBezTo>
                      <a:cubicBezTo>
                        <a:pt x="9120" y="5967"/>
                        <a:pt x="9272" y="5633"/>
                        <a:pt x="9393" y="5298"/>
                      </a:cubicBezTo>
                      <a:cubicBezTo>
                        <a:pt x="9606" y="4478"/>
                        <a:pt x="9302" y="3718"/>
                        <a:pt x="8998" y="2958"/>
                      </a:cubicBezTo>
                      <a:cubicBezTo>
                        <a:pt x="8816" y="2472"/>
                        <a:pt x="8512" y="2016"/>
                        <a:pt x="8177" y="1621"/>
                      </a:cubicBezTo>
                      <a:cubicBezTo>
                        <a:pt x="8117" y="1469"/>
                        <a:pt x="8056" y="1286"/>
                        <a:pt x="7995" y="1134"/>
                      </a:cubicBezTo>
                      <a:cubicBezTo>
                        <a:pt x="7873" y="861"/>
                        <a:pt x="7691" y="617"/>
                        <a:pt x="7478" y="405"/>
                      </a:cubicBezTo>
                      <a:cubicBezTo>
                        <a:pt x="7303" y="229"/>
                        <a:pt x="7065" y="116"/>
                        <a:pt x="6816" y="116"/>
                      </a:cubicBezTo>
                      <a:cubicBezTo>
                        <a:pt x="6764" y="116"/>
                        <a:pt x="6711" y="121"/>
                        <a:pt x="6658" y="131"/>
                      </a:cubicBezTo>
                      <a:cubicBezTo>
                        <a:pt x="6475" y="162"/>
                        <a:pt x="6323" y="192"/>
                        <a:pt x="6171" y="222"/>
                      </a:cubicBezTo>
                      <a:cubicBezTo>
                        <a:pt x="5989" y="222"/>
                        <a:pt x="5837" y="162"/>
                        <a:pt x="5655" y="101"/>
                      </a:cubicBezTo>
                      <a:cubicBezTo>
                        <a:pt x="5408" y="32"/>
                        <a:pt x="5149" y="1"/>
                        <a:pt x="48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0" name="Google Shape;2670;p62"/>
                <p:cNvSpPr/>
                <p:nvPr/>
              </p:nvSpPr>
              <p:spPr>
                <a:xfrm flipH="1">
                  <a:off x="5433609" y="615253"/>
                  <a:ext cx="15374" cy="3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1896" extrusionOk="0">
                      <a:moveTo>
                        <a:pt x="269" y="1"/>
                      </a:moveTo>
                      <a:cubicBezTo>
                        <a:pt x="251" y="1"/>
                        <a:pt x="232" y="2"/>
                        <a:pt x="213" y="5"/>
                      </a:cubicBezTo>
                      <a:cubicBezTo>
                        <a:pt x="31" y="66"/>
                        <a:pt x="0" y="279"/>
                        <a:pt x="0" y="431"/>
                      </a:cubicBezTo>
                      <a:cubicBezTo>
                        <a:pt x="61" y="613"/>
                        <a:pt x="91" y="796"/>
                        <a:pt x="61" y="978"/>
                      </a:cubicBezTo>
                      <a:cubicBezTo>
                        <a:pt x="61" y="1039"/>
                        <a:pt x="31" y="1099"/>
                        <a:pt x="31" y="1160"/>
                      </a:cubicBezTo>
                      <a:cubicBezTo>
                        <a:pt x="31" y="1221"/>
                        <a:pt x="31" y="1282"/>
                        <a:pt x="91" y="1343"/>
                      </a:cubicBezTo>
                      <a:cubicBezTo>
                        <a:pt x="183" y="1403"/>
                        <a:pt x="365" y="1343"/>
                        <a:pt x="426" y="1434"/>
                      </a:cubicBezTo>
                      <a:cubicBezTo>
                        <a:pt x="487" y="1555"/>
                        <a:pt x="426" y="1616"/>
                        <a:pt x="426" y="1707"/>
                      </a:cubicBezTo>
                      <a:cubicBezTo>
                        <a:pt x="426" y="1813"/>
                        <a:pt x="540" y="1896"/>
                        <a:pt x="670" y="1896"/>
                      </a:cubicBezTo>
                      <a:cubicBezTo>
                        <a:pt x="690" y="1896"/>
                        <a:pt x="710" y="1894"/>
                        <a:pt x="730" y="1890"/>
                      </a:cubicBezTo>
                      <a:cubicBezTo>
                        <a:pt x="790" y="1707"/>
                        <a:pt x="790" y="1525"/>
                        <a:pt x="790" y="1373"/>
                      </a:cubicBezTo>
                      <a:cubicBezTo>
                        <a:pt x="760" y="1191"/>
                        <a:pt x="639" y="1039"/>
                        <a:pt x="456" y="978"/>
                      </a:cubicBezTo>
                      <a:cubicBezTo>
                        <a:pt x="365" y="978"/>
                        <a:pt x="243" y="978"/>
                        <a:pt x="213" y="887"/>
                      </a:cubicBezTo>
                      <a:cubicBezTo>
                        <a:pt x="213" y="826"/>
                        <a:pt x="274" y="765"/>
                        <a:pt x="335" y="735"/>
                      </a:cubicBezTo>
                      <a:cubicBezTo>
                        <a:pt x="487" y="644"/>
                        <a:pt x="578" y="461"/>
                        <a:pt x="578" y="279"/>
                      </a:cubicBezTo>
                      <a:cubicBezTo>
                        <a:pt x="578" y="115"/>
                        <a:pt x="431" y="1"/>
                        <a:pt x="269" y="1"/>
                      </a:cubicBezTo>
                      <a:close/>
                    </a:path>
                  </a:pathLst>
                </a:custGeom>
                <a:solidFill>
                  <a:srgbClr val="C68E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1" name="Google Shape;2671;p62"/>
                <p:cNvSpPr/>
                <p:nvPr/>
              </p:nvSpPr>
              <p:spPr>
                <a:xfrm flipH="1">
                  <a:off x="5077969" y="1888447"/>
                  <a:ext cx="143574" cy="86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7" h="4439" extrusionOk="0">
                      <a:moveTo>
                        <a:pt x="3891" y="1"/>
                      </a:moveTo>
                      <a:cubicBezTo>
                        <a:pt x="3861" y="791"/>
                        <a:pt x="3496" y="1520"/>
                        <a:pt x="2888" y="2007"/>
                      </a:cubicBezTo>
                      <a:cubicBezTo>
                        <a:pt x="2341" y="2311"/>
                        <a:pt x="1763" y="2554"/>
                        <a:pt x="1156" y="2736"/>
                      </a:cubicBezTo>
                      <a:cubicBezTo>
                        <a:pt x="821" y="2858"/>
                        <a:pt x="517" y="3071"/>
                        <a:pt x="274" y="3344"/>
                      </a:cubicBezTo>
                      <a:cubicBezTo>
                        <a:pt x="31" y="3618"/>
                        <a:pt x="1" y="4013"/>
                        <a:pt x="183" y="4347"/>
                      </a:cubicBezTo>
                      <a:cubicBezTo>
                        <a:pt x="1034" y="4408"/>
                        <a:pt x="1885" y="4408"/>
                        <a:pt x="2736" y="4438"/>
                      </a:cubicBezTo>
                      <a:cubicBezTo>
                        <a:pt x="2919" y="4438"/>
                        <a:pt x="3131" y="4438"/>
                        <a:pt x="3314" y="4378"/>
                      </a:cubicBezTo>
                      <a:cubicBezTo>
                        <a:pt x="3847" y="4237"/>
                        <a:pt x="4303" y="3915"/>
                        <a:pt x="4825" y="3915"/>
                      </a:cubicBezTo>
                      <a:cubicBezTo>
                        <a:pt x="4868" y="3915"/>
                        <a:pt x="4911" y="3917"/>
                        <a:pt x="4955" y="3922"/>
                      </a:cubicBezTo>
                      <a:cubicBezTo>
                        <a:pt x="4985" y="4165"/>
                        <a:pt x="4985" y="4074"/>
                        <a:pt x="5046" y="4286"/>
                      </a:cubicBezTo>
                      <a:cubicBezTo>
                        <a:pt x="5145" y="4290"/>
                        <a:pt x="5244" y="4292"/>
                        <a:pt x="5343" y="4292"/>
                      </a:cubicBezTo>
                      <a:cubicBezTo>
                        <a:pt x="6034" y="4292"/>
                        <a:pt x="6722" y="4199"/>
                        <a:pt x="7387" y="4013"/>
                      </a:cubicBezTo>
                      <a:cubicBezTo>
                        <a:pt x="7387" y="2736"/>
                        <a:pt x="7052" y="1612"/>
                        <a:pt x="6992" y="1"/>
                      </a:cubicBezTo>
                      <a:cubicBezTo>
                        <a:pt x="6590" y="98"/>
                        <a:pt x="6179" y="132"/>
                        <a:pt x="5765" y="132"/>
                      </a:cubicBezTo>
                      <a:cubicBezTo>
                        <a:pt x="5142" y="132"/>
                        <a:pt x="4511" y="55"/>
                        <a:pt x="38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2" name="Google Shape;2672;p62"/>
                <p:cNvSpPr/>
                <p:nvPr/>
              </p:nvSpPr>
              <p:spPr>
                <a:xfrm flipH="1">
                  <a:off x="5060827" y="1122824"/>
                  <a:ext cx="225108" cy="794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40857" extrusionOk="0">
                      <a:moveTo>
                        <a:pt x="10274" y="0"/>
                      </a:moveTo>
                      <a:lnTo>
                        <a:pt x="1003" y="1550"/>
                      </a:lnTo>
                      <a:cubicBezTo>
                        <a:pt x="0" y="15806"/>
                        <a:pt x="4742" y="27234"/>
                        <a:pt x="6414" y="40669"/>
                      </a:cubicBezTo>
                      <a:cubicBezTo>
                        <a:pt x="6777" y="40669"/>
                        <a:pt x="7786" y="40857"/>
                        <a:pt x="8704" y="40857"/>
                      </a:cubicBezTo>
                      <a:cubicBezTo>
                        <a:pt x="9706" y="40857"/>
                        <a:pt x="10601" y="40633"/>
                        <a:pt x="10426" y="39697"/>
                      </a:cubicBezTo>
                      <a:cubicBezTo>
                        <a:pt x="11581" y="24985"/>
                        <a:pt x="6475" y="17903"/>
                        <a:pt x="10578" y="3799"/>
                      </a:cubicBezTo>
                      <a:cubicBezTo>
                        <a:pt x="10882" y="2827"/>
                        <a:pt x="11216" y="1550"/>
                        <a:pt x="102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3" name="Google Shape;2673;p62"/>
                <p:cNvSpPr/>
                <p:nvPr/>
              </p:nvSpPr>
              <p:spPr>
                <a:xfrm flipH="1">
                  <a:off x="5212078" y="1919175"/>
                  <a:ext cx="151251" cy="80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2" h="4147" extrusionOk="0">
                      <a:moveTo>
                        <a:pt x="7265" y="0"/>
                      </a:moveTo>
                      <a:cubicBezTo>
                        <a:pt x="6479" y="157"/>
                        <a:pt x="5660" y="248"/>
                        <a:pt x="4845" y="248"/>
                      </a:cubicBezTo>
                      <a:cubicBezTo>
                        <a:pt x="4557" y="248"/>
                        <a:pt x="4268" y="237"/>
                        <a:pt x="3982" y="213"/>
                      </a:cubicBezTo>
                      <a:lnTo>
                        <a:pt x="3982" y="213"/>
                      </a:lnTo>
                      <a:cubicBezTo>
                        <a:pt x="4043" y="851"/>
                        <a:pt x="3587" y="1398"/>
                        <a:pt x="3040" y="1733"/>
                      </a:cubicBezTo>
                      <a:cubicBezTo>
                        <a:pt x="2463" y="2037"/>
                        <a:pt x="1855" y="2280"/>
                        <a:pt x="1216" y="2462"/>
                      </a:cubicBezTo>
                      <a:cubicBezTo>
                        <a:pt x="882" y="2584"/>
                        <a:pt x="548" y="2766"/>
                        <a:pt x="305" y="3070"/>
                      </a:cubicBezTo>
                      <a:cubicBezTo>
                        <a:pt x="31" y="3344"/>
                        <a:pt x="1" y="3739"/>
                        <a:pt x="213" y="4073"/>
                      </a:cubicBezTo>
                      <a:cubicBezTo>
                        <a:pt x="1095" y="4104"/>
                        <a:pt x="1976" y="4134"/>
                        <a:pt x="2858" y="4134"/>
                      </a:cubicBezTo>
                      <a:cubicBezTo>
                        <a:pt x="2920" y="4143"/>
                        <a:pt x="2982" y="4147"/>
                        <a:pt x="3044" y="4147"/>
                      </a:cubicBezTo>
                      <a:cubicBezTo>
                        <a:pt x="3193" y="4147"/>
                        <a:pt x="3337" y="4125"/>
                        <a:pt x="3466" y="4104"/>
                      </a:cubicBezTo>
                      <a:cubicBezTo>
                        <a:pt x="4074" y="3930"/>
                        <a:pt x="4544" y="3646"/>
                        <a:pt x="5113" y="3646"/>
                      </a:cubicBezTo>
                      <a:cubicBezTo>
                        <a:pt x="5141" y="3646"/>
                        <a:pt x="5170" y="3646"/>
                        <a:pt x="5198" y="3648"/>
                      </a:cubicBezTo>
                      <a:cubicBezTo>
                        <a:pt x="5259" y="3891"/>
                        <a:pt x="5259" y="3769"/>
                        <a:pt x="5289" y="4012"/>
                      </a:cubicBezTo>
                      <a:cubicBezTo>
                        <a:pt x="6141" y="4012"/>
                        <a:pt x="6961" y="3921"/>
                        <a:pt x="7782" y="3709"/>
                      </a:cubicBezTo>
                      <a:cubicBezTo>
                        <a:pt x="7782" y="2462"/>
                        <a:pt x="7600" y="1186"/>
                        <a:pt x="7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4" name="Google Shape;2674;p62"/>
                <p:cNvSpPr/>
                <p:nvPr/>
              </p:nvSpPr>
              <p:spPr>
                <a:xfrm flipH="1">
                  <a:off x="5110466" y="1122824"/>
                  <a:ext cx="225691" cy="83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2" h="42909" extrusionOk="0">
                      <a:moveTo>
                        <a:pt x="9971" y="0"/>
                      </a:moveTo>
                      <a:lnTo>
                        <a:pt x="700" y="1550"/>
                      </a:lnTo>
                      <a:cubicBezTo>
                        <a:pt x="1" y="15198"/>
                        <a:pt x="487" y="28876"/>
                        <a:pt x="2189" y="42432"/>
                      </a:cubicBezTo>
                      <a:cubicBezTo>
                        <a:pt x="2631" y="42450"/>
                        <a:pt x="3811" y="42909"/>
                        <a:pt x="4788" y="42909"/>
                      </a:cubicBezTo>
                      <a:cubicBezTo>
                        <a:pt x="5493" y="42909"/>
                        <a:pt x="6092" y="42670"/>
                        <a:pt x="6232" y="41855"/>
                      </a:cubicBezTo>
                      <a:cubicBezTo>
                        <a:pt x="7265" y="34195"/>
                        <a:pt x="6353" y="26171"/>
                        <a:pt x="7113" y="18754"/>
                      </a:cubicBezTo>
                      <a:cubicBezTo>
                        <a:pt x="7721" y="12553"/>
                        <a:pt x="11612" y="4772"/>
                        <a:pt x="99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5" name="Google Shape;2675;p62"/>
                <p:cNvSpPr/>
                <p:nvPr/>
              </p:nvSpPr>
              <p:spPr>
                <a:xfrm flipH="1">
                  <a:off x="5065569" y="716767"/>
                  <a:ext cx="393462" cy="53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4" h="27306" extrusionOk="0">
                      <a:moveTo>
                        <a:pt x="6260" y="1"/>
                      </a:moveTo>
                      <a:cubicBezTo>
                        <a:pt x="3917" y="1"/>
                        <a:pt x="1727" y="1410"/>
                        <a:pt x="821" y="3688"/>
                      </a:cubicBezTo>
                      <a:cubicBezTo>
                        <a:pt x="0" y="5694"/>
                        <a:pt x="335" y="8004"/>
                        <a:pt x="1156" y="10010"/>
                      </a:cubicBezTo>
                      <a:cubicBezTo>
                        <a:pt x="1946" y="12047"/>
                        <a:pt x="3010" y="13962"/>
                        <a:pt x="4317" y="15694"/>
                      </a:cubicBezTo>
                      <a:cubicBezTo>
                        <a:pt x="7295" y="19494"/>
                        <a:pt x="5836" y="25147"/>
                        <a:pt x="5806" y="27305"/>
                      </a:cubicBezTo>
                      <a:cubicBezTo>
                        <a:pt x="10761" y="26880"/>
                        <a:pt x="15320" y="22625"/>
                        <a:pt x="20244" y="22199"/>
                      </a:cubicBezTo>
                      <a:cubicBezTo>
                        <a:pt x="17934" y="17670"/>
                        <a:pt x="16475" y="11530"/>
                        <a:pt x="14165" y="7032"/>
                      </a:cubicBezTo>
                      <a:cubicBezTo>
                        <a:pt x="13496" y="5603"/>
                        <a:pt x="12675" y="4266"/>
                        <a:pt x="11733" y="2989"/>
                      </a:cubicBezTo>
                      <a:cubicBezTo>
                        <a:pt x="10791" y="1712"/>
                        <a:pt x="9484" y="770"/>
                        <a:pt x="7964" y="253"/>
                      </a:cubicBezTo>
                      <a:cubicBezTo>
                        <a:pt x="7398" y="82"/>
                        <a:pt x="6824" y="1"/>
                        <a:pt x="626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6" name="Google Shape;2676;p62"/>
                <p:cNvSpPr/>
                <p:nvPr/>
              </p:nvSpPr>
              <p:spPr>
                <a:xfrm flipH="1">
                  <a:off x="5290638" y="693172"/>
                  <a:ext cx="154808" cy="8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" h="4143" extrusionOk="0">
                      <a:moveTo>
                        <a:pt x="4891" y="0"/>
                      </a:moveTo>
                      <a:cubicBezTo>
                        <a:pt x="4822" y="0"/>
                        <a:pt x="4752" y="3"/>
                        <a:pt x="4682" y="8"/>
                      </a:cubicBezTo>
                      <a:cubicBezTo>
                        <a:pt x="4286" y="69"/>
                        <a:pt x="3922" y="191"/>
                        <a:pt x="3557" y="373"/>
                      </a:cubicBezTo>
                      <a:cubicBezTo>
                        <a:pt x="2250" y="1103"/>
                        <a:pt x="1034" y="2015"/>
                        <a:pt x="1" y="3078"/>
                      </a:cubicBezTo>
                      <a:cubicBezTo>
                        <a:pt x="244" y="3413"/>
                        <a:pt x="487" y="3777"/>
                        <a:pt x="700" y="4142"/>
                      </a:cubicBezTo>
                      <a:cubicBezTo>
                        <a:pt x="2376" y="2720"/>
                        <a:pt x="4498" y="1955"/>
                        <a:pt x="6676" y="1955"/>
                      </a:cubicBezTo>
                      <a:cubicBezTo>
                        <a:pt x="7104" y="1955"/>
                        <a:pt x="7535" y="1985"/>
                        <a:pt x="7964" y="2045"/>
                      </a:cubicBezTo>
                      <a:cubicBezTo>
                        <a:pt x="7630" y="1559"/>
                        <a:pt x="7204" y="1103"/>
                        <a:pt x="6748" y="708"/>
                      </a:cubicBezTo>
                      <a:cubicBezTo>
                        <a:pt x="6224" y="266"/>
                        <a:pt x="5575" y="0"/>
                        <a:pt x="48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7" name="Google Shape;2677;p62"/>
                <p:cNvSpPr/>
                <p:nvPr/>
              </p:nvSpPr>
              <p:spPr>
                <a:xfrm flipH="1">
                  <a:off x="5622061" y="865765"/>
                  <a:ext cx="91602" cy="8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23" extrusionOk="0">
                      <a:moveTo>
                        <a:pt x="3204" y="1"/>
                      </a:moveTo>
                      <a:cubicBezTo>
                        <a:pt x="3140" y="1"/>
                        <a:pt x="3075" y="10"/>
                        <a:pt x="3010" y="30"/>
                      </a:cubicBezTo>
                      <a:cubicBezTo>
                        <a:pt x="2007" y="334"/>
                        <a:pt x="1034" y="790"/>
                        <a:pt x="153" y="1398"/>
                      </a:cubicBezTo>
                      <a:cubicBezTo>
                        <a:pt x="92" y="1428"/>
                        <a:pt x="31" y="1489"/>
                        <a:pt x="1" y="1580"/>
                      </a:cubicBezTo>
                      <a:cubicBezTo>
                        <a:pt x="1" y="1641"/>
                        <a:pt x="31" y="1702"/>
                        <a:pt x="62" y="1763"/>
                      </a:cubicBezTo>
                      <a:cubicBezTo>
                        <a:pt x="214" y="2127"/>
                        <a:pt x="396" y="2522"/>
                        <a:pt x="548" y="2887"/>
                      </a:cubicBezTo>
                      <a:cubicBezTo>
                        <a:pt x="700" y="3313"/>
                        <a:pt x="974" y="3708"/>
                        <a:pt x="1308" y="4042"/>
                      </a:cubicBezTo>
                      <a:cubicBezTo>
                        <a:pt x="1648" y="4292"/>
                        <a:pt x="2056" y="4423"/>
                        <a:pt x="2468" y="4423"/>
                      </a:cubicBezTo>
                      <a:cubicBezTo>
                        <a:pt x="2609" y="4423"/>
                        <a:pt x="2750" y="4407"/>
                        <a:pt x="2889" y="4377"/>
                      </a:cubicBezTo>
                      <a:cubicBezTo>
                        <a:pt x="3436" y="4255"/>
                        <a:pt x="3983" y="4042"/>
                        <a:pt x="4469" y="3769"/>
                      </a:cubicBezTo>
                      <a:cubicBezTo>
                        <a:pt x="4560" y="3738"/>
                        <a:pt x="4712" y="3647"/>
                        <a:pt x="4682" y="3495"/>
                      </a:cubicBezTo>
                      <a:cubicBezTo>
                        <a:pt x="4682" y="3434"/>
                        <a:pt x="4682" y="3374"/>
                        <a:pt x="4621" y="3313"/>
                      </a:cubicBezTo>
                      <a:cubicBezTo>
                        <a:pt x="4196" y="2462"/>
                        <a:pt x="3922" y="1519"/>
                        <a:pt x="3861" y="577"/>
                      </a:cubicBezTo>
                      <a:cubicBezTo>
                        <a:pt x="3836" y="246"/>
                        <a:pt x="3534" y="1"/>
                        <a:pt x="32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8" name="Google Shape;2678;p62"/>
                <p:cNvSpPr/>
                <p:nvPr/>
              </p:nvSpPr>
              <p:spPr>
                <a:xfrm flipH="1">
                  <a:off x="5306012" y="749381"/>
                  <a:ext cx="371597" cy="252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9" h="13016" extrusionOk="0">
                      <a:moveTo>
                        <a:pt x="15790" y="1"/>
                      </a:moveTo>
                      <a:cubicBezTo>
                        <a:pt x="15202" y="1"/>
                        <a:pt x="14644" y="182"/>
                        <a:pt x="14164" y="521"/>
                      </a:cubicBezTo>
                      <a:cubicBezTo>
                        <a:pt x="12280" y="1645"/>
                        <a:pt x="10943" y="3408"/>
                        <a:pt x="9484" y="5019"/>
                      </a:cubicBezTo>
                      <a:cubicBezTo>
                        <a:pt x="7994" y="6600"/>
                        <a:pt x="6231" y="8120"/>
                        <a:pt x="4073" y="8363"/>
                      </a:cubicBezTo>
                      <a:cubicBezTo>
                        <a:pt x="3465" y="8424"/>
                        <a:pt x="2857" y="8393"/>
                        <a:pt x="2249" y="8454"/>
                      </a:cubicBezTo>
                      <a:cubicBezTo>
                        <a:pt x="1641" y="8484"/>
                        <a:pt x="1064" y="8728"/>
                        <a:pt x="608" y="9123"/>
                      </a:cubicBezTo>
                      <a:cubicBezTo>
                        <a:pt x="122" y="9548"/>
                        <a:pt x="0" y="10217"/>
                        <a:pt x="274" y="10764"/>
                      </a:cubicBezTo>
                      <a:cubicBezTo>
                        <a:pt x="699" y="11524"/>
                        <a:pt x="1763" y="11494"/>
                        <a:pt x="2584" y="11706"/>
                      </a:cubicBezTo>
                      <a:cubicBezTo>
                        <a:pt x="3860" y="11980"/>
                        <a:pt x="4955" y="12953"/>
                        <a:pt x="6262" y="13013"/>
                      </a:cubicBezTo>
                      <a:cubicBezTo>
                        <a:pt x="6295" y="13015"/>
                        <a:pt x="6328" y="13015"/>
                        <a:pt x="6361" y="13015"/>
                      </a:cubicBezTo>
                      <a:cubicBezTo>
                        <a:pt x="7175" y="13015"/>
                        <a:pt x="7934" y="12665"/>
                        <a:pt x="8693" y="12314"/>
                      </a:cubicBezTo>
                      <a:cubicBezTo>
                        <a:pt x="10943" y="11250"/>
                        <a:pt x="13192" y="10217"/>
                        <a:pt x="15380" y="9001"/>
                      </a:cubicBezTo>
                      <a:cubicBezTo>
                        <a:pt x="16596" y="8302"/>
                        <a:pt x="17842" y="7512"/>
                        <a:pt x="18450" y="6266"/>
                      </a:cubicBezTo>
                      <a:cubicBezTo>
                        <a:pt x="19119" y="4867"/>
                        <a:pt x="18876" y="3135"/>
                        <a:pt x="18116" y="1767"/>
                      </a:cubicBezTo>
                      <a:cubicBezTo>
                        <a:pt x="17660" y="885"/>
                        <a:pt x="16900" y="65"/>
                        <a:pt x="15927" y="4"/>
                      </a:cubicBezTo>
                      <a:cubicBezTo>
                        <a:pt x="15882" y="2"/>
                        <a:pt x="15836" y="1"/>
                        <a:pt x="157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53"/>
          <p:cNvSpPr txBox="1">
            <a:spLocks noGrp="1"/>
          </p:cNvSpPr>
          <p:nvPr>
            <p:ph type="title"/>
          </p:nvPr>
        </p:nvSpPr>
        <p:spPr>
          <a:xfrm>
            <a:off x="66959" y="525455"/>
            <a:ext cx="7162383" cy="10381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pathophysiology</a:t>
            </a:r>
            <a:endParaRPr sz="4000" dirty="0"/>
          </a:p>
        </p:txBody>
      </p:sp>
      <p:sp>
        <p:nvSpPr>
          <p:cNvPr id="1648" name="Google Shape;1648;p53"/>
          <p:cNvSpPr txBox="1">
            <a:spLocks noGrp="1"/>
          </p:cNvSpPr>
          <p:nvPr>
            <p:ph type="subTitle" idx="1"/>
          </p:nvPr>
        </p:nvSpPr>
        <p:spPr>
          <a:xfrm flipH="1">
            <a:off x="61744" y="1415493"/>
            <a:ext cx="5046702" cy="36209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 completely understood, but several factors play a role in the development of the disease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/>
              <a:t>Autoimmunologic component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6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/>
              <a:t> Inflammatory synthesis of extracellular matrix: fibroblast proliferation and increased synthesis of normal collagen leading to fibrosis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/>
              <a:t> Non-inflammatory vasculopathy: underlying mechanism of many of the more severe disease features, e.g., CAD, pulmonary artery hypertension, and renal crisis</a:t>
            </a:r>
            <a:endParaRPr sz="1600" dirty="0"/>
          </a:p>
        </p:txBody>
      </p:sp>
      <p:grpSp>
        <p:nvGrpSpPr>
          <p:cNvPr id="1649" name="Google Shape;1649;p53"/>
          <p:cNvGrpSpPr/>
          <p:nvPr/>
        </p:nvGrpSpPr>
        <p:grpSpPr>
          <a:xfrm>
            <a:off x="4675897" y="648390"/>
            <a:ext cx="4812107" cy="4065178"/>
            <a:chOff x="4095325" y="539533"/>
            <a:chExt cx="4812107" cy="4065178"/>
          </a:xfrm>
        </p:grpSpPr>
        <p:grpSp>
          <p:nvGrpSpPr>
            <p:cNvPr id="1650" name="Google Shape;1650;p53"/>
            <p:cNvGrpSpPr/>
            <p:nvPr/>
          </p:nvGrpSpPr>
          <p:grpSpPr>
            <a:xfrm>
              <a:off x="4894805" y="539587"/>
              <a:ext cx="735983" cy="3607193"/>
              <a:chOff x="4894805" y="539587"/>
              <a:chExt cx="735983" cy="3607193"/>
            </a:xfrm>
          </p:grpSpPr>
          <p:grpSp>
            <p:nvGrpSpPr>
              <p:cNvPr id="1651" name="Google Shape;1651;p53"/>
              <p:cNvGrpSpPr/>
              <p:nvPr/>
            </p:nvGrpSpPr>
            <p:grpSpPr>
              <a:xfrm flipH="1">
                <a:off x="4894805" y="2024294"/>
                <a:ext cx="709925" cy="2122485"/>
                <a:chOff x="1852175" y="355925"/>
                <a:chExt cx="596075" cy="1782403"/>
              </a:xfrm>
            </p:grpSpPr>
            <p:sp>
              <p:nvSpPr>
                <p:cNvPr id="1652" name="Google Shape;1652;p53"/>
                <p:cNvSpPr/>
                <p:nvPr/>
              </p:nvSpPr>
              <p:spPr>
                <a:xfrm>
                  <a:off x="2124766" y="387951"/>
                  <a:ext cx="25775" cy="1750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48808" extrusionOk="0">
                      <a:moveTo>
                        <a:pt x="1" y="1"/>
                      </a:moveTo>
                      <a:lnTo>
                        <a:pt x="1" y="48807"/>
                      </a:lnTo>
                      <a:lnTo>
                        <a:pt x="1031" y="48807"/>
                      </a:lnTo>
                      <a:lnTo>
                        <a:pt x="10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53"/>
                <p:cNvSpPr/>
                <p:nvPr/>
              </p:nvSpPr>
              <p:spPr>
                <a:xfrm>
                  <a:off x="2287164" y="387951"/>
                  <a:ext cx="26100" cy="1750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48808" extrusionOk="0">
                      <a:moveTo>
                        <a:pt x="0" y="1"/>
                      </a:moveTo>
                      <a:lnTo>
                        <a:pt x="0" y="48807"/>
                      </a:lnTo>
                      <a:lnTo>
                        <a:pt x="1043" y="48807"/>
                      </a:lnTo>
                      <a:lnTo>
                        <a:pt x="10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53"/>
                <p:cNvSpPr/>
                <p:nvPr/>
              </p:nvSpPr>
              <p:spPr>
                <a:xfrm>
                  <a:off x="1852175" y="364200"/>
                  <a:ext cx="571975" cy="4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79" h="1941" extrusionOk="0">
                      <a:moveTo>
                        <a:pt x="0" y="0"/>
                      </a:moveTo>
                      <a:lnTo>
                        <a:pt x="0" y="1941"/>
                      </a:lnTo>
                      <a:lnTo>
                        <a:pt x="22879" y="1941"/>
                      </a:lnTo>
                      <a:lnTo>
                        <a:pt x="2287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53"/>
                <p:cNvSpPr/>
                <p:nvPr/>
              </p:nvSpPr>
              <p:spPr>
                <a:xfrm>
                  <a:off x="2343925" y="355925"/>
                  <a:ext cx="104325" cy="6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3" h="2510" extrusionOk="0">
                      <a:moveTo>
                        <a:pt x="397" y="1"/>
                      </a:moveTo>
                      <a:cubicBezTo>
                        <a:pt x="172" y="1"/>
                        <a:pt x="1" y="173"/>
                        <a:pt x="1" y="397"/>
                      </a:cubicBezTo>
                      <a:lnTo>
                        <a:pt x="1" y="2126"/>
                      </a:lnTo>
                      <a:cubicBezTo>
                        <a:pt x="1" y="2338"/>
                        <a:pt x="172" y="2509"/>
                        <a:pt x="397" y="2509"/>
                      </a:cubicBezTo>
                      <a:lnTo>
                        <a:pt x="3776" y="2509"/>
                      </a:lnTo>
                      <a:cubicBezTo>
                        <a:pt x="3988" y="2509"/>
                        <a:pt x="4173" y="2338"/>
                        <a:pt x="4173" y="2126"/>
                      </a:cubicBezTo>
                      <a:lnTo>
                        <a:pt x="4173" y="397"/>
                      </a:lnTo>
                      <a:cubicBezTo>
                        <a:pt x="4173" y="173"/>
                        <a:pt x="3988" y="1"/>
                        <a:pt x="3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6" name="Google Shape;1656;p53"/>
              <p:cNvGrpSpPr/>
              <p:nvPr/>
            </p:nvGrpSpPr>
            <p:grpSpPr>
              <a:xfrm flipH="1">
                <a:off x="4933454" y="539587"/>
                <a:ext cx="697334" cy="1512085"/>
                <a:chOff x="7462346" y="2305026"/>
                <a:chExt cx="1036158" cy="2247117"/>
              </a:xfrm>
            </p:grpSpPr>
            <p:grpSp>
              <p:nvGrpSpPr>
                <p:cNvPr id="1657" name="Google Shape;1657;p53"/>
                <p:cNvGrpSpPr/>
                <p:nvPr/>
              </p:nvGrpSpPr>
              <p:grpSpPr>
                <a:xfrm>
                  <a:off x="7547146" y="2305026"/>
                  <a:ext cx="390379" cy="281063"/>
                  <a:chOff x="2101275" y="2302575"/>
                  <a:chExt cx="354021" cy="254909"/>
                </a:xfrm>
              </p:grpSpPr>
              <p:sp>
                <p:nvSpPr>
                  <p:cNvPr id="1658" name="Google Shape;1658;p53"/>
                  <p:cNvSpPr/>
                  <p:nvPr/>
                </p:nvSpPr>
                <p:spPr>
                  <a:xfrm>
                    <a:off x="2101275" y="2302575"/>
                    <a:ext cx="354021" cy="25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53" h="8967" extrusionOk="0">
                        <a:moveTo>
                          <a:pt x="13223" y="0"/>
                        </a:moveTo>
                        <a:lnTo>
                          <a:pt x="0" y="31"/>
                        </a:lnTo>
                        <a:lnTo>
                          <a:pt x="0" y="8967"/>
                        </a:lnTo>
                        <a:lnTo>
                          <a:pt x="13253" y="8936"/>
                        </a:lnTo>
                        <a:lnTo>
                          <a:pt x="13223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659" name="Google Shape;1659;p53"/>
                  <p:cNvGrpSpPr/>
                  <p:nvPr/>
                </p:nvGrpSpPr>
                <p:grpSpPr>
                  <a:xfrm>
                    <a:off x="2138615" y="2331363"/>
                    <a:ext cx="279364" cy="197325"/>
                    <a:chOff x="2159732" y="2334988"/>
                    <a:chExt cx="279364" cy="197325"/>
                  </a:xfrm>
                </p:grpSpPr>
                <p:sp>
                  <p:nvSpPr>
                    <p:cNvPr id="1660" name="Google Shape;1660;p53"/>
                    <p:cNvSpPr/>
                    <p:nvPr/>
                  </p:nvSpPr>
                  <p:spPr>
                    <a:xfrm>
                      <a:off x="2301020" y="2334988"/>
                      <a:ext cx="138077" cy="197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69" h="7387" extrusionOk="0">
                          <a:moveTo>
                            <a:pt x="4773" y="396"/>
                          </a:moveTo>
                          <a:lnTo>
                            <a:pt x="4773" y="6991"/>
                          </a:lnTo>
                          <a:lnTo>
                            <a:pt x="396" y="6991"/>
                          </a:lnTo>
                          <a:lnTo>
                            <a:pt x="396" y="396"/>
                          </a:lnTo>
                          <a:close/>
                          <a:moveTo>
                            <a:pt x="1" y="0"/>
                          </a:moveTo>
                          <a:lnTo>
                            <a:pt x="1" y="7387"/>
                          </a:lnTo>
                          <a:lnTo>
                            <a:pt x="5168" y="7387"/>
                          </a:lnTo>
                          <a:lnTo>
                            <a:pt x="5168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1" name="Google Shape;1661;p53"/>
                    <p:cNvSpPr/>
                    <p:nvPr/>
                  </p:nvSpPr>
                  <p:spPr>
                    <a:xfrm>
                      <a:off x="2159732" y="2393437"/>
                      <a:ext cx="125068" cy="8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82" h="336" extrusionOk="0">
                          <a:moveTo>
                            <a:pt x="1" y="1"/>
                          </a:moveTo>
                          <a:lnTo>
                            <a:pt x="1" y="335"/>
                          </a:lnTo>
                          <a:lnTo>
                            <a:pt x="4682" y="335"/>
                          </a:lnTo>
                          <a:lnTo>
                            <a:pt x="4682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2" name="Google Shape;1662;p53"/>
                    <p:cNvSpPr/>
                    <p:nvPr/>
                  </p:nvSpPr>
                  <p:spPr>
                    <a:xfrm>
                      <a:off x="2159732" y="2416171"/>
                      <a:ext cx="125068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82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4682" y="305"/>
                          </a:lnTo>
                          <a:lnTo>
                            <a:pt x="4682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3" name="Google Shape;1663;p53"/>
                    <p:cNvSpPr/>
                    <p:nvPr/>
                  </p:nvSpPr>
                  <p:spPr>
                    <a:xfrm>
                      <a:off x="2159732" y="2438102"/>
                      <a:ext cx="34940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1308" y="305"/>
                          </a:lnTo>
                          <a:lnTo>
                            <a:pt x="1308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4" name="Google Shape;1664;p53"/>
                    <p:cNvSpPr/>
                    <p:nvPr/>
                  </p:nvSpPr>
                  <p:spPr>
                    <a:xfrm>
                      <a:off x="2215777" y="2438102"/>
                      <a:ext cx="50353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5" h="305" extrusionOk="0">
                          <a:moveTo>
                            <a:pt x="0" y="1"/>
                          </a:moveTo>
                          <a:lnTo>
                            <a:pt x="0" y="305"/>
                          </a:lnTo>
                          <a:lnTo>
                            <a:pt x="1885" y="305"/>
                          </a:lnTo>
                          <a:lnTo>
                            <a:pt x="1885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5" name="Google Shape;1665;p53"/>
                    <p:cNvSpPr/>
                    <p:nvPr/>
                  </p:nvSpPr>
                  <p:spPr>
                    <a:xfrm>
                      <a:off x="2159732" y="2460835"/>
                      <a:ext cx="82862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02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3101" y="305"/>
                          </a:lnTo>
                          <a:lnTo>
                            <a:pt x="3101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6" name="Google Shape;1666;p53"/>
                    <p:cNvSpPr/>
                    <p:nvPr/>
                  </p:nvSpPr>
                  <p:spPr>
                    <a:xfrm>
                      <a:off x="2255554" y="2460835"/>
                      <a:ext cx="29250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5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1095" y="305"/>
                          </a:lnTo>
                          <a:lnTo>
                            <a:pt x="1095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7" name="Google Shape;1667;p53"/>
                    <p:cNvSpPr/>
                    <p:nvPr/>
                  </p:nvSpPr>
                  <p:spPr>
                    <a:xfrm>
                      <a:off x="2159732" y="2482767"/>
                      <a:ext cx="125068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82" h="305" extrusionOk="0">
                          <a:moveTo>
                            <a:pt x="1" y="0"/>
                          </a:moveTo>
                          <a:lnTo>
                            <a:pt x="1" y="304"/>
                          </a:lnTo>
                          <a:lnTo>
                            <a:pt x="4682" y="304"/>
                          </a:lnTo>
                          <a:lnTo>
                            <a:pt x="4682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8" name="Google Shape;1668;p53"/>
                    <p:cNvSpPr/>
                    <p:nvPr/>
                  </p:nvSpPr>
                  <p:spPr>
                    <a:xfrm>
                      <a:off x="2321322" y="2352860"/>
                      <a:ext cx="46319" cy="454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4" h="1703" extrusionOk="0">
                          <a:moveTo>
                            <a:pt x="1" y="0"/>
                          </a:moveTo>
                          <a:lnTo>
                            <a:pt x="1" y="1702"/>
                          </a:lnTo>
                          <a:lnTo>
                            <a:pt x="1733" y="1702"/>
                          </a:lnTo>
                          <a:lnTo>
                            <a:pt x="1733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9" name="Google Shape;1669;p53"/>
                    <p:cNvSpPr/>
                    <p:nvPr/>
                  </p:nvSpPr>
                  <p:spPr>
                    <a:xfrm>
                      <a:off x="2326211" y="2483569"/>
                      <a:ext cx="24362" cy="243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2" h="913" extrusionOk="0">
                          <a:moveTo>
                            <a:pt x="0" y="1"/>
                          </a:moveTo>
                          <a:lnTo>
                            <a:pt x="0" y="913"/>
                          </a:lnTo>
                          <a:lnTo>
                            <a:pt x="912" y="913"/>
                          </a:lnTo>
                          <a:lnTo>
                            <a:pt x="912" y="1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670" name="Google Shape;1670;p53"/>
                <p:cNvGrpSpPr/>
                <p:nvPr/>
              </p:nvGrpSpPr>
              <p:grpSpPr>
                <a:xfrm>
                  <a:off x="7462346" y="2642201"/>
                  <a:ext cx="390367" cy="281071"/>
                  <a:chOff x="7462346" y="2642201"/>
                  <a:chExt cx="390367" cy="281071"/>
                </a:xfrm>
              </p:grpSpPr>
              <p:sp>
                <p:nvSpPr>
                  <p:cNvPr id="1671" name="Google Shape;1671;p53"/>
                  <p:cNvSpPr/>
                  <p:nvPr/>
                </p:nvSpPr>
                <p:spPr>
                  <a:xfrm>
                    <a:off x="7462346" y="2642201"/>
                    <a:ext cx="390367" cy="281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53" h="8967" extrusionOk="0">
                        <a:moveTo>
                          <a:pt x="13223" y="0"/>
                        </a:moveTo>
                        <a:lnTo>
                          <a:pt x="0" y="31"/>
                        </a:lnTo>
                        <a:lnTo>
                          <a:pt x="0" y="8967"/>
                        </a:lnTo>
                        <a:lnTo>
                          <a:pt x="13253" y="8936"/>
                        </a:lnTo>
                        <a:lnTo>
                          <a:pt x="13223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672" name="Google Shape;1672;p53"/>
                  <p:cNvGrpSpPr/>
                  <p:nvPr/>
                </p:nvGrpSpPr>
                <p:grpSpPr>
                  <a:xfrm>
                    <a:off x="7503460" y="2728997"/>
                    <a:ext cx="308151" cy="107478"/>
                    <a:chOff x="2159732" y="2393437"/>
                    <a:chExt cx="125071" cy="97477"/>
                  </a:xfrm>
                </p:grpSpPr>
                <p:sp>
                  <p:nvSpPr>
                    <p:cNvPr id="1673" name="Google Shape;1673;p53"/>
                    <p:cNvSpPr/>
                    <p:nvPr/>
                  </p:nvSpPr>
                  <p:spPr>
                    <a:xfrm>
                      <a:off x="2159732" y="2393437"/>
                      <a:ext cx="125068" cy="8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82" h="336" extrusionOk="0">
                          <a:moveTo>
                            <a:pt x="1" y="1"/>
                          </a:moveTo>
                          <a:lnTo>
                            <a:pt x="1" y="335"/>
                          </a:lnTo>
                          <a:lnTo>
                            <a:pt x="4682" y="335"/>
                          </a:lnTo>
                          <a:lnTo>
                            <a:pt x="4682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4" name="Google Shape;1674;p53"/>
                    <p:cNvSpPr/>
                    <p:nvPr/>
                  </p:nvSpPr>
                  <p:spPr>
                    <a:xfrm>
                      <a:off x="2159732" y="2416171"/>
                      <a:ext cx="125068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82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4682" y="305"/>
                          </a:lnTo>
                          <a:lnTo>
                            <a:pt x="4682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5" name="Google Shape;1675;p53"/>
                    <p:cNvSpPr/>
                    <p:nvPr/>
                  </p:nvSpPr>
                  <p:spPr>
                    <a:xfrm>
                      <a:off x="2159732" y="2438102"/>
                      <a:ext cx="34940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1308" y="305"/>
                          </a:lnTo>
                          <a:lnTo>
                            <a:pt x="1308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6" name="Google Shape;1676;p53"/>
                    <p:cNvSpPr/>
                    <p:nvPr/>
                  </p:nvSpPr>
                  <p:spPr>
                    <a:xfrm>
                      <a:off x="2215777" y="2438102"/>
                      <a:ext cx="50353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5" h="305" extrusionOk="0">
                          <a:moveTo>
                            <a:pt x="0" y="1"/>
                          </a:moveTo>
                          <a:lnTo>
                            <a:pt x="0" y="305"/>
                          </a:lnTo>
                          <a:lnTo>
                            <a:pt x="1885" y="305"/>
                          </a:lnTo>
                          <a:lnTo>
                            <a:pt x="1885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7" name="Google Shape;1677;p53"/>
                    <p:cNvSpPr/>
                    <p:nvPr/>
                  </p:nvSpPr>
                  <p:spPr>
                    <a:xfrm>
                      <a:off x="2159732" y="2460835"/>
                      <a:ext cx="82862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02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3101" y="305"/>
                          </a:lnTo>
                          <a:lnTo>
                            <a:pt x="3101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8" name="Google Shape;1678;p53"/>
                    <p:cNvSpPr/>
                    <p:nvPr/>
                  </p:nvSpPr>
                  <p:spPr>
                    <a:xfrm>
                      <a:off x="2255554" y="2460835"/>
                      <a:ext cx="29250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5" h="305" extrusionOk="0">
                          <a:moveTo>
                            <a:pt x="1" y="1"/>
                          </a:moveTo>
                          <a:lnTo>
                            <a:pt x="1" y="305"/>
                          </a:lnTo>
                          <a:lnTo>
                            <a:pt x="1095" y="305"/>
                          </a:lnTo>
                          <a:lnTo>
                            <a:pt x="1095" y="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9" name="Google Shape;1679;p53"/>
                    <p:cNvSpPr/>
                    <p:nvPr/>
                  </p:nvSpPr>
                  <p:spPr>
                    <a:xfrm>
                      <a:off x="2159732" y="2482767"/>
                      <a:ext cx="125068" cy="8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82" h="305" extrusionOk="0">
                          <a:moveTo>
                            <a:pt x="1" y="0"/>
                          </a:moveTo>
                          <a:lnTo>
                            <a:pt x="1" y="304"/>
                          </a:lnTo>
                          <a:lnTo>
                            <a:pt x="4682" y="304"/>
                          </a:lnTo>
                          <a:lnTo>
                            <a:pt x="4682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680" name="Google Shape;1680;p53"/>
                <p:cNvGrpSpPr/>
                <p:nvPr/>
              </p:nvGrpSpPr>
              <p:grpSpPr>
                <a:xfrm>
                  <a:off x="7605720" y="2305026"/>
                  <a:ext cx="892784" cy="2247117"/>
                  <a:chOff x="3301889" y="530063"/>
                  <a:chExt cx="1569592" cy="3950628"/>
                </a:xfrm>
              </p:grpSpPr>
              <p:sp>
                <p:nvSpPr>
                  <p:cNvPr id="1681" name="Google Shape;1681;p53"/>
                  <p:cNvSpPr/>
                  <p:nvPr/>
                </p:nvSpPr>
                <p:spPr>
                  <a:xfrm>
                    <a:off x="3898565" y="1409984"/>
                    <a:ext cx="972916" cy="179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58" h="93892" extrusionOk="0">
                        <a:moveTo>
                          <a:pt x="41847" y="1"/>
                        </a:moveTo>
                        <a:lnTo>
                          <a:pt x="12837" y="17038"/>
                        </a:lnTo>
                        <a:lnTo>
                          <a:pt x="0" y="88799"/>
                        </a:lnTo>
                        <a:cubicBezTo>
                          <a:pt x="14836" y="92543"/>
                          <a:pt x="25184" y="93892"/>
                          <a:pt x="32394" y="93892"/>
                        </a:cubicBezTo>
                        <a:cubicBezTo>
                          <a:pt x="50957" y="93892"/>
                          <a:pt x="48717" y="84951"/>
                          <a:pt x="48717" y="84951"/>
                        </a:cubicBezTo>
                        <a:lnTo>
                          <a:pt x="4184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2" name="Google Shape;1682;p53"/>
                  <p:cNvSpPr/>
                  <p:nvPr/>
                </p:nvSpPr>
                <p:spPr>
                  <a:xfrm>
                    <a:off x="4514659" y="530063"/>
                    <a:ext cx="179909" cy="179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3" h="9422" extrusionOk="0">
                        <a:moveTo>
                          <a:pt x="4712" y="0"/>
                        </a:moveTo>
                        <a:cubicBezTo>
                          <a:pt x="2121" y="0"/>
                          <a:pt x="1" y="2120"/>
                          <a:pt x="1" y="4711"/>
                        </a:cubicBezTo>
                        <a:cubicBezTo>
                          <a:pt x="1" y="7341"/>
                          <a:pt x="2121" y="9422"/>
                          <a:pt x="4712" y="9422"/>
                        </a:cubicBezTo>
                        <a:cubicBezTo>
                          <a:pt x="7302" y="9422"/>
                          <a:pt x="9422" y="7341"/>
                          <a:pt x="9422" y="4711"/>
                        </a:cubicBezTo>
                        <a:cubicBezTo>
                          <a:pt x="9422" y="2120"/>
                          <a:pt x="7302" y="0"/>
                          <a:pt x="471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3" name="Google Shape;1683;p53"/>
                  <p:cNvSpPr/>
                  <p:nvPr/>
                </p:nvSpPr>
                <p:spPr>
                  <a:xfrm>
                    <a:off x="4479432" y="578521"/>
                    <a:ext cx="97467" cy="152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5" h="7996" extrusionOk="0">
                        <a:moveTo>
                          <a:pt x="1399" y="0"/>
                        </a:moveTo>
                        <a:cubicBezTo>
                          <a:pt x="1295" y="0"/>
                          <a:pt x="1195" y="17"/>
                          <a:pt x="1100" y="53"/>
                        </a:cubicBezTo>
                        <a:cubicBezTo>
                          <a:pt x="118" y="406"/>
                          <a:pt x="1" y="2487"/>
                          <a:pt x="825" y="4646"/>
                        </a:cubicBezTo>
                        <a:cubicBezTo>
                          <a:pt x="1533" y="6592"/>
                          <a:pt x="2782" y="7995"/>
                          <a:pt x="3740" y="7995"/>
                        </a:cubicBezTo>
                        <a:cubicBezTo>
                          <a:pt x="3845" y="7995"/>
                          <a:pt x="3947" y="7978"/>
                          <a:pt x="4044" y="7943"/>
                        </a:cubicBezTo>
                        <a:cubicBezTo>
                          <a:pt x="4986" y="7551"/>
                          <a:pt x="5104" y="5510"/>
                          <a:pt x="4319" y="3350"/>
                        </a:cubicBezTo>
                        <a:cubicBezTo>
                          <a:pt x="3578" y="1374"/>
                          <a:pt x="2329" y="0"/>
                          <a:pt x="139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4" name="Google Shape;1684;p53"/>
                  <p:cNvSpPr/>
                  <p:nvPr/>
                </p:nvSpPr>
                <p:spPr>
                  <a:xfrm>
                    <a:off x="4597866" y="4173470"/>
                    <a:ext cx="116178" cy="187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85" h="9815" extrusionOk="0">
                        <a:moveTo>
                          <a:pt x="5810" y="1"/>
                        </a:moveTo>
                        <a:lnTo>
                          <a:pt x="157" y="1807"/>
                        </a:lnTo>
                        <a:lnTo>
                          <a:pt x="0" y="5340"/>
                        </a:lnTo>
                        <a:lnTo>
                          <a:pt x="471" y="9815"/>
                        </a:lnTo>
                        <a:lnTo>
                          <a:pt x="6085" y="7342"/>
                        </a:lnTo>
                        <a:lnTo>
                          <a:pt x="5810" y="1"/>
                        </a:ln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5" name="Google Shape;1685;p53"/>
                  <p:cNvSpPr/>
                  <p:nvPr/>
                </p:nvSpPr>
                <p:spPr>
                  <a:xfrm>
                    <a:off x="4264445" y="4275407"/>
                    <a:ext cx="488577" cy="205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0" h="10752" extrusionOk="0">
                        <a:moveTo>
                          <a:pt x="17463" y="1"/>
                        </a:moveTo>
                        <a:cubicBezTo>
                          <a:pt x="17463" y="1"/>
                          <a:pt x="8395" y="4594"/>
                          <a:pt x="3920" y="6282"/>
                        </a:cubicBezTo>
                        <a:cubicBezTo>
                          <a:pt x="1" y="7794"/>
                          <a:pt x="2283" y="10752"/>
                          <a:pt x="7367" y="10752"/>
                        </a:cubicBezTo>
                        <a:cubicBezTo>
                          <a:pt x="8088" y="10752"/>
                          <a:pt x="8866" y="10692"/>
                          <a:pt x="9690" y="10561"/>
                        </a:cubicBezTo>
                        <a:cubicBezTo>
                          <a:pt x="16286" y="9501"/>
                          <a:pt x="24843" y="8990"/>
                          <a:pt x="24843" y="8990"/>
                        </a:cubicBezTo>
                        <a:cubicBezTo>
                          <a:pt x="25589" y="6007"/>
                          <a:pt x="23509" y="1257"/>
                          <a:pt x="23509" y="1257"/>
                        </a:cubicBezTo>
                        <a:cubicBezTo>
                          <a:pt x="22079" y="2096"/>
                          <a:pt x="20983" y="2405"/>
                          <a:pt x="20144" y="2405"/>
                        </a:cubicBezTo>
                        <a:cubicBezTo>
                          <a:pt x="17804" y="2405"/>
                          <a:pt x="17463" y="1"/>
                          <a:pt x="1746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6" name="Google Shape;1686;p53"/>
                  <p:cNvSpPr/>
                  <p:nvPr/>
                </p:nvSpPr>
                <p:spPr>
                  <a:xfrm>
                    <a:off x="4088457" y="4153231"/>
                    <a:ext cx="116178" cy="187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85" h="9815" extrusionOk="0">
                        <a:moveTo>
                          <a:pt x="5810" y="1"/>
                        </a:moveTo>
                        <a:lnTo>
                          <a:pt x="157" y="1807"/>
                        </a:lnTo>
                        <a:lnTo>
                          <a:pt x="0" y="5300"/>
                        </a:lnTo>
                        <a:lnTo>
                          <a:pt x="471" y="9815"/>
                        </a:lnTo>
                        <a:lnTo>
                          <a:pt x="6085" y="7342"/>
                        </a:lnTo>
                        <a:lnTo>
                          <a:pt x="5810" y="1"/>
                        </a:ln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7" name="Google Shape;1687;p53"/>
                  <p:cNvSpPr/>
                  <p:nvPr/>
                </p:nvSpPr>
                <p:spPr>
                  <a:xfrm>
                    <a:off x="4140646" y="3115907"/>
                    <a:ext cx="68237" cy="62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4" h="3259" fill="none" extrusionOk="0">
                        <a:moveTo>
                          <a:pt x="1" y="0"/>
                        </a:moveTo>
                        <a:cubicBezTo>
                          <a:pt x="1" y="0"/>
                          <a:pt x="1807" y="3023"/>
                          <a:pt x="3573" y="3258"/>
                        </a:cubicBezTo>
                      </a:path>
                    </a:pathLst>
                  </a:custGeom>
                  <a:noFill/>
                  <a:ln w="5900" cap="flat" cmpd="sng">
                    <a:solidFill>
                      <a:srgbClr val="29201D"/>
                    </a:solidFill>
                    <a:prstDash val="solid"/>
                    <a:miter lim="3925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8" name="Google Shape;1688;p53"/>
                  <p:cNvSpPr/>
                  <p:nvPr/>
                </p:nvSpPr>
                <p:spPr>
                  <a:xfrm>
                    <a:off x="3989505" y="1991644"/>
                    <a:ext cx="413789" cy="1598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70" h="74509" extrusionOk="0">
                        <a:moveTo>
                          <a:pt x="7852" y="0"/>
                        </a:moveTo>
                        <a:cubicBezTo>
                          <a:pt x="7773" y="1374"/>
                          <a:pt x="1649" y="25556"/>
                          <a:pt x="982" y="35684"/>
                        </a:cubicBezTo>
                        <a:cubicBezTo>
                          <a:pt x="786" y="38864"/>
                          <a:pt x="0" y="42083"/>
                          <a:pt x="197" y="45302"/>
                        </a:cubicBezTo>
                        <a:cubicBezTo>
                          <a:pt x="393" y="48246"/>
                          <a:pt x="786" y="49463"/>
                          <a:pt x="2003" y="51858"/>
                        </a:cubicBezTo>
                        <a:cubicBezTo>
                          <a:pt x="3337" y="54527"/>
                          <a:pt x="3534" y="58963"/>
                          <a:pt x="3848" y="62025"/>
                        </a:cubicBezTo>
                        <a:cubicBezTo>
                          <a:pt x="4279" y="65872"/>
                          <a:pt x="4201" y="70701"/>
                          <a:pt x="4358" y="74509"/>
                        </a:cubicBezTo>
                        <a:lnTo>
                          <a:pt x="18098" y="73684"/>
                        </a:lnTo>
                        <a:cubicBezTo>
                          <a:pt x="19040" y="65205"/>
                          <a:pt x="19079" y="59277"/>
                          <a:pt x="16684" y="51151"/>
                        </a:cubicBezTo>
                        <a:cubicBezTo>
                          <a:pt x="15978" y="48639"/>
                          <a:pt x="18137" y="45420"/>
                          <a:pt x="18726" y="42986"/>
                        </a:cubicBezTo>
                        <a:cubicBezTo>
                          <a:pt x="19432" y="40316"/>
                          <a:pt x="19903" y="37608"/>
                          <a:pt x="20257" y="34860"/>
                        </a:cubicBezTo>
                        <a:cubicBezTo>
                          <a:pt x="20806" y="30424"/>
                          <a:pt x="21670" y="24771"/>
                          <a:pt x="20728" y="20335"/>
                        </a:cubicBezTo>
                        <a:lnTo>
                          <a:pt x="19707" y="10796"/>
                        </a:lnTo>
                        <a:cubicBezTo>
                          <a:pt x="19315" y="8283"/>
                          <a:pt x="18765" y="5810"/>
                          <a:pt x="18058" y="3337"/>
                        </a:cubicBezTo>
                        <a:lnTo>
                          <a:pt x="785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9" name="Google Shape;1689;p53"/>
                  <p:cNvSpPr/>
                  <p:nvPr/>
                </p:nvSpPr>
                <p:spPr>
                  <a:xfrm>
                    <a:off x="4072705" y="3572364"/>
                    <a:ext cx="263095" cy="671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80" h="35166" extrusionOk="0">
                        <a:moveTo>
                          <a:pt x="13780" y="0"/>
                        </a:moveTo>
                        <a:lnTo>
                          <a:pt x="1" y="825"/>
                        </a:lnTo>
                        <a:cubicBezTo>
                          <a:pt x="79" y="2120"/>
                          <a:pt x="119" y="3455"/>
                          <a:pt x="119" y="4750"/>
                        </a:cubicBezTo>
                        <a:cubicBezTo>
                          <a:pt x="433" y="17116"/>
                          <a:pt x="904" y="34624"/>
                          <a:pt x="904" y="34624"/>
                        </a:cubicBezTo>
                        <a:cubicBezTo>
                          <a:pt x="1764" y="35039"/>
                          <a:pt x="2859" y="35165"/>
                          <a:pt x="3873" y="35165"/>
                        </a:cubicBezTo>
                        <a:cubicBezTo>
                          <a:pt x="5450" y="35165"/>
                          <a:pt x="6831" y="34860"/>
                          <a:pt x="6831" y="34860"/>
                        </a:cubicBezTo>
                        <a:cubicBezTo>
                          <a:pt x="7617" y="26145"/>
                          <a:pt x="9344" y="17587"/>
                          <a:pt x="12013" y="9265"/>
                        </a:cubicBezTo>
                        <a:cubicBezTo>
                          <a:pt x="13230" y="5575"/>
                          <a:pt x="13309" y="3887"/>
                          <a:pt x="1378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0" name="Google Shape;1690;p53"/>
                  <p:cNvSpPr/>
                  <p:nvPr/>
                </p:nvSpPr>
                <p:spPr>
                  <a:xfrm>
                    <a:off x="4259824" y="2213475"/>
                    <a:ext cx="495450" cy="20251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0" h="106072" extrusionOk="0">
                        <a:moveTo>
                          <a:pt x="14722" y="1"/>
                        </a:moveTo>
                        <a:lnTo>
                          <a:pt x="1" y="2670"/>
                        </a:lnTo>
                        <a:cubicBezTo>
                          <a:pt x="40" y="3141"/>
                          <a:pt x="79" y="3691"/>
                          <a:pt x="118" y="4201"/>
                        </a:cubicBezTo>
                        <a:cubicBezTo>
                          <a:pt x="943" y="14329"/>
                          <a:pt x="1806" y="24418"/>
                          <a:pt x="2670" y="34546"/>
                        </a:cubicBezTo>
                        <a:cubicBezTo>
                          <a:pt x="2906" y="37726"/>
                          <a:pt x="2670" y="41023"/>
                          <a:pt x="3298" y="44125"/>
                        </a:cubicBezTo>
                        <a:cubicBezTo>
                          <a:pt x="3926" y="47030"/>
                          <a:pt x="5536" y="49699"/>
                          <a:pt x="6556" y="52486"/>
                        </a:cubicBezTo>
                        <a:cubicBezTo>
                          <a:pt x="7538" y="55273"/>
                          <a:pt x="8441" y="58218"/>
                          <a:pt x="9265" y="61162"/>
                        </a:cubicBezTo>
                        <a:cubicBezTo>
                          <a:pt x="10247" y="64891"/>
                          <a:pt x="11071" y="68699"/>
                          <a:pt x="11778" y="72428"/>
                        </a:cubicBezTo>
                        <a:cubicBezTo>
                          <a:pt x="12013" y="73724"/>
                          <a:pt x="12288" y="75019"/>
                          <a:pt x="12484" y="76276"/>
                        </a:cubicBezTo>
                        <a:cubicBezTo>
                          <a:pt x="14643" y="88484"/>
                          <a:pt x="16999" y="93705"/>
                          <a:pt x="17784" y="106071"/>
                        </a:cubicBezTo>
                        <a:lnTo>
                          <a:pt x="23711" y="105718"/>
                        </a:lnTo>
                        <a:cubicBezTo>
                          <a:pt x="23711" y="105718"/>
                          <a:pt x="22769" y="92135"/>
                          <a:pt x="25046" y="78513"/>
                        </a:cubicBezTo>
                        <a:cubicBezTo>
                          <a:pt x="25674" y="74627"/>
                          <a:pt x="25949" y="70740"/>
                          <a:pt x="25792" y="66815"/>
                        </a:cubicBezTo>
                        <a:cubicBezTo>
                          <a:pt x="25439" y="58296"/>
                          <a:pt x="24457" y="57472"/>
                          <a:pt x="20885" y="49778"/>
                        </a:cubicBezTo>
                        <a:cubicBezTo>
                          <a:pt x="19786" y="47422"/>
                          <a:pt x="20885" y="44714"/>
                          <a:pt x="21120" y="42201"/>
                        </a:cubicBezTo>
                        <a:cubicBezTo>
                          <a:pt x="21395" y="39453"/>
                          <a:pt x="21945" y="35135"/>
                          <a:pt x="21906" y="32387"/>
                        </a:cubicBezTo>
                        <a:cubicBezTo>
                          <a:pt x="21788" y="27912"/>
                          <a:pt x="22573" y="12877"/>
                          <a:pt x="20963" y="8637"/>
                        </a:cubicBezTo>
                        <a:lnTo>
                          <a:pt x="1472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1" name="Google Shape;1691;p53"/>
                  <p:cNvSpPr/>
                  <p:nvPr/>
                </p:nvSpPr>
                <p:spPr>
                  <a:xfrm>
                    <a:off x="4244425" y="727121"/>
                    <a:ext cx="370452" cy="601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03" h="31485" extrusionOk="0">
                        <a:moveTo>
                          <a:pt x="9501" y="1"/>
                        </a:moveTo>
                        <a:lnTo>
                          <a:pt x="4869" y="10521"/>
                        </a:lnTo>
                        <a:cubicBezTo>
                          <a:pt x="5732" y="13034"/>
                          <a:pt x="5340" y="16292"/>
                          <a:pt x="4751" y="19472"/>
                        </a:cubicBezTo>
                        <a:cubicBezTo>
                          <a:pt x="4437" y="20846"/>
                          <a:pt x="3456" y="21945"/>
                          <a:pt x="2121" y="22416"/>
                        </a:cubicBezTo>
                        <a:cubicBezTo>
                          <a:pt x="1" y="23083"/>
                          <a:pt x="511" y="27284"/>
                          <a:pt x="511" y="27284"/>
                        </a:cubicBezTo>
                        <a:cubicBezTo>
                          <a:pt x="1474" y="28937"/>
                          <a:pt x="1589" y="29107"/>
                          <a:pt x="1813" y="29107"/>
                        </a:cubicBezTo>
                        <a:cubicBezTo>
                          <a:pt x="1871" y="29107"/>
                          <a:pt x="1936" y="29095"/>
                          <a:pt x="2025" y="29095"/>
                        </a:cubicBezTo>
                        <a:cubicBezTo>
                          <a:pt x="2238" y="29095"/>
                          <a:pt x="2587" y="29160"/>
                          <a:pt x="3299" y="29600"/>
                        </a:cubicBezTo>
                        <a:lnTo>
                          <a:pt x="3416" y="29678"/>
                        </a:lnTo>
                        <a:cubicBezTo>
                          <a:pt x="5500" y="30962"/>
                          <a:pt x="7396" y="31484"/>
                          <a:pt x="9083" y="31484"/>
                        </a:cubicBezTo>
                        <a:cubicBezTo>
                          <a:pt x="16011" y="31484"/>
                          <a:pt x="19403" y="22680"/>
                          <a:pt x="17666" y="21670"/>
                        </a:cubicBezTo>
                        <a:cubicBezTo>
                          <a:pt x="16685" y="21081"/>
                          <a:pt x="14251" y="20257"/>
                          <a:pt x="13741" y="17391"/>
                        </a:cubicBezTo>
                        <a:cubicBezTo>
                          <a:pt x="12720" y="11503"/>
                          <a:pt x="11307" y="5693"/>
                          <a:pt x="9501" y="1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2" name="Google Shape;1692;p53"/>
                  <p:cNvSpPr/>
                  <p:nvPr/>
                </p:nvSpPr>
                <p:spPr>
                  <a:xfrm>
                    <a:off x="4082946" y="1121431"/>
                    <a:ext cx="660314" cy="1023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85" h="53615" extrusionOk="0">
                        <a:moveTo>
                          <a:pt x="24496" y="0"/>
                        </a:moveTo>
                        <a:cubicBezTo>
                          <a:pt x="21597" y="339"/>
                          <a:pt x="18697" y="509"/>
                          <a:pt x="15779" y="509"/>
                        </a:cubicBezTo>
                        <a:cubicBezTo>
                          <a:pt x="14983" y="509"/>
                          <a:pt x="14186" y="497"/>
                          <a:pt x="13387" y="471"/>
                        </a:cubicBezTo>
                        <a:cubicBezTo>
                          <a:pt x="11070" y="864"/>
                          <a:pt x="10403" y="1688"/>
                          <a:pt x="10403" y="1688"/>
                        </a:cubicBezTo>
                        <a:lnTo>
                          <a:pt x="9461" y="3808"/>
                        </a:lnTo>
                        <a:lnTo>
                          <a:pt x="6006" y="11267"/>
                        </a:lnTo>
                        <a:cubicBezTo>
                          <a:pt x="5496" y="12444"/>
                          <a:pt x="3965" y="15703"/>
                          <a:pt x="3612" y="16527"/>
                        </a:cubicBezTo>
                        <a:cubicBezTo>
                          <a:pt x="1649" y="21081"/>
                          <a:pt x="0" y="21159"/>
                          <a:pt x="2670" y="30267"/>
                        </a:cubicBezTo>
                        <a:cubicBezTo>
                          <a:pt x="4122" y="35213"/>
                          <a:pt x="4318" y="39021"/>
                          <a:pt x="2709" y="46480"/>
                        </a:cubicBezTo>
                        <a:cubicBezTo>
                          <a:pt x="2709" y="46480"/>
                          <a:pt x="3376" y="50405"/>
                          <a:pt x="5810" y="51976"/>
                        </a:cubicBezTo>
                        <a:cubicBezTo>
                          <a:pt x="7609" y="53147"/>
                          <a:pt x="9680" y="53614"/>
                          <a:pt x="11834" y="53614"/>
                        </a:cubicBezTo>
                        <a:cubicBezTo>
                          <a:pt x="20067" y="53614"/>
                          <a:pt x="29488" y="46791"/>
                          <a:pt x="29364" y="46480"/>
                        </a:cubicBezTo>
                        <a:cubicBezTo>
                          <a:pt x="27362" y="40591"/>
                          <a:pt x="28343" y="29796"/>
                          <a:pt x="28343" y="29796"/>
                        </a:cubicBezTo>
                        <a:cubicBezTo>
                          <a:pt x="29796" y="22573"/>
                          <a:pt x="34585" y="18882"/>
                          <a:pt x="30895" y="7223"/>
                        </a:cubicBezTo>
                        <a:cubicBezTo>
                          <a:pt x="30581" y="6203"/>
                          <a:pt x="27872" y="864"/>
                          <a:pt x="2449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3" name="Google Shape;1693;p53"/>
                  <p:cNvSpPr/>
                  <p:nvPr/>
                </p:nvSpPr>
                <p:spPr>
                  <a:xfrm>
                    <a:off x="4193877" y="1153660"/>
                    <a:ext cx="90708" cy="194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1" h="10168" extrusionOk="0">
                        <a:moveTo>
                          <a:pt x="4632" y="0"/>
                        </a:moveTo>
                        <a:cubicBezTo>
                          <a:pt x="746" y="2787"/>
                          <a:pt x="157" y="9814"/>
                          <a:pt x="0" y="10168"/>
                        </a:cubicBezTo>
                        <a:lnTo>
                          <a:pt x="4750" y="275"/>
                        </a:lnTo>
                        <a:lnTo>
                          <a:pt x="4632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4" name="Google Shape;1694;p53"/>
                  <p:cNvSpPr/>
                  <p:nvPr/>
                </p:nvSpPr>
                <p:spPr>
                  <a:xfrm>
                    <a:off x="4152502" y="594711"/>
                    <a:ext cx="337441" cy="476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74" h="24944" extrusionOk="0">
                        <a:moveTo>
                          <a:pt x="9431" y="0"/>
                        </a:moveTo>
                        <a:cubicBezTo>
                          <a:pt x="4931" y="0"/>
                          <a:pt x="1" y="3592"/>
                          <a:pt x="715" y="11335"/>
                        </a:cubicBezTo>
                        <a:cubicBezTo>
                          <a:pt x="715" y="11335"/>
                          <a:pt x="1748" y="24944"/>
                          <a:pt x="7513" y="24944"/>
                        </a:cubicBezTo>
                        <a:cubicBezTo>
                          <a:pt x="7800" y="24944"/>
                          <a:pt x="8098" y="24910"/>
                          <a:pt x="8409" y="24839"/>
                        </a:cubicBezTo>
                        <a:cubicBezTo>
                          <a:pt x="16535" y="22955"/>
                          <a:pt x="17673" y="10825"/>
                          <a:pt x="17124" y="4347"/>
                        </a:cubicBezTo>
                        <a:cubicBezTo>
                          <a:pt x="16849" y="1207"/>
                          <a:pt x="13826" y="618"/>
                          <a:pt x="10764" y="108"/>
                        </a:cubicBezTo>
                        <a:cubicBezTo>
                          <a:pt x="10328" y="36"/>
                          <a:pt x="9882" y="0"/>
                          <a:pt x="9431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5" name="Google Shape;1695;p53"/>
                  <p:cNvSpPr/>
                  <p:nvPr/>
                </p:nvSpPr>
                <p:spPr>
                  <a:xfrm>
                    <a:off x="4128655" y="543542"/>
                    <a:ext cx="441285" cy="299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3" h="15664" extrusionOk="0">
                        <a:moveTo>
                          <a:pt x="13112" y="1"/>
                        </a:moveTo>
                        <a:cubicBezTo>
                          <a:pt x="8284" y="1"/>
                          <a:pt x="2906" y="3455"/>
                          <a:pt x="1453" y="6674"/>
                        </a:cubicBezTo>
                        <a:cubicBezTo>
                          <a:pt x="1" y="9854"/>
                          <a:pt x="2199" y="15625"/>
                          <a:pt x="2199" y="15664"/>
                        </a:cubicBezTo>
                        <a:cubicBezTo>
                          <a:pt x="2592" y="13583"/>
                          <a:pt x="1061" y="11189"/>
                          <a:pt x="2827" y="8284"/>
                        </a:cubicBezTo>
                        <a:cubicBezTo>
                          <a:pt x="5180" y="13972"/>
                          <a:pt x="10974" y="14943"/>
                          <a:pt x="14654" y="14943"/>
                        </a:cubicBezTo>
                        <a:cubicBezTo>
                          <a:pt x="16562" y="14943"/>
                          <a:pt x="17902" y="14682"/>
                          <a:pt x="17902" y="14682"/>
                        </a:cubicBezTo>
                        <a:cubicBezTo>
                          <a:pt x="17902" y="14682"/>
                          <a:pt x="17911" y="14683"/>
                          <a:pt x="17928" y="14683"/>
                        </a:cubicBezTo>
                        <a:cubicBezTo>
                          <a:pt x="18331" y="14683"/>
                          <a:pt x="23113" y="14539"/>
                          <a:pt x="21984" y="7656"/>
                        </a:cubicBezTo>
                        <a:cubicBezTo>
                          <a:pt x="21238" y="3180"/>
                          <a:pt x="17941" y="1"/>
                          <a:pt x="1311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6" name="Google Shape;1696;p53"/>
                  <p:cNvSpPr/>
                  <p:nvPr/>
                </p:nvSpPr>
                <p:spPr>
                  <a:xfrm>
                    <a:off x="4152808" y="822358"/>
                    <a:ext cx="51569" cy="126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6646" extrusionOk="0">
                        <a:moveTo>
                          <a:pt x="1013" y="1"/>
                        </a:moveTo>
                        <a:cubicBezTo>
                          <a:pt x="1013" y="1"/>
                          <a:pt x="738" y="3456"/>
                          <a:pt x="345" y="4712"/>
                        </a:cubicBezTo>
                        <a:cubicBezTo>
                          <a:pt x="1" y="5815"/>
                          <a:pt x="352" y="6645"/>
                          <a:pt x="1958" y="6645"/>
                        </a:cubicBezTo>
                        <a:cubicBezTo>
                          <a:pt x="2181" y="6645"/>
                          <a:pt x="2428" y="6629"/>
                          <a:pt x="2701" y="6596"/>
                        </a:cubicBezTo>
                        <a:lnTo>
                          <a:pt x="1013" y="1"/>
                        </a:ln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7" name="Google Shape;1697;p53"/>
                  <p:cNvSpPr/>
                  <p:nvPr/>
                </p:nvSpPr>
                <p:spPr>
                  <a:xfrm>
                    <a:off x="4232101" y="925059"/>
                    <a:ext cx="62222" cy="42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9" h="2238" fill="none" extrusionOk="0">
                        <a:moveTo>
                          <a:pt x="3258" y="0"/>
                        </a:moveTo>
                        <a:cubicBezTo>
                          <a:pt x="3258" y="0"/>
                          <a:pt x="1884" y="2238"/>
                          <a:pt x="0" y="1767"/>
                        </a:cubicBezTo>
                      </a:path>
                    </a:pathLst>
                  </a:custGeom>
                  <a:solidFill>
                    <a:schemeClr val="dk1"/>
                  </a:solidFill>
                  <a:ln w="2950" cap="rnd" cmpd="sng">
                    <a:solidFill>
                      <a:schemeClr val="dk1"/>
                    </a:solidFill>
                    <a:prstDash val="solid"/>
                    <a:miter lim="3925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8" name="Google Shape;1698;p53"/>
                  <p:cNvSpPr/>
                  <p:nvPr/>
                </p:nvSpPr>
                <p:spPr>
                  <a:xfrm>
                    <a:off x="4409723" y="808878"/>
                    <a:ext cx="107949" cy="110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4" h="5766" extrusionOk="0">
                        <a:moveTo>
                          <a:pt x="3354" y="0"/>
                        </a:moveTo>
                        <a:cubicBezTo>
                          <a:pt x="2409" y="0"/>
                          <a:pt x="1401" y="654"/>
                          <a:pt x="786" y="1767"/>
                        </a:cubicBezTo>
                        <a:cubicBezTo>
                          <a:pt x="1" y="3219"/>
                          <a:pt x="236" y="4907"/>
                          <a:pt x="1375" y="5535"/>
                        </a:cubicBezTo>
                        <a:cubicBezTo>
                          <a:pt x="1649" y="5692"/>
                          <a:pt x="1951" y="5765"/>
                          <a:pt x="2264" y="5765"/>
                        </a:cubicBezTo>
                        <a:cubicBezTo>
                          <a:pt x="3207" y="5765"/>
                          <a:pt x="4240" y="5095"/>
                          <a:pt x="4829" y="4004"/>
                        </a:cubicBezTo>
                        <a:cubicBezTo>
                          <a:pt x="5654" y="2513"/>
                          <a:pt x="5379" y="825"/>
                          <a:pt x="4280" y="236"/>
                        </a:cubicBezTo>
                        <a:cubicBezTo>
                          <a:pt x="3990" y="76"/>
                          <a:pt x="3676" y="0"/>
                          <a:pt x="3354" y="0"/>
                        </a:cubicBezTo>
                        <a:close/>
                      </a:path>
                    </a:pathLst>
                  </a:custGeom>
                  <a:solidFill>
                    <a:srgbClr val="85604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9" name="Google Shape;1699;p53"/>
                  <p:cNvSpPr/>
                  <p:nvPr/>
                </p:nvSpPr>
                <p:spPr>
                  <a:xfrm>
                    <a:off x="4208101" y="840362"/>
                    <a:ext cx="15026" cy="21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" h="1143" extrusionOk="0">
                        <a:moveTo>
                          <a:pt x="433" y="0"/>
                        </a:moveTo>
                        <a:cubicBezTo>
                          <a:pt x="236" y="0"/>
                          <a:pt x="40" y="236"/>
                          <a:pt x="40" y="550"/>
                        </a:cubicBezTo>
                        <a:cubicBezTo>
                          <a:pt x="1" y="864"/>
                          <a:pt x="158" y="1139"/>
                          <a:pt x="354" y="1139"/>
                        </a:cubicBezTo>
                        <a:cubicBezTo>
                          <a:pt x="367" y="1141"/>
                          <a:pt x="380" y="1142"/>
                          <a:pt x="392" y="1142"/>
                        </a:cubicBezTo>
                        <a:cubicBezTo>
                          <a:pt x="575" y="1142"/>
                          <a:pt x="747" y="883"/>
                          <a:pt x="747" y="589"/>
                        </a:cubicBezTo>
                        <a:cubicBezTo>
                          <a:pt x="786" y="275"/>
                          <a:pt x="629" y="0"/>
                          <a:pt x="43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0" name="Google Shape;1700;p53"/>
                  <p:cNvSpPr/>
                  <p:nvPr/>
                </p:nvSpPr>
                <p:spPr>
                  <a:xfrm>
                    <a:off x="3329727" y="1526852"/>
                    <a:ext cx="239802" cy="1087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60" h="5697" extrusionOk="0">
                        <a:moveTo>
                          <a:pt x="1972" y="0"/>
                        </a:moveTo>
                        <a:cubicBezTo>
                          <a:pt x="1" y="0"/>
                          <a:pt x="7103" y="4558"/>
                          <a:pt x="7103" y="4558"/>
                        </a:cubicBezTo>
                        <a:lnTo>
                          <a:pt x="12560" y="5696"/>
                        </a:lnTo>
                        <a:cubicBezTo>
                          <a:pt x="12560" y="5696"/>
                          <a:pt x="10086" y="3184"/>
                          <a:pt x="8359" y="2281"/>
                        </a:cubicBezTo>
                        <a:cubicBezTo>
                          <a:pt x="6671" y="1378"/>
                          <a:pt x="2078" y="4"/>
                          <a:pt x="2078" y="4"/>
                        </a:cubicBezTo>
                        <a:cubicBezTo>
                          <a:pt x="2040" y="1"/>
                          <a:pt x="2005" y="0"/>
                          <a:pt x="197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1" name="Google Shape;1701;p53"/>
                  <p:cNvSpPr/>
                  <p:nvPr/>
                </p:nvSpPr>
                <p:spPr>
                  <a:xfrm>
                    <a:off x="3442853" y="1598871"/>
                    <a:ext cx="147661" cy="1394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4" h="7303" extrusionOk="0">
                        <a:moveTo>
                          <a:pt x="785" y="0"/>
                        </a:moveTo>
                        <a:lnTo>
                          <a:pt x="0" y="7302"/>
                        </a:lnTo>
                        <a:lnTo>
                          <a:pt x="7734" y="6281"/>
                        </a:lnTo>
                        <a:lnTo>
                          <a:pt x="7734" y="2003"/>
                        </a:lnTo>
                        <a:lnTo>
                          <a:pt x="785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2" name="Google Shape;1702;p53"/>
                  <p:cNvSpPr/>
                  <p:nvPr/>
                </p:nvSpPr>
                <p:spPr>
                  <a:xfrm>
                    <a:off x="3301889" y="1535272"/>
                    <a:ext cx="158162" cy="203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4" h="10673" extrusionOk="0">
                        <a:moveTo>
                          <a:pt x="826" y="1"/>
                        </a:moveTo>
                        <a:cubicBezTo>
                          <a:pt x="708" y="1"/>
                          <a:pt x="602" y="24"/>
                          <a:pt x="511" y="73"/>
                        </a:cubicBezTo>
                        <a:cubicBezTo>
                          <a:pt x="0" y="387"/>
                          <a:pt x="3730" y="7022"/>
                          <a:pt x="4515" y="8160"/>
                        </a:cubicBezTo>
                        <a:cubicBezTo>
                          <a:pt x="5221" y="9220"/>
                          <a:pt x="7498" y="10672"/>
                          <a:pt x="7498" y="10672"/>
                        </a:cubicBezTo>
                        <a:lnTo>
                          <a:pt x="8283" y="3371"/>
                        </a:lnTo>
                        <a:lnTo>
                          <a:pt x="8283" y="3371"/>
                        </a:lnTo>
                        <a:cubicBezTo>
                          <a:pt x="7686" y="3604"/>
                          <a:pt x="7210" y="3692"/>
                          <a:pt x="6824" y="3692"/>
                        </a:cubicBezTo>
                        <a:cubicBezTo>
                          <a:pt x="6045" y="3692"/>
                          <a:pt x="5641" y="3332"/>
                          <a:pt x="5378" y="3096"/>
                        </a:cubicBezTo>
                        <a:cubicBezTo>
                          <a:pt x="4102" y="1997"/>
                          <a:pt x="1929" y="1"/>
                          <a:pt x="82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3" name="Google Shape;1703;p53"/>
                  <p:cNvSpPr/>
                  <p:nvPr/>
                </p:nvSpPr>
                <p:spPr>
                  <a:xfrm>
                    <a:off x="3755035" y="4254424"/>
                    <a:ext cx="488577" cy="206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0" h="10791" extrusionOk="0">
                        <a:moveTo>
                          <a:pt x="17463" y="0"/>
                        </a:moveTo>
                        <a:cubicBezTo>
                          <a:pt x="17463" y="0"/>
                          <a:pt x="8395" y="4633"/>
                          <a:pt x="3920" y="6321"/>
                        </a:cubicBezTo>
                        <a:cubicBezTo>
                          <a:pt x="1" y="7833"/>
                          <a:pt x="2253" y="10791"/>
                          <a:pt x="7329" y="10791"/>
                        </a:cubicBezTo>
                        <a:cubicBezTo>
                          <a:pt x="8050" y="10791"/>
                          <a:pt x="8827" y="10731"/>
                          <a:pt x="9651" y="10600"/>
                        </a:cubicBezTo>
                        <a:cubicBezTo>
                          <a:pt x="16286" y="9540"/>
                          <a:pt x="24883" y="9029"/>
                          <a:pt x="24883" y="9029"/>
                        </a:cubicBezTo>
                        <a:cubicBezTo>
                          <a:pt x="25589" y="6046"/>
                          <a:pt x="23548" y="1296"/>
                          <a:pt x="23548" y="1296"/>
                        </a:cubicBezTo>
                        <a:cubicBezTo>
                          <a:pt x="22118" y="2129"/>
                          <a:pt x="21019" y="2437"/>
                          <a:pt x="20177" y="2437"/>
                        </a:cubicBezTo>
                        <a:cubicBezTo>
                          <a:pt x="17805" y="2437"/>
                          <a:pt x="17463" y="0"/>
                          <a:pt x="174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4" name="Google Shape;1704;p53"/>
                  <p:cNvSpPr/>
                  <p:nvPr/>
                </p:nvSpPr>
                <p:spPr>
                  <a:xfrm>
                    <a:off x="4211862" y="811876"/>
                    <a:ext cx="35989" cy="22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1179" fill="none" extrusionOk="0">
                        <a:moveTo>
                          <a:pt x="0" y="118"/>
                        </a:moveTo>
                        <a:cubicBezTo>
                          <a:pt x="825" y="0"/>
                          <a:pt x="1570" y="432"/>
                          <a:pt x="1885" y="1178"/>
                        </a:cubicBezTo>
                      </a:path>
                    </a:pathLst>
                  </a:custGeom>
                  <a:solidFill>
                    <a:schemeClr val="dk1"/>
                  </a:solidFill>
                  <a:ln w="5900" cap="rnd" cmpd="sng">
                    <a:solidFill>
                      <a:schemeClr val="dk1"/>
                    </a:solidFill>
                    <a:prstDash val="solid"/>
                    <a:miter lim="3925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5" name="Google Shape;1705;p53"/>
                  <p:cNvSpPr/>
                  <p:nvPr/>
                </p:nvSpPr>
                <p:spPr>
                  <a:xfrm>
                    <a:off x="4327280" y="1026233"/>
                    <a:ext cx="230867" cy="197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92" h="10365" extrusionOk="0">
                        <a:moveTo>
                          <a:pt x="9265" y="1"/>
                        </a:moveTo>
                        <a:lnTo>
                          <a:pt x="1" y="5340"/>
                        </a:lnTo>
                        <a:lnTo>
                          <a:pt x="2121" y="10364"/>
                        </a:lnTo>
                        <a:lnTo>
                          <a:pt x="12092" y="5143"/>
                        </a:lnTo>
                        <a:lnTo>
                          <a:pt x="9265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6" name="Google Shape;1706;p53"/>
                  <p:cNvSpPr/>
                  <p:nvPr/>
                </p:nvSpPr>
                <p:spPr>
                  <a:xfrm>
                    <a:off x="4268817" y="1098939"/>
                    <a:ext cx="65220" cy="98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6" h="5183" extrusionOk="0">
                        <a:moveTo>
                          <a:pt x="2749" y="1"/>
                        </a:moveTo>
                        <a:lnTo>
                          <a:pt x="1" y="3220"/>
                        </a:lnTo>
                        <a:lnTo>
                          <a:pt x="982" y="5182"/>
                        </a:lnTo>
                        <a:lnTo>
                          <a:pt x="3416" y="1767"/>
                        </a:lnTo>
                        <a:lnTo>
                          <a:pt x="2749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7" name="Google Shape;1707;p53"/>
                  <p:cNvSpPr/>
                  <p:nvPr/>
                </p:nvSpPr>
                <p:spPr>
                  <a:xfrm>
                    <a:off x="4202106" y="2321408"/>
                    <a:ext cx="115452" cy="689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7" h="36117" fill="none" extrusionOk="0">
                        <a:moveTo>
                          <a:pt x="6046" y="36116"/>
                        </a:moveTo>
                        <a:lnTo>
                          <a:pt x="4201" y="3887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2950" cap="flat" cmpd="sng">
                    <a:solidFill>
                      <a:srgbClr val="29201D"/>
                    </a:solidFill>
                    <a:prstDash val="solid"/>
                    <a:miter lim="3925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8" name="Google Shape;1708;p53"/>
                  <p:cNvSpPr/>
                  <p:nvPr/>
                </p:nvSpPr>
                <p:spPr>
                  <a:xfrm>
                    <a:off x="4091939" y="1126796"/>
                    <a:ext cx="736780" cy="1976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590" h="103511" extrusionOk="0">
                        <a:moveTo>
                          <a:pt x="24145" y="1"/>
                        </a:moveTo>
                        <a:cubicBezTo>
                          <a:pt x="20967" y="1"/>
                          <a:pt x="18333" y="3134"/>
                          <a:pt x="18333" y="3134"/>
                        </a:cubicBezTo>
                        <a:lnTo>
                          <a:pt x="3101" y="25314"/>
                        </a:lnTo>
                        <a:lnTo>
                          <a:pt x="4554" y="38583"/>
                        </a:lnTo>
                        <a:lnTo>
                          <a:pt x="0" y="100883"/>
                        </a:lnTo>
                        <a:cubicBezTo>
                          <a:pt x="5711" y="102829"/>
                          <a:pt x="11474" y="103510"/>
                          <a:pt x="16743" y="103510"/>
                        </a:cubicBezTo>
                        <a:cubicBezTo>
                          <a:pt x="29006" y="103510"/>
                          <a:pt x="38589" y="99823"/>
                          <a:pt x="38589" y="99823"/>
                        </a:cubicBezTo>
                        <a:lnTo>
                          <a:pt x="31759" y="15500"/>
                        </a:lnTo>
                        <a:cubicBezTo>
                          <a:pt x="32033" y="13027"/>
                          <a:pt x="33839" y="1721"/>
                          <a:pt x="24967" y="73"/>
                        </a:cubicBezTo>
                        <a:cubicBezTo>
                          <a:pt x="24690" y="23"/>
                          <a:pt x="24416" y="1"/>
                          <a:pt x="2414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9" name="Google Shape;1709;p53"/>
                  <p:cNvSpPr/>
                  <p:nvPr/>
                </p:nvSpPr>
                <p:spPr>
                  <a:xfrm>
                    <a:off x="4336273" y="1086949"/>
                    <a:ext cx="19" cy="15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79" extrusionOk="0">
                        <a:moveTo>
                          <a:pt x="1" y="0"/>
                        </a:moveTo>
                        <a:lnTo>
                          <a:pt x="1" y="79"/>
                        </a:lnTo>
                        <a:cubicBezTo>
                          <a:pt x="1" y="40"/>
                          <a:pt x="1" y="4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6677B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0" name="Google Shape;1710;p53"/>
                  <p:cNvSpPr/>
                  <p:nvPr/>
                </p:nvSpPr>
                <p:spPr>
                  <a:xfrm>
                    <a:off x="3558271" y="1198987"/>
                    <a:ext cx="1139269" cy="644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671" h="33757" extrusionOk="0">
                        <a:moveTo>
                          <a:pt x="51443" y="0"/>
                        </a:moveTo>
                        <a:cubicBezTo>
                          <a:pt x="42940" y="0"/>
                          <a:pt x="23712" y="26401"/>
                          <a:pt x="23712" y="26401"/>
                        </a:cubicBezTo>
                        <a:cubicBezTo>
                          <a:pt x="20414" y="24281"/>
                          <a:pt x="982" y="22279"/>
                          <a:pt x="982" y="22279"/>
                        </a:cubicBezTo>
                        <a:lnTo>
                          <a:pt x="1" y="27657"/>
                        </a:lnTo>
                        <a:cubicBezTo>
                          <a:pt x="5162" y="30309"/>
                          <a:pt x="18028" y="33756"/>
                          <a:pt x="24034" y="33756"/>
                        </a:cubicBezTo>
                        <a:cubicBezTo>
                          <a:pt x="24697" y="33756"/>
                          <a:pt x="25277" y="33714"/>
                          <a:pt x="25753" y="33624"/>
                        </a:cubicBezTo>
                        <a:cubicBezTo>
                          <a:pt x="29953" y="32800"/>
                          <a:pt x="48718" y="17765"/>
                          <a:pt x="53703" y="14703"/>
                        </a:cubicBezTo>
                        <a:cubicBezTo>
                          <a:pt x="59670" y="11052"/>
                          <a:pt x="55195" y="3083"/>
                          <a:pt x="54214" y="1552"/>
                        </a:cubicBezTo>
                        <a:cubicBezTo>
                          <a:pt x="53531" y="475"/>
                          <a:pt x="52584" y="0"/>
                          <a:pt x="5144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711" name="Google Shape;1711;p53"/>
            <p:cNvGrpSpPr/>
            <p:nvPr/>
          </p:nvGrpSpPr>
          <p:grpSpPr>
            <a:xfrm>
              <a:off x="4095325" y="3802225"/>
              <a:ext cx="4812107" cy="802486"/>
              <a:chOff x="4240650" y="3806125"/>
              <a:chExt cx="4812107" cy="802486"/>
            </a:xfrm>
          </p:grpSpPr>
          <p:sp>
            <p:nvSpPr>
              <p:cNvPr id="1712" name="Google Shape;1712;p53"/>
              <p:cNvSpPr/>
              <p:nvPr/>
            </p:nvSpPr>
            <p:spPr>
              <a:xfrm flipH="1">
                <a:off x="4797074" y="3806125"/>
                <a:ext cx="3699276" cy="802486"/>
              </a:xfrm>
              <a:custGeom>
                <a:avLst/>
                <a:gdLst/>
                <a:ahLst/>
                <a:cxnLst/>
                <a:rect l="l" t="t" r="r" b="b"/>
                <a:pathLst>
                  <a:path w="225841" h="28576" extrusionOk="0">
                    <a:moveTo>
                      <a:pt x="6322" y="1"/>
                    </a:moveTo>
                    <a:lnTo>
                      <a:pt x="5806" y="214"/>
                    </a:lnTo>
                    <a:cubicBezTo>
                      <a:pt x="0" y="3284"/>
                      <a:pt x="426" y="12493"/>
                      <a:pt x="5076" y="17114"/>
                    </a:cubicBezTo>
                    <a:cubicBezTo>
                      <a:pt x="9727" y="21734"/>
                      <a:pt x="16718" y="22919"/>
                      <a:pt x="23253" y="23497"/>
                    </a:cubicBezTo>
                    <a:cubicBezTo>
                      <a:pt x="31407" y="24242"/>
                      <a:pt x="39577" y="24464"/>
                      <a:pt x="47756" y="24464"/>
                    </a:cubicBezTo>
                    <a:cubicBezTo>
                      <a:pt x="59877" y="24464"/>
                      <a:pt x="72015" y="23975"/>
                      <a:pt x="84142" y="23975"/>
                    </a:cubicBezTo>
                    <a:cubicBezTo>
                      <a:pt x="88874" y="23975"/>
                      <a:pt x="93603" y="24050"/>
                      <a:pt x="98330" y="24256"/>
                    </a:cubicBezTo>
                    <a:cubicBezTo>
                      <a:pt x="118422" y="25168"/>
                      <a:pt x="138392" y="28481"/>
                      <a:pt x="158514" y="28573"/>
                    </a:cubicBezTo>
                    <a:cubicBezTo>
                      <a:pt x="158947" y="28575"/>
                      <a:pt x="159383" y="28576"/>
                      <a:pt x="159822" y="28576"/>
                    </a:cubicBezTo>
                    <a:cubicBezTo>
                      <a:pt x="179739" y="28576"/>
                      <a:pt x="204709" y="26474"/>
                      <a:pt x="220977" y="15351"/>
                    </a:cubicBezTo>
                    <a:cubicBezTo>
                      <a:pt x="225840" y="12037"/>
                      <a:pt x="220734" y="5563"/>
                      <a:pt x="218819" y="1"/>
                    </a:cubicBezTo>
                    <a:close/>
                  </a:path>
                </a:pathLst>
              </a:custGeom>
              <a:solidFill>
                <a:srgbClr val="BBE6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53"/>
              <p:cNvSpPr/>
              <p:nvPr/>
            </p:nvSpPr>
            <p:spPr>
              <a:xfrm>
                <a:off x="4240650" y="3806125"/>
                <a:ext cx="4812107" cy="758790"/>
              </a:xfrm>
              <a:custGeom>
                <a:avLst/>
                <a:gdLst/>
                <a:ahLst/>
                <a:cxnLst/>
                <a:rect l="l" t="t" r="r" b="b"/>
                <a:pathLst>
                  <a:path w="258091" h="23740" extrusionOk="0">
                    <a:moveTo>
                      <a:pt x="90975" y="3770"/>
                    </a:moveTo>
                    <a:lnTo>
                      <a:pt x="79911" y="11946"/>
                    </a:lnTo>
                    <a:lnTo>
                      <a:pt x="31977" y="11946"/>
                    </a:lnTo>
                    <a:lnTo>
                      <a:pt x="54105" y="3770"/>
                    </a:lnTo>
                    <a:close/>
                    <a:moveTo>
                      <a:pt x="128848" y="3770"/>
                    </a:moveTo>
                    <a:lnTo>
                      <a:pt x="128848" y="11946"/>
                    </a:lnTo>
                    <a:lnTo>
                      <a:pt x="80550" y="11946"/>
                    </a:lnTo>
                    <a:lnTo>
                      <a:pt x="91614" y="3770"/>
                    </a:lnTo>
                    <a:close/>
                    <a:moveTo>
                      <a:pt x="166478" y="3770"/>
                    </a:moveTo>
                    <a:lnTo>
                      <a:pt x="177542" y="11946"/>
                    </a:lnTo>
                    <a:lnTo>
                      <a:pt x="129243" y="11946"/>
                    </a:lnTo>
                    <a:lnTo>
                      <a:pt x="129243" y="3770"/>
                    </a:lnTo>
                    <a:close/>
                    <a:moveTo>
                      <a:pt x="204017" y="3770"/>
                    </a:moveTo>
                    <a:lnTo>
                      <a:pt x="226115" y="11946"/>
                    </a:lnTo>
                    <a:lnTo>
                      <a:pt x="178181" y="11946"/>
                    </a:lnTo>
                    <a:lnTo>
                      <a:pt x="167116" y="3770"/>
                    </a:lnTo>
                    <a:close/>
                    <a:moveTo>
                      <a:pt x="63254" y="1"/>
                    </a:moveTo>
                    <a:lnTo>
                      <a:pt x="54014" y="3435"/>
                    </a:lnTo>
                    <a:lnTo>
                      <a:pt x="20944" y="3435"/>
                    </a:lnTo>
                    <a:lnTo>
                      <a:pt x="20944" y="3800"/>
                    </a:lnTo>
                    <a:lnTo>
                      <a:pt x="53011" y="3800"/>
                    </a:lnTo>
                    <a:lnTo>
                      <a:pt x="30883" y="11977"/>
                    </a:lnTo>
                    <a:lnTo>
                      <a:pt x="12038" y="11977"/>
                    </a:lnTo>
                    <a:lnTo>
                      <a:pt x="12038" y="12341"/>
                    </a:lnTo>
                    <a:lnTo>
                      <a:pt x="29849" y="12341"/>
                    </a:lnTo>
                    <a:lnTo>
                      <a:pt x="1" y="23375"/>
                    </a:lnTo>
                    <a:lnTo>
                      <a:pt x="122" y="23740"/>
                    </a:lnTo>
                    <a:lnTo>
                      <a:pt x="30944" y="12341"/>
                    </a:lnTo>
                    <a:lnTo>
                      <a:pt x="79394" y="12341"/>
                    </a:lnTo>
                    <a:lnTo>
                      <a:pt x="64470" y="23405"/>
                    </a:lnTo>
                    <a:lnTo>
                      <a:pt x="64683" y="23709"/>
                    </a:lnTo>
                    <a:lnTo>
                      <a:pt x="80033" y="12341"/>
                    </a:lnTo>
                    <a:lnTo>
                      <a:pt x="128848" y="12341"/>
                    </a:lnTo>
                    <a:lnTo>
                      <a:pt x="128848" y="23557"/>
                    </a:lnTo>
                    <a:lnTo>
                      <a:pt x="129243" y="23557"/>
                    </a:lnTo>
                    <a:lnTo>
                      <a:pt x="129243" y="12341"/>
                    </a:lnTo>
                    <a:lnTo>
                      <a:pt x="178059" y="12341"/>
                    </a:lnTo>
                    <a:lnTo>
                      <a:pt x="193439" y="23709"/>
                    </a:lnTo>
                    <a:lnTo>
                      <a:pt x="193652" y="23405"/>
                    </a:lnTo>
                    <a:lnTo>
                      <a:pt x="178697" y="12341"/>
                    </a:lnTo>
                    <a:lnTo>
                      <a:pt x="227148" y="12341"/>
                    </a:lnTo>
                    <a:lnTo>
                      <a:pt x="257969" y="23740"/>
                    </a:lnTo>
                    <a:lnTo>
                      <a:pt x="258091" y="23375"/>
                    </a:lnTo>
                    <a:lnTo>
                      <a:pt x="228242" y="12341"/>
                    </a:lnTo>
                    <a:lnTo>
                      <a:pt x="242832" y="12341"/>
                    </a:lnTo>
                    <a:lnTo>
                      <a:pt x="242832" y="11977"/>
                    </a:lnTo>
                    <a:lnTo>
                      <a:pt x="227209" y="11977"/>
                    </a:lnTo>
                    <a:lnTo>
                      <a:pt x="205111" y="3800"/>
                    </a:lnTo>
                    <a:lnTo>
                      <a:pt x="240188" y="3800"/>
                    </a:lnTo>
                    <a:lnTo>
                      <a:pt x="240188" y="3435"/>
                    </a:lnTo>
                    <a:lnTo>
                      <a:pt x="204078" y="3435"/>
                    </a:lnTo>
                    <a:lnTo>
                      <a:pt x="194837" y="1"/>
                    </a:lnTo>
                    <a:lnTo>
                      <a:pt x="194716" y="365"/>
                    </a:lnTo>
                    <a:lnTo>
                      <a:pt x="202983" y="3405"/>
                    </a:lnTo>
                    <a:lnTo>
                      <a:pt x="166600" y="3405"/>
                    </a:lnTo>
                    <a:lnTo>
                      <a:pt x="162040" y="31"/>
                    </a:lnTo>
                    <a:lnTo>
                      <a:pt x="161797" y="335"/>
                    </a:lnTo>
                    <a:lnTo>
                      <a:pt x="165992" y="3405"/>
                    </a:lnTo>
                    <a:lnTo>
                      <a:pt x="129243" y="3405"/>
                    </a:lnTo>
                    <a:lnTo>
                      <a:pt x="129243" y="183"/>
                    </a:lnTo>
                    <a:lnTo>
                      <a:pt x="128848" y="183"/>
                    </a:lnTo>
                    <a:lnTo>
                      <a:pt x="128848" y="3405"/>
                    </a:lnTo>
                    <a:lnTo>
                      <a:pt x="92130" y="3405"/>
                    </a:lnTo>
                    <a:lnTo>
                      <a:pt x="96294" y="335"/>
                    </a:lnTo>
                    <a:lnTo>
                      <a:pt x="96082" y="31"/>
                    </a:lnTo>
                    <a:lnTo>
                      <a:pt x="91492" y="3405"/>
                    </a:lnTo>
                    <a:lnTo>
                      <a:pt x="55108" y="3405"/>
                    </a:lnTo>
                    <a:lnTo>
                      <a:pt x="63376" y="365"/>
                    </a:lnTo>
                    <a:lnTo>
                      <a:pt x="6325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4" name="Google Shape;1714;p53"/>
            <p:cNvGrpSpPr/>
            <p:nvPr/>
          </p:nvGrpSpPr>
          <p:grpSpPr>
            <a:xfrm>
              <a:off x="7397976" y="884068"/>
              <a:ext cx="740038" cy="3262711"/>
              <a:chOff x="7547887" y="539319"/>
              <a:chExt cx="740038" cy="3262711"/>
            </a:xfrm>
          </p:grpSpPr>
          <p:grpSp>
            <p:nvGrpSpPr>
              <p:cNvPr id="1715" name="Google Shape;1715;p53"/>
              <p:cNvGrpSpPr/>
              <p:nvPr/>
            </p:nvGrpSpPr>
            <p:grpSpPr>
              <a:xfrm>
                <a:off x="7547887" y="539319"/>
                <a:ext cx="678407" cy="1673744"/>
                <a:chOff x="7093817" y="574919"/>
                <a:chExt cx="678407" cy="1673744"/>
              </a:xfrm>
            </p:grpSpPr>
            <p:sp>
              <p:nvSpPr>
                <p:cNvPr id="1716" name="Google Shape;1716;p53"/>
                <p:cNvSpPr/>
                <p:nvPr/>
              </p:nvSpPr>
              <p:spPr>
                <a:xfrm flipH="1">
                  <a:off x="7321152" y="711175"/>
                  <a:ext cx="208071" cy="29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1" h="13411" extrusionOk="0">
                      <a:moveTo>
                        <a:pt x="0" y="1"/>
                      </a:moveTo>
                      <a:lnTo>
                        <a:pt x="0" y="13410"/>
                      </a:lnTo>
                      <a:lnTo>
                        <a:pt x="9340" y="13410"/>
                      </a:lnTo>
                      <a:lnTo>
                        <a:pt x="934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53"/>
                <p:cNvSpPr/>
                <p:nvPr/>
              </p:nvSpPr>
              <p:spPr>
                <a:xfrm flipH="1">
                  <a:off x="7495766" y="828586"/>
                  <a:ext cx="52034" cy="10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6" h="4804" extrusionOk="0">
                      <a:moveTo>
                        <a:pt x="868" y="0"/>
                      </a:moveTo>
                      <a:cubicBezTo>
                        <a:pt x="567" y="100"/>
                        <a:pt x="567" y="534"/>
                        <a:pt x="367" y="834"/>
                      </a:cubicBezTo>
                      <a:cubicBezTo>
                        <a:pt x="267" y="1001"/>
                        <a:pt x="34" y="1201"/>
                        <a:pt x="100" y="1401"/>
                      </a:cubicBezTo>
                      <a:cubicBezTo>
                        <a:pt x="134" y="1501"/>
                        <a:pt x="134" y="1568"/>
                        <a:pt x="167" y="1635"/>
                      </a:cubicBezTo>
                      <a:cubicBezTo>
                        <a:pt x="200" y="1835"/>
                        <a:pt x="34" y="2002"/>
                        <a:pt x="0" y="2168"/>
                      </a:cubicBezTo>
                      <a:cubicBezTo>
                        <a:pt x="0" y="2435"/>
                        <a:pt x="67" y="2702"/>
                        <a:pt x="200" y="2936"/>
                      </a:cubicBezTo>
                      <a:cubicBezTo>
                        <a:pt x="701" y="4003"/>
                        <a:pt x="434" y="4337"/>
                        <a:pt x="434" y="4804"/>
                      </a:cubicBezTo>
                      <a:lnTo>
                        <a:pt x="2102" y="4704"/>
                      </a:lnTo>
                      <a:cubicBezTo>
                        <a:pt x="2002" y="4370"/>
                        <a:pt x="1968" y="4036"/>
                        <a:pt x="2002" y="3703"/>
                      </a:cubicBezTo>
                      <a:cubicBezTo>
                        <a:pt x="2035" y="3569"/>
                        <a:pt x="2035" y="3436"/>
                        <a:pt x="2068" y="3303"/>
                      </a:cubicBezTo>
                      <a:cubicBezTo>
                        <a:pt x="2102" y="3136"/>
                        <a:pt x="2168" y="3002"/>
                        <a:pt x="2235" y="2836"/>
                      </a:cubicBezTo>
                      <a:cubicBezTo>
                        <a:pt x="2302" y="2435"/>
                        <a:pt x="2335" y="2035"/>
                        <a:pt x="2269" y="1635"/>
                      </a:cubicBezTo>
                      <a:cubicBezTo>
                        <a:pt x="2235" y="1335"/>
                        <a:pt x="2202" y="1068"/>
                        <a:pt x="2135" y="801"/>
                      </a:cubicBezTo>
                      <a:cubicBezTo>
                        <a:pt x="1935" y="901"/>
                        <a:pt x="1802" y="1101"/>
                        <a:pt x="1735" y="1335"/>
                      </a:cubicBezTo>
                      <a:cubicBezTo>
                        <a:pt x="1701" y="1501"/>
                        <a:pt x="1902" y="1802"/>
                        <a:pt x="1802" y="1968"/>
                      </a:cubicBezTo>
                      <a:cubicBezTo>
                        <a:pt x="1668" y="2168"/>
                        <a:pt x="1468" y="2302"/>
                        <a:pt x="1268" y="2335"/>
                      </a:cubicBezTo>
                      <a:cubicBezTo>
                        <a:pt x="1001" y="2102"/>
                        <a:pt x="868" y="1768"/>
                        <a:pt x="868" y="1401"/>
                      </a:cubicBezTo>
                      <a:cubicBezTo>
                        <a:pt x="901" y="968"/>
                        <a:pt x="868" y="434"/>
                        <a:pt x="868" y="0"/>
                      </a:cubicBez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53"/>
                <p:cNvSpPr/>
                <p:nvPr/>
              </p:nvSpPr>
              <p:spPr>
                <a:xfrm flipH="1">
                  <a:off x="7480174" y="915526"/>
                  <a:ext cx="224421" cy="30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5" h="13666" extrusionOk="0">
                      <a:moveTo>
                        <a:pt x="7339" y="0"/>
                      </a:moveTo>
                      <a:cubicBezTo>
                        <a:pt x="7206" y="3069"/>
                        <a:pt x="6839" y="6071"/>
                        <a:pt x="6239" y="9073"/>
                      </a:cubicBezTo>
                      <a:cubicBezTo>
                        <a:pt x="5407" y="8881"/>
                        <a:pt x="4547" y="8689"/>
                        <a:pt x="3704" y="8689"/>
                      </a:cubicBezTo>
                      <a:cubicBezTo>
                        <a:pt x="3229" y="8689"/>
                        <a:pt x="2759" y="8750"/>
                        <a:pt x="2303" y="8906"/>
                      </a:cubicBezTo>
                      <a:cubicBezTo>
                        <a:pt x="1035" y="9307"/>
                        <a:pt x="1" y="10741"/>
                        <a:pt x="501" y="11975"/>
                      </a:cubicBezTo>
                      <a:cubicBezTo>
                        <a:pt x="935" y="13043"/>
                        <a:pt x="2236" y="13443"/>
                        <a:pt x="3403" y="13576"/>
                      </a:cubicBezTo>
                      <a:cubicBezTo>
                        <a:pt x="3916" y="13636"/>
                        <a:pt x="4432" y="13666"/>
                        <a:pt x="4950" y="13666"/>
                      </a:cubicBezTo>
                      <a:cubicBezTo>
                        <a:pt x="5882" y="13666"/>
                        <a:pt x="6818" y="13569"/>
                        <a:pt x="7740" y="13376"/>
                      </a:cubicBezTo>
                      <a:cubicBezTo>
                        <a:pt x="8440" y="13210"/>
                        <a:pt x="9207" y="12976"/>
                        <a:pt x="9608" y="12376"/>
                      </a:cubicBezTo>
                      <a:cubicBezTo>
                        <a:pt x="9908" y="11842"/>
                        <a:pt x="10041" y="11241"/>
                        <a:pt x="10008" y="10641"/>
                      </a:cubicBezTo>
                      <a:cubicBezTo>
                        <a:pt x="10075" y="7172"/>
                        <a:pt x="9941" y="3669"/>
                        <a:pt x="9541" y="234"/>
                      </a:cubicBezTo>
                      <a:lnTo>
                        <a:pt x="733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19" name="Google Shape;1719;p53"/>
                <p:cNvGrpSpPr/>
                <p:nvPr/>
              </p:nvGrpSpPr>
              <p:grpSpPr>
                <a:xfrm>
                  <a:off x="7400699" y="2105100"/>
                  <a:ext cx="371525" cy="143562"/>
                  <a:chOff x="7400699" y="2105100"/>
                  <a:chExt cx="371525" cy="143562"/>
                </a:xfrm>
              </p:grpSpPr>
              <p:sp>
                <p:nvSpPr>
                  <p:cNvPr id="1720" name="Google Shape;1720;p53"/>
                  <p:cNvSpPr/>
                  <p:nvPr/>
                </p:nvSpPr>
                <p:spPr>
                  <a:xfrm flipH="1">
                    <a:off x="7431907" y="2105100"/>
                    <a:ext cx="74309" cy="78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6" h="3504" extrusionOk="0">
                        <a:moveTo>
                          <a:pt x="1001" y="1"/>
                        </a:moveTo>
                        <a:cubicBezTo>
                          <a:pt x="667" y="902"/>
                          <a:pt x="334" y="1802"/>
                          <a:pt x="0" y="2670"/>
                        </a:cubicBezTo>
                        <a:cubicBezTo>
                          <a:pt x="500" y="2936"/>
                          <a:pt x="1368" y="3270"/>
                          <a:pt x="1835" y="3503"/>
                        </a:cubicBezTo>
                        <a:cubicBezTo>
                          <a:pt x="2302" y="2536"/>
                          <a:pt x="2869" y="1535"/>
                          <a:pt x="3336" y="568"/>
                        </a:cubicBezTo>
                        <a:cubicBezTo>
                          <a:pt x="2535" y="468"/>
                          <a:pt x="1735" y="301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1" name="Google Shape;1721;p53"/>
                  <p:cNvSpPr/>
                  <p:nvPr/>
                </p:nvSpPr>
                <p:spPr>
                  <a:xfrm flipH="1">
                    <a:off x="7400699" y="2154639"/>
                    <a:ext cx="125586" cy="697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8" h="3131" extrusionOk="0">
                        <a:moveTo>
                          <a:pt x="1086" y="0"/>
                        </a:moveTo>
                        <a:cubicBezTo>
                          <a:pt x="888" y="0"/>
                          <a:pt x="722" y="202"/>
                          <a:pt x="634" y="379"/>
                        </a:cubicBezTo>
                        <a:cubicBezTo>
                          <a:pt x="234" y="1213"/>
                          <a:pt x="0" y="2147"/>
                          <a:pt x="0" y="3081"/>
                        </a:cubicBezTo>
                        <a:cubicBezTo>
                          <a:pt x="918" y="3114"/>
                          <a:pt x="1827" y="3131"/>
                          <a:pt x="2736" y="3131"/>
                        </a:cubicBezTo>
                        <a:cubicBezTo>
                          <a:pt x="3645" y="3131"/>
                          <a:pt x="4554" y="3114"/>
                          <a:pt x="5471" y="3081"/>
                        </a:cubicBezTo>
                        <a:cubicBezTo>
                          <a:pt x="5638" y="2614"/>
                          <a:pt x="5404" y="2113"/>
                          <a:pt x="4971" y="1913"/>
                        </a:cubicBezTo>
                        <a:cubicBezTo>
                          <a:pt x="4604" y="1713"/>
                          <a:pt x="4237" y="1613"/>
                          <a:pt x="3836" y="1546"/>
                        </a:cubicBezTo>
                        <a:cubicBezTo>
                          <a:pt x="3369" y="1413"/>
                          <a:pt x="3103" y="1279"/>
                          <a:pt x="3003" y="812"/>
                        </a:cubicBezTo>
                        <a:cubicBezTo>
                          <a:pt x="2897" y="883"/>
                          <a:pt x="2754" y="914"/>
                          <a:pt x="2596" y="914"/>
                        </a:cubicBezTo>
                        <a:cubicBezTo>
                          <a:pt x="2156" y="914"/>
                          <a:pt x="1598" y="673"/>
                          <a:pt x="1401" y="379"/>
                        </a:cubicBezTo>
                        <a:cubicBezTo>
                          <a:pt x="1335" y="245"/>
                          <a:pt x="1301" y="79"/>
                          <a:pt x="1168" y="12"/>
                        </a:cubicBezTo>
                        <a:cubicBezTo>
                          <a:pt x="1140" y="4"/>
                          <a:pt x="1113" y="0"/>
                          <a:pt x="108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2" name="Google Shape;1722;p53"/>
                  <p:cNvSpPr/>
                  <p:nvPr/>
                </p:nvSpPr>
                <p:spPr>
                  <a:xfrm flipH="1">
                    <a:off x="7677845" y="2116995"/>
                    <a:ext cx="73574" cy="78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3" h="3504" extrusionOk="0">
                        <a:moveTo>
                          <a:pt x="968" y="1"/>
                        </a:moveTo>
                        <a:cubicBezTo>
                          <a:pt x="634" y="901"/>
                          <a:pt x="300" y="1802"/>
                          <a:pt x="0" y="2669"/>
                        </a:cubicBezTo>
                        <a:cubicBezTo>
                          <a:pt x="467" y="2936"/>
                          <a:pt x="1334" y="3270"/>
                          <a:pt x="1835" y="3503"/>
                        </a:cubicBezTo>
                        <a:cubicBezTo>
                          <a:pt x="2268" y="2536"/>
                          <a:pt x="2869" y="1535"/>
                          <a:pt x="3303" y="568"/>
                        </a:cubicBezTo>
                        <a:cubicBezTo>
                          <a:pt x="2502" y="468"/>
                          <a:pt x="1701" y="301"/>
                          <a:pt x="96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3" name="Google Shape;1723;p53"/>
                  <p:cNvSpPr/>
                  <p:nvPr/>
                </p:nvSpPr>
                <p:spPr>
                  <a:xfrm flipH="1">
                    <a:off x="7627325" y="2166245"/>
                    <a:ext cx="144899" cy="82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5" h="3700" extrusionOk="0">
                        <a:moveTo>
                          <a:pt x="1220" y="1"/>
                        </a:moveTo>
                        <a:cubicBezTo>
                          <a:pt x="1027" y="1"/>
                          <a:pt x="846" y="196"/>
                          <a:pt x="734" y="392"/>
                        </a:cubicBezTo>
                        <a:cubicBezTo>
                          <a:pt x="267" y="1426"/>
                          <a:pt x="34" y="2526"/>
                          <a:pt x="0" y="3694"/>
                        </a:cubicBezTo>
                        <a:cubicBezTo>
                          <a:pt x="110" y="3697"/>
                          <a:pt x="220" y="3699"/>
                          <a:pt x="330" y="3699"/>
                        </a:cubicBezTo>
                        <a:cubicBezTo>
                          <a:pt x="2319" y="3699"/>
                          <a:pt x="4280" y="3155"/>
                          <a:pt x="6271" y="3060"/>
                        </a:cubicBezTo>
                        <a:cubicBezTo>
                          <a:pt x="6505" y="2660"/>
                          <a:pt x="6171" y="2126"/>
                          <a:pt x="5704" y="1893"/>
                        </a:cubicBezTo>
                        <a:cubicBezTo>
                          <a:pt x="5271" y="1726"/>
                          <a:pt x="4837" y="1626"/>
                          <a:pt x="4370" y="1559"/>
                        </a:cubicBezTo>
                        <a:cubicBezTo>
                          <a:pt x="3870" y="1426"/>
                          <a:pt x="3536" y="1292"/>
                          <a:pt x="3436" y="825"/>
                        </a:cubicBezTo>
                        <a:cubicBezTo>
                          <a:pt x="3319" y="906"/>
                          <a:pt x="3152" y="941"/>
                          <a:pt x="2965" y="941"/>
                        </a:cubicBezTo>
                        <a:cubicBezTo>
                          <a:pt x="2457" y="941"/>
                          <a:pt x="1805" y="684"/>
                          <a:pt x="1635" y="392"/>
                        </a:cubicBezTo>
                        <a:cubicBezTo>
                          <a:pt x="1535" y="258"/>
                          <a:pt x="1501" y="91"/>
                          <a:pt x="1334" y="25"/>
                        </a:cubicBezTo>
                        <a:cubicBezTo>
                          <a:pt x="1296" y="8"/>
                          <a:pt x="1258" y="1"/>
                          <a:pt x="122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24" name="Google Shape;1724;p53"/>
                <p:cNvSpPr/>
                <p:nvPr/>
              </p:nvSpPr>
              <p:spPr>
                <a:xfrm flipH="1">
                  <a:off x="7331602" y="1469082"/>
                  <a:ext cx="438394" cy="721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1" h="32391" extrusionOk="0">
                      <a:moveTo>
                        <a:pt x="17146" y="0"/>
                      </a:moveTo>
                      <a:lnTo>
                        <a:pt x="5938" y="3269"/>
                      </a:lnTo>
                      <a:cubicBezTo>
                        <a:pt x="6672" y="7973"/>
                        <a:pt x="6472" y="12809"/>
                        <a:pt x="5371" y="17446"/>
                      </a:cubicBezTo>
                      <a:cubicBezTo>
                        <a:pt x="4303" y="21983"/>
                        <a:pt x="1668" y="26986"/>
                        <a:pt x="0" y="31223"/>
                      </a:cubicBezTo>
                      <a:cubicBezTo>
                        <a:pt x="1034" y="31623"/>
                        <a:pt x="2502" y="31956"/>
                        <a:pt x="3569" y="32390"/>
                      </a:cubicBezTo>
                      <a:cubicBezTo>
                        <a:pt x="7906" y="24751"/>
                        <a:pt x="11308" y="18046"/>
                        <a:pt x="12242" y="9207"/>
                      </a:cubicBezTo>
                      <a:cubicBezTo>
                        <a:pt x="13143" y="13243"/>
                        <a:pt x="13510" y="15345"/>
                        <a:pt x="13343" y="19614"/>
                      </a:cubicBezTo>
                      <a:cubicBezTo>
                        <a:pt x="13110" y="23484"/>
                        <a:pt x="12442" y="27286"/>
                        <a:pt x="11308" y="30989"/>
                      </a:cubicBezTo>
                      <a:cubicBezTo>
                        <a:pt x="12276" y="31323"/>
                        <a:pt x="14010" y="31022"/>
                        <a:pt x="15011" y="31423"/>
                      </a:cubicBezTo>
                      <a:cubicBezTo>
                        <a:pt x="15311" y="30989"/>
                        <a:pt x="15078" y="30122"/>
                        <a:pt x="15278" y="29655"/>
                      </a:cubicBezTo>
                      <a:cubicBezTo>
                        <a:pt x="17279" y="25185"/>
                        <a:pt x="18580" y="20415"/>
                        <a:pt x="19147" y="15578"/>
                      </a:cubicBezTo>
                      <a:cubicBezTo>
                        <a:pt x="19681" y="10674"/>
                        <a:pt x="19181" y="5738"/>
                        <a:pt x="17646" y="1068"/>
                      </a:cubicBezTo>
                      <a:cubicBezTo>
                        <a:pt x="17546" y="701"/>
                        <a:pt x="17379" y="334"/>
                        <a:pt x="171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53"/>
                <p:cNvSpPr/>
                <p:nvPr/>
              </p:nvSpPr>
              <p:spPr>
                <a:xfrm flipH="1">
                  <a:off x="7541121" y="991305"/>
                  <a:ext cx="128571" cy="11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205" extrusionOk="0">
                      <a:moveTo>
                        <a:pt x="3203" y="0"/>
                      </a:moveTo>
                      <a:cubicBezTo>
                        <a:pt x="2584" y="42"/>
                        <a:pt x="1953" y="70"/>
                        <a:pt x="1325" y="70"/>
                      </a:cubicBezTo>
                      <a:cubicBezTo>
                        <a:pt x="937" y="70"/>
                        <a:pt x="549" y="59"/>
                        <a:pt x="167" y="34"/>
                      </a:cubicBezTo>
                      <a:lnTo>
                        <a:pt x="0" y="401"/>
                      </a:lnTo>
                      <a:cubicBezTo>
                        <a:pt x="668" y="1935"/>
                        <a:pt x="934" y="3536"/>
                        <a:pt x="868" y="5204"/>
                      </a:cubicBezTo>
                      <a:cubicBezTo>
                        <a:pt x="2502" y="4537"/>
                        <a:pt x="4137" y="3970"/>
                        <a:pt x="5771" y="3470"/>
                      </a:cubicBezTo>
                      <a:cubicBezTo>
                        <a:pt x="4771" y="2436"/>
                        <a:pt x="3903" y="1268"/>
                        <a:pt x="3203" y="0"/>
                      </a:cubicBez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53"/>
                <p:cNvSpPr/>
                <p:nvPr/>
              </p:nvSpPr>
              <p:spPr>
                <a:xfrm flipH="1">
                  <a:off x="7546333" y="898708"/>
                  <a:ext cx="167931" cy="119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5365" extrusionOk="0">
                      <a:moveTo>
                        <a:pt x="2823" y="0"/>
                      </a:moveTo>
                      <a:cubicBezTo>
                        <a:pt x="2505" y="0"/>
                        <a:pt x="2182" y="50"/>
                        <a:pt x="1868" y="155"/>
                      </a:cubicBezTo>
                      <a:cubicBezTo>
                        <a:pt x="1234" y="355"/>
                        <a:pt x="667" y="788"/>
                        <a:pt x="367" y="1355"/>
                      </a:cubicBezTo>
                      <a:cubicBezTo>
                        <a:pt x="0" y="2089"/>
                        <a:pt x="67" y="2957"/>
                        <a:pt x="534" y="3657"/>
                      </a:cubicBezTo>
                      <a:cubicBezTo>
                        <a:pt x="1001" y="4324"/>
                        <a:pt x="1668" y="4825"/>
                        <a:pt x="2435" y="5058"/>
                      </a:cubicBezTo>
                      <a:cubicBezTo>
                        <a:pt x="3012" y="5263"/>
                        <a:pt x="3614" y="5365"/>
                        <a:pt x="4216" y="5365"/>
                      </a:cubicBezTo>
                      <a:cubicBezTo>
                        <a:pt x="5179" y="5365"/>
                        <a:pt x="6143" y="5104"/>
                        <a:pt x="7005" y="4591"/>
                      </a:cubicBezTo>
                      <a:cubicBezTo>
                        <a:pt x="7205" y="4491"/>
                        <a:pt x="7539" y="4057"/>
                        <a:pt x="7339" y="3957"/>
                      </a:cubicBezTo>
                      <a:cubicBezTo>
                        <a:pt x="6972" y="3757"/>
                        <a:pt x="7038" y="3490"/>
                        <a:pt x="6938" y="3390"/>
                      </a:cubicBezTo>
                      <a:cubicBezTo>
                        <a:pt x="6838" y="3290"/>
                        <a:pt x="6872" y="3390"/>
                        <a:pt x="6772" y="3257"/>
                      </a:cubicBezTo>
                      <a:cubicBezTo>
                        <a:pt x="6671" y="3123"/>
                        <a:pt x="6772" y="3123"/>
                        <a:pt x="6671" y="2990"/>
                      </a:cubicBezTo>
                      <a:cubicBezTo>
                        <a:pt x="6605" y="2890"/>
                        <a:pt x="6438" y="2756"/>
                        <a:pt x="6371" y="2656"/>
                      </a:cubicBezTo>
                      <a:cubicBezTo>
                        <a:pt x="6538" y="2390"/>
                        <a:pt x="6805" y="2089"/>
                        <a:pt x="6772" y="1889"/>
                      </a:cubicBezTo>
                      <a:cubicBezTo>
                        <a:pt x="6738" y="1689"/>
                        <a:pt x="5604" y="1389"/>
                        <a:pt x="5437" y="1289"/>
                      </a:cubicBezTo>
                      <a:cubicBezTo>
                        <a:pt x="4937" y="922"/>
                        <a:pt x="5170" y="788"/>
                        <a:pt x="4670" y="455"/>
                      </a:cubicBezTo>
                      <a:cubicBezTo>
                        <a:pt x="4336" y="288"/>
                        <a:pt x="4036" y="188"/>
                        <a:pt x="3669" y="121"/>
                      </a:cubicBezTo>
                      <a:cubicBezTo>
                        <a:pt x="3399" y="42"/>
                        <a:pt x="3113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53"/>
                <p:cNvSpPr/>
                <p:nvPr/>
              </p:nvSpPr>
              <p:spPr>
                <a:xfrm flipH="1">
                  <a:off x="7599816" y="854581"/>
                  <a:ext cx="124116" cy="16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" h="7440" extrusionOk="0">
                      <a:moveTo>
                        <a:pt x="5304" y="1"/>
                      </a:moveTo>
                      <a:lnTo>
                        <a:pt x="5304" y="1"/>
                      </a:lnTo>
                      <a:cubicBezTo>
                        <a:pt x="5271" y="501"/>
                        <a:pt x="5071" y="935"/>
                        <a:pt x="4704" y="1268"/>
                      </a:cubicBezTo>
                      <a:cubicBezTo>
                        <a:pt x="4837" y="968"/>
                        <a:pt x="4871" y="601"/>
                        <a:pt x="4770" y="301"/>
                      </a:cubicBezTo>
                      <a:lnTo>
                        <a:pt x="4770" y="301"/>
                      </a:lnTo>
                      <a:cubicBezTo>
                        <a:pt x="4737" y="534"/>
                        <a:pt x="4637" y="768"/>
                        <a:pt x="4470" y="901"/>
                      </a:cubicBezTo>
                      <a:cubicBezTo>
                        <a:pt x="4270" y="1068"/>
                        <a:pt x="4070" y="1202"/>
                        <a:pt x="3870" y="1302"/>
                      </a:cubicBezTo>
                      <a:cubicBezTo>
                        <a:pt x="3103" y="1669"/>
                        <a:pt x="2335" y="1969"/>
                        <a:pt x="1568" y="2269"/>
                      </a:cubicBezTo>
                      <a:cubicBezTo>
                        <a:pt x="1168" y="2336"/>
                        <a:pt x="834" y="2569"/>
                        <a:pt x="601" y="2903"/>
                      </a:cubicBezTo>
                      <a:cubicBezTo>
                        <a:pt x="534" y="3070"/>
                        <a:pt x="501" y="3236"/>
                        <a:pt x="401" y="3403"/>
                      </a:cubicBezTo>
                      <a:cubicBezTo>
                        <a:pt x="334" y="3537"/>
                        <a:pt x="167" y="3670"/>
                        <a:pt x="100" y="3803"/>
                      </a:cubicBezTo>
                      <a:cubicBezTo>
                        <a:pt x="0" y="4037"/>
                        <a:pt x="0" y="4304"/>
                        <a:pt x="100" y="4537"/>
                      </a:cubicBezTo>
                      <a:cubicBezTo>
                        <a:pt x="201" y="4771"/>
                        <a:pt x="367" y="4971"/>
                        <a:pt x="534" y="5171"/>
                      </a:cubicBezTo>
                      <a:cubicBezTo>
                        <a:pt x="934" y="5738"/>
                        <a:pt x="934" y="6639"/>
                        <a:pt x="2302" y="7039"/>
                      </a:cubicBezTo>
                      <a:cubicBezTo>
                        <a:pt x="2669" y="7406"/>
                        <a:pt x="2602" y="7339"/>
                        <a:pt x="3136" y="7439"/>
                      </a:cubicBezTo>
                      <a:cubicBezTo>
                        <a:pt x="3603" y="6672"/>
                        <a:pt x="3937" y="5838"/>
                        <a:pt x="4103" y="4971"/>
                      </a:cubicBezTo>
                      <a:cubicBezTo>
                        <a:pt x="4237" y="5038"/>
                        <a:pt x="4370" y="5104"/>
                        <a:pt x="4537" y="5204"/>
                      </a:cubicBezTo>
                      <a:cubicBezTo>
                        <a:pt x="4570" y="5104"/>
                        <a:pt x="4637" y="5038"/>
                        <a:pt x="4737" y="4971"/>
                      </a:cubicBezTo>
                      <a:cubicBezTo>
                        <a:pt x="4604" y="4737"/>
                        <a:pt x="4470" y="4504"/>
                        <a:pt x="4370" y="4270"/>
                      </a:cubicBezTo>
                      <a:cubicBezTo>
                        <a:pt x="4337" y="4204"/>
                        <a:pt x="4337" y="4137"/>
                        <a:pt x="4303" y="4070"/>
                      </a:cubicBezTo>
                      <a:cubicBezTo>
                        <a:pt x="4337" y="3870"/>
                        <a:pt x="4404" y="3703"/>
                        <a:pt x="4470" y="3503"/>
                      </a:cubicBezTo>
                      <a:cubicBezTo>
                        <a:pt x="4770" y="2970"/>
                        <a:pt x="5338" y="2536"/>
                        <a:pt x="5404" y="1935"/>
                      </a:cubicBezTo>
                      <a:lnTo>
                        <a:pt x="5404" y="1935"/>
                      </a:lnTo>
                      <a:cubicBezTo>
                        <a:pt x="5338" y="2002"/>
                        <a:pt x="5271" y="2069"/>
                        <a:pt x="5204" y="2136"/>
                      </a:cubicBezTo>
                      <a:cubicBezTo>
                        <a:pt x="5538" y="1468"/>
                        <a:pt x="5571" y="701"/>
                        <a:pt x="53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53"/>
                <p:cNvSpPr/>
                <p:nvPr/>
              </p:nvSpPr>
              <p:spPr>
                <a:xfrm flipH="1">
                  <a:off x="7622113" y="961034"/>
                  <a:ext cx="37912" cy="35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1593" extrusionOk="0">
                      <a:moveTo>
                        <a:pt x="655" y="0"/>
                      </a:moveTo>
                      <a:cubicBezTo>
                        <a:pt x="473" y="0"/>
                        <a:pt x="292" y="75"/>
                        <a:pt x="167" y="225"/>
                      </a:cubicBezTo>
                      <a:cubicBezTo>
                        <a:pt x="0" y="425"/>
                        <a:pt x="33" y="726"/>
                        <a:pt x="200" y="892"/>
                      </a:cubicBezTo>
                      <a:cubicBezTo>
                        <a:pt x="367" y="1026"/>
                        <a:pt x="634" y="1059"/>
                        <a:pt x="767" y="1193"/>
                      </a:cubicBezTo>
                      <a:cubicBezTo>
                        <a:pt x="834" y="1293"/>
                        <a:pt x="901" y="1393"/>
                        <a:pt x="1001" y="1460"/>
                      </a:cubicBezTo>
                      <a:cubicBezTo>
                        <a:pt x="1101" y="1560"/>
                        <a:pt x="1234" y="1593"/>
                        <a:pt x="1368" y="1593"/>
                      </a:cubicBezTo>
                      <a:cubicBezTo>
                        <a:pt x="1501" y="1526"/>
                        <a:pt x="1601" y="1426"/>
                        <a:pt x="1701" y="1326"/>
                      </a:cubicBezTo>
                      <a:lnTo>
                        <a:pt x="1701" y="425"/>
                      </a:lnTo>
                      <a:lnTo>
                        <a:pt x="834" y="25"/>
                      </a:lnTo>
                      <a:cubicBezTo>
                        <a:pt x="776" y="9"/>
                        <a:pt x="715" y="0"/>
                        <a:pt x="655" y="0"/>
                      </a:cubicBez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53"/>
                <p:cNvSpPr/>
                <p:nvPr/>
              </p:nvSpPr>
              <p:spPr>
                <a:xfrm flipH="1">
                  <a:off x="7629686" y="966981"/>
                  <a:ext cx="24413" cy="16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739" extrusionOk="0">
                      <a:moveTo>
                        <a:pt x="335" y="0"/>
                      </a:moveTo>
                      <a:cubicBezTo>
                        <a:pt x="276" y="0"/>
                        <a:pt x="218" y="8"/>
                        <a:pt x="168" y="25"/>
                      </a:cubicBezTo>
                      <a:cubicBezTo>
                        <a:pt x="34" y="92"/>
                        <a:pt x="1" y="259"/>
                        <a:pt x="68" y="359"/>
                      </a:cubicBezTo>
                      <a:lnTo>
                        <a:pt x="368" y="359"/>
                      </a:lnTo>
                      <a:cubicBezTo>
                        <a:pt x="301" y="392"/>
                        <a:pt x="268" y="459"/>
                        <a:pt x="301" y="525"/>
                      </a:cubicBezTo>
                      <a:cubicBezTo>
                        <a:pt x="335" y="592"/>
                        <a:pt x="401" y="625"/>
                        <a:pt x="468" y="659"/>
                      </a:cubicBezTo>
                      <a:cubicBezTo>
                        <a:pt x="541" y="708"/>
                        <a:pt x="632" y="739"/>
                        <a:pt x="715" y="739"/>
                      </a:cubicBezTo>
                      <a:cubicBezTo>
                        <a:pt x="746" y="739"/>
                        <a:pt x="775" y="735"/>
                        <a:pt x="802" y="726"/>
                      </a:cubicBezTo>
                      <a:cubicBezTo>
                        <a:pt x="882" y="726"/>
                        <a:pt x="962" y="683"/>
                        <a:pt x="1025" y="683"/>
                      </a:cubicBezTo>
                      <a:cubicBezTo>
                        <a:pt x="1040" y="683"/>
                        <a:pt x="1055" y="686"/>
                        <a:pt x="1068" y="692"/>
                      </a:cubicBezTo>
                      <a:cubicBezTo>
                        <a:pt x="1096" y="638"/>
                        <a:pt x="1078" y="583"/>
                        <a:pt x="1035" y="583"/>
                      </a:cubicBezTo>
                      <a:cubicBezTo>
                        <a:pt x="1025" y="583"/>
                        <a:pt x="1014" y="586"/>
                        <a:pt x="1002" y="592"/>
                      </a:cubicBezTo>
                      <a:cubicBezTo>
                        <a:pt x="968" y="559"/>
                        <a:pt x="902" y="559"/>
                        <a:pt x="868" y="559"/>
                      </a:cubicBezTo>
                      <a:cubicBezTo>
                        <a:pt x="802" y="525"/>
                        <a:pt x="802" y="459"/>
                        <a:pt x="802" y="392"/>
                      </a:cubicBezTo>
                      <a:cubicBezTo>
                        <a:pt x="802" y="325"/>
                        <a:pt x="802" y="292"/>
                        <a:pt x="835" y="225"/>
                      </a:cubicBezTo>
                      <a:cubicBezTo>
                        <a:pt x="735" y="158"/>
                        <a:pt x="635" y="92"/>
                        <a:pt x="501" y="25"/>
                      </a:cubicBezTo>
                      <a:cubicBezTo>
                        <a:pt x="451" y="8"/>
                        <a:pt x="393" y="0"/>
                        <a:pt x="335" y="0"/>
                      </a:cubicBezTo>
                      <a:close/>
                    </a:path>
                  </a:pathLst>
                </a:custGeom>
                <a:solidFill>
                  <a:srgbClr val="714E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53"/>
                <p:cNvSpPr/>
                <p:nvPr/>
              </p:nvSpPr>
              <p:spPr>
                <a:xfrm flipH="1">
                  <a:off x="7561926" y="969765"/>
                  <a:ext cx="8197" cy="12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568" extrusionOk="0">
                      <a:moveTo>
                        <a:pt x="167" y="0"/>
                      </a:moveTo>
                      <a:cubicBezTo>
                        <a:pt x="167" y="100"/>
                        <a:pt x="0" y="300"/>
                        <a:pt x="34" y="367"/>
                      </a:cubicBezTo>
                      <a:cubicBezTo>
                        <a:pt x="67" y="467"/>
                        <a:pt x="134" y="567"/>
                        <a:pt x="234" y="567"/>
                      </a:cubicBezTo>
                      <a:cubicBezTo>
                        <a:pt x="301" y="567"/>
                        <a:pt x="334" y="567"/>
                        <a:pt x="367" y="534"/>
                      </a:cubicBezTo>
                      <a:cubicBezTo>
                        <a:pt x="367" y="467"/>
                        <a:pt x="367" y="434"/>
                        <a:pt x="367" y="400"/>
                      </a:cubicBezTo>
                      <a:cubicBezTo>
                        <a:pt x="301" y="234"/>
                        <a:pt x="301" y="33"/>
                        <a:pt x="1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53"/>
                <p:cNvSpPr/>
                <p:nvPr/>
              </p:nvSpPr>
              <p:spPr>
                <a:xfrm flipH="1">
                  <a:off x="7596118" y="928156"/>
                  <a:ext cx="8932" cy="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06" extrusionOk="0">
                      <a:moveTo>
                        <a:pt x="34" y="0"/>
                      </a:moveTo>
                      <a:cubicBezTo>
                        <a:pt x="1" y="0"/>
                        <a:pt x="1" y="33"/>
                        <a:pt x="34" y="33"/>
                      </a:cubicBezTo>
                      <a:cubicBezTo>
                        <a:pt x="67" y="134"/>
                        <a:pt x="134" y="234"/>
                        <a:pt x="234" y="267"/>
                      </a:cubicBezTo>
                      <a:cubicBezTo>
                        <a:pt x="253" y="286"/>
                        <a:pt x="284" y="306"/>
                        <a:pt x="312" y="306"/>
                      </a:cubicBezTo>
                      <a:cubicBezTo>
                        <a:pt x="333" y="306"/>
                        <a:pt x="353" y="295"/>
                        <a:pt x="367" y="267"/>
                      </a:cubicBezTo>
                      <a:cubicBezTo>
                        <a:pt x="401" y="234"/>
                        <a:pt x="401" y="200"/>
                        <a:pt x="367" y="167"/>
                      </a:cubicBezTo>
                      <a:cubicBezTo>
                        <a:pt x="367" y="134"/>
                        <a:pt x="334" y="134"/>
                        <a:pt x="301" y="100"/>
                      </a:cubicBezTo>
                      <a:cubicBezTo>
                        <a:pt x="267" y="67"/>
                        <a:pt x="201" y="33"/>
                        <a:pt x="167" y="33"/>
                      </a:cubicBezTo>
                      <a:cubicBezTo>
                        <a:pt x="134" y="0"/>
                        <a:pt x="101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53"/>
                <p:cNvSpPr/>
                <p:nvPr/>
              </p:nvSpPr>
              <p:spPr>
                <a:xfrm flipH="1">
                  <a:off x="7603536" y="915526"/>
                  <a:ext cx="13410" cy="14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634" extrusionOk="0">
                      <a:moveTo>
                        <a:pt x="334" y="0"/>
                      </a:moveTo>
                      <a:cubicBezTo>
                        <a:pt x="201" y="167"/>
                        <a:pt x="101" y="367"/>
                        <a:pt x="1" y="567"/>
                      </a:cubicBezTo>
                      <a:cubicBezTo>
                        <a:pt x="68" y="567"/>
                        <a:pt x="101" y="600"/>
                        <a:pt x="168" y="634"/>
                      </a:cubicBezTo>
                      <a:cubicBezTo>
                        <a:pt x="301" y="467"/>
                        <a:pt x="468" y="300"/>
                        <a:pt x="601" y="167"/>
                      </a:cubicBezTo>
                      <a:cubicBezTo>
                        <a:pt x="535" y="67"/>
                        <a:pt x="434" y="100"/>
                        <a:pt x="3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53"/>
                <p:cNvSpPr/>
                <p:nvPr/>
              </p:nvSpPr>
              <p:spPr>
                <a:xfrm flipH="1">
                  <a:off x="7527756" y="1051492"/>
                  <a:ext cx="141936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3103" extrusionOk="0">
                      <a:moveTo>
                        <a:pt x="5938" y="0"/>
                      </a:moveTo>
                      <a:cubicBezTo>
                        <a:pt x="3903" y="234"/>
                        <a:pt x="1935" y="734"/>
                        <a:pt x="67" y="1468"/>
                      </a:cubicBezTo>
                      <a:cubicBezTo>
                        <a:pt x="67" y="2002"/>
                        <a:pt x="34" y="2569"/>
                        <a:pt x="0" y="3103"/>
                      </a:cubicBezTo>
                      <a:lnTo>
                        <a:pt x="6372" y="701"/>
                      </a:lnTo>
                      <a:lnTo>
                        <a:pt x="593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53"/>
                <p:cNvSpPr/>
                <p:nvPr/>
              </p:nvSpPr>
              <p:spPr>
                <a:xfrm flipH="1">
                  <a:off x="7316723" y="1055212"/>
                  <a:ext cx="400527" cy="8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1" h="39329" extrusionOk="0">
                      <a:moveTo>
                        <a:pt x="8673" y="0"/>
                      </a:moveTo>
                      <a:cubicBezTo>
                        <a:pt x="6172" y="834"/>
                        <a:pt x="5638" y="1335"/>
                        <a:pt x="3136" y="2168"/>
                      </a:cubicBezTo>
                      <a:cubicBezTo>
                        <a:pt x="2669" y="2269"/>
                        <a:pt x="2236" y="2502"/>
                        <a:pt x="1835" y="2769"/>
                      </a:cubicBezTo>
                      <a:cubicBezTo>
                        <a:pt x="1235" y="3269"/>
                        <a:pt x="1001" y="4137"/>
                        <a:pt x="835" y="4904"/>
                      </a:cubicBezTo>
                      <a:cubicBezTo>
                        <a:pt x="1" y="9474"/>
                        <a:pt x="734" y="12276"/>
                        <a:pt x="1802" y="18447"/>
                      </a:cubicBezTo>
                      <a:cubicBezTo>
                        <a:pt x="3069" y="25152"/>
                        <a:pt x="3236" y="32190"/>
                        <a:pt x="1368" y="38761"/>
                      </a:cubicBezTo>
                      <a:cubicBezTo>
                        <a:pt x="1635" y="38723"/>
                        <a:pt x="1905" y="38704"/>
                        <a:pt x="2174" y="38704"/>
                      </a:cubicBezTo>
                      <a:cubicBezTo>
                        <a:pt x="2847" y="38704"/>
                        <a:pt x="3517" y="38823"/>
                        <a:pt x="4137" y="39062"/>
                      </a:cubicBezTo>
                      <a:cubicBezTo>
                        <a:pt x="6172" y="34892"/>
                        <a:pt x="6572" y="30655"/>
                        <a:pt x="7139" y="26553"/>
                      </a:cubicBezTo>
                      <a:lnTo>
                        <a:pt x="7139" y="26553"/>
                      </a:lnTo>
                      <a:cubicBezTo>
                        <a:pt x="7573" y="30822"/>
                        <a:pt x="7406" y="35125"/>
                        <a:pt x="6639" y="39328"/>
                      </a:cubicBezTo>
                      <a:cubicBezTo>
                        <a:pt x="10208" y="39095"/>
                        <a:pt x="12309" y="38961"/>
                        <a:pt x="15345" y="37093"/>
                      </a:cubicBezTo>
                      <a:cubicBezTo>
                        <a:pt x="16279" y="36593"/>
                        <a:pt x="17046" y="35826"/>
                        <a:pt x="17480" y="34859"/>
                      </a:cubicBezTo>
                      <a:cubicBezTo>
                        <a:pt x="17747" y="34091"/>
                        <a:pt x="17847" y="33257"/>
                        <a:pt x="17780" y="32423"/>
                      </a:cubicBezTo>
                      <a:cubicBezTo>
                        <a:pt x="17713" y="28387"/>
                        <a:pt x="17980" y="24184"/>
                        <a:pt x="16512" y="20415"/>
                      </a:cubicBezTo>
                      <a:cubicBezTo>
                        <a:pt x="15478" y="17746"/>
                        <a:pt x="13610" y="15311"/>
                        <a:pt x="12443" y="12709"/>
                      </a:cubicBezTo>
                      <a:cubicBezTo>
                        <a:pt x="12209" y="11975"/>
                        <a:pt x="12076" y="11242"/>
                        <a:pt x="12043" y="10508"/>
                      </a:cubicBezTo>
                      <a:cubicBezTo>
                        <a:pt x="11976" y="8740"/>
                        <a:pt x="12543" y="7406"/>
                        <a:pt x="11776" y="3903"/>
                      </a:cubicBezTo>
                      <a:cubicBezTo>
                        <a:pt x="11409" y="2168"/>
                        <a:pt x="9974" y="1201"/>
                        <a:pt x="8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53"/>
                <p:cNvSpPr/>
                <p:nvPr/>
              </p:nvSpPr>
              <p:spPr>
                <a:xfrm flipH="1">
                  <a:off x="7093817" y="574919"/>
                  <a:ext cx="190251" cy="32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1" h="14534" extrusionOk="0">
                      <a:moveTo>
                        <a:pt x="4746" y="737"/>
                      </a:moveTo>
                      <a:cubicBezTo>
                        <a:pt x="4810" y="737"/>
                        <a:pt x="4874" y="740"/>
                        <a:pt x="4938" y="747"/>
                      </a:cubicBezTo>
                      <a:cubicBezTo>
                        <a:pt x="6772" y="914"/>
                        <a:pt x="7940" y="3983"/>
                        <a:pt x="7540" y="7519"/>
                      </a:cubicBezTo>
                      <a:cubicBezTo>
                        <a:pt x="7153" y="10963"/>
                        <a:pt x="5462" y="13600"/>
                        <a:pt x="3725" y="13600"/>
                      </a:cubicBezTo>
                      <a:cubicBezTo>
                        <a:pt x="3662" y="13600"/>
                        <a:pt x="3600" y="13597"/>
                        <a:pt x="3537" y="13590"/>
                      </a:cubicBezTo>
                      <a:cubicBezTo>
                        <a:pt x="1702" y="13390"/>
                        <a:pt x="535" y="10354"/>
                        <a:pt x="935" y="6785"/>
                      </a:cubicBezTo>
                      <a:cubicBezTo>
                        <a:pt x="1289" y="3373"/>
                        <a:pt x="2979" y="737"/>
                        <a:pt x="4746" y="737"/>
                      </a:cubicBezTo>
                      <a:close/>
                      <a:moveTo>
                        <a:pt x="4846" y="1"/>
                      </a:moveTo>
                      <a:cubicBezTo>
                        <a:pt x="2824" y="1"/>
                        <a:pt x="885" y="2992"/>
                        <a:pt x="434" y="6852"/>
                      </a:cubicBezTo>
                      <a:cubicBezTo>
                        <a:pt x="1" y="10855"/>
                        <a:pt x="1368" y="14290"/>
                        <a:pt x="3470" y="14524"/>
                      </a:cubicBezTo>
                      <a:cubicBezTo>
                        <a:pt x="3536" y="14530"/>
                        <a:pt x="3601" y="14533"/>
                        <a:pt x="3667" y="14533"/>
                      </a:cubicBezTo>
                      <a:cubicBezTo>
                        <a:pt x="5699" y="14533"/>
                        <a:pt x="7653" y="11563"/>
                        <a:pt x="8073" y="7686"/>
                      </a:cubicBezTo>
                      <a:cubicBezTo>
                        <a:pt x="8540" y="3683"/>
                        <a:pt x="7173" y="247"/>
                        <a:pt x="5071" y="13"/>
                      </a:cubicBezTo>
                      <a:cubicBezTo>
                        <a:pt x="4996" y="5"/>
                        <a:pt x="4921" y="1"/>
                        <a:pt x="48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53"/>
                <p:cNvSpPr/>
                <p:nvPr/>
              </p:nvSpPr>
              <p:spPr>
                <a:xfrm flipH="1">
                  <a:off x="7208243" y="885054"/>
                  <a:ext cx="37177" cy="13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6172" extrusionOk="0">
                      <a:moveTo>
                        <a:pt x="634" y="0"/>
                      </a:moveTo>
                      <a:lnTo>
                        <a:pt x="0" y="6071"/>
                      </a:lnTo>
                      <a:lnTo>
                        <a:pt x="1034" y="6172"/>
                      </a:lnTo>
                      <a:lnTo>
                        <a:pt x="1668" y="10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53"/>
                <p:cNvSpPr/>
                <p:nvPr/>
              </p:nvSpPr>
              <p:spPr>
                <a:xfrm flipH="1">
                  <a:off x="7206773" y="943748"/>
                  <a:ext cx="63172" cy="23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10342" extrusionOk="0">
                      <a:moveTo>
                        <a:pt x="1068" y="1"/>
                      </a:moveTo>
                      <a:lnTo>
                        <a:pt x="1" y="10175"/>
                      </a:lnTo>
                      <a:lnTo>
                        <a:pt x="1769" y="10341"/>
                      </a:lnTo>
                      <a:lnTo>
                        <a:pt x="2836" y="167"/>
                      </a:lnTo>
                      <a:lnTo>
                        <a:pt x="106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53"/>
                <p:cNvSpPr/>
                <p:nvPr/>
              </p:nvSpPr>
              <p:spPr>
                <a:xfrm flipH="1">
                  <a:off x="7103484" y="574919"/>
                  <a:ext cx="190229" cy="32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4534" extrusionOk="0">
                      <a:moveTo>
                        <a:pt x="4745" y="737"/>
                      </a:moveTo>
                      <a:cubicBezTo>
                        <a:pt x="4809" y="737"/>
                        <a:pt x="4873" y="740"/>
                        <a:pt x="4937" y="747"/>
                      </a:cubicBezTo>
                      <a:cubicBezTo>
                        <a:pt x="6738" y="914"/>
                        <a:pt x="7939" y="3983"/>
                        <a:pt x="7539" y="7519"/>
                      </a:cubicBezTo>
                      <a:cubicBezTo>
                        <a:pt x="7153" y="10963"/>
                        <a:pt x="5461" y="13600"/>
                        <a:pt x="3695" y="13600"/>
                      </a:cubicBezTo>
                      <a:cubicBezTo>
                        <a:pt x="3631" y="13600"/>
                        <a:pt x="3567" y="13597"/>
                        <a:pt x="3503" y="13590"/>
                      </a:cubicBezTo>
                      <a:cubicBezTo>
                        <a:pt x="1701" y="13390"/>
                        <a:pt x="534" y="10354"/>
                        <a:pt x="901" y="6785"/>
                      </a:cubicBezTo>
                      <a:cubicBezTo>
                        <a:pt x="1287" y="3373"/>
                        <a:pt x="2978" y="737"/>
                        <a:pt x="4745" y="737"/>
                      </a:cubicBezTo>
                      <a:close/>
                      <a:moveTo>
                        <a:pt x="4842" y="1"/>
                      </a:moveTo>
                      <a:cubicBezTo>
                        <a:pt x="2792" y="1"/>
                        <a:pt x="884" y="2992"/>
                        <a:pt x="434" y="6852"/>
                      </a:cubicBezTo>
                      <a:cubicBezTo>
                        <a:pt x="0" y="10855"/>
                        <a:pt x="1368" y="14290"/>
                        <a:pt x="3469" y="14524"/>
                      </a:cubicBezTo>
                      <a:cubicBezTo>
                        <a:pt x="3535" y="14530"/>
                        <a:pt x="3601" y="14533"/>
                        <a:pt x="3666" y="14533"/>
                      </a:cubicBezTo>
                      <a:cubicBezTo>
                        <a:pt x="5699" y="14533"/>
                        <a:pt x="7653" y="11563"/>
                        <a:pt x="8073" y="7686"/>
                      </a:cubicBezTo>
                      <a:cubicBezTo>
                        <a:pt x="8540" y="3683"/>
                        <a:pt x="7172" y="247"/>
                        <a:pt x="5070" y="13"/>
                      </a:cubicBezTo>
                      <a:cubicBezTo>
                        <a:pt x="4994" y="5"/>
                        <a:pt x="4918" y="1"/>
                        <a:pt x="48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53"/>
                <p:cNvSpPr/>
                <p:nvPr/>
              </p:nvSpPr>
              <p:spPr>
                <a:xfrm flipH="1">
                  <a:off x="7185968" y="603453"/>
                  <a:ext cx="64664" cy="102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" h="4604" extrusionOk="0">
                      <a:moveTo>
                        <a:pt x="2903" y="0"/>
                      </a:moveTo>
                      <a:lnTo>
                        <a:pt x="2903" y="0"/>
                      </a:lnTo>
                      <a:cubicBezTo>
                        <a:pt x="2169" y="100"/>
                        <a:pt x="1502" y="500"/>
                        <a:pt x="1102" y="1134"/>
                      </a:cubicBezTo>
                      <a:cubicBezTo>
                        <a:pt x="668" y="1768"/>
                        <a:pt x="334" y="2502"/>
                        <a:pt x="134" y="3236"/>
                      </a:cubicBezTo>
                      <a:cubicBezTo>
                        <a:pt x="68" y="3503"/>
                        <a:pt x="1" y="3736"/>
                        <a:pt x="1" y="4003"/>
                      </a:cubicBezTo>
                      <a:cubicBezTo>
                        <a:pt x="234" y="4236"/>
                        <a:pt x="501" y="4437"/>
                        <a:pt x="735" y="4603"/>
                      </a:cubicBezTo>
                      <a:cubicBezTo>
                        <a:pt x="868" y="4003"/>
                        <a:pt x="1168" y="3469"/>
                        <a:pt x="1602" y="3036"/>
                      </a:cubicBezTo>
                      <a:cubicBezTo>
                        <a:pt x="1869" y="2802"/>
                        <a:pt x="2169" y="2602"/>
                        <a:pt x="2503" y="2502"/>
                      </a:cubicBezTo>
                      <a:cubicBezTo>
                        <a:pt x="2636" y="1668"/>
                        <a:pt x="2770" y="834"/>
                        <a:pt x="29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53"/>
                <p:cNvSpPr/>
                <p:nvPr/>
              </p:nvSpPr>
              <p:spPr>
                <a:xfrm flipH="1">
                  <a:off x="7200826" y="960833"/>
                  <a:ext cx="67627" cy="11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5205" extrusionOk="0">
                      <a:moveTo>
                        <a:pt x="398" y="3521"/>
                      </a:moveTo>
                      <a:cubicBezTo>
                        <a:pt x="389" y="3582"/>
                        <a:pt x="379" y="3643"/>
                        <a:pt x="367" y="3704"/>
                      </a:cubicBezTo>
                      <a:lnTo>
                        <a:pt x="398" y="3521"/>
                      </a:lnTo>
                      <a:close/>
                      <a:moveTo>
                        <a:pt x="934" y="1"/>
                      </a:moveTo>
                      <a:lnTo>
                        <a:pt x="934" y="1"/>
                      </a:lnTo>
                      <a:cubicBezTo>
                        <a:pt x="734" y="268"/>
                        <a:pt x="534" y="501"/>
                        <a:pt x="334" y="701"/>
                      </a:cubicBezTo>
                      <a:cubicBezTo>
                        <a:pt x="100" y="935"/>
                        <a:pt x="0" y="1235"/>
                        <a:pt x="0" y="1535"/>
                      </a:cubicBezTo>
                      <a:cubicBezTo>
                        <a:pt x="67" y="1769"/>
                        <a:pt x="167" y="2002"/>
                        <a:pt x="267" y="2202"/>
                      </a:cubicBezTo>
                      <a:cubicBezTo>
                        <a:pt x="396" y="2563"/>
                        <a:pt x="445" y="2963"/>
                        <a:pt x="415" y="3357"/>
                      </a:cubicBezTo>
                      <a:lnTo>
                        <a:pt x="415" y="3357"/>
                      </a:lnTo>
                      <a:lnTo>
                        <a:pt x="34" y="4437"/>
                      </a:lnTo>
                      <a:cubicBezTo>
                        <a:pt x="0" y="4504"/>
                        <a:pt x="0" y="4537"/>
                        <a:pt x="34" y="4604"/>
                      </a:cubicBezTo>
                      <a:cubicBezTo>
                        <a:pt x="67" y="4671"/>
                        <a:pt x="134" y="4704"/>
                        <a:pt x="200" y="4704"/>
                      </a:cubicBezTo>
                      <a:lnTo>
                        <a:pt x="1768" y="5205"/>
                      </a:lnTo>
                      <a:cubicBezTo>
                        <a:pt x="1902" y="4537"/>
                        <a:pt x="1935" y="3837"/>
                        <a:pt x="1902" y="3170"/>
                      </a:cubicBezTo>
                      <a:lnTo>
                        <a:pt x="2569" y="2636"/>
                      </a:lnTo>
                      <a:cubicBezTo>
                        <a:pt x="2636" y="2569"/>
                        <a:pt x="2669" y="2536"/>
                        <a:pt x="2702" y="2469"/>
                      </a:cubicBezTo>
                      <a:cubicBezTo>
                        <a:pt x="2736" y="2369"/>
                        <a:pt x="2769" y="2269"/>
                        <a:pt x="2769" y="2169"/>
                      </a:cubicBezTo>
                      <a:cubicBezTo>
                        <a:pt x="2736" y="2102"/>
                        <a:pt x="2736" y="2036"/>
                        <a:pt x="2769" y="1969"/>
                      </a:cubicBezTo>
                      <a:cubicBezTo>
                        <a:pt x="2769" y="1902"/>
                        <a:pt x="2836" y="1802"/>
                        <a:pt x="2902" y="1769"/>
                      </a:cubicBezTo>
                      <a:cubicBezTo>
                        <a:pt x="2902" y="1435"/>
                        <a:pt x="2702" y="1502"/>
                        <a:pt x="2736" y="1335"/>
                      </a:cubicBezTo>
                      <a:cubicBezTo>
                        <a:pt x="2769" y="1268"/>
                        <a:pt x="2802" y="1168"/>
                        <a:pt x="2836" y="1102"/>
                      </a:cubicBezTo>
                      <a:cubicBezTo>
                        <a:pt x="2869" y="1002"/>
                        <a:pt x="2802" y="901"/>
                        <a:pt x="2702" y="901"/>
                      </a:cubicBezTo>
                      <a:cubicBezTo>
                        <a:pt x="2902" y="768"/>
                        <a:pt x="3036" y="334"/>
                        <a:pt x="2702" y="168"/>
                      </a:cubicBezTo>
                      <a:cubicBezTo>
                        <a:pt x="2669" y="568"/>
                        <a:pt x="2135" y="768"/>
                        <a:pt x="1601" y="968"/>
                      </a:cubicBezTo>
                      <a:cubicBezTo>
                        <a:pt x="1468" y="1035"/>
                        <a:pt x="1335" y="1068"/>
                        <a:pt x="1201" y="1102"/>
                      </a:cubicBezTo>
                      <a:cubicBezTo>
                        <a:pt x="1068" y="1102"/>
                        <a:pt x="934" y="1035"/>
                        <a:pt x="868" y="901"/>
                      </a:cubicBezTo>
                      <a:cubicBezTo>
                        <a:pt x="868" y="601"/>
                        <a:pt x="901" y="301"/>
                        <a:pt x="934" y="1"/>
                      </a:cubicBezTo>
                      <a:close/>
                    </a:path>
                  </a:pathLst>
                </a:custGeom>
                <a:solidFill>
                  <a:srgbClr val="856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53"/>
                <p:cNvSpPr/>
                <p:nvPr/>
              </p:nvSpPr>
              <p:spPr>
                <a:xfrm flipH="1">
                  <a:off x="7215683" y="1038083"/>
                  <a:ext cx="355932" cy="248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9" h="11141" extrusionOk="0">
                      <a:moveTo>
                        <a:pt x="13544" y="1"/>
                      </a:moveTo>
                      <a:cubicBezTo>
                        <a:pt x="13522" y="1"/>
                        <a:pt x="13499" y="1"/>
                        <a:pt x="13477" y="2"/>
                      </a:cubicBezTo>
                      <a:cubicBezTo>
                        <a:pt x="12476" y="2871"/>
                        <a:pt x="11342" y="3571"/>
                        <a:pt x="9708" y="6106"/>
                      </a:cubicBezTo>
                      <a:cubicBezTo>
                        <a:pt x="7573" y="4939"/>
                        <a:pt x="5805" y="3671"/>
                        <a:pt x="3770" y="2304"/>
                      </a:cubicBezTo>
                      <a:cubicBezTo>
                        <a:pt x="3336" y="1970"/>
                        <a:pt x="2836" y="1737"/>
                        <a:pt x="2302" y="1637"/>
                      </a:cubicBezTo>
                      <a:cubicBezTo>
                        <a:pt x="2254" y="1633"/>
                        <a:pt x="2206" y="1631"/>
                        <a:pt x="2158" y="1631"/>
                      </a:cubicBezTo>
                      <a:cubicBezTo>
                        <a:pt x="1314" y="1631"/>
                        <a:pt x="552" y="2181"/>
                        <a:pt x="267" y="2971"/>
                      </a:cubicBezTo>
                      <a:cubicBezTo>
                        <a:pt x="1" y="3805"/>
                        <a:pt x="67" y="4705"/>
                        <a:pt x="534" y="5473"/>
                      </a:cubicBezTo>
                      <a:cubicBezTo>
                        <a:pt x="968" y="6206"/>
                        <a:pt x="1568" y="6874"/>
                        <a:pt x="2269" y="7374"/>
                      </a:cubicBezTo>
                      <a:cubicBezTo>
                        <a:pt x="4137" y="8808"/>
                        <a:pt x="6338" y="9709"/>
                        <a:pt x="8507" y="10610"/>
                      </a:cubicBezTo>
                      <a:cubicBezTo>
                        <a:pt x="9134" y="10875"/>
                        <a:pt x="9797" y="11141"/>
                        <a:pt x="10457" y="11141"/>
                      </a:cubicBezTo>
                      <a:cubicBezTo>
                        <a:pt x="10708" y="11141"/>
                        <a:pt x="10960" y="11102"/>
                        <a:pt x="11209" y="11010"/>
                      </a:cubicBezTo>
                      <a:cubicBezTo>
                        <a:pt x="11742" y="10810"/>
                        <a:pt x="11909" y="10443"/>
                        <a:pt x="12276" y="10009"/>
                      </a:cubicBezTo>
                      <a:cubicBezTo>
                        <a:pt x="14644" y="7040"/>
                        <a:pt x="14978" y="5072"/>
                        <a:pt x="15979" y="1103"/>
                      </a:cubicBezTo>
                      <a:cubicBezTo>
                        <a:pt x="15228" y="744"/>
                        <a:pt x="14573" y="1"/>
                        <a:pt x="13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2" name="Google Shape;1742;p53"/>
              <p:cNvGrpSpPr/>
              <p:nvPr/>
            </p:nvGrpSpPr>
            <p:grpSpPr>
              <a:xfrm>
                <a:off x="7713725" y="2183925"/>
                <a:ext cx="574200" cy="1618105"/>
                <a:chOff x="576301" y="3289993"/>
                <a:chExt cx="574200" cy="1618105"/>
              </a:xfrm>
            </p:grpSpPr>
            <p:sp>
              <p:nvSpPr>
                <p:cNvPr id="1743" name="Google Shape;1743;p53"/>
                <p:cNvSpPr/>
                <p:nvPr/>
              </p:nvSpPr>
              <p:spPr>
                <a:xfrm>
                  <a:off x="576301" y="3289993"/>
                  <a:ext cx="574200" cy="49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44" name="Google Shape;1744;p53"/>
                <p:cNvGrpSpPr/>
                <p:nvPr/>
              </p:nvGrpSpPr>
              <p:grpSpPr>
                <a:xfrm>
                  <a:off x="687677" y="3319125"/>
                  <a:ext cx="350200" cy="1588973"/>
                  <a:chOff x="688977" y="3332011"/>
                  <a:chExt cx="350200" cy="414000"/>
                </a:xfrm>
              </p:grpSpPr>
              <p:sp>
                <p:nvSpPr>
                  <p:cNvPr id="1745" name="Google Shape;1745;p53"/>
                  <p:cNvSpPr/>
                  <p:nvPr/>
                </p:nvSpPr>
                <p:spPr>
                  <a:xfrm>
                    <a:off x="688977" y="3332011"/>
                    <a:ext cx="21900" cy="4140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6" name="Google Shape;1746;p53"/>
                  <p:cNvSpPr/>
                  <p:nvPr/>
                </p:nvSpPr>
                <p:spPr>
                  <a:xfrm>
                    <a:off x="1017277" y="3332011"/>
                    <a:ext cx="21900" cy="4140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747" name="Google Shape;1747;p53"/>
            <p:cNvGrpSpPr/>
            <p:nvPr/>
          </p:nvGrpSpPr>
          <p:grpSpPr>
            <a:xfrm>
              <a:off x="5773712" y="539533"/>
              <a:ext cx="1607732" cy="3695942"/>
              <a:chOff x="5697512" y="539533"/>
              <a:chExt cx="1607732" cy="3695942"/>
            </a:xfrm>
          </p:grpSpPr>
          <p:sp>
            <p:nvSpPr>
              <p:cNvPr id="1748" name="Google Shape;1748;p53"/>
              <p:cNvSpPr/>
              <p:nvPr/>
            </p:nvSpPr>
            <p:spPr>
              <a:xfrm flipH="1">
                <a:off x="6953217" y="1510338"/>
                <a:ext cx="232060" cy="1094437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54802" extrusionOk="0">
                    <a:moveTo>
                      <a:pt x="11620" y="0"/>
                    </a:moveTo>
                    <a:lnTo>
                      <a:pt x="550" y="1688"/>
                    </a:lnTo>
                    <a:cubicBezTo>
                      <a:pt x="550" y="1688"/>
                      <a:pt x="1296" y="20884"/>
                      <a:pt x="1413" y="25360"/>
                    </a:cubicBezTo>
                    <a:cubicBezTo>
                      <a:pt x="1492" y="29796"/>
                      <a:pt x="0" y="30738"/>
                      <a:pt x="275" y="35645"/>
                    </a:cubicBezTo>
                    <a:cubicBezTo>
                      <a:pt x="550" y="40552"/>
                      <a:pt x="3808" y="54802"/>
                      <a:pt x="3808" y="54802"/>
                    </a:cubicBezTo>
                    <a:lnTo>
                      <a:pt x="8440" y="52289"/>
                    </a:lnTo>
                    <a:cubicBezTo>
                      <a:pt x="8440" y="52289"/>
                      <a:pt x="9539" y="34742"/>
                      <a:pt x="8676" y="27754"/>
                    </a:cubicBezTo>
                    <a:cubicBezTo>
                      <a:pt x="7891" y="21159"/>
                      <a:pt x="11620" y="0"/>
                      <a:pt x="11620" y="0"/>
                    </a:cubicBez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53"/>
              <p:cNvSpPr/>
              <p:nvPr/>
            </p:nvSpPr>
            <p:spPr>
              <a:xfrm flipH="1">
                <a:off x="7117835" y="2981903"/>
                <a:ext cx="35308" cy="116421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58296" extrusionOk="0">
                    <a:moveTo>
                      <a:pt x="1" y="0"/>
                    </a:moveTo>
                    <a:lnTo>
                      <a:pt x="1" y="58296"/>
                    </a:lnTo>
                    <a:lnTo>
                      <a:pt x="1767" y="58296"/>
                    </a:lnTo>
                    <a:lnTo>
                      <a:pt x="17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53"/>
              <p:cNvSpPr/>
              <p:nvPr/>
            </p:nvSpPr>
            <p:spPr>
              <a:xfrm flipH="1">
                <a:off x="6015539" y="2981903"/>
                <a:ext cx="35308" cy="116421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58296" extrusionOk="0">
                    <a:moveTo>
                      <a:pt x="1" y="0"/>
                    </a:moveTo>
                    <a:lnTo>
                      <a:pt x="1" y="58296"/>
                    </a:lnTo>
                    <a:lnTo>
                      <a:pt x="1767" y="58296"/>
                    </a:lnTo>
                    <a:lnTo>
                      <a:pt x="17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53"/>
              <p:cNvSpPr/>
              <p:nvPr/>
            </p:nvSpPr>
            <p:spPr>
              <a:xfrm flipH="1">
                <a:off x="5874460" y="2665937"/>
                <a:ext cx="1430785" cy="366923"/>
              </a:xfrm>
              <a:custGeom>
                <a:avLst/>
                <a:gdLst/>
                <a:ahLst/>
                <a:cxnLst/>
                <a:rect l="l" t="t" r="r" b="b"/>
                <a:pathLst>
                  <a:path w="71644" h="18373" extrusionOk="0">
                    <a:moveTo>
                      <a:pt x="2513" y="1"/>
                    </a:moveTo>
                    <a:cubicBezTo>
                      <a:pt x="1139" y="1"/>
                      <a:pt x="1" y="1100"/>
                      <a:pt x="1" y="2474"/>
                    </a:cubicBezTo>
                    <a:lnTo>
                      <a:pt x="1" y="15860"/>
                    </a:lnTo>
                    <a:cubicBezTo>
                      <a:pt x="1" y="17234"/>
                      <a:pt x="1139" y="18373"/>
                      <a:pt x="2513" y="18373"/>
                    </a:cubicBezTo>
                    <a:lnTo>
                      <a:pt x="69131" y="18373"/>
                    </a:lnTo>
                    <a:cubicBezTo>
                      <a:pt x="70505" y="18373"/>
                      <a:pt x="71644" y="17234"/>
                      <a:pt x="71644" y="15860"/>
                    </a:cubicBezTo>
                    <a:lnTo>
                      <a:pt x="71644" y="2474"/>
                    </a:lnTo>
                    <a:cubicBezTo>
                      <a:pt x="71644" y="1100"/>
                      <a:pt x="70505" y="1"/>
                      <a:pt x="69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53"/>
              <p:cNvSpPr/>
              <p:nvPr/>
            </p:nvSpPr>
            <p:spPr>
              <a:xfrm flipH="1">
                <a:off x="6217034" y="1504845"/>
                <a:ext cx="206997" cy="849855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42555" extrusionOk="0">
                    <a:moveTo>
                      <a:pt x="1" y="0"/>
                    </a:moveTo>
                    <a:lnTo>
                      <a:pt x="4869" y="42554"/>
                    </a:lnTo>
                    <a:lnTo>
                      <a:pt x="10208" y="40631"/>
                    </a:lnTo>
                    <a:cubicBezTo>
                      <a:pt x="10208" y="40631"/>
                      <a:pt x="10365" y="32740"/>
                      <a:pt x="10247" y="20414"/>
                    </a:cubicBezTo>
                    <a:cubicBezTo>
                      <a:pt x="10090" y="8283"/>
                      <a:pt x="8127" y="903"/>
                      <a:pt x="8127" y="90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53"/>
              <p:cNvSpPr/>
              <p:nvPr/>
            </p:nvSpPr>
            <p:spPr>
              <a:xfrm flipH="1">
                <a:off x="6126862" y="3826270"/>
                <a:ext cx="148982" cy="241486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12092" extrusionOk="0">
                    <a:moveTo>
                      <a:pt x="314" y="0"/>
                    </a:moveTo>
                    <a:lnTo>
                      <a:pt x="0" y="9029"/>
                    </a:lnTo>
                    <a:lnTo>
                      <a:pt x="6909" y="12091"/>
                    </a:lnTo>
                    <a:lnTo>
                      <a:pt x="7459" y="6556"/>
                    </a:lnTo>
                    <a:lnTo>
                      <a:pt x="7302" y="2238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53"/>
              <p:cNvSpPr/>
              <p:nvPr/>
            </p:nvSpPr>
            <p:spPr>
              <a:xfrm flipH="1">
                <a:off x="5697512" y="3957182"/>
                <a:ext cx="627721" cy="264173"/>
              </a:xfrm>
              <a:custGeom>
                <a:avLst/>
                <a:gdLst/>
                <a:ahLst/>
                <a:cxnLst/>
                <a:rect l="l" t="t" r="r" b="b"/>
                <a:pathLst>
                  <a:path w="31432" h="13228" extrusionOk="0">
                    <a:moveTo>
                      <a:pt x="9932" y="1"/>
                    </a:moveTo>
                    <a:cubicBezTo>
                      <a:pt x="9932" y="1"/>
                      <a:pt x="9529" y="2952"/>
                      <a:pt x="6660" y="2952"/>
                    </a:cubicBezTo>
                    <a:cubicBezTo>
                      <a:pt x="5629" y="2952"/>
                      <a:pt x="4278" y="2570"/>
                      <a:pt x="2513" y="1532"/>
                    </a:cubicBezTo>
                    <a:cubicBezTo>
                      <a:pt x="2513" y="1532"/>
                      <a:pt x="0" y="7420"/>
                      <a:pt x="864" y="11071"/>
                    </a:cubicBezTo>
                    <a:cubicBezTo>
                      <a:pt x="864" y="11071"/>
                      <a:pt x="11424" y="11660"/>
                      <a:pt x="19550" y="12995"/>
                    </a:cubicBezTo>
                    <a:cubicBezTo>
                      <a:pt x="20551" y="13155"/>
                      <a:pt x="21496" y="13228"/>
                      <a:pt x="22374" y="13228"/>
                    </a:cubicBezTo>
                    <a:cubicBezTo>
                      <a:pt x="28592" y="13228"/>
                      <a:pt x="31432" y="9592"/>
                      <a:pt x="26616" y="7734"/>
                    </a:cubicBezTo>
                    <a:cubicBezTo>
                      <a:pt x="21120" y="5654"/>
                      <a:pt x="9932" y="1"/>
                      <a:pt x="99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53"/>
              <p:cNvSpPr/>
              <p:nvPr/>
            </p:nvSpPr>
            <p:spPr>
              <a:xfrm flipH="1">
                <a:off x="6438894" y="3840370"/>
                <a:ext cx="148982" cy="241486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12092" extrusionOk="0">
                    <a:moveTo>
                      <a:pt x="314" y="1"/>
                    </a:moveTo>
                    <a:lnTo>
                      <a:pt x="0" y="9030"/>
                    </a:lnTo>
                    <a:lnTo>
                      <a:pt x="6870" y="12092"/>
                    </a:lnTo>
                    <a:lnTo>
                      <a:pt x="7459" y="6557"/>
                    </a:lnTo>
                    <a:lnTo>
                      <a:pt x="7263" y="2199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53"/>
              <p:cNvSpPr/>
              <p:nvPr/>
            </p:nvSpPr>
            <p:spPr>
              <a:xfrm flipH="1">
                <a:off x="6010323" y="3971301"/>
                <a:ext cx="627741" cy="264173"/>
              </a:xfrm>
              <a:custGeom>
                <a:avLst/>
                <a:gdLst/>
                <a:ahLst/>
                <a:cxnLst/>
                <a:rect l="l" t="t" r="r" b="b"/>
                <a:pathLst>
                  <a:path w="31433" h="13228" extrusionOk="0">
                    <a:moveTo>
                      <a:pt x="9933" y="1"/>
                    </a:moveTo>
                    <a:cubicBezTo>
                      <a:pt x="9933" y="1"/>
                      <a:pt x="9551" y="2952"/>
                      <a:pt x="6678" y="2952"/>
                    </a:cubicBezTo>
                    <a:cubicBezTo>
                      <a:pt x="5645" y="2952"/>
                      <a:pt x="4289" y="2570"/>
                      <a:pt x="2513" y="1532"/>
                    </a:cubicBezTo>
                    <a:cubicBezTo>
                      <a:pt x="2513" y="1532"/>
                      <a:pt x="1" y="7381"/>
                      <a:pt x="904" y="11071"/>
                    </a:cubicBezTo>
                    <a:cubicBezTo>
                      <a:pt x="904" y="11071"/>
                      <a:pt x="11464" y="11660"/>
                      <a:pt x="19551" y="12994"/>
                    </a:cubicBezTo>
                    <a:cubicBezTo>
                      <a:pt x="20556" y="13155"/>
                      <a:pt x="21506" y="13227"/>
                      <a:pt x="22386" y="13227"/>
                    </a:cubicBezTo>
                    <a:cubicBezTo>
                      <a:pt x="28623" y="13227"/>
                      <a:pt x="31432" y="9592"/>
                      <a:pt x="26617" y="7734"/>
                    </a:cubicBezTo>
                    <a:cubicBezTo>
                      <a:pt x="21121" y="5653"/>
                      <a:pt x="9933" y="1"/>
                      <a:pt x="9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53"/>
              <p:cNvSpPr/>
              <p:nvPr/>
            </p:nvSpPr>
            <p:spPr>
              <a:xfrm flipH="1">
                <a:off x="6311893" y="2810210"/>
                <a:ext cx="8647" cy="352803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7666" extrusionOk="0">
                    <a:moveTo>
                      <a:pt x="393" y="0"/>
                    </a:moveTo>
                    <a:lnTo>
                      <a:pt x="1" y="17665"/>
                    </a:lnTo>
                    <a:cubicBezTo>
                      <a:pt x="236" y="11502"/>
                      <a:pt x="433" y="5417"/>
                      <a:pt x="393" y="0"/>
                    </a:cubicBezTo>
                    <a:close/>
                  </a:path>
                </a:pathLst>
              </a:custGeom>
              <a:solidFill>
                <a:srgbClr val="66B0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53"/>
              <p:cNvSpPr/>
              <p:nvPr/>
            </p:nvSpPr>
            <p:spPr>
              <a:xfrm flipH="1">
                <a:off x="6224085" y="1202220"/>
                <a:ext cx="225809" cy="375750"/>
              </a:xfrm>
              <a:custGeom>
                <a:avLst/>
                <a:gdLst/>
                <a:ahLst/>
                <a:cxnLst/>
                <a:rect l="l" t="t" r="r" b="b"/>
                <a:pathLst>
                  <a:path w="11307" h="18815" extrusionOk="0">
                    <a:moveTo>
                      <a:pt x="3651" y="0"/>
                    </a:moveTo>
                    <a:lnTo>
                      <a:pt x="0" y="18137"/>
                    </a:lnTo>
                    <a:cubicBezTo>
                      <a:pt x="1978" y="18637"/>
                      <a:pt x="3758" y="18814"/>
                      <a:pt x="5289" y="18814"/>
                    </a:cubicBezTo>
                    <a:cubicBezTo>
                      <a:pt x="9047" y="18814"/>
                      <a:pt x="11306" y="17744"/>
                      <a:pt x="11306" y="17744"/>
                    </a:cubicBezTo>
                    <a:cubicBezTo>
                      <a:pt x="9383" y="668"/>
                      <a:pt x="3651" y="0"/>
                      <a:pt x="36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53"/>
              <p:cNvSpPr/>
              <p:nvPr/>
            </p:nvSpPr>
            <p:spPr>
              <a:xfrm flipH="1">
                <a:off x="6798763" y="1215541"/>
                <a:ext cx="404548" cy="512749"/>
              </a:xfrm>
              <a:custGeom>
                <a:avLst/>
                <a:gdLst/>
                <a:ahLst/>
                <a:cxnLst/>
                <a:rect l="l" t="t" r="r" b="b"/>
                <a:pathLst>
                  <a:path w="20257" h="25675" extrusionOk="0">
                    <a:moveTo>
                      <a:pt x="7930" y="1"/>
                    </a:moveTo>
                    <a:cubicBezTo>
                      <a:pt x="7930" y="1"/>
                      <a:pt x="236" y="2709"/>
                      <a:pt x="0" y="23240"/>
                    </a:cubicBezTo>
                    <a:cubicBezTo>
                      <a:pt x="0" y="23240"/>
                      <a:pt x="553" y="25675"/>
                      <a:pt x="6296" y="25675"/>
                    </a:cubicBezTo>
                    <a:cubicBezTo>
                      <a:pt x="8202" y="25675"/>
                      <a:pt x="10679" y="25407"/>
                      <a:pt x="13897" y="24693"/>
                    </a:cubicBezTo>
                    <a:cubicBezTo>
                      <a:pt x="13897" y="24693"/>
                      <a:pt x="20256" y="8559"/>
                      <a:pt x="79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53"/>
              <p:cNvSpPr/>
              <p:nvPr/>
            </p:nvSpPr>
            <p:spPr>
              <a:xfrm flipH="1">
                <a:off x="6402060" y="723987"/>
                <a:ext cx="633472" cy="691507"/>
              </a:xfrm>
              <a:custGeom>
                <a:avLst/>
                <a:gdLst/>
                <a:ahLst/>
                <a:cxnLst/>
                <a:rect l="l" t="t" r="r" b="b"/>
                <a:pathLst>
                  <a:path w="31720" h="34626" extrusionOk="0">
                    <a:moveTo>
                      <a:pt x="10913" y="0"/>
                    </a:moveTo>
                    <a:lnTo>
                      <a:pt x="10913" y="0"/>
                    </a:lnTo>
                    <a:cubicBezTo>
                      <a:pt x="11345" y="5810"/>
                      <a:pt x="11502" y="11620"/>
                      <a:pt x="11306" y="17430"/>
                    </a:cubicBezTo>
                    <a:cubicBezTo>
                      <a:pt x="11267" y="21002"/>
                      <a:pt x="6006" y="22494"/>
                      <a:pt x="4789" y="23240"/>
                    </a:cubicBezTo>
                    <a:cubicBezTo>
                      <a:pt x="2238" y="24849"/>
                      <a:pt x="5103" y="24535"/>
                      <a:pt x="0" y="25320"/>
                    </a:cubicBezTo>
                    <a:cubicBezTo>
                      <a:pt x="0" y="25320"/>
                      <a:pt x="7213" y="34625"/>
                      <a:pt x="16465" y="34625"/>
                    </a:cubicBezTo>
                    <a:cubicBezTo>
                      <a:pt x="19034" y="34625"/>
                      <a:pt x="21762" y="33907"/>
                      <a:pt x="24535" y="32072"/>
                    </a:cubicBezTo>
                    <a:cubicBezTo>
                      <a:pt x="24574" y="32033"/>
                      <a:pt x="24653" y="31994"/>
                      <a:pt x="24692" y="31955"/>
                    </a:cubicBezTo>
                    <a:cubicBezTo>
                      <a:pt x="27244" y="30227"/>
                      <a:pt x="29638" y="27558"/>
                      <a:pt x="31719" y="23672"/>
                    </a:cubicBezTo>
                    <a:cubicBezTo>
                      <a:pt x="29599" y="23632"/>
                      <a:pt x="27519" y="23358"/>
                      <a:pt x="25438" y="22886"/>
                    </a:cubicBezTo>
                    <a:cubicBezTo>
                      <a:pt x="23907" y="22415"/>
                      <a:pt x="22729" y="21159"/>
                      <a:pt x="22376" y="19589"/>
                    </a:cubicBezTo>
                    <a:cubicBezTo>
                      <a:pt x="21552" y="15742"/>
                      <a:pt x="20884" y="11777"/>
                      <a:pt x="21866" y="8676"/>
                    </a:cubicBezTo>
                    <a:lnTo>
                      <a:pt x="10913" y="0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53"/>
              <p:cNvSpPr/>
              <p:nvPr/>
            </p:nvSpPr>
            <p:spPr>
              <a:xfrm flipH="1">
                <a:off x="6433432" y="572565"/>
                <a:ext cx="519000" cy="479957"/>
              </a:xfrm>
              <a:custGeom>
                <a:avLst/>
                <a:gdLst/>
                <a:ahLst/>
                <a:cxnLst/>
                <a:rect l="l" t="t" r="r" b="b"/>
                <a:pathLst>
                  <a:path w="25988" h="24033" extrusionOk="0">
                    <a:moveTo>
                      <a:pt x="11095" y="0"/>
                    </a:moveTo>
                    <a:cubicBezTo>
                      <a:pt x="9417" y="0"/>
                      <a:pt x="7449" y="791"/>
                      <a:pt x="4750" y="2557"/>
                    </a:cubicBezTo>
                    <a:cubicBezTo>
                      <a:pt x="2042" y="4363"/>
                      <a:pt x="0" y="7032"/>
                      <a:pt x="1531" y="9937"/>
                    </a:cubicBezTo>
                    <a:cubicBezTo>
                      <a:pt x="4331" y="15295"/>
                      <a:pt x="9597" y="24032"/>
                      <a:pt x="16444" y="24032"/>
                    </a:cubicBezTo>
                    <a:cubicBezTo>
                      <a:pt x="17372" y="24032"/>
                      <a:pt x="18330" y="23872"/>
                      <a:pt x="19314" y="23520"/>
                    </a:cubicBezTo>
                    <a:cubicBezTo>
                      <a:pt x="25988" y="21125"/>
                      <a:pt x="20021" y="6758"/>
                      <a:pt x="20021" y="6758"/>
                    </a:cubicBezTo>
                    <a:cubicBezTo>
                      <a:pt x="16244" y="2626"/>
                      <a:pt x="14153" y="0"/>
                      <a:pt x="11095" y="0"/>
                    </a:cubicBez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53"/>
              <p:cNvSpPr/>
              <p:nvPr/>
            </p:nvSpPr>
            <p:spPr>
              <a:xfrm flipH="1">
                <a:off x="6547106" y="539533"/>
                <a:ext cx="447664" cy="458828"/>
              </a:xfrm>
              <a:custGeom>
                <a:avLst/>
                <a:gdLst/>
                <a:ahLst/>
                <a:cxnLst/>
                <a:rect l="l" t="t" r="r" b="b"/>
                <a:pathLst>
                  <a:path w="22416" h="22975" extrusionOk="0">
                    <a:moveTo>
                      <a:pt x="12974" y="1"/>
                    </a:moveTo>
                    <a:cubicBezTo>
                      <a:pt x="10986" y="1"/>
                      <a:pt x="8855" y="591"/>
                      <a:pt x="6752" y="1974"/>
                    </a:cubicBezTo>
                    <a:cubicBezTo>
                      <a:pt x="2513" y="4722"/>
                      <a:pt x="0" y="9589"/>
                      <a:pt x="1885" y="13908"/>
                    </a:cubicBezTo>
                    <a:cubicBezTo>
                      <a:pt x="5165" y="21402"/>
                      <a:pt x="7216" y="22974"/>
                      <a:pt x="8359" y="22974"/>
                    </a:cubicBezTo>
                    <a:cubicBezTo>
                      <a:pt x="9187" y="22974"/>
                      <a:pt x="9540" y="22151"/>
                      <a:pt x="9540" y="22151"/>
                    </a:cubicBezTo>
                    <a:cubicBezTo>
                      <a:pt x="9540" y="22151"/>
                      <a:pt x="6281" y="19207"/>
                      <a:pt x="9029" y="17441"/>
                    </a:cubicBezTo>
                    <a:cubicBezTo>
                      <a:pt x="12327" y="15360"/>
                      <a:pt x="9265" y="12926"/>
                      <a:pt x="10403" y="10728"/>
                    </a:cubicBezTo>
                    <a:cubicBezTo>
                      <a:pt x="10403" y="10728"/>
                      <a:pt x="18412" y="6645"/>
                      <a:pt x="16684" y="3191"/>
                    </a:cubicBezTo>
                    <a:lnTo>
                      <a:pt x="16684" y="3191"/>
                    </a:lnTo>
                    <a:cubicBezTo>
                      <a:pt x="19746" y="7077"/>
                      <a:pt x="20728" y="6253"/>
                      <a:pt x="22416" y="9118"/>
                    </a:cubicBezTo>
                    <a:cubicBezTo>
                      <a:pt x="22416" y="9118"/>
                      <a:pt x="21513" y="3622"/>
                      <a:pt x="18412" y="1620"/>
                    </a:cubicBezTo>
                    <a:cubicBezTo>
                      <a:pt x="16868" y="611"/>
                      <a:pt x="14995" y="1"/>
                      <a:pt x="12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53"/>
              <p:cNvSpPr/>
              <p:nvPr/>
            </p:nvSpPr>
            <p:spPr>
              <a:xfrm flipH="1">
                <a:off x="6551010" y="770241"/>
                <a:ext cx="57256" cy="10898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5457" fill="none" extrusionOk="0">
                    <a:moveTo>
                      <a:pt x="1" y="0"/>
                    </a:moveTo>
                    <a:cubicBezTo>
                      <a:pt x="1" y="0"/>
                      <a:pt x="1061" y="2199"/>
                      <a:pt x="1963" y="2944"/>
                    </a:cubicBezTo>
                    <a:cubicBezTo>
                      <a:pt x="2866" y="3730"/>
                      <a:pt x="2866" y="4593"/>
                      <a:pt x="1139" y="5457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3"/>
              <p:cNvSpPr/>
              <p:nvPr/>
            </p:nvSpPr>
            <p:spPr>
              <a:xfrm flipH="1">
                <a:off x="6678027" y="794546"/>
                <a:ext cx="40780" cy="2979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92" fill="none" extrusionOk="0">
                    <a:moveTo>
                      <a:pt x="1" y="1492"/>
                    </a:moveTo>
                    <a:cubicBezTo>
                      <a:pt x="1" y="1492"/>
                      <a:pt x="589" y="0"/>
                      <a:pt x="2042" y="35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3"/>
              <p:cNvSpPr/>
              <p:nvPr/>
            </p:nvSpPr>
            <p:spPr>
              <a:xfrm flipH="1">
                <a:off x="6647451" y="827459"/>
                <a:ext cx="40780" cy="3059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532" fill="none" extrusionOk="0">
                    <a:moveTo>
                      <a:pt x="2042" y="1"/>
                    </a:moveTo>
                    <a:cubicBezTo>
                      <a:pt x="2042" y="1"/>
                      <a:pt x="1453" y="1532"/>
                      <a:pt x="1" y="1139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3"/>
              <p:cNvSpPr/>
              <p:nvPr/>
            </p:nvSpPr>
            <p:spPr>
              <a:xfrm flipH="1">
                <a:off x="6528282" y="770241"/>
                <a:ext cx="40780" cy="3059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532" fill="none" extrusionOk="0">
                    <a:moveTo>
                      <a:pt x="2042" y="0"/>
                    </a:moveTo>
                    <a:cubicBezTo>
                      <a:pt x="2042" y="0"/>
                      <a:pt x="1453" y="1531"/>
                      <a:pt x="0" y="1139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3"/>
              <p:cNvSpPr/>
              <p:nvPr/>
            </p:nvSpPr>
            <p:spPr>
              <a:xfrm flipH="1">
                <a:off x="6547874" y="734173"/>
                <a:ext cx="40780" cy="3059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532" fill="none" extrusionOk="0">
                    <a:moveTo>
                      <a:pt x="0" y="1531"/>
                    </a:moveTo>
                    <a:cubicBezTo>
                      <a:pt x="0" y="1531"/>
                      <a:pt x="589" y="0"/>
                      <a:pt x="2041" y="39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3"/>
              <p:cNvSpPr/>
              <p:nvPr/>
            </p:nvSpPr>
            <p:spPr>
              <a:xfrm flipH="1">
                <a:off x="6727419" y="881142"/>
                <a:ext cx="137219" cy="104787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5247" extrusionOk="0">
                    <a:moveTo>
                      <a:pt x="2762" y="1"/>
                    </a:moveTo>
                    <a:cubicBezTo>
                      <a:pt x="1828" y="1"/>
                      <a:pt x="1014" y="398"/>
                      <a:pt x="629" y="1121"/>
                    </a:cubicBezTo>
                    <a:cubicBezTo>
                      <a:pt x="1" y="2298"/>
                      <a:pt x="707" y="3947"/>
                      <a:pt x="2278" y="4772"/>
                    </a:cubicBezTo>
                    <a:cubicBezTo>
                      <a:pt x="2872" y="5092"/>
                      <a:pt x="3503" y="5246"/>
                      <a:pt x="4090" y="5246"/>
                    </a:cubicBezTo>
                    <a:cubicBezTo>
                      <a:pt x="5015" y="5246"/>
                      <a:pt x="5835" y="4864"/>
                      <a:pt x="6243" y="4143"/>
                    </a:cubicBezTo>
                    <a:cubicBezTo>
                      <a:pt x="6871" y="2966"/>
                      <a:pt x="6125" y="1317"/>
                      <a:pt x="4594" y="493"/>
                    </a:cubicBezTo>
                    <a:cubicBezTo>
                      <a:pt x="3987" y="159"/>
                      <a:pt x="3350" y="1"/>
                      <a:pt x="2762" y="1"/>
                    </a:cubicBez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3"/>
              <p:cNvSpPr/>
              <p:nvPr/>
            </p:nvSpPr>
            <p:spPr>
              <a:xfrm flipH="1">
                <a:off x="6787789" y="908223"/>
                <a:ext cx="46272" cy="36087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07" fill="none" extrusionOk="0">
                    <a:moveTo>
                      <a:pt x="1" y="550"/>
                    </a:moveTo>
                    <a:cubicBezTo>
                      <a:pt x="1" y="550"/>
                      <a:pt x="865" y="0"/>
                      <a:pt x="2317" y="1806"/>
                    </a:cubicBezTo>
                  </a:path>
                </a:pathLst>
              </a:custGeom>
              <a:noFill/>
              <a:ln w="5900" cap="flat" cmpd="sng">
                <a:solidFill>
                  <a:srgbClr val="714E3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3"/>
              <p:cNvSpPr/>
              <p:nvPr/>
            </p:nvSpPr>
            <p:spPr>
              <a:xfrm flipH="1">
                <a:off x="6808159" y="926257"/>
                <a:ext cx="9426" cy="2274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139" fill="none" extrusionOk="0">
                    <a:moveTo>
                      <a:pt x="79" y="1139"/>
                    </a:moveTo>
                    <a:cubicBezTo>
                      <a:pt x="0" y="707"/>
                      <a:pt x="157" y="314"/>
                      <a:pt x="471" y="0"/>
                    </a:cubicBezTo>
                  </a:path>
                </a:pathLst>
              </a:custGeom>
              <a:noFill/>
              <a:ln w="5900" cap="flat" cmpd="sng">
                <a:solidFill>
                  <a:srgbClr val="714E31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3"/>
              <p:cNvSpPr/>
              <p:nvPr/>
            </p:nvSpPr>
            <p:spPr>
              <a:xfrm flipH="1">
                <a:off x="7015927" y="2549125"/>
                <a:ext cx="235216" cy="228166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11425" extrusionOk="0">
                    <a:moveTo>
                      <a:pt x="11777" y="1"/>
                    </a:moveTo>
                    <a:lnTo>
                      <a:pt x="6713" y="786"/>
                    </a:lnTo>
                    <a:lnTo>
                      <a:pt x="3337" y="5182"/>
                    </a:lnTo>
                    <a:cubicBezTo>
                      <a:pt x="3337" y="5182"/>
                      <a:pt x="1" y="6949"/>
                      <a:pt x="118" y="8402"/>
                    </a:cubicBezTo>
                    <a:cubicBezTo>
                      <a:pt x="315" y="10678"/>
                      <a:pt x="315" y="11424"/>
                      <a:pt x="943" y="11424"/>
                    </a:cubicBezTo>
                    <a:cubicBezTo>
                      <a:pt x="1571" y="11424"/>
                      <a:pt x="1767" y="8127"/>
                      <a:pt x="1767" y="8127"/>
                    </a:cubicBezTo>
                    <a:lnTo>
                      <a:pt x="5025" y="5457"/>
                    </a:lnTo>
                    <a:lnTo>
                      <a:pt x="11738" y="4751"/>
                    </a:lnTo>
                    <a:lnTo>
                      <a:pt x="11777" y="1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3"/>
              <p:cNvSpPr/>
              <p:nvPr/>
            </p:nvSpPr>
            <p:spPr>
              <a:xfrm flipH="1">
                <a:off x="7088061" y="2616548"/>
                <a:ext cx="148183" cy="186647"/>
              </a:xfrm>
              <a:custGeom>
                <a:avLst/>
                <a:gdLst/>
                <a:ahLst/>
                <a:cxnLst/>
                <a:rect l="l" t="t" r="r" b="b"/>
                <a:pathLst>
                  <a:path w="7420" h="9346" extrusionOk="0">
                    <a:moveTo>
                      <a:pt x="4790" y="1"/>
                    </a:moveTo>
                    <a:cubicBezTo>
                      <a:pt x="4240" y="79"/>
                      <a:pt x="0" y="4397"/>
                      <a:pt x="0" y="4397"/>
                    </a:cubicBezTo>
                    <a:cubicBezTo>
                      <a:pt x="0" y="4397"/>
                      <a:pt x="346" y="9346"/>
                      <a:pt x="1529" y="9346"/>
                    </a:cubicBezTo>
                    <a:cubicBezTo>
                      <a:pt x="1543" y="9346"/>
                      <a:pt x="1557" y="9345"/>
                      <a:pt x="1571" y="9344"/>
                    </a:cubicBezTo>
                    <a:cubicBezTo>
                      <a:pt x="2827" y="9265"/>
                      <a:pt x="2002" y="4829"/>
                      <a:pt x="2002" y="4829"/>
                    </a:cubicBezTo>
                    <a:lnTo>
                      <a:pt x="7420" y="275"/>
                    </a:lnTo>
                    <a:lnTo>
                      <a:pt x="4790" y="1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3"/>
              <p:cNvSpPr/>
              <p:nvPr/>
            </p:nvSpPr>
            <p:spPr>
              <a:xfrm flipH="1">
                <a:off x="7035515" y="2613413"/>
                <a:ext cx="123120" cy="200906"/>
              </a:xfrm>
              <a:custGeom>
                <a:avLst/>
                <a:gdLst/>
                <a:ahLst/>
                <a:cxnLst/>
                <a:rect l="l" t="t" r="r" b="b"/>
                <a:pathLst>
                  <a:path w="6165" h="10060" extrusionOk="0">
                    <a:moveTo>
                      <a:pt x="3966" y="1"/>
                    </a:moveTo>
                    <a:cubicBezTo>
                      <a:pt x="3455" y="158"/>
                      <a:pt x="1" y="4123"/>
                      <a:pt x="1" y="4123"/>
                    </a:cubicBezTo>
                    <a:cubicBezTo>
                      <a:pt x="1" y="4123"/>
                      <a:pt x="452" y="10059"/>
                      <a:pt x="1647" y="10059"/>
                    </a:cubicBezTo>
                    <a:cubicBezTo>
                      <a:pt x="1674" y="10059"/>
                      <a:pt x="1701" y="10056"/>
                      <a:pt x="1728" y="10050"/>
                    </a:cubicBezTo>
                    <a:cubicBezTo>
                      <a:pt x="2945" y="9775"/>
                      <a:pt x="2395" y="4358"/>
                      <a:pt x="2395" y="4358"/>
                    </a:cubicBezTo>
                    <a:lnTo>
                      <a:pt x="6164" y="1649"/>
                    </a:lnTo>
                    <a:lnTo>
                      <a:pt x="3966" y="1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3"/>
              <p:cNvSpPr/>
              <p:nvPr/>
            </p:nvSpPr>
            <p:spPr>
              <a:xfrm flipH="1">
                <a:off x="7050415" y="2627532"/>
                <a:ext cx="152117" cy="194455"/>
              </a:xfrm>
              <a:custGeom>
                <a:avLst/>
                <a:gdLst/>
                <a:ahLst/>
                <a:cxnLst/>
                <a:rect l="l" t="t" r="r" b="b"/>
                <a:pathLst>
                  <a:path w="7617" h="9737" extrusionOk="0">
                    <a:moveTo>
                      <a:pt x="5025" y="0"/>
                    </a:moveTo>
                    <a:cubicBezTo>
                      <a:pt x="4476" y="118"/>
                      <a:pt x="0" y="4044"/>
                      <a:pt x="0" y="4044"/>
                    </a:cubicBezTo>
                    <a:cubicBezTo>
                      <a:pt x="0" y="4044"/>
                      <a:pt x="310" y="9737"/>
                      <a:pt x="1545" y="9737"/>
                    </a:cubicBezTo>
                    <a:cubicBezTo>
                      <a:pt x="1554" y="9737"/>
                      <a:pt x="1562" y="9736"/>
                      <a:pt x="1571" y="9736"/>
                    </a:cubicBezTo>
                    <a:cubicBezTo>
                      <a:pt x="2827" y="9618"/>
                      <a:pt x="2788" y="4044"/>
                      <a:pt x="2788" y="4044"/>
                    </a:cubicBezTo>
                    <a:lnTo>
                      <a:pt x="7616" y="314"/>
                    </a:lnTo>
                    <a:lnTo>
                      <a:pt x="5025" y="0"/>
                    </a:ln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3"/>
              <p:cNvSpPr/>
              <p:nvPr/>
            </p:nvSpPr>
            <p:spPr>
              <a:xfrm flipH="1">
                <a:off x="6935180" y="2590685"/>
                <a:ext cx="142691" cy="82699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4141" extrusionOk="0">
                    <a:moveTo>
                      <a:pt x="3023" y="0"/>
                    </a:moveTo>
                    <a:lnTo>
                      <a:pt x="0" y="3808"/>
                    </a:lnTo>
                    <a:cubicBezTo>
                      <a:pt x="0" y="3808"/>
                      <a:pt x="2209" y="4141"/>
                      <a:pt x="4003" y="4141"/>
                    </a:cubicBezTo>
                    <a:cubicBezTo>
                      <a:pt x="4516" y="4141"/>
                      <a:pt x="4994" y="4113"/>
                      <a:pt x="5378" y="4044"/>
                    </a:cubicBezTo>
                    <a:cubicBezTo>
                      <a:pt x="7145" y="3769"/>
                      <a:pt x="6163" y="3101"/>
                      <a:pt x="6163" y="3101"/>
                    </a:cubicBezTo>
                    <a:cubicBezTo>
                      <a:pt x="5575" y="2827"/>
                      <a:pt x="4986" y="2591"/>
                      <a:pt x="4397" y="2395"/>
                    </a:cubicBezTo>
                    <a:cubicBezTo>
                      <a:pt x="3023" y="1885"/>
                      <a:pt x="3023" y="0"/>
                      <a:pt x="3023" y="0"/>
                    </a:cubicBezTo>
                    <a:close/>
                  </a:path>
                </a:pathLst>
              </a:custGeom>
              <a:solidFill>
                <a:srgbClr val="A780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3"/>
              <p:cNvSpPr/>
              <p:nvPr/>
            </p:nvSpPr>
            <p:spPr>
              <a:xfrm flipH="1">
                <a:off x="5850148" y="1978545"/>
                <a:ext cx="1171285" cy="2003706"/>
              </a:xfrm>
              <a:custGeom>
                <a:avLst/>
                <a:gdLst/>
                <a:ahLst/>
                <a:cxnLst/>
                <a:rect l="l" t="t" r="r" b="b"/>
                <a:pathLst>
                  <a:path w="58650" h="100332" extrusionOk="0">
                    <a:moveTo>
                      <a:pt x="12723" y="0"/>
                    </a:moveTo>
                    <a:cubicBezTo>
                      <a:pt x="10811" y="0"/>
                      <a:pt x="9141" y="702"/>
                      <a:pt x="8009" y="2504"/>
                    </a:cubicBezTo>
                    <a:cubicBezTo>
                      <a:pt x="7784" y="2474"/>
                      <a:pt x="7562" y="2459"/>
                      <a:pt x="7342" y="2459"/>
                    </a:cubicBezTo>
                    <a:cubicBezTo>
                      <a:pt x="3875" y="2459"/>
                      <a:pt x="1098" y="6314"/>
                      <a:pt x="1689" y="16244"/>
                    </a:cubicBezTo>
                    <a:cubicBezTo>
                      <a:pt x="1728" y="17069"/>
                      <a:pt x="1" y="36304"/>
                      <a:pt x="16763" y="41211"/>
                    </a:cubicBezTo>
                    <a:cubicBezTo>
                      <a:pt x="16645" y="50358"/>
                      <a:pt x="16959" y="62645"/>
                      <a:pt x="18569" y="73715"/>
                    </a:cubicBezTo>
                    <a:cubicBezTo>
                      <a:pt x="21513" y="93972"/>
                      <a:pt x="20689" y="100331"/>
                      <a:pt x="20689" y="100331"/>
                    </a:cubicBezTo>
                    <a:lnTo>
                      <a:pt x="32466" y="98722"/>
                    </a:lnTo>
                    <a:cubicBezTo>
                      <a:pt x="32466" y="98722"/>
                      <a:pt x="35685" y="63509"/>
                      <a:pt x="35528" y="41015"/>
                    </a:cubicBezTo>
                    <a:lnTo>
                      <a:pt x="35528" y="41015"/>
                    </a:lnTo>
                    <a:cubicBezTo>
                      <a:pt x="36705" y="41250"/>
                      <a:pt x="38001" y="41447"/>
                      <a:pt x="39335" y="41643"/>
                    </a:cubicBezTo>
                    <a:cubicBezTo>
                      <a:pt x="37216" y="48984"/>
                      <a:pt x="38275" y="59976"/>
                      <a:pt x="37804" y="69476"/>
                    </a:cubicBezTo>
                    <a:cubicBezTo>
                      <a:pt x="36744" y="90596"/>
                      <a:pt x="34978" y="98682"/>
                      <a:pt x="34978" y="98682"/>
                    </a:cubicBezTo>
                    <a:lnTo>
                      <a:pt x="45891" y="99860"/>
                    </a:lnTo>
                    <a:cubicBezTo>
                      <a:pt x="45891" y="99860"/>
                      <a:pt x="53625" y="59976"/>
                      <a:pt x="56137" y="42310"/>
                    </a:cubicBezTo>
                    <a:cubicBezTo>
                      <a:pt x="56647" y="38974"/>
                      <a:pt x="58649" y="34459"/>
                      <a:pt x="57550" y="31319"/>
                    </a:cubicBezTo>
                    <a:cubicBezTo>
                      <a:pt x="56961" y="29670"/>
                      <a:pt x="52408" y="25116"/>
                      <a:pt x="51505" y="24684"/>
                    </a:cubicBezTo>
                    <a:lnTo>
                      <a:pt x="29129" y="8628"/>
                    </a:lnTo>
                    <a:cubicBezTo>
                      <a:pt x="29129" y="8628"/>
                      <a:pt x="19431" y="0"/>
                      <a:pt x="12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3"/>
              <p:cNvSpPr/>
              <p:nvPr/>
            </p:nvSpPr>
            <p:spPr>
              <a:xfrm flipH="1">
                <a:off x="6253118" y="1165373"/>
                <a:ext cx="802026" cy="1149117"/>
              </a:xfrm>
              <a:custGeom>
                <a:avLst/>
                <a:gdLst/>
                <a:ahLst/>
                <a:cxnLst/>
                <a:rect l="l" t="t" r="r" b="b"/>
                <a:pathLst>
                  <a:path w="40160" h="57540" extrusionOk="0">
                    <a:moveTo>
                      <a:pt x="8087" y="0"/>
                    </a:moveTo>
                    <a:cubicBezTo>
                      <a:pt x="5025" y="1649"/>
                      <a:pt x="1" y="1806"/>
                      <a:pt x="118" y="3141"/>
                    </a:cubicBezTo>
                    <a:cubicBezTo>
                      <a:pt x="2984" y="33447"/>
                      <a:pt x="3023" y="46637"/>
                      <a:pt x="3141" y="52093"/>
                    </a:cubicBezTo>
                    <a:cubicBezTo>
                      <a:pt x="3204" y="55859"/>
                      <a:pt x="6009" y="57540"/>
                      <a:pt x="11783" y="57540"/>
                    </a:cubicBezTo>
                    <a:cubicBezTo>
                      <a:pt x="16844" y="57540"/>
                      <a:pt x="24184" y="56249"/>
                      <a:pt x="33957" y="53938"/>
                    </a:cubicBezTo>
                    <a:cubicBezTo>
                      <a:pt x="40160" y="52486"/>
                      <a:pt x="35449" y="25281"/>
                      <a:pt x="35096" y="14447"/>
                    </a:cubicBezTo>
                    <a:cubicBezTo>
                      <a:pt x="35056" y="13033"/>
                      <a:pt x="33957" y="1845"/>
                      <a:pt x="33957" y="1845"/>
                    </a:cubicBezTo>
                    <a:cubicBezTo>
                      <a:pt x="33054" y="1531"/>
                      <a:pt x="32073" y="1374"/>
                      <a:pt x="31131" y="1374"/>
                    </a:cubicBezTo>
                    <a:cubicBezTo>
                      <a:pt x="29561" y="1217"/>
                      <a:pt x="27951" y="942"/>
                      <a:pt x="26420" y="589"/>
                    </a:cubicBezTo>
                    <a:cubicBezTo>
                      <a:pt x="26386" y="580"/>
                      <a:pt x="26354" y="576"/>
                      <a:pt x="26326" y="576"/>
                    </a:cubicBezTo>
                    <a:cubicBezTo>
                      <a:pt x="25472" y="576"/>
                      <a:pt x="26991" y="4430"/>
                      <a:pt x="19432" y="5418"/>
                    </a:cubicBezTo>
                    <a:cubicBezTo>
                      <a:pt x="19143" y="5436"/>
                      <a:pt x="18858" y="5445"/>
                      <a:pt x="18579" y="5445"/>
                    </a:cubicBezTo>
                    <a:cubicBezTo>
                      <a:pt x="11608" y="5445"/>
                      <a:pt x="8087" y="0"/>
                      <a:pt x="8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8" name="Google Shape;1778;p53"/>
            <p:cNvGrpSpPr/>
            <p:nvPr/>
          </p:nvGrpSpPr>
          <p:grpSpPr>
            <a:xfrm>
              <a:off x="5181535" y="2382375"/>
              <a:ext cx="820592" cy="1603936"/>
              <a:chOff x="5841071" y="883960"/>
              <a:chExt cx="820592" cy="1603936"/>
            </a:xfrm>
          </p:grpSpPr>
          <p:sp>
            <p:nvSpPr>
              <p:cNvPr id="1779" name="Google Shape;1779;p53"/>
              <p:cNvSpPr/>
              <p:nvPr/>
            </p:nvSpPr>
            <p:spPr>
              <a:xfrm flipH="1">
                <a:off x="5954762" y="922386"/>
                <a:ext cx="82484" cy="20566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9233" extrusionOk="0">
                    <a:moveTo>
                      <a:pt x="1398" y="1"/>
                    </a:moveTo>
                    <a:cubicBezTo>
                      <a:pt x="1253" y="1"/>
                      <a:pt x="1108" y="20"/>
                      <a:pt x="967" y="59"/>
                    </a:cubicBezTo>
                    <a:lnTo>
                      <a:pt x="0" y="659"/>
                    </a:lnTo>
                    <a:cubicBezTo>
                      <a:pt x="634" y="960"/>
                      <a:pt x="867" y="1760"/>
                      <a:pt x="934" y="2494"/>
                    </a:cubicBezTo>
                    <a:cubicBezTo>
                      <a:pt x="1001" y="3428"/>
                      <a:pt x="901" y="4395"/>
                      <a:pt x="901" y="5363"/>
                    </a:cubicBezTo>
                    <a:cubicBezTo>
                      <a:pt x="834" y="6330"/>
                      <a:pt x="1068" y="7298"/>
                      <a:pt x="1601" y="8098"/>
                    </a:cubicBezTo>
                    <a:cubicBezTo>
                      <a:pt x="2268" y="9065"/>
                      <a:pt x="2535" y="8832"/>
                      <a:pt x="3636" y="9232"/>
                    </a:cubicBezTo>
                    <a:cubicBezTo>
                      <a:pt x="3002" y="7331"/>
                      <a:pt x="3703" y="6197"/>
                      <a:pt x="3669" y="4229"/>
                    </a:cubicBezTo>
                    <a:cubicBezTo>
                      <a:pt x="3669" y="3628"/>
                      <a:pt x="3636" y="3028"/>
                      <a:pt x="3536" y="2427"/>
                    </a:cubicBezTo>
                    <a:cubicBezTo>
                      <a:pt x="3436" y="1727"/>
                      <a:pt x="3136" y="1093"/>
                      <a:pt x="2669" y="559"/>
                    </a:cubicBezTo>
                    <a:cubicBezTo>
                      <a:pt x="2337" y="202"/>
                      <a:pt x="1868" y="1"/>
                      <a:pt x="1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3"/>
              <p:cNvSpPr/>
              <p:nvPr/>
            </p:nvSpPr>
            <p:spPr>
              <a:xfrm flipH="1">
                <a:off x="5988932" y="2357008"/>
                <a:ext cx="116676" cy="122379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5494" extrusionOk="0">
                    <a:moveTo>
                      <a:pt x="3269" y="0"/>
                    </a:moveTo>
                    <a:cubicBezTo>
                      <a:pt x="3469" y="801"/>
                      <a:pt x="3336" y="1635"/>
                      <a:pt x="2836" y="2302"/>
                    </a:cubicBezTo>
                    <a:cubicBezTo>
                      <a:pt x="2335" y="2935"/>
                      <a:pt x="1701" y="3469"/>
                      <a:pt x="968" y="3803"/>
                    </a:cubicBezTo>
                    <a:cubicBezTo>
                      <a:pt x="701" y="3970"/>
                      <a:pt x="401" y="4170"/>
                      <a:pt x="200" y="4403"/>
                    </a:cubicBezTo>
                    <a:cubicBezTo>
                      <a:pt x="0" y="4570"/>
                      <a:pt x="0" y="4837"/>
                      <a:pt x="167" y="5037"/>
                    </a:cubicBezTo>
                    <a:cubicBezTo>
                      <a:pt x="334" y="5304"/>
                      <a:pt x="667" y="5337"/>
                      <a:pt x="1001" y="5337"/>
                    </a:cubicBezTo>
                    <a:cubicBezTo>
                      <a:pt x="1499" y="5359"/>
                      <a:pt x="1913" y="5493"/>
                      <a:pt x="2481" y="5493"/>
                    </a:cubicBezTo>
                    <a:cubicBezTo>
                      <a:pt x="2786" y="5493"/>
                      <a:pt x="3137" y="5454"/>
                      <a:pt x="3569" y="5337"/>
                    </a:cubicBezTo>
                    <a:cubicBezTo>
                      <a:pt x="4036" y="5204"/>
                      <a:pt x="4503" y="5337"/>
                      <a:pt x="4870" y="5004"/>
                    </a:cubicBezTo>
                    <a:cubicBezTo>
                      <a:pt x="5204" y="4670"/>
                      <a:pt x="5237" y="4136"/>
                      <a:pt x="5037" y="3603"/>
                    </a:cubicBezTo>
                    <a:cubicBezTo>
                      <a:pt x="4770" y="2769"/>
                      <a:pt x="4870" y="1601"/>
                      <a:pt x="5037" y="167"/>
                    </a:cubicBezTo>
                    <a:lnTo>
                      <a:pt x="3269" y="0"/>
                    </a:lnTo>
                    <a:close/>
                  </a:path>
                </a:pathLst>
              </a:custGeom>
              <a:solidFill>
                <a:srgbClr val="F0B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3"/>
              <p:cNvSpPr/>
              <p:nvPr/>
            </p:nvSpPr>
            <p:spPr>
              <a:xfrm flipH="1">
                <a:off x="5988242" y="2434280"/>
                <a:ext cx="130754" cy="53616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407" extrusionOk="0">
                    <a:moveTo>
                      <a:pt x="5638" y="0"/>
                    </a:moveTo>
                    <a:cubicBezTo>
                      <a:pt x="5647" y="8"/>
                      <a:pt x="5655" y="15"/>
                      <a:pt x="5663" y="23"/>
                    </a:cubicBezTo>
                    <a:lnTo>
                      <a:pt x="5663" y="23"/>
                    </a:lnTo>
                    <a:cubicBezTo>
                      <a:pt x="5663" y="8"/>
                      <a:pt x="5655" y="0"/>
                      <a:pt x="5638" y="0"/>
                    </a:cubicBezTo>
                    <a:close/>
                    <a:moveTo>
                      <a:pt x="5663" y="23"/>
                    </a:moveTo>
                    <a:cubicBezTo>
                      <a:pt x="5664" y="122"/>
                      <a:pt x="5304" y="526"/>
                      <a:pt x="5071" y="701"/>
                    </a:cubicBezTo>
                    <a:cubicBezTo>
                      <a:pt x="4604" y="1034"/>
                      <a:pt x="4070" y="1268"/>
                      <a:pt x="3503" y="1368"/>
                    </a:cubicBezTo>
                    <a:cubicBezTo>
                      <a:pt x="3061" y="1478"/>
                      <a:pt x="2596" y="1543"/>
                      <a:pt x="2127" y="1543"/>
                    </a:cubicBezTo>
                    <a:cubicBezTo>
                      <a:pt x="2030" y="1543"/>
                      <a:pt x="1933" y="1540"/>
                      <a:pt x="1835" y="1535"/>
                    </a:cubicBezTo>
                    <a:cubicBezTo>
                      <a:pt x="1435" y="1435"/>
                      <a:pt x="801" y="1001"/>
                      <a:pt x="1202" y="534"/>
                    </a:cubicBezTo>
                    <a:lnTo>
                      <a:pt x="1202" y="534"/>
                    </a:lnTo>
                    <a:cubicBezTo>
                      <a:pt x="868" y="701"/>
                      <a:pt x="568" y="934"/>
                      <a:pt x="301" y="1201"/>
                    </a:cubicBezTo>
                    <a:cubicBezTo>
                      <a:pt x="134" y="1435"/>
                      <a:pt x="1" y="1735"/>
                      <a:pt x="134" y="1968"/>
                    </a:cubicBezTo>
                    <a:cubicBezTo>
                      <a:pt x="268" y="2135"/>
                      <a:pt x="468" y="2268"/>
                      <a:pt x="668" y="2335"/>
                    </a:cubicBezTo>
                    <a:cubicBezTo>
                      <a:pt x="962" y="2382"/>
                      <a:pt x="1263" y="2407"/>
                      <a:pt x="1565" y="2407"/>
                    </a:cubicBezTo>
                    <a:cubicBezTo>
                      <a:pt x="1914" y="2407"/>
                      <a:pt x="2263" y="2373"/>
                      <a:pt x="2603" y="2302"/>
                    </a:cubicBezTo>
                    <a:cubicBezTo>
                      <a:pt x="3370" y="2168"/>
                      <a:pt x="4170" y="2002"/>
                      <a:pt x="4938" y="1768"/>
                    </a:cubicBezTo>
                    <a:cubicBezTo>
                      <a:pt x="5138" y="1735"/>
                      <a:pt x="5371" y="1635"/>
                      <a:pt x="5538" y="1501"/>
                    </a:cubicBezTo>
                    <a:cubicBezTo>
                      <a:pt x="5738" y="1301"/>
                      <a:pt x="5838" y="1001"/>
                      <a:pt x="5838" y="734"/>
                    </a:cubicBezTo>
                    <a:cubicBezTo>
                      <a:pt x="5838" y="477"/>
                      <a:pt x="5869" y="220"/>
                      <a:pt x="5663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3"/>
              <p:cNvSpPr/>
              <p:nvPr/>
            </p:nvSpPr>
            <p:spPr>
              <a:xfrm flipH="1">
                <a:off x="6216293" y="2303503"/>
                <a:ext cx="131556" cy="91238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096" extrusionOk="0">
                    <a:moveTo>
                      <a:pt x="4704" y="0"/>
                    </a:moveTo>
                    <a:lnTo>
                      <a:pt x="3937" y="167"/>
                    </a:lnTo>
                    <a:cubicBezTo>
                      <a:pt x="3904" y="934"/>
                      <a:pt x="3503" y="1668"/>
                      <a:pt x="2836" y="2068"/>
                    </a:cubicBezTo>
                    <a:cubicBezTo>
                      <a:pt x="2169" y="2469"/>
                      <a:pt x="1435" y="2769"/>
                      <a:pt x="701" y="2969"/>
                    </a:cubicBezTo>
                    <a:cubicBezTo>
                      <a:pt x="368" y="3069"/>
                      <a:pt x="1" y="3269"/>
                      <a:pt x="34" y="3570"/>
                    </a:cubicBezTo>
                    <a:cubicBezTo>
                      <a:pt x="68" y="3770"/>
                      <a:pt x="201" y="3903"/>
                      <a:pt x="368" y="3970"/>
                    </a:cubicBezTo>
                    <a:cubicBezTo>
                      <a:pt x="568" y="4003"/>
                      <a:pt x="735" y="4037"/>
                      <a:pt x="935" y="4037"/>
                    </a:cubicBezTo>
                    <a:cubicBezTo>
                      <a:pt x="1192" y="4078"/>
                      <a:pt x="1425" y="4096"/>
                      <a:pt x="1639" y="4096"/>
                    </a:cubicBezTo>
                    <a:cubicBezTo>
                      <a:pt x="2616" y="4096"/>
                      <a:pt x="3198" y="3736"/>
                      <a:pt x="3937" y="3736"/>
                    </a:cubicBezTo>
                    <a:cubicBezTo>
                      <a:pt x="4237" y="3736"/>
                      <a:pt x="4688" y="3905"/>
                      <a:pt x="5035" y="3905"/>
                    </a:cubicBezTo>
                    <a:cubicBezTo>
                      <a:pt x="5150" y="3905"/>
                      <a:pt x="5255" y="3886"/>
                      <a:pt x="5338" y="3836"/>
                    </a:cubicBezTo>
                    <a:cubicBezTo>
                      <a:pt x="5905" y="3503"/>
                      <a:pt x="5538" y="2702"/>
                      <a:pt x="5538" y="2035"/>
                    </a:cubicBezTo>
                    <a:cubicBezTo>
                      <a:pt x="5538" y="1368"/>
                      <a:pt x="5405" y="701"/>
                      <a:pt x="5638" y="67"/>
                    </a:cubicBezTo>
                    <a:lnTo>
                      <a:pt x="4704" y="0"/>
                    </a:lnTo>
                    <a:close/>
                  </a:path>
                </a:pathLst>
              </a:custGeom>
              <a:solidFill>
                <a:srgbClr val="F0B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53"/>
              <p:cNvSpPr/>
              <p:nvPr/>
            </p:nvSpPr>
            <p:spPr>
              <a:xfrm flipH="1">
                <a:off x="6217786" y="2369638"/>
                <a:ext cx="139709" cy="29915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343" extrusionOk="0">
                    <a:moveTo>
                      <a:pt x="1168" y="0"/>
                    </a:moveTo>
                    <a:lnTo>
                      <a:pt x="1168" y="0"/>
                    </a:lnTo>
                    <a:cubicBezTo>
                      <a:pt x="834" y="67"/>
                      <a:pt x="534" y="200"/>
                      <a:pt x="267" y="400"/>
                    </a:cubicBezTo>
                    <a:cubicBezTo>
                      <a:pt x="134" y="500"/>
                      <a:pt x="34" y="667"/>
                      <a:pt x="0" y="834"/>
                    </a:cubicBezTo>
                    <a:cubicBezTo>
                      <a:pt x="34" y="967"/>
                      <a:pt x="100" y="1068"/>
                      <a:pt x="200" y="1134"/>
                    </a:cubicBezTo>
                    <a:cubicBezTo>
                      <a:pt x="300" y="1201"/>
                      <a:pt x="434" y="1234"/>
                      <a:pt x="567" y="1268"/>
                    </a:cubicBezTo>
                    <a:cubicBezTo>
                      <a:pt x="884" y="1318"/>
                      <a:pt x="1209" y="1343"/>
                      <a:pt x="1535" y="1343"/>
                    </a:cubicBezTo>
                    <a:cubicBezTo>
                      <a:pt x="1860" y="1343"/>
                      <a:pt x="2185" y="1318"/>
                      <a:pt x="2502" y="1268"/>
                    </a:cubicBezTo>
                    <a:cubicBezTo>
                      <a:pt x="2969" y="1168"/>
                      <a:pt x="3469" y="1101"/>
                      <a:pt x="3970" y="1101"/>
                    </a:cubicBezTo>
                    <a:cubicBezTo>
                      <a:pt x="4303" y="1134"/>
                      <a:pt x="4637" y="1234"/>
                      <a:pt x="4970" y="1234"/>
                    </a:cubicBezTo>
                    <a:cubicBezTo>
                      <a:pt x="5039" y="1248"/>
                      <a:pt x="5108" y="1255"/>
                      <a:pt x="5178" y="1255"/>
                    </a:cubicBezTo>
                    <a:cubicBezTo>
                      <a:pt x="5450" y="1255"/>
                      <a:pt x="5725" y="1153"/>
                      <a:pt x="5938" y="967"/>
                    </a:cubicBezTo>
                    <a:cubicBezTo>
                      <a:pt x="6205" y="701"/>
                      <a:pt x="6271" y="300"/>
                      <a:pt x="6071" y="0"/>
                    </a:cubicBezTo>
                    <a:lnTo>
                      <a:pt x="6071" y="0"/>
                    </a:lnTo>
                    <a:cubicBezTo>
                      <a:pt x="5838" y="134"/>
                      <a:pt x="5571" y="234"/>
                      <a:pt x="5271" y="234"/>
                    </a:cubicBezTo>
                    <a:cubicBezTo>
                      <a:pt x="5004" y="234"/>
                      <a:pt x="4704" y="200"/>
                      <a:pt x="4437" y="200"/>
                    </a:cubicBezTo>
                    <a:cubicBezTo>
                      <a:pt x="3611" y="200"/>
                      <a:pt x="2786" y="509"/>
                      <a:pt x="1960" y="509"/>
                    </a:cubicBezTo>
                    <a:cubicBezTo>
                      <a:pt x="1885" y="509"/>
                      <a:pt x="1810" y="506"/>
                      <a:pt x="1735" y="500"/>
                    </a:cubicBezTo>
                    <a:cubicBezTo>
                      <a:pt x="1601" y="467"/>
                      <a:pt x="1468" y="434"/>
                      <a:pt x="1334" y="367"/>
                    </a:cubicBezTo>
                    <a:cubicBezTo>
                      <a:pt x="1201" y="300"/>
                      <a:pt x="1134" y="134"/>
                      <a:pt x="1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53"/>
              <p:cNvSpPr/>
              <p:nvPr/>
            </p:nvSpPr>
            <p:spPr>
              <a:xfrm flipH="1">
                <a:off x="5841071" y="1465095"/>
                <a:ext cx="408702" cy="428081"/>
              </a:xfrm>
              <a:custGeom>
                <a:avLst/>
                <a:gdLst/>
                <a:ahLst/>
                <a:cxnLst/>
                <a:rect l="l" t="t" r="r" b="b"/>
                <a:pathLst>
                  <a:path w="18348" h="19218" extrusionOk="0">
                    <a:moveTo>
                      <a:pt x="10128" y="1"/>
                    </a:moveTo>
                    <a:cubicBezTo>
                      <a:pt x="10056" y="1"/>
                      <a:pt x="9983" y="5"/>
                      <a:pt x="9908" y="12"/>
                    </a:cubicBezTo>
                    <a:lnTo>
                      <a:pt x="3370" y="279"/>
                    </a:lnTo>
                    <a:cubicBezTo>
                      <a:pt x="1235" y="6117"/>
                      <a:pt x="2136" y="12788"/>
                      <a:pt x="1" y="18626"/>
                    </a:cubicBezTo>
                    <a:cubicBezTo>
                      <a:pt x="1119" y="18547"/>
                      <a:pt x="2238" y="18509"/>
                      <a:pt x="3356" y="18509"/>
                    </a:cubicBezTo>
                    <a:cubicBezTo>
                      <a:pt x="5073" y="18509"/>
                      <a:pt x="6790" y="18598"/>
                      <a:pt x="8507" y="18759"/>
                    </a:cubicBezTo>
                    <a:cubicBezTo>
                      <a:pt x="10275" y="18953"/>
                      <a:pt x="12072" y="19217"/>
                      <a:pt x="13842" y="19217"/>
                    </a:cubicBezTo>
                    <a:cubicBezTo>
                      <a:pt x="14810" y="19217"/>
                      <a:pt x="15770" y="19138"/>
                      <a:pt x="16713" y="18926"/>
                    </a:cubicBezTo>
                    <a:cubicBezTo>
                      <a:pt x="17113" y="18859"/>
                      <a:pt x="17513" y="18659"/>
                      <a:pt x="17814" y="18392"/>
                    </a:cubicBezTo>
                    <a:cubicBezTo>
                      <a:pt x="18347" y="17758"/>
                      <a:pt x="18047" y="16791"/>
                      <a:pt x="17747" y="16024"/>
                    </a:cubicBezTo>
                    <a:lnTo>
                      <a:pt x="11242" y="780"/>
                    </a:lnTo>
                    <a:cubicBezTo>
                      <a:pt x="11142" y="546"/>
                      <a:pt x="11009" y="346"/>
                      <a:pt x="10809" y="179"/>
                    </a:cubicBezTo>
                    <a:cubicBezTo>
                      <a:pt x="10602" y="50"/>
                      <a:pt x="10375" y="1"/>
                      <a:pt x="101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3"/>
              <p:cNvSpPr/>
              <p:nvPr/>
            </p:nvSpPr>
            <p:spPr>
              <a:xfrm flipH="1">
                <a:off x="6071416" y="1503252"/>
                <a:ext cx="205086" cy="831481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37328" extrusionOk="0">
                    <a:moveTo>
                      <a:pt x="2068" y="1"/>
                    </a:moveTo>
                    <a:cubicBezTo>
                      <a:pt x="0" y="13610"/>
                      <a:pt x="1134" y="22050"/>
                      <a:pt x="200" y="37094"/>
                    </a:cubicBezTo>
                    <a:cubicBezTo>
                      <a:pt x="867" y="37161"/>
                      <a:pt x="2969" y="37261"/>
                      <a:pt x="3669" y="37327"/>
                    </a:cubicBezTo>
                    <a:cubicBezTo>
                      <a:pt x="6438" y="19148"/>
                      <a:pt x="4770" y="21449"/>
                      <a:pt x="6371" y="13477"/>
                    </a:cubicBezTo>
                    <a:cubicBezTo>
                      <a:pt x="7272" y="9040"/>
                      <a:pt x="8973" y="4571"/>
                      <a:pt x="9207" y="167"/>
                    </a:cubicBezTo>
                    <a:lnTo>
                      <a:pt x="20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3"/>
              <p:cNvSpPr/>
              <p:nvPr/>
            </p:nvSpPr>
            <p:spPr>
              <a:xfrm flipH="1">
                <a:off x="6214066" y="1503987"/>
                <a:ext cx="34214" cy="14342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6439" extrusionOk="0">
                    <a:moveTo>
                      <a:pt x="801" y="1"/>
                    </a:moveTo>
                    <a:cubicBezTo>
                      <a:pt x="434" y="2269"/>
                      <a:pt x="167" y="4404"/>
                      <a:pt x="1" y="6439"/>
                    </a:cubicBezTo>
                    <a:cubicBezTo>
                      <a:pt x="301" y="4237"/>
                      <a:pt x="801" y="2069"/>
                      <a:pt x="1535" y="1"/>
                    </a:cubicBezTo>
                    <a:close/>
                  </a:path>
                </a:pathLst>
              </a:custGeom>
              <a:solidFill>
                <a:srgbClr val="1F35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3"/>
              <p:cNvSpPr/>
              <p:nvPr/>
            </p:nvSpPr>
            <p:spPr>
              <a:xfrm flipH="1">
                <a:off x="5954762" y="1514389"/>
                <a:ext cx="189493" cy="87714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39378" extrusionOk="0">
                    <a:moveTo>
                      <a:pt x="1" y="1"/>
                    </a:moveTo>
                    <a:cubicBezTo>
                      <a:pt x="167" y="14445"/>
                      <a:pt x="2869" y="23384"/>
                      <a:pt x="4504" y="39362"/>
                    </a:cubicBezTo>
                    <a:cubicBezTo>
                      <a:pt x="4612" y="39372"/>
                      <a:pt x="4741" y="39378"/>
                      <a:pt x="4886" y="39378"/>
                    </a:cubicBezTo>
                    <a:cubicBezTo>
                      <a:pt x="5729" y="39378"/>
                      <a:pt x="7105" y="39193"/>
                      <a:pt x="7873" y="38595"/>
                    </a:cubicBezTo>
                    <a:cubicBezTo>
                      <a:pt x="8507" y="19382"/>
                      <a:pt x="6605" y="22751"/>
                      <a:pt x="6939" y="14278"/>
                    </a:cubicBezTo>
                    <a:cubicBezTo>
                      <a:pt x="7139" y="9541"/>
                      <a:pt x="8140" y="4838"/>
                      <a:pt x="7606" y="13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3"/>
              <p:cNvSpPr/>
              <p:nvPr/>
            </p:nvSpPr>
            <p:spPr>
              <a:xfrm rot="-2849018" flipH="1">
                <a:off x="6607824" y="1141655"/>
                <a:ext cx="50539" cy="3118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00" extrusionOk="0">
                    <a:moveTo>
                      <a:pt x="770" y="1"/>
                    </a:moveTo>
                    <a:cubicBezTo>
                      <a:pt x="460" y="1"/>
                      <a:pt x="218" y="118"/>
                      <a:pt x="134" y="328"/>
                    </a:cubicBezTo>
                    <a:cubicBezTo>
                      <a:pt x="0" y="628"/>
                      <a:pt x="367" y="1062"/>
                      <a:pt x="901" y="1295"/>
                    </a:cubicBezTo>
                    <a:cubicBezTo>
                      <a:pt x="1102" y="1366"/>
                      <a:pt x="1303" y="1399"/>
                      <a:pt x="1483" y="1399"/>
                    </a:cubicBezTo>
                    <a:cubicBezTo>
                      <a:pt x="1811" y="1399"/>
                      <a:pt x="2071" y="1289"/>
                      <a:pt x="2135" y="1095"/>
                    </a:cubicBezTo>
                    <a:cubicBezTo>
                      <a:pt x="2269" y="762"/>
                      <a:pt x="1902" y="328"/>
                      <a:pt x="1368" y="128"/>
                    </a:cubicBezTo>
                    <a:cubicBezTo>
                      <a:pt x="1158" y="41"/>
                      <a:pt x="95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53"/>
              <p:cNvSpPr/>
              <p:nvPr/>
            </p:nvSpPr>
            <p:spPr>
              <a:xfrm rot="-2388828" flipH="1">
                <a:off x="6517648" y="1198011"/>
                <a:ext cx="29002" cy="5129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303" extrusionOk="0">
                    <a:moveTo>
                      <a:pt x="601" y="1"/>
                    </a:moveTo>
                    <a:cubicBezTo>
                      <a:pt x="501" y="1"/>
                      <a:pt x="435" y="34"/>
                      <a:pt x="401" y="68"/>
                    </a:cubicBezTo>
                    <a:cubicBezTo>
                      <a:pt x="234" y="101"/>
                      <a:pt x="101" y="201"/>
                      <a:pt x="34" y="334"/>
                    </a:cubicBezTo>
                    <a:cubicBezTo>
                      <a:pt x="1" y="501"/>
                      <a:pt x="34" y="668"/>
                      <a:pt x="134" y="801"/>
                    </a:cubicBezTo>
                    <a:cubicBezTo>
                      <a:pt x="234" y="1002"/>
                      <a:pt x="301" y="1202"/>
                      <a:pt x="368" y="1402"/>
                    </a:cubicBezTo>
                    <a:cubicBezTo>
                      <a:pt x="368" y="1469"/>
                      <a:pt x="401" y="1569"/>
                      <a:pt x="435" y="1635"/>
                    </a:cubicBezTo>
                    <a:cubicBezTo>
                      <a:pt x="468" y="1702"/>
                      <a:pt x="535" y="1769"/>
                      <a:pt x="601" y="1802"/>
                    </a:cubicBezTo>
                    <a:lnTo>
                      <a:pt x="1235" y="2302"/>
                    </a:lnTo>
                    <a:cubicBezTo>
                      <a:pt x="1302" y="2102"/>
                      <a:pt x="1302" y="1902"/>
                      <a:pt x="1202" y="1735"/>
                    </a:cubicBezTo>
                    <a:cubicBezTo>
                      <a:pt x="1102" y="1602"/>
                      <a:pt x="968" y="1469"/>
                      <a:pt x="802" y="1335"/>
                    </a:cubicBezTo>
                    <a:cubicBezTo>
                      <a:pt x="868" y="968"/>
                      <a:pt x="868" y="601"/>
                      <a:pt x="802" y="234"/>
                    </a:cubicBezTo>
                    <a:cubicBezTo>
                      <a:pt x="802" y="201"/>
                      <a:pt x="802" y="134"/>
                      <a:pt x="768" y="101"/>
                    </a:cubicBezTo>
                    <a:cubicBezTo>
                      <a:pt x="735" y="34"/>
                      <a:pt x="668" y="1"/>
                      <a:pt x="601" y="1"/>
                    </a:cubicBezTo>
                    <a:close/>
                  </a:path>
                </a:pathLst>
              </a:custGeom>
              <a:solidFill>
                <a:srgbClr val="E5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53"/>
              <p:cNvSpPr/>
              <p:nvPr/>
            </p:nvSpPr>
            <p:spPr>
              <a:xfrm rot="-2388828" flipH="1">
                <a:off x="6330088" y="1149507"/>
                <a:ext cx="214017" cy="179090"/>
              </a:xfrm>
              <a:custGeom>
                <a:avLst/>
                <a:gdLst/>
                <a:ahLst/>
                <a:cxnLst/>
                <a:rect l="l" t="t" r="r" b="b"/>
                <a:pathLst>
                  <a:path w="9608" h="8040" extrusionOk="0">
                    <a:moveTo>
                      <a:pt x="8406" y="1"/>
                    </a:moveTo>
                    <a:cubicBezTo>
                      <a:pt x="6171" y="1135"/>
                      <a:pt x="3936" y="2336"/>
                      <a:pt x="1802" y="3703"/>
                    </a:cubicBezTo>
                    <a:cubicBezTo>
                      <a:pt x="1034" y="4170"/>
                      <a:pt x="267" y="4771"/>
                      <a:pt x="67" y="5605"/>
                    </a:cubicBezTo>
                    <a:cubicBezTo>
                      <a:pt x="0" y="5805"/>
                      <a:pt x="0" y="6005"/>
                      <a:pt x="67" y="6205"/>
                    </a:cubicBezTo>
                    <a:cubicBezTo>
                      <a:pt x="100" y="6338"/>
                      <a:pt x="167" y="6472"/>
                      <a:pt x="234" y="6605"/>
                    </a:cubicBezTo>
                    <a:cubicBezTo>
                      <a:pt x="401" y="6872"/>
                      <a:pt x="501" y="7139"/>
                      <a:pt x="601" y="7473"/>
                    </a:cubicBezTo>
                    <a:lnTo>
                      <a:pt x="1435" y="8040"/>
                    </a:lnTo>
                    <a:cubicBezTo>
                      <a:pt x="1535" y="7706"/>
                      <a:pt x="1435" y="7372"/>
                      <a:pt x="1201" y="7139"/>
                    </a:cubicBezTo>
                    <a:cubicBezTo>
                      <a:pt x="1134" y="7072"/>
                      <a:pt x="1068" y="7006"/>
                      <a:pt x="1034" y="6905"/>
                    </a:cubicBezTo>
                    <a:cubicBezTo>
                      <a:pt x="968" y="6705"/>
                      <a:pt x="901" y="6505"/>
                      <a:pt x="868" y="6305"/>
                    </a:cubicBezTo>
                    <a:cubicBezTo>
                      <a:pt x="868" y="6272"/>
                      <a:pt x="1168" y="6172"/>
                      <a:pt x="1201" y="6138"/>
                    </a:cubicBezTo>
                    <a:cubicBezTo>
                      <a:pt x="1335" y="6105"/>
                      <a:pt x="1435" y="6072"/>
                      <a:pt x="1568" y="6038"/>
                    </a:cubicBezTo>
                    <a:cubicBezTo>
                      <a:pt x="1592" y="6035"/>
                      <a:pt x="1616" y="6033"/>
                      <a:pt x="1640" y="6033"/>
                    </a:cubicBezTo>
                    <a:cubicBezTo>
                      <a:pt x="1852" y="6033"/>
                      <a:pt x="2065" y="6165"/>
                      <a:pt x="2035" y="6405"/>
                    </a:cubicBezTo>
                    <a:cubicBezTo>
                      <a:pt x="1968" y="6672"/>
                      <a:pt x="1935" y="6872"/>
                      <a:pt x="1902" y="7106"/>
                    </a:cubicBezTo>
                    <a:cubicBezTo>
                      <a:pt x="1835" y="7239"/>
                      <a:pt x="1835" y="7372"/>
                      <a:pt x="1902" y="7506"/>
                    </a:cubicBezTo>
                    <a:cubicBezTo>
                      <a:pt x="1929" y="7588"/>
                      <a:pt x="2024" y="7648"/>
                      <a:pt x="2132" y="7648"/>
                    </a:cubicBezTo>
                    <a:cubicBezTo>
                      <a:pt x="2155" y="7648"/>
                      <a:pt x="2178" y="7645"/>
                      <a:pt x="2202" y="7639"/>
                    </a:cubicBezTo>
                    <a:cubicBezTo>
                      <a:pt x="2235" y="7606"/>
                      <a:pt x="2302" y="7539"/>
                      <a:pt x="2335" y="7473"/>
                    </a:cubicBezTo>
                    <a:lnTo>
                      <a:pt x="2702" y="6772"/>
                    </a:lnTo>
                    <a:cubicBezTo>
                      <a:pt x="3169" y="6005"/>
                      <a:pt x="3503" y="5171"/>
                      <a:pt x="3636" y="4304"/>
                    </a:cubicBezTo>
                    <a:cubicBezTo>
                      <a:pt x="5638" y="3837"/>
                      <a:pt x="7606" y="3303"/>
                      <a:pt x="9607" y="2769"/>
                    </a:cubicBezTo>
                    <a:cubicBezTo>
                      <a:pt x="9307" y="1802"/>
                      <a:pt x="8907" y="868"/>
                      <a:pt x="8406" y="1"/>
                    </a:cubicBezTo>
                    <a:close/>
                  </a:path>
                </a:pathLst>
              </a:custGeom>
              <a:solidFill>
                <a:srgbClr val="F0B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3"/>
              <p:cNvSpPr/>
              <p:nvPr/>
            </p:nvSpPr>
            <p:spPr>
              <a:xfrm rot="-2388828" flipH="1">
                <a:off x="6162393" y="1061976"/>
                <a:ext cx="125586" cy="280886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12610" extrusionOk="0">
                    <a:moveTo>
                      <a:pt x="3937" y="0"/>
                    </a:moveTo>
                    <a:lnTo>
                      <a:pt x="3270" y="567"/>
                    </a:lnTo>
                    <a:cubicBezTo>
                      <a:pt x="2502" y="1535"/>
                      <a:pt x="2135" y="2736"/>
                      <a:pt x="2169" y="3970"/>
                    </a:cubicBezTo>
                    <a:cubicBezTo>
                      <a:pt x="2169" y="5104"/>
                      <a:pt x="2336" y="6271"/>
                      <a:pt x="2269" y="7406"/>
                    </a:cubicBezTo>
                    <a:cubicBezTo>
                      <a:pt x="2202" y="8373"/>
                      <a:pt x="1869" y="8940"/>
                      <a:pt x="935" y="9274"/>
                    </a:cubicBezTo>
                    <a:cubicBezTo>
                      <a:pt x="701" y="9374"/>
                      <a:pt x="468" y="9440"/>
                      <a:pt x="234" y="9540"/>
                    </a:cubicBezTo>
                    <a:lnTo>
                      <a:pt x="1" y="9641"/>
                    </a:lnTo>
                    <a:cubicBezTo>
                      <a:pt x="434" y="10575"/>
                      <a:pt x="801" y="11575"/>
                      <a:pt x="1068" y="12609"/>
                    </a:cubicBezTo>
                    <a:cubicBezTo>
                      <a:pt x="1802" y="12409"/>
                      <a:pt x="2569" y="12142"/>
                      <a:pt x="3336" y="11942"/>
                    </a:cubicBezTo>
                    <a:cubicBezTo>
                      <a:pt x="3770" y="11775"/>
                      <a:pt x="4170" y="11542"/>
                      <a:pt x="4504" y="11242"/>
                    </a:cubicBezTo>
                    <a:cubicBezTo>
                      <a:pt x="4804" y="10875"/>
                      <a:pt x="5004" y="10474"/>
                      <a:pt x="5104" y="10041"/>
                    </a:cubicBezTo>
                    <a:cubicBezTo>
                      <a:pt x="5605" y="8006"/>
                      <a:pt x="5605" y="5871"/>
                      <a:pt x="5605" y="3736"/>
                    </a:cubicBezTo>
                    <a:cubicBezTo>
                      <a:pt x="5638" y="3002"/>
                      <a:pt x="5571" y="2269"/>
                      <a:pt x="5371" y="1568"/>
                    </a:cubicBezTo>
                    <a:cubicBezTo>
                      <a:pt x="5171" y="834"/>
                      <a:pt x="4637" y="267"/>
                      <a:pt x="39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3"/>
              <p:cNvSpPr/>
              <p:nvPr/>
            </p:nvSpPr>
            <p:spPr>
              <a:xfrm flipH="1">
                <a:off x="5959217" y="1087511"/>
                <a:ext cx="292783" cy="481006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21594" extrusionOk="0">
                    <a:moveTo>
                      <a:pt x="10182" y="0"/>
                    </a:moveTo>
                    <a:cubicBezTo>
                      <a:pt x="9771" y="0"/>
                      <a:pt x="9354" y="37"/>
                      <a:pt x="9007" y="51"/>
                    </a:cubicBezTo>
                    <a:cubicBezTo>
                      <a:pt x="7473" y="51"/>
                      <a:pt x="5838" y="652"/>
                      <a:pt x="4504" y="1352"/>
                    </a:cubicBezTo>
                    <a:cubicBezTo>
                      <a:pt x="4037" y="1586"/>
                      <a:pt x="3070" y="2153"/>
                      <a:pt x="2836" y="2620"/>
                    </a:cubicBezTo>
                    <a:cubicBezTo>
                      <a:pt x="2436" y="3320"/>
                      <a:pt x="2736" y="3787"/>
                      <a:pt x="2569" y="4555"/>
                    </a:cubicBezTo>
                    <a:cubicBezTo>
                      <a:pt x="2403" y="5355"/>
                      <a:pt x="2136" y="5589"/>
                      <a:pt x="1769" y="6256"/>
                    </a:cubicBezTo>
                    <a:cubicBezTo>
                      <a:pt x="1235" y="7256"/>
                      <a:pt x="1435" y="7890"/>
                      <a:pt x="1602" y="8624"/>
                    </a:cubicBezTo>
                    <a:cubicBezTo>
                      <a:pt x="1769" y="9291"/>
                      <a:pt x="2069" y="9925"/>
                      <a:pt x="2236" y="10592"/>
                    </a:cubicBezTo>
                    <a:cubicBezTo>
                      <a:pt x="2369" y="11126"/>
                      <a:pt x="2403" y="11693"/>
                      <a:pt x="2303" y="12260"/>
                    </a:cubicBezTo>
                    <a:cubicBezTo>
                      <a:pt x="1936" y="14528"/>
                      <a:pt x="968" y="17797"/>
                      <a:pt x="1" y="19499"/>
                    </a:cubicBezTo>
                    <a:cubicBezTo>
                      <a:pt x="2731" y="21172"/>
                      <a:pt x="4828" y="21593"/>
                      <a:pt x="6559" y="21593"/>
                    </a:cubicBezTo>
                    <a:cubicBezTo>
                      <a:pt x="8317" y="21593"/>
                      <a:pt x="9697" y="21158"/>
                      <a:pt x="10979" y="21158"/>
                    </a:cubicBezTo>
                    <a:cubicBezTo>
                      <a:pt x="11579" y="21158"/>
                      <a:pt x="12158" y="21253"/>
                      <a:pt x="12743" y="21533"/>
                    </a:cubicBezTo>
                    <a:cubicBezTo>
                      <a:pt x="13044" y="19432"/>
                      <a:pt x="12176" y="18298"/>
                      <a:pt x="11743" y="15362"/>
                    </a:cubicBezTo>
                    <a:cubicBezTo>
                      <a:pt x="11509" y="13895"/>
                      <a:pt x="10942" y="12527"/>
                      <a:pt x="11542" y="11193"/>
                    </a:cubicBezTo>
                    <a:cubicBezTo>
                      <a:pt x="12810" y="8291"/>
                      <a:pt x="13144" y="5055"/>
                      <a:pt x="12443" y="1986"/>
                    </a:cubicBezTo>
                    <a:cubicBezTo>
                      <a:pt x="12276" y="1319"/>
                      <a:pt x="12176" y="852"/>
                      <a:pt x="11676" y="385"/>
                    </a:cubicBezTo>
                    <a:cubicBezTo>
                      <a:pt x="11325" y="73"/>
                      <a:pt x="10759" y="0"/>
                      <a:pt x="10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3"/>
              <p:cNvSpPr/>
              <p:nvPr/>
            </p:nvSpPr>
            <p:spPr>
              <a:xfrm flipH="1">
                <a:off x="6151651" y="1116870"/>
                <a:ext cx="134519" cy="781697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35093" extrusionOk="0">
                    <a:moveTo>
                      <a:pt x="6038" y="1"/>
                    </a:moveTo>
                    <a:lnTo>
                      <a:pt x="6038" y="1"/>
                    </a:lnTo>
                    <a:cubicBezTo>
                      <a:pt x="5338" y="368"/>
                      <a:pt x="4670" y="835"/>
                      <a:pt x="4070" y="1335"/>
                    </a:cubicBezTo>
                    <a:cubicBezTo>
                      <a:pt x="3470" y="1869"/>
                      <a:pt x="3770" y="2403"/>
                      <a:pt x="3570" y="3203"/>
                    </a:cubicBezTo>
                    <a:cubicBezTo>
                      <a:pt x="3336" y="4070"/>
                      <a:pt x="2802" y="5371"/>
                      <a:pt x="2736" y="6272"/>
                    </a:cubicBezTo>
                    <a:cubicBezTo>
                      <a:pt x="2669" y="7907"/>
                      <a:pt x="3069" y="9541"/>
                      <a:pt x="3069" y="11176"/>
                    </a:cubicBezTo>
                    <a:cubicBezTo>
                      <a:pt x="3069" y="13777"/>
                      <a:pt x="2002" y="16179"/>
                      <a:pt x="1335" y="18681"/>
                    </a:cubicBezTo>
                    <a:cubicBezTo>
                      <a:pt x="0" y="23751"/>
                      <a:pt x="334" y="29055"/>
                      <a:pt x="668" y="34292"/>
                    </a:cubicBezTo>
                    <a:lnTo>
                      <a:pt x="2436" y="35093"/>
                    </a:lnTo>
                    <a:cubicBezTo>
                      <a:pt x="1435" y="26753"/>
                      <a:pt x="5705" y="18648"/>
                      <a:pt x="5604" y="10275"/>
                    </a:cubicBezTo>
                    <a:cubicBezTo>
                      <a:pt x="5571" y="6806"/>
                      <a:pt x="4804" y="3237"/>
                      <a:pt x="60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3"/>
              <p:cNvSpPr/>
              <p:nvPr/>
            </p:nvSpPr>
            <p:spPr>
              <a:xfrm flipH="1">
                <a:off x="5844791" y="1082054"/>
                <a:ext cx="234823" cy="814285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36556" extrusionOk="0">
                    <a:moveTo>
                      <a:pt x="3006" y="1"/>
                    </a:moveTo>
                    <a:cubicBezTo>
                      <a:pt x="2725" y="1"/>
                      <a:pt x="2441" y="54"/>
                      <a:pt x="2169" y="163"/>
                    </a:cubicBezTo>
                    <a:cubicBezTo>
                      <a:pt x="1602" y="430"/>
                      <a:pt x="2102" y="1130"/>
                      <a:pt x="1769" y="1664"/>
                    </a:cubicBezTo>
                    <a:cubicBezTo>
                      <a:pt x="568" y="3532"/>
                      <a:pt x="1" y="5734"/>
                      <a:pt x="101" y="7935"/>
                    </a:cubicBezTo>
                    <a:cubicBezTo>
                      <a:pt x="668" y="17475"/>
                      <a:pt x="1202" y="27015"/>
                      <a:pt x="1769" y="36556"/>
                    </a:cubicBezTo>
                    <a:cubicBezTo>
                      <a:pt x="4027" y="35952"/>
                      <a:pt x="6327" y="35658"/>
                      <a:pt x="8652" y="35658"/>
                    </a:cubicBezTo>
                    <a:cubicBezTo>
                      <a:pt x="9280" y="35658"/>
                      <a:pt x="9910" y="35679"/>
                      <a:pt x="10542" y="35722"/>
                    </a:cubicBezTo>
                    <a:cubicBezTo>
                      <a:pt x="10308" y="31852"/>
                      <a:pt x="10108" y="27983"/>
                      <a:pt x="9274" y="24180"/>
                    </a:cubicBezTo>
                    <a:cubicBezTo>
                      <a:pt x="8507" y="20678"/>
                      <a:pt x="7239" y="17275"/>
                      <a:pt x="6239" y="13839"/>
                    </a:cubicBezTo>
                    <a:cubicBezTo>
                      <a:pt x="5238" y="10404"/>
                      <a:pt x="4471" y="6801"/>
                      <a:pt x="4804" y="3232"/>
                    </a:cubicBezTo>
                    <a:cubicBezTo>
                      <a:pt x="4904" y="2198"/>
                      <a:pt x="5004" y="963"/>
                      <a:pt x="4170" y="330"/>
                    </a:cubicBezTo>
                    <a:cubicBezTo>
                      <a:pt x="3815" y="113"/>
                      <a:pt x="3413" y="1"/>
                      <a:pt x="3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3"/>
              <p:cNvSpPr/>
              <p:nvPr/>
            </p:nvSpPr>
            <p:spPr>
              <a:xfrm flipH="1">
                <a:off x="5906470" y="1244683"/>
                <a:ext cx="72839" cy="66892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00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8" y="367"/>
                      <a:pt x="101" y="734"/>
                      <a:pt x="101" y="1101"/>
                    </a:cubicBezTo>
                    <a:cubicBezTo>
                      <a:pt x="601" y="1235"/>
                      <a:pt x="1068" y="1401"/>
                      <a:pt x="1502" y="1635"/>
                    </a:cubicBezTo>
                    <a:cubicBezTo>
                      <a:pt x="2169" y="1935"/>
                      <a:pt x="2770" y="2402"/>
                      <a:pt x="3203" y="3002"/>
                    </a:cubicBezTo>
                    <a:cubicBezTo>
                      <a:pt x="3270" y="2335"/>
                      <a:pt x="3003" y="1702"/>
                      <a:pt x="2536" y="1235"/>
                    </a:cubicBezTo>
                    <a:cubicBezTo>
                      <a:pt x="2102" y="834"/>
                      <a:pt x="1535" y="701"/>
                      <a:pt x="968" y="4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35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3"/>
              <p:cNvSpPr/>
              <p:nvPr/>
            </p:nvSpPr>
            <p:spPr>
              <a:xfrm flipH="1">
                <a:off x="6036489" y="990570"/>
                <a:ext cx="109259" cy="147416"/>
              </a:xfrm>
              <a:custGeom>
                <a:avLst/>
                <a:gdLst/>
                <a:ahLst/>
                <a:cxnLst/>
                <a:rect l="l" t="t" r="r" b="b"/>
                <a:pathLst>
                  <a:path w="4905" h="6618" extrusionOk="0">
                    <a:moveTo>
                      <a:pt x="4671" y="0"/>
                    </a:moveTo>
                    <a:cubicBezTo>
                      <a:pt x="3737" y="367"/>
                      <a:pt x="2436" y="767"/>
                      <a:pt x="1502" y="1134"/>
                    </a:cubicBezTo>
                    <a:cubicBezTo>
                      <a:pt x="1469" y="2235"/>
                      <a:pt x="1335" y="3336"/>
                      <a:pt x="1102" y="4437"/>
                    </a:cubicBezTo>
                    <a:cubicBezTo>
                      <a:pt x="1068" y="4770"/>
                      <a:pt x="902" y="5070"/>
                      <a:pt x="701" y="5337"/>
                    </a:cubicBezTo>
                    <a:cubicBezTo>
                      <a:pt x="668" y="5371"/>
                      <a:pt x="635" y="5404"/>
                      <a:pt x="601" y="5437"/>
                    </a:cubicBezTo>
                    <a:cubicBezTo>
                      <a:pt x="435" y="5504"/>
                      <a:pt x="301" y="5604"/>
                      <a:pt x="168" y="5738"/>
                    </a:cubicBezTo>
                    <a:cubicBezTo>
                      <a:pt x="68" y="5838"/>
                      <a:pt x="1" y="6004"/>
                      <a:pt x="1" y="6171"/>
                    </a:cubicBezTo>
                    <a:cubicBezTo>
                      <a:pt x="68" y="6338"/>
                      <a:pt x="201" y="6505"/>
                      <a:pt x="368" y="6538"/>
                    </a:cubicBezTo>
                    <a:cubicBezTo>
                      <a:pt x="490" y="6587"/>
                      <a:pt x="612" y="6618"/>
                      <a:pt x="747" y="6618"/>
                    </a:cubicBezTo>
                    <a:cubicBezTo>
                      <a:pt x="797" y="6618"/>
                      <a:pt x="848" y="6614"/>
                      <a:pt x="902" y="6605"/>
                    </a:cubicBezTo>
                    <a:cubicBezTo>
                      <a:pt x="2203" y="6605"/>
                      <a:pt x="3470" y="6171"/>
                      <a:pt x="4504" y="5371"/>
                    </a:cubicBezTo>
                    <a:cubicBezTo>
                      <a:pt x="4704" y="5204"/>
                      <a:pt x="4904" y="4970"/>
                      <a:pt x="4804" y="4770"/>
                    </a:cubicBezTo>
                    <a:cubicBezTo>
                      <a:pt x="4437" y="3336"/>
                      <a:pt x="4704" y="1468"/>
                      <a:pt x="4671" y="0"/>
                    </a:cubicBezTo>
                    <a:close/>
                  </a:path>
                </a:pathLst>
              </a:custGeom>
              <a:solidFill>
                <a:srgbClr val="F0B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53"/>
              <p:cNvSpPr/>
              <p:nvPr/>
            </p:nvSpPr>
            <p:spPr>
              <a:xfrm flipH="1">
                <a:off x="6102624" y="897706"/>
                <a:ext cx="46087" cy="76537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36" extrusionOk="0">
                    <a:moveTo>
                      <a:pt x="1376" y="1"/>
                    </a:moveTo>
                    <a:cubicBezTo>
                      <a:pt x="1188" y="1"/>
                      <a:pt x="1005" y="52"/>
                      <a:pt x="868" y="166"/>
                    </a:cubicBezTo>
                    <a:cubicBezTo>
                      <a:pt x="334" y="533"/>
                      <a:pt x="34" y="1100"/>
                      <a:pt x="34" y="1701"/>
                    </a:cubicBezTo>
                    <a:cubicBezTo>
                      <a:pt x="1" y="2334"/>
                      <a:pt x="201" y="2935"/>
                      <a:pt x="534" y="3435"/>
                    </a:cubicBezTo>
                    <a:cubicBezTo>
                      <a:pt x="734" y="2935"/>
                      <a:pt x="1035" y="2501"/>
                      <a:pt x="1435" y="2168"/>
                    </a:cubicBezTo>
                    <a:cubicBezTo>
                      <a:pt x="1835" y="1801"/>
                      <a:pt x="2069" y="1267"/>
                      <a:pt x="2069" y="733"/>
                    </a:cubicBezTo>
                    <a:cubicBezTo>
                      <a:pt x="2069" y="433"/>
                      <a:pt x="1902" y="166"/>
                      <a:pt x="1635" y="33"/>
                    </a:cubicBezTo>
                    <a:cubicBezTo>
                      <a:pt x="1551" y="12"/>
                      <a:pt x="1463" y="1"/>
                      <a:pt x="1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53"/>
              <p:cNvSpPr/>
              <p:nvPr/>
            </p:nvSpPr>
            <p:spPr>
              <a:xfrm flipH="1">
                <a:off x="6021632" y="898419"/>
                <a:ext cx="143429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7211" extrusionOk="0">
                    <a:moveTo>
                      <a:pt x="3070" y="1"/>
                    </a:moveTo>
                    <a:cubicBezTo>
                      <a:pt x="2302" y="101"/>
                      <a:pt x="1602" y="535"/>
                      <a:pt x="1202" y="1202"/>
                    </a:cubicBezTo>
                    <a:cubicBezTo>
                      <a:pt x="968" y="1669"/>
                      <a:pt x="1235" y="1902"/>
                      <a:pt x="1035" y="2403"/>
                    </a:cubicBezTo>
                    <a:cubicBezTo>
                      <a:pt x="901" y="2603"/>
                      <a:pt x="735" y="2803"/>
                      <a:pt x="568" y="3003"/>
                    </a:cubicBezTo>
                    <a:cubicBezTo>
                      <a:pt x="1" y="3804"/>
                      <a:pt x="301" y="5071"/>
                      <a:pt x="501" y="5938"/>
                    </a:cubicBezTo>
                    <a:cubicBezTo>
                      <a:pt x="501" y="6239"/>
                      <a:pt x="568" y="6506"/>
                      <a:pt x="634" y="6772"/>
                    </a:cubicBezTo>
                    <a:cubicBezTo>
                      <a:pt x="848" y="7047"/>
                      <a:pt x="1146" y="7210"/>
                      <a:pt x="1476" y="7210"/>
                    </a:cubicBezTo>
                    <a:cubicBezTo>
                      <a:pt x="1507" y="7210"/>
                      <a:pt x="1537" y="7209"/>
                      <a:pt x="1568" y="7206"/>
                    </a:cubicBezTo>
                    <a:cubicBezTo>
                      <a:pt x="2402" y="7139"/>
                      <a:pt x="3236" y="6906"/>
                      <a:pt x="3970" y="6506"/>
                    </a:cubicBezTo>
                    <a:cubicBezTo>
                      <a:pt x="4904" y="5938"/>
                      <a:pt x="5605" y="5071"/>
                      <a:pt x="6005" y="4070"/>
                    </a:cubicBezTo>
                    <a:cubicBezTo>
                      <a:pt x="6439" y="3070"/>
                      <a:pt x="6305" y="1902"/>
                      <a:pt x="5638" y="1035"/>
                    </a:cubicBezTo>
                    <a:cubicBezTo>
                      <a:pt x="5071" y="334"/>
                      <a:pt x="3970" y="34"/>
                      <a:pt x="3070" y="1"/>
                    </a:cubicBezTo>
                    <a:close/>
                  </a:path>
                </a:pathLst>
              </a:custGeom>
              <a:solidFill>
                <a:srgbClr val="F0B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53"/>
              <p:cNvSpPr/>
              <p:nvPr/>
            </p:nvSpPr>
            <p:spPr>
              <a:xfrm flipH="1">
                <a:off x="6135323" y="953104"/>
                <a:ext cx="8175" cy="1220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48" extrusionOk="0">
                    <a:moveTo>
                      <a:pt x="225" y="0"/>
                    </a:moveTo>
                    <a:cubicBezTo>
                      <a:pt x="206" y="0"/>
                      <a:pt x="186" y="5"/>
                      <a:pt x="167" y="14"/>
                    </a:cubicBezTo>
                    <a:cubicBezTo>
                      <a:pt x="133" y="14"/>
                      <a:pt x="100" y="48"/>
                      <a:pt x="67" y="114"/>
                    </a:cubicBezTo>
                    <a:cubicBezTo>
                      <a:pt x="33" y="214"/>
                      <a:pt x="0" y="348"/>
                      <a:pt x="33" y="448"/>
                    </a:cubicBezTo>
                    <a:cubicBezTo>
                      <a:pt x="33" y="481"/>
                      <a:pt x="67" y="548"/>
                      <a:pt x="100" y="548"/>
                    </a:cubicBezTo>
                    <a:cubicBezTo>
                      <a:pt x="167" y="548"/>
                      <a:pt x="200" y="548"/>
                      <a:pt x="267" y="515"/>
                    </a:cubicBezTo>
                    <a:cubicBezTo>
                      <a:pt x="300" y="481"/>
                      <a:pt x="300" y="448"/>
                      <a:pt x="334" y="415"/>
                    </a:cubicBezTo>
                    <a:cubicBezTo>
                      <a:pt x="367" y="348"/>
                      <a:pt x="367" y="248"/>
                      <a:pt x="367" y="181"/>
                    </a:cubicBezTo>
                    <a:cubicBezTo>
                      <a:pt x="367" y="114"/>
                      <a:pt x="367" y="81"/>
                      <a:pt x="334" y="48"/>
                    </a:cubicBezTo>
                    <a:cubicBezTo>
                      <a:pt x="310" y="24"/>
                      <a:pt x="270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53"/>
              <p:cNvSpPr/>
              <p:nvPr/>
            </p:nvSpPr>
            <p:spPr>
              <a:xfrm flipH="1">
                <a:off x="6127884" y="940786"/>
                <a:ext cx="14145" cy="4477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01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lnTo>
                      <a:pt x="534" y="200"/>
                    </a:lnTo>
                    <a:cubicBezTo>
                      <a:pt x="568" y="200"/>
                      <a:pt x="635" y="167"/>
                      <a:pt x="635" y="100"/>
                    </a:cubicBezTo>
                    <a:cubicBezTo>
                      <a:pt x="635" y="67"/>
                      <a:pt x="568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53"/>
              <p:cNvSpPr/>
              <p:nvPr/>
            </p:nvSpPr>
            <p:spPr>
              <a:xfrm flipH="1">
                <a:off x="6097411" y="965489"/>
                <a:ext cx="8955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60" extrusionOk="0">
                    <a:moveTo>
                      <a:pt x="223" y="1"/>
                    </a:moveTo>
                    <a:cubicBezTo>
                      <a:pt x="157" y="1"/>
                      <a:pt x="88" y="45"/>
                      <a:pt x="68" y="125"/>
                    </a:cubicBezTo>
                    <a:cubicBezTo>
                      <a:pt x="34" y="225"/>
                      <a:pt x="1" y="359"/>
                      <a:pt x="34" y="459"/>
                    </a:cubicBezTo>
                    <a:cubicBezTo>
                      <a:pt x="34" y="492"/>
                      <a:pt x="68" y="559"/>
                      <a:pt x="101" y="559"/>
                    </a:cubicBezTo>
                    <a:cubicBezTo>
                      <a:pt x="168" y="559"/>
                      <a:pt x="201" y="559"/>
                      <a:pt x="268" y="526"/>
                    </a:cubicBezTo>
                    <a:cubicBezTo>
                      <a:pt x="301" y="526"/>
                      <a:pt x="301" y="459"/>
                      <a:pt x="334" y="426"/>
                    </a:cubicBezTo>
                    <a:cubicBezTo>
                      <a:pt x="368" y="359"/>
                      <a:pt x="401" y="259"/>
                      <a:pt x="368" y="192"/>
                    </a:cubicBezTo>
                    <a:cubicBezTo>
                      <a:pt x="401" y="125"/>
                      <a:pt x="368" y="92"/>
                      <a:pt x="334" y="59"/>
                    </a:cubicBezTo>
                    <a:cubicBezTo>
                      <a:pt x="308" y="19"/>
                      <a:pt x="266" y="1"/>
                      <a:pt x="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53"/>
              <p:cNvSpPr/>
              <p:nvPr/>
            </p:nvSpPr>
            <p:spPr>
              <a:xfrm flipH="1">
                <a:off x="6083311" y="947112"/>
                <a:ext cx="25527" cy="14501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651" extrusionOk="0">
                    <a:moveTo>
                      <a:pt x="193" y="1"/>
                    </a:moveTo>
                    <a:cubicBezTo>
                      <a:pt x="99" y="1"/>
                      <a:pt x="0" y="127"/>
                      <a:pt x="112" y="183"/>
                    </a:cubicBezTo>
                    <a:cubicBezTo>
                      <a:pt x="379" y="383"/>
                      <a:pt x="679" y="550"/>
                      <a:pt x="979" y="650"/>
                    </a:cubicBezTo>
                    <a:lnTo>
                      <a:pt x="1046" y="650"/>
                    </a:lnTo>
                    <a:cubicBezTo>
                      <a:pt x="1079" y="650"/>
                      <a:pt x="1113" y="617"/>
                      <a:pt x="1146" y="583"/>
                    </a:cubicBezTo>
                    <a:cubicBezTo>
                      <a:pt x="1146" y="517"/>
                      <a:pt x="1146" y="483"/>
                      <a:pt x="1079" y="450"/>
                    </a:cubicBezTo>
                    <a:cubicBezTo>
                      <a:pt x="779" y="350"/>
                      <a:pt x="512" y="217"/>
                      <a:pt x="245" y="16"/>
                    </a:cubicBezTo>
                    <a:cubicBezTo>
                      <a:pt x="229" y="6"/>
                      <a:pt x="211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53"/>
              <p:cNvSpPr/>
              <p:nvPr/>
            </p:nvSpPr>
            <p:spPr>
              <a:xfrm flipH="1">
                <a:off x="6121201" y="1016565"/>
                <a:ext cx="26017" cy="1445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9" extrusionOk="0">
                    <a:moveTo>
                      <a:pt x="267" y="234"/>
                    </a:moveTo>
                    <a:lnTo>
                      <a:pt x="601" y="301"/>
                    </a:lnTo>
                    <a:cubicBezTo>
                      <a:pt x="701" y="334"/>
                      <a:pt x="834" y="368"/>
                      <a:pt x="901" y="368"/>
                    </a:cubicBezTo>
                    <a:cubicBezTo>
                      <a:pt x="842" y="407"/>
                      <a:pt x="761" y="423"/>
                      <a:pt x="683" y="423"/>
                    </a:cubicBezTo>
                    <a:cubicBezTo>
                      <a:pt x="628" y="423"/>
                      <a:pt x="575" y="415"/>
                      <a:pt x="534" y="401"/>
                    </a:cubicBezTo>
                    <a:cubicBezTo>
                      <a:pt x="401" y="368"/>
                      <a:pt x="334" y="334"/>
                      <a:pt x="267" y="234"/>
                    </a:cubicBezTo>
                    <a:close/>
                    <a:moveTo>
                      <a:pt x="67" y="1"/>
                    </a:moveTo>
                    <a:lnTo>
                      <a:pt x="0" y="134"/>
                    </a:lnTo>
                    <a:lnTo>
                      <a:pt x="34" y="167"/>
                    </a:lnTo>
                    <a:cubicBezTo>
                      <a:pt x="67" y="368"/>
                      <a:pt x="234" y="568"/>
                      <a:pt x="434" y="601"/>
                    </a:cubicBezTo>
                    <a:cubicBezTo>
                      <a:pt x="505" y="625"/>
                      <a:pt x="575" y="648"/>
                      <a:pt x="646" y="648"/>
                    </a:cubicBezTo>
                    <a:cubicBezTo>
                      <a:pt x="676" y="648"/>
                      <a:pt x="705" y="644"/>
                      <a:pt x="734" y="634"/>
                    </a:cubicBezTo>
                    <a:cubicBezTo>
                      <a:pt x="834" y="634"/>
                      <a:pt x="968" y="601"/>
                      <a:pt x="1034" y="534"/>
                    </a:cubicBezTo>
                    <a:cubicBezTo>
                      <a:pt x="1101" y="468"/>
                      <a:pt x="1134" y="401"/>
                      <a:pt x="1134" y="334"/>
                    </a:cubicBezTo>
                    <a:cubicBezTo>
                      <a:pt x="1168" y="301"/>
                      <a:pt x="1134" y="234"/>
                      <a:pt x="1101" y="201"/>
                    </a:cubicBezTo>
                    <a:cubicBezTo>
                      <a:pt x="1068" y="201"/>
                      <a:pt x="1034" y="167"/>
                      <a:pt x="1001" y="167"/>
                    </a:cubicBezTo>
                    <a:lnTo>
                      <a:pt x="634" y="101"/>
                    </a:lnTo>
                    <a:cubicBezTo>
                      <a:pt x="467" y="67"/>
                      <a:pt x="300" y="34"/>
                      <a:pt x="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53"/>
              <p:cNvSpPr/>
              <p:nvPr/>
            </p:nvSpPr>
            <p:spPr>
              <a:xfrm flipH="1">
                <a:off x="5997842" y="888952"/>
                <a:ext cx="127101" cy="150200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6743" extrusionOk="0">
                    <a:moveTo>
                      <a:pt x="2070" y="1"/>
                    </a:moveTo>
                    <a:cubicBezTo>
                      <a:pt x="1583" y="1"/>
                      <a:pt x="1086" y="45"/>
                      <a:pt x="601" y="126"/>
                    </a:cubicBezTo>
                    <a:cubicBezTo>
                      <a:pt x="501" y="126"/>
                      <a:pt x="368" y="159"/>
                      <a:pt x="268" y="226"/>
                    </a:cubicBezTo>
                    <a:cubicBezTo>
                      <a:pt x="68" y="359"/>
                      <a:pt x="1" y="626"/>
                      <a:pt x="68" y="859"/>
                    </a:cubicBezTo>
                    <a:cubicBezTo>
                      <a:pt x="134" y="1093"/>
                      <a:pt x="301" y="1293"/>
                      <a:pt x="501" y="1427"/>
                    </a:cubicBezTo>
                    <a:cubicBezTo>
                      <a:pt x="1002" y="1894"/>
                      <a:pt x="1736" y="2160"/>
                      <a:pt x="2069" y="2794"/>
                    </a:cubicBezTo>
                    <a:cubicBezTo>
                      <a:pt x="2303" y="3194"/>
                      <a:pt x="2770" y="3862"/>
                      <a:pt x="2836" y="4362"/>
                    </a:cubicBezTo>
                    <a:cubicBezTo>
                      <a:pt x="2836" y="4362"/>
                      <a:pt x="2836" y="4395"/>
                      <a:pt x="2836" y="4429"/>
                    </a:cubicBezTo>
                    <a:lnTo>
                      <a:pt x="2936" y="4329"/>
                    </a:lnTo>
                    <a:cubicBezTo>
                      <a:pt x="3036" y="4195"/>
                      <a:pt x="3103" y="4062"/>
                      <a:pt x="3237" y="3928"/>
                    </a:cubicBezTo>
                    <a:cubicBezTo>
                      <a:pt x="3320" y="3789"/>
                      <a:pt x="3450" y="3720"/>
                      <a:pt x="3606" y="3720"/>
                    </a:cubicBezTo>
                    <a:cubicBezTo>
                      <a:pt x="3638" y="3720"/>
                      <a:pt x="3670" y="3723"/>
                      <a:pt x="3704" y="3728"/>
                    </a:cubicBezTo>
                    <a:cubicBezTo>
                      <a:pt x="3870" y="3762"/>
                      <a:pt x="3970" y="3895"/>
                      <a:pt x="4004" y="4095"/>
                    </a:cubicBezTo>
                    <a:cubicBezTo>
                      <a:pt x="4071" y="4329"/>
                      <a:pt x="4004" y="4562"/>
                      <a:pt x="3904" y="4796"/>
                    </a:cubicBezTo>
                    <a:cubicBezTo>
                      <a:pt x="3804" y="5062"/>
                      <a:pt x="3704" y="5296"/>
                      <a:pt x="3570" y="5563"/>
                    </a:cubicBezTo>
                    <a:cubicBezTo>
                      <a:pt x="3470" y="5663"/>
                      <a:pt x="3270" y="5596"/>
                      <a:pt x="3137" y="5696"/>
                    </a:cubicBezTo>
                    <a:cubicBezTo>
                      <a:pt x="3270" y="5963"/>
                      <a:pt x="3570" y="6030"/>
                      <a:pt x="3637" y="6330"/>
                    </a:cubicBezTo>
                    <a:cubicBezTo>
                      <a:pt x="3688" y="6508"/>
                      <a:pt x="3623" y="6743"/>
                      <a:pt x="3706" y="6743"/>
                    </a:cubicBezTo>
                    <a:cubicBezTo>
                      <a:pt x="3732" y="6743"/>
                      <a:pt x="3773" y="6720"/>
                      <a:pt x="3837" y="6664"/>
                    </a:cubicBezTo>
                    <a:cubicBezTo>
                      <a:pt x="4004" y="6597"/>
                      <a:pt x="4137" y="6464"/>
                      <a:pt x="4237" y="6330"/>
                    </a:cubicBezTo>
                    <a:cubicBezTo>
                      <a:pt x="4671" y="5630"/>
                      <a:pt x="5071" y="5229"/>
                      <a:pt x="5338" y="4595"/>
                    </a:cubicBezTo>
                    <a:cubicBezTo>
                      <a:pt x="5605" y="4028"/>
                      <a:pt x="5705" y="3428"/>
                      <a:pt x="5705" y="2794"/>
                    </a:cubicBezTo>
                    <a:cubicBezTo>
                      <a:pt x="5572" y="1927"/>
                      <a:pt x="5171" y="1093"/>
                      <a:pt x="4538" y="526"/>
                    </a:cubicBezTo>
                    <a:cubicBezTo>
                      <a:pt x="4071" y="226"/>
                      <a:pt x="3537" y="59"/>
                      <a:pt x="3003" y="59"/>
                    </a:cubicBezTo>
                    <a:cubicBezTo>
                      <a:pt x="2700" y="19"/>
                      <a:pt x="2387" y="1"/>
                      <a:pt x="2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53"/>
              <p:cNvSpPr/>
              <p:nvPr/>
            </p:nvSpPr>
            <p:spPr>
              <a:xfrm flipH="1">
                <a:off x="6037224" y="976448"/>
                <a:ext cx="16372" cy="3272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469" extrusionOk="0">
                    <a:moveTo>
                      <a:pt x="434" y="0"/>
                    </a:moveTo>
                    <a:cubicBezTo>
                      <a:pt x="401" y="0"/>
                      <a:pt x="334" y="34"/>
                      <a:pt x="300" y="67"/>
                    </a:cubicBezTo>
                    <a:cubicBezTo>
                      <a:pt x="267" y="134"/>
                      <a:pt x="234" y="200"/>
                      <a:pt x="200" y="267"/>
                    </a:cubicBezTo>
                    <a:cubicBezTo>
                      <a:pt x="200" y="367"/>
                      <a:pt x="200" y="467"/>
                      <a:pt x="167" y="534"/>
                    </a:cubicBezTo>
                    <a:cubicBezTo>
                      <a:pt x="100" y="634"/>
                      <a:pt x="67" y="634"/>
                      <a:pt x="34" y="667"/>
                    </a:cubicBezTo>
                    <a:cubicBezTo>
                      <a:pt x="0" y="734"/>
                      <a:pt x="34" y="834"/>
                      <a:pt x="100" y="901"/>
                    </a:cubicBezTo>
                    <a:cubicBezTo>
                      <a:pt x="167" y="934"/>
                      <a:pt x="200" y="1001"/>
                      <a:pt x="200" y="1101"/>
                    </a:cubicBezTo>
                    <a:cubicBezTo>
                      <a:pt x="200" y="1168"/>
                      <a:pt x="34" y="1235"/>
                      <a:pt x="34" y="1335"/>
                    </a:cubicBezTo>
                    <a:cubicBezTo>
                      <a:pt x="57" y="1329"/>
                      <a:pt x="80" y="1326"/>
                      <a:pt x="101" y="1326"/>
                    </a:cubicBezTo>
                    <a:cubicBezTo>
                      <a:pt x="200" y="1326"/>
                      <a:pt x="273" y="1386"/>
                      <a:pt x="300" y="1468"/>
                    </a:cubicBezTo>
                    <a:cubicBezTo>
                      <a:pt x="334" y="1435"/>
                      <a:pt x="367" y="1401"/>
                      <a:pt x="401" y="1335"/>
                    </a:cubicBezTo>
                    <a:cubicBezTo>
                      <a:pt x="467" y="1235"/>
                      <a:pt x="467" y="1101"/>
                      <a:pt x="434" y="968"/>
                    </a:cubicBezTo>
                    <a:cubicBezTo>
                      <a:pt x="401" y="934"/>
                      <a:pt x="367" y="868"/>
                      <a:pt x="334" y="834"/>
                    </a:cubicBezTo>
                    <a:cubicBezTo>
                      <a:pt x="300" y="801"/>
                      <a:pt x="300" y="734"/>
                      <a:pt x="334" y="667"/>
                    </a:cubicBezTo>
                    <a:lnTo>
                      <a:pt x="367" y="667"/>
                    </a:lnTo>
                    <a:cubicBezTo>
                      <a:pt x="392" y="716"/>
                      <a:pt x="416" y="747"/>
                      <a:pt x="454" y="747"/>
                    </a:cubicBezTo>
                    <a:cubicBezTo>
                      <a:pt x="467" y="747"/>
                      <a:pt x="483" y="743"/>
                      <a:pt x="501" y="734"/>
                    </a:cubicBezTo>
                    <a:cubicBezTo>
                      <a:pt x="567" y="734"/>
                      <a:pt x="601" y="667"/>
                      <a:pt x="634" y="634"/>
                    </a:cubicBezTo>
                    <a:cubicBezTo>
                      <a:pt x="667" y="501"/>
                      <a:pt x="701" y="401"/>
                      <a:pt x="734" y="267"/>
                    </a:cubicBezTo>
                    <a:cubicBezTo>
                      <a:pt x="734" y="234"/>
                      <a:pt x="701" y="200"/>
                      <a:pt x="701" y="167"/>
                    </a:cubicBezTo>
                    <a:cubicBezTo>
                      <a:pt x="667" y="134"/>
                      <a:pt x="667" y="100"/>
                      <a:pt x="634" y="100"/>
                    </a:cubicBezTo>
                    <a:lnTo>
                      <a:pt x="501" y="34"/>
                    </a:lnTo>
                    <a:cubicBezTo>
                      <a:pt x="501" y="0"/>
                      <a:pt x="467" y="0"/>
                      <a:pt x="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53"/>
              <p:cNvSpPr/>
              <p:nvPr/>
            </p:nvSpPr>
            <p:spPr>
              <a:xfrm flipH="1">
                <a:off x="5996372" y="921629"/>
                <a:ext cx="11160" cy="3922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761" extrusionOk="0">
                    <a:moveTo>
                      <a:pt x="133" y="0"/>
                    </a:moveTo>
                    <a:cubicBezTo>
                      <a:pt x="90" y="0"/>
                      <a:pt x="45" y="8"/>
                      <a:pt x="0" y="26"/>
                    </a:cubicBezTo>
                    <a:cubicBezTo>
                      <a:pt x="267" y="460"/>
                      <a:pt x="334" y="793"/>
                      <a:pt x="100" y="1761"/>
                    </a:cubicBezTo>
                    <a:cubicBezTo>
                      <a:pt x="334" y="1427"/>
                      <a:pt x="467" y="1027"/>
                      <a:pt x="467" y="627"/>
                    </a:cubicBezTo>
                    <a:cubicBezTo>
                      <a:pt x="501" y="460"/>
                      <a:pt x="467" y="326"/>
                      <a:pt x="401" y="160"/>
                    </a:cubicBezTo>
                    <a:cubicBezTo>
                      <a:pt x="352" y="62"/>
                      <a:pt x="249" y="0"/>
                      <a:pt x="1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3"/>
              <p:cNvSpPr/>
              <p:nvPr/>
            </p:nvSpPr>
            <p:spPr>
              <a:xfrm flipH="1">
                <a:off x="6036489" y="994268"/>
                <a:ext cx="103311" cy="127836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5739" extrusionOk="0">
                    <a:moveTo>
                      <a:pt x="4204" y="1"/>
                    </a:moveTo>
                    <a:lnTo>
                      <a:pt x="4004" y="68"/>
                    </a:lnTo>
                    <a:cubicBezTo>
                      <a:pt x="4437" y="1469"/>
                      <a:pt x="4237" y="2970"/>
                      <a:pt x="3537" y="4237"/>
                    </a:cubicBezTo>
                    <a:cubicBezTo>
                      <a:pt x="3303" y="4704"/>
                      <a:pt x="2903" y="5105"/>
                      <a:pt x="2469" y="5405"/>
                    </a:cubicBezTo>
                    <a:cubicBezTo>
                      <a:pt x="2244" y="5480"/>
                      <a:pt x="1999" y="5523"/>
                      <a:pt x="1755" y="5523"/>
                    </a:cubicBezTo>
                    <a:cubicBezTo>
                      <a:pt x="1566" y="5523"/>
                      <a:pt x="1377" y="5497"/>
                      <a:pt x="1202" y="5438"/>
                    </a:cubicBezTo>
                    <a:lnTo>
                      <a:pt x="935" y="5405"/>
                    </a:lnTo>
                    <a:cubicBezTo>
                      <a:pt x="668" y="5371"/>
                      <a:pt x="434" y="4904"/>
                      <a:pt x="301" y="4271"/>
                    </a:cubicBezTo>
                    <a:cubicBezTo>
                      <a:pt x="234" y="3870"/>
                      <a:pt x="234" y="3437"/>
                      <a:pt x="301" y="3036"/>
                    </a:cubicBezTo>
                    <a:lnTo>
                      <a:pt x="334" y="2870"/>
                    </a:lnTo>
                    <a:lnTo>
                      <a:pt x="134" y="2836"/>
                    </a:lnTo>
                    <a:lnTo>
                      <a:pt x="101" y="3003"/>
                    </a:lnTo>
                    <a:cubicBezTo>
                      <a:pt x="34" y="3437"/>
                      <a:pt x="1" y="3870"/>
                      <a:pt x="101" y="4304"/>
                    </a:cubicBezTo>
                    <a:cubicBezTo>
                      <a:pt x="134" y="4604"/>
                      <a:pt x="368" y="5538"/>
                      <a:pt x="901" y="5605"/>
                    </a:cubicBezTo>
                    <a:lnTo>
                      <a:pt x="1168" y="5638"/>
                    </a:lnTo>
                    <a:cubicBezTo>
                      <a:pt x="1402" y="5705"/>
                      <a:pt x="1635" y="5738"/>
                      <a:pt x="1869" y="5738"/>
                    </a:cubicBezTo>
                    <a:cubicBezTo>
                      <a:pt x="2102" y="5738"/>
                      <a:pt x="2336" y="5705"/>
                      <a:pt x="2569" y="5605"/>
                    </a:cubicBezTo>
                    <a:cubicBezTo>
                      <a:pt x="3036" y="5305"/>
                      <a:pt x="3470" y="4871"/>
                      <a:pt x="3737" y="4337"/>
                    </a:cubicBezTo>
                    <a:cubicBezTo>
                      <a:pt x="4471" y="3003"/>
                      <a:pt x="4637" y="1469"/>
                      <a:pt x="4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3"/>
              <p:cNvSpPr/>
              <p:nvPr/>
            </p:nvSpPr>
            <p:spPr>
              <a:xfrm rot="-2849018" flipH="1">
                <a:off x="6218974" y="935475"/>
                <a:ext cx="314302" cy="396781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7814" extrusionOk="0">
                    <a:moveTo>
                      <a:pt x="14077" y="1"/>
                    </a:moveTo>
                    <a:lnTo>
                      <a:pt x="13843" y="34"/>
                    </a:lnTo>
                    <a:cubicBezTo>
                      <a:pt x="13910" y="935"/>
                      <a:pt x="13643" y="1869"/>
                      <a:pt x="13109" y="2636"/>
                    </a:cubicBezTo>
                    <a:cubicBezTo>
                      <a:pt x="12943" y="2870"/>
                      <a:pt x="12776" y="3103"/>
                      <a:pt x="12609" y="3303"/>
                    </a:cubicBezTo>
                    <a:cubicBezTo>
                      <a:pt x="12242" y="3804"/>
                      <a:pt x="11909" y="4304"/>
                      <a:pt x="11642" y="4871"/>
                    </a:cubicBezTo>
                    <a:cubicBezTo>
                      <a:pt x="11041" y="6105"/>
                      <a:pt x="11075" y="7506"/>
                      <a:pt x="11141" y="8607"/>
                    </a:cubicBezTo>
                    <a:cubicBezTo>
                      <a:pt x="11175" y="8974"/>
                      <a:pt x="11208" y="9341"/>
                      <a:pt x="11241" y="9708"/>
                    </a:cubicBezTo>
                    <a:cubicBezTo>
                      <a:pt x="11375" y="10575"/>
                      <a:pt x="11408" y="11476"/>
                      <a:pt x="11375" y="12376"/>
                    </a:cubicBezTo>
                    <a:cubicBezTo>
                      <a:pt x="11342" y="13611"/>
                      <a:pt x="10841" y="14812"/>
                      <a:pt x="9974" y="15712"/>
                    </a:cubicBezTo>
                    <a:cubicBezTo>
                      <a:pt x="9173" y="16346"/>
                      <a:pt x="8206" y="16713"/>
                      <a:pt x="7205" y="16746"/>
                    </a:cubicBezTo>
                    <a:cubicBezTo>
                      <a:pt x="7046" y="16752"/>
                      <a:pt x="6887" y="16755"/>
                      <a:pt x="6730" y="16755"/>
                    </a:cubicBezTo>
                    <a:cubicBezTo>
                      <a:pt x="5997" y="16755"/>
                      <a:pt x="5284" y="16695"/>
                      <a:pt x="4570" y="16613"/>
                    </a:cubicBezTo>
                    <a:lnTo>
                      <a:pt x="4170" y="16546"/>
                    </a:lnTo>
                    <a:lnTo>
                      <a:pt x="3603" y="16479"/>
                    </a:lnTo>
                    <a:cubicBezTo>
                      <a:pt x="3168" y="16428"/>
                      <a:pt x="2743" y="16376"/>
                      <a:pt x="2337" y="16376"/>
                    </a:cubicBezTo>
                    <a:cubicBezTo>
                      <a:pt x="1433" y="16376"/>
                      <a:pt x="621" y="16632"/>
                      <a:pt x="0" y="17714"/>
                    </a:cubicBezTo>
                    <a:lnTo>
                      <a:pt x="200" y="17814"/>
                    </a:lnTo>
                    <a:cubicBezTo>
                      <a:pt x="742" y="16843"/>
                      <a:pt x="1467" y="16590"/>
                      <a:pt x="2303" y="16590"/>
                    </a:cubicBezTo>
                    <a:cubicBezTo>
                      <a:pt x="2702" y="16590"/>
                      <a:pt x="3127" y="16648"/>
                      <a:pt x="3569" y="16713"/>
                    </a:cubicBezTo>
                    <a:lnTo>
                      <a:pt x="4136" y="16780"/>
                    </a:lnTo>
                    <a:lnTo>
                      <a:pt x="4537" y="16813"/>
                    </a:lnTo>
                    <a:cubicBezTo>
                      <a:pt x="5225" y="16915"/>
                      <a:pt x="5913" y="16958"/>
                      <a:pt x="6586" y="16958"/>
                    </a:cubicBezTo>
                    <a:cubicBezTo>
                      <a:pt x="6794" y="16958"/>
                      <a:pt x="7001" y="16954"/>
                      <a:pt x="7205" y="16946"/>
                    </a:cubicBezTo>
                    <a:cubicBezTo>
                      <a:pt x="8273" y="16913"/>
                      <a:pt x="9273" y="16513"/>
                      <a:pt x="10107" y="15879"/>
                    </a:cubicBezTo>
                    <a:cubicBezTo>
                      <a:pt x="11041" y="14945"/>
                      <a:pt x="11542" y="13711"/>
                      <a:pt x="11575" y="12410"/>
                    </a:cubicBezTo>
                    <a:cubicBezTo>
                      <a:pt x="11608" y="11476"/>
                      <a:pt x="11575" y="10575"/>
                      <a:pt x="11442" y="9675"/>
                    </a:cubicBezTo>
                    <a:cubicBezTo>
                      <a:pt x="11408" y="9341"/>
                      <a:pt x="11375" y="8974"/>
                      <a:pt x="11375" y="8607"/>
                    </a:cubicBezTo>
                    <a:cubicBezTo>
                      <a:pt x="11275" y="7540"/>
                      <a:pt x="11275" y="6139"/>
                      <a:pt x="11809" y="4938"/>
                    </a:cubicBezTo>
                    <a:cubicBezTo>
                      <a:pt x="12109" y="4404"/>
                      <a:pt x="12409" y="3904"/>
                      <a:pt x="12776" y="3437"/>
                    </a:cubicBezTo>
                    <a:cubicBezTo>
                      <a:pt x="12943" y="3203"/>
                      <a:pt x="13109" y="2970"/>
                      <a:pt x="13276" y="2736"/>
                    </a:cubicBezTo>
                    <a:cubicBezTo>
                      <a:pt x="13843" y="1936"/>
                      <a:pt x="14110" y="968"/>
                      <a:pt x="140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53"/>
              <p:cNvSpPr/>
              <p:nvPr/>
            </p:nvSpPr>
            <p:spPr>
              <a:xfrm flipH="1">
                <a:off x="6120444" y="950030"/>
                <a:ext cx="29759" cy="6061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721" extrusionOk="0">
                    <a:moveTo>
                      <a:pt x="995" y="1"/>
                    </a:moveTo>
                    <a:cubicBezTo>
                      <a:pt x="938" y="1"/>
                      <a:pt x="883" y="44"/>
                      <a:pt x="901" y="119"/>
                    </a:cubicBezTo>
                    <a:cubicBezTo>
                      <a:pt x="935" y="219"/>
                      <a:pt x="968" y="286"/>
                      <a:pt x="1002" y="352"/>
                    </a:cubicBezTo>
                    <a:cubicBezTo>
                      <a:pt x="1035" y="419"/>
                      <a:pt x="1068" y="519"/>
                      <a:pt x="1068" y="619"/>
                    </a:cubicBezTo>
                    <a:cubicBezTo>
                      <a:pt x="1035" y="719"/>
                      <a:pt x="968" y="819"/>
                      <a:pt x="868" y="919"/>
                    </a:cubicBezTo>
                    <a:lnTo>
                      <a:pt x="168" y="1620"/>
                    </a:lnTo>
                    <a:cubicBezTo>
                      <a:pt x="34" y="1720"/>
                      <a:pt x="1" y="1853"/>
                      <a:pt x="1" y="2020"/>
                    </a:cubicBezTo>
                    <a:cubicBezTo>
                      <a:pt x="34" y="2120"/>
                      <a:pt x="101" y="2187"/>
                      <a:pt x="201" y="2254"/>
                    </a:cubicBezTo>
                    <a:cubicBezTo>
                      <a:pt x="434" y="2421"/>
                      <a:pt x="701" y="2554"/>
                      <a:pt x="935" y="2721"/>
                    </a:cubicBezTo>
                    <a:lnTo>
                      <a:pt x="1002" y="2721"/>
                    </a:lnTo>
                    <a:cubicBezTo>
                      <a:pt x="1135" y="2721"/>
                      <a:pt x="1168" y="2587"/>
                      <a:pt x="1068" y="2521"/>
                    </a:cubicBezTo>
                    <a:cubicBezTo>
                      <a:pt x="835" y="2387"/>
                      <a:pt x="568" y="2220"/>
                      <a:pt x="334" y="2054"/>
                    </a:cubicBezTo>
                    <a:cubicBezTo>
                      <a:pt x="301" y="2020"/>
                      <a:pt x="268" y="1987"/>
                      <a:pt x="234" y="1954"/>
                    </a:cubicBezTo>
                    <a:cubicBezTo>
                      <a:pt x="201" y="1887"/>
                      <a:pt x="268" y="1820"/>
                      <a:pt x="334" y="1753"/>
                    </a:cubicBezTo>
                    <a:lnTo>
                      <a:pt x="1002" y="1053"/>
                    </a:lnTo>
                    <a:cubicBezTo>
                      <a:pt x="1268" y="853"/>
                      <a:pt x="1335" y="519"/>
                      <a:pt x="1168" y="252"/>
                    </a:cubicBezTo>
                    <a:cubicBezTo>
                      <a:pt x="1135" y="186"/>
                      <a:pt x="1135" y="152"/>
                      <a:pt x="1102" y="86"/>
                    </a:cubicBezTo>
                    <a:cubicBezTo>
                      <a:pt x="1087" y="27"/>
                      <a:pt x="1040" y="1"/>
                      <a:pt x="9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53"/>
              <p:cNvSpPr/>
              <p:nvPr/>
            </p:nvSpPr>
            <p:spPr>
              <a:xfrm flipH="1">
                <a:off x="6043172" y="1176321"/>
                <a:ext cx="167218" cy="191721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8607" extrusionOk="0">
                    <a:moveTo>
                      <a:pt x="1" y="0"/>
                    </a:moveTo>
                    <a:lnTo>
                      <a:pt x="2169" y="8607"/>
                    </a:lnTo>
                    <a:lnTo>
                      <a:pt x="7506" y="8607"/>
                    </a:lnTo>
                    <a:lnTo>
                      <a:pt x="53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53"/>
              <p:cNvSpPr/>
              <p:nvPr/>
            </p:nvSpPr>
            <p:spPr>
              <a:xfrm flipH="1">
                <a:off x="5905713" y="1212697"/>
                <a:ext cx="224421" cy="160670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7213" extrusionOk="0">
                    <a:moveTo>
                      <a:pt x="2420" y="0"/>
                    </a:moveTo>
                    <a:cubicBezTo>
                      <a:pt x="2414" y="0"/>
                      <a:pt x="2408" y="1"/>
                      <a:pt x="2402" y="2"/>
                    </a:cubicBezTo>
                    <a:cubicBezTo>
                      <a:pt x="2302" y="2"/>
                      <a:pt x="2202" y="35"/>
                      <a:pt x="2102" y="69"/>
                    </a:cubicBezTo>
                    <a:lnTo>
                      <a:pt x="2302" y="836"/>
                    </a:lnTo>
                    <a:cubicBezTo>
                      <a:pt x="2302" y="836"/>
                      <a:pt x="2469" y="1370"/>
                      <a:pt x="2469" y="1370"/>
                    </a:cubicBezTo>
                    <a:cubicBezTo>
                      <a:pt x="2169" y="1403"/>
                      <a:pt x="1902" y="1436"/>
                      <a:pt x="1635" y="1470"/>
                    </a:cubicBezTo>
                    <a:cubicBezTo>
                      <a:pt x="1135" y="1470"/>
                      <a:pt x="668" y="1536"/>
                      <a:pt x="234" y="1703"/>
                    </a:cubicBezTo>
                    <a:cubicBezTo>
                      <a:pt x="134" y="1737"/>
                      <a:pt x="0" y="1803"/>
                      <a:pt x="0" y="1903"/>
                    </a:cubicBezTo>
                    <a:cubicBezTo>
                      <a:pt x="0" y="2003"/>
                      <a:pt x="67" y="2237"/>
                      <a:pt x="167" y="2237"/>
                    </a:cubicBezTo>
                    <a:cubicBezTo>
                      <a:pt x="534" y="2304"/>
                      <a:pt x="568" y="2270"/>
                      <a:pt x="968" y="2370"/>
                    </a:cubicBezTo>
                    <a:cubicBezTo>
                      <a:pt x="701" y="2470"/>
                      <a:pt x="668" y="2771"/>
                      <a:pt x="834" y="2971"/>
                    </a:cubicBezTo>
                    <a:cubicBezTo>
                      <a:pt x="968" y="3104"/>
                      <a:pt x="1201" y="3138"/>
                      <a:pt x="1268" y="3304"/>
                    </a:cubicBezTo>
                    <a:cubicBezTo>
                      <a:pt x="1301" y="3471"/>
                      <a:pt x="1201" y="3805"/>
                      <a:pt x="1301" y="3871"/>
                    </a:cubicBezTo>
                    <a:cubicBezTo>
                      <a:pt x="1368" y="3971"/>
                      <a:pt x="1602" y="3938"/>
                      <a:pt x="1702" y="3971"/>
                    </a:cubicBezTo>
                    <a:cubicBezTo>
                      <a:pt x="1802" y="4038"/>
                      <a:pt x="1835" y="4172"/>
                      <a:pt x="1902" y="4238"/>
                    </a:cubicBezTo>
                    <a:cubicBezTo>
                      <a:pt x="1997" y="4349"/>
                      <a:pt x="2143" y="4385"/>
                      <a:pt x="2304" y="4385"/>
                    </a:cubicBezTo>
                    <a:cubicBezTo>
                      <a:pt x="2482" y="4385"/>
                      <a:pt x="2678" y="4340"/>
                      <a:pt x="2836" y="4305"/>
                    </a:cubicBezTo>
                    <a:cubicBezTo>
                      <a:pt x="3236" y="4205"/>
                      <a:pt x="3670" y="4072"/>
                      <a:pt x="4070" y="3938"/>
                    </a:cubicBezTo>
                    <a:lnTo>
                      <a:pt x="4203" y="3905"/>
                    </a:lnTo>
                    <a:cubicBezTo>
                      <a:pt x="4270" y="3938"/>
                      <a:pt x="4670" y="4238"/>
                      <a:pt x="4737" y="4305"/>
                    </a:cubicBezTo>
                    <a:cubicBezTo>
                      <a:pt x="5271" y="4972"/>
                      <a:pt x="5504" y="5539"/>
                      <a:pt x="6138" y="6073"/>
                    </a:cubicBezTo>
                    <a:cubicBezTo>
                      <a:pt x="6862" y="6702"/>
                      <a:pt x="7318" y="7213"/>
                      <a:pt x="8068" y="7213"/>
                    </a:cubicBezTo>
                    <a:cubicBezTo>
                      <a:pt x="8113" y="7213"/>
                      <a:pt x="8159" y="7211"/>
                      <a:pt x="8206" y="7207"/>
                    </a:cubicBezTo>
                    <a:cubicBezTo>
                      <a:pt x="8807" y="7207"/>
                      <a:pt x="8873" y="7074"/>
                      <a:pt x="9307" y="6673"/>
                    </a:cubicBezTo>
                    <a:cubicBezTo>
                      <a:pt x="9841" y="6073"/>
                      <a:pt x="10074" y="5272"/>
                      <a:pt x="9874" y="4505"/>
                    </a:cubicBezTo>
                    <a:cubicBezTo>
                      <a:pt x="9641" y="3871"/>
                      <a:pt x="9140" y="3338"/>
                      <a:pt x="8507" y="3104"/>
                    </a:cubicBezTo>
                    <a:cubicBezTo>
                      <a:pt x="7539" y="2704"/>
                      <a:pt x="6572" y="2237"/>
                      <a:pt x="5638" y="1737"/>
                    </a:cubicBezTo>
                    <a:cubicBezTo>
                      <a:pt x="5171" y="1470"/>
                      <a:pt x="4871" y="1636"/>
                      <a:pt x="3970" y="969"/>
                    </a:cubicBezTo>
                    <a:cubicBezTo>
                      <a:pt x="3670" y="803"/>
                      <a:pt x="3336" y="636"/>
                      <a:pt x="3003" y="502"/>
                    </a:cubicBezTo>
                    <a:cubicBezTo>
                      <a:pt x="2842" y="438"/>
                      <a:pt x="2587" y="0"/>
                      <a:pt x="2420" y="0"/>
                    </a:cubicBezTo>
                    <a:close/>
                  </a:path>
                </a:pathLst>
              </a:custGeom>
              <a:solidFill>
                <a:srgbClr val="F0B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53"/>
              <p:cNvSpPr/>
              <p:nvPr/>
            </p:nvSpPr>
            <p:spPr>
              <a:xfrm flipH="1">
                <a:off x="5885665" y="1087890"/>
                <a:ext cx="134496" cy="285944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12837" extrusionOk="0">
                    <a:moveTo>
                      <a:pt x="793" y="1"/>
                    </a:moveTo>
                    <a:cubicBezTo>
                      <a:pt x="630" y="1"/>
                      <a:pt x="467" y="45"/>
                      <a:pt x="334" y="134"/>
                    </a:cubicBezTo>
                    <a:cubicBezTo>
                      <a:pt x="34" y="301"/>
                      <a:pt x="0" y="968"/>
                      <a:pt x="34" y="1302"/>
                    </a:cubicBezTo>
                    <a:cubicBezTo>
                      <a:pt x="467" y="4538"/>
                      <a:pt x="2169" y="4237"/>
                      <a:pt x="1735" y="10375"/>
                    </a:cubicBezTo>
                    <a:cubicBezTo>
                      <a:pt x="1702" y="10942"/>
                      <a:pt x="1835" y="11509"/>
                      <a:pt x="2102" y="12043"/>
                    </a:cubicBezTo>
                    <a:cubicBezTo>
                      <a:pt x="2362" y="12477"/>
                      <a:pt x="2522" y="12836"/>
                      <a:pt x="2975" y="12836"/>
                    </a:cubicBezTo>
                    <a:cubicBezTo>
                      <a:pt x="3043" y="12836"/>
                      <a:pt x="3119" y="12828"/>
                      <a:pt x="3203" y="12810"/>
                    </a:cubicBezTo>
                    <a:cubicBezTo>
                      <a:pt x="3903" y="12710"/>
                      <a:pt x="4504" y="12410"/>
                      <a:pt x="5004" y="11943"/>
                    </a:cubicBezTo>
                    <a:cubicBezTo>
                      <a:pt x="6038" y="10609"/>
                      <a:pt x="5671" y="8707"/>
                      <a:pt x="5304" y="7173"/>
                    </a:cubicBezTo>
                    <a:cubicBezTo>
                      <a:pt x="5037" y="5972"/>
                      <a:pt x="4670" y="4804"/>
                      <a:pt x="4270" y="3670"/>
                    </a:cubicBezTo>
                    <a:cubicBezTo>
                      <a:pt x="4037" y="2903"/>
                      <a:pt x="3603" y="1569"/>
                      <a:pt x="3036" y="968"/>
                    </a:cubicBezTo>
                    <a:cubicBezTo>
                      <a:pt x="2502" y="401"/>
                      <a:pt x="1802" y="68"/>
                      <a:pt x="1034" y="34"/>
                    </a:cubicBezTo>
                    <a:cubicBezTo>
                      <a:pt x="957" y="12"/>
                      <a:pt x="875" y="1"/>
                      <a:pt x="7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  types of the disease </a:t>
            </a:r>
            <a:endParaRPr dirty="0"/>
          </a:p>
        </p:txBody>
      </p:sp>
      <p:sp>
        <p:nvSpPr>
          <p:cNvPr id="790" name="Google Shape;790;p41"/>
          <p:cNvSpPr txBox="1">
            <a:spLocks noGrp="1"/>
          </p:cNvSpPr>
          <p:nvPr>
            <p:ph type="subTitle" idx="1"/>
          </p:nvPr>
        </p:nvSpPr>
        <p:spPr>
          <a:xfrm>
            <a:off x="1271094" y="1801915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lcSScl /limited /localised  </a:t>
            </a:r>
            <a:endParaRPr sz="2000" dirty="0"/>
          </a:p>
        </p:txBody>
      </p:sp>
      <p:sp>
        <p:nvSpPr>
          <p:cNvPr id="791" name="Google Shape;791;p41"/>
          <p:cNvSpPr txBox="1">
            <a:spLocks noGrp="1"/>
          </p:cNvSpPr>
          <p:nvPr>
            <p:ph type="subTitle" idx="2"/>
          </p:nvPr>
        </p:nvSpPr>
        <p:spPr>
          <a:xfrm>
            <a:off x="1445288" y="3432629"/>
            <a:ext cx="3171820" cy="1643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.indolent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.higher risk of PAH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 Neck, face, and distal limbs  Sparing of the trunk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 Severe gastrointestinal involvement (e.g., bloating, constipation)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2" name="Google Shape;792;p41"/>
          <p:cNvSpPr txBox="1">
            <a:spLocks noGrp="1"/>
          </p:cNvSpPr>
          <p:nvPr>
            <p:ph type="subTitle" idx="3"/>
          </p:nvPr>
        </p:nvSpPr>
        <p:spPr>
          <a:xfrm>
            <a:off x="4863856" y="1793762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dcSScl /diffuse/systemic  </a:t>
            </a:r>
            <a:endParaRPr sz="2000" dirty="0"/>
          </a:p>
        </p:txBody>
      </p:sp>
      <p:sp>
        <p:nvSpPr>
          <p:cNvPr id="793" name="Google Shape;793;p41"/>
          <p:cNvSpPr txBox="1">
            <a:spLocks noGrp="1"/>
          </p:cNvSpPr>
          <p:nvPr>
            <p:ph type="subTitle" idx="4"/>
          </p:nvPr>
        </p:nvSpPr>
        <p:spPr>
          <a:xfrm>
            <a:off x="4765838" y="2144313"/>
            <a:ext cx="3329691" cy="20604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.rapid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.more internal organs involvement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 Trunk, face, and extremities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  <a:r>
              <a:rPr lang="pt-BR" dirty="0"/>
              <a:t> Scleroderma renal crisis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Cardiac involvement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4" name="Google Shape;794;p41"/>
          <p:cNvSpPr/>
          <p:nvPr/>
        </p:nvSpPr>
        <p:spPr>
          <a:xfrm>
            <a:off x="2199514" y="994615"/>
            <a:ext cx="807300" cy="80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1"/>
          <p:cNvSpPr/>
          <p:nvPr/>
        </p:nvSpPr>
        <p:spPr>
          <a:xfrm>
            <a:off x="5906662" y="986413"/>
            <a:ext cx="807300" cy="80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6" name="Google Shape;796;p41"/>
          <p:cNvGrpSpPr/>
          <p:nvPr/>
        </p:nvGrpSpPr>
        <p:grpSpPr>
          <a:xfrm>
            <a:off x="394816" y="1401576"/>
            <a:ext cx="934458" cy="3741741"/>
            <a:chOff x="397013" y="1401576"/>
            <a:chExt cx="934458" cy="3741741"/>
          </a:xfrm>
        </p:grpSpPr>
        <p:grpSp>
          <p:nvGrpSpPr>
            <p:cNvPr id="797" name="Google Shape;797;p41"/>
            <p:cNvGrpSpPr/>
            <p:nvPr/>
          </p:nvGrpSpPr>
          <p:grpSpPr>
            <a:xfrm flipH="1">
              <a:off x="550284" y="1401576"/>
              <a:ext cx="781186" cy="1927316"/>
              <a:chOff x="7093817" y="574919"/>
              <a:chExt cx="678407" cy="1673744"/>
            </a:xfrm>
          </p:grpSpPr>
          <p:sp>
            <p:nvSpPr>
              <p:cNvPr id="798" name="Google Shape;798;p41"/>
              <p:cNvSpPr/>
              <p:nvPr/>
            </p:nvSpPr>
            <p:spPr>
              <a:xfrm flipH="1">
                <a:off x="7321152" y="711175"/>
                <a:ext cx="208071" cy="298730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3411" extrusionOk="0">
                    <a:moveTo>
                      <a:pt x="0" y="1"/>
                    </a:moveTo>
                    <a:lnTo>
                      <a:pt x="0" y="13410"/>
                    </a:lnTo>
                    <a:lnTo>
                      <a:pt x="9340" y="13410"/>
                    </a:lnTo>
                    <a:lnTo>
                      <a:pt x="9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1"/>
              <p:cNvSpPr/>
              <p:nvPr/>
            </p:nvSpPr>
            <p:spPr>
              <a:xfrm flipH="1">
                <a:off x="7495766" y="828586"/>
                <a:ext cx="52034" cy="107009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4804" extrusionOk="0">
                    <a:moveTo>
                      <a:pt x="868" y="0"/>
                    </a:moveTo>
                    <a:cubicBezTo>
                      <a:pt x="567" y="100"/>
                      <a:pt x="567" y="534"/>
                      <a:pt x="367" y="834"/>
                    </a:cubicBezTo>
                    <a:cubicBezTo>
                      <a:pt x="267" y="1001"/>
                      <a:pt x="34" y="1201"/>
                      <a:pt x="100" y="1401"/>
                    </a:cubicBezTo>
                    <a:cubicBezTo>
                      <a:pt x="134" y="1501"/>
                      <a:pt x="134" y="1568"/>
                      <a:pt x="167" y="1635"/>
                    </a:cubicBezTo>
                    <a:cubicBezTo>
                      <a:pt x="200" y="1835"/>
                      <a:pt x="34" y="2002"/>
                      <a:pt x="0" y="2168"/>
                    </a:cubicBezTo>
                    <a:cubicBezTo>
                      <a:pt x="0" y="2435"/>
                      <a:pt x="67" y="2702"/>
                      <a:pt x="200" y="2936"/>
                    </a:cubicBezTo>
                    <a:cubicBezTo>
                      <a:pt x="701" y="4003"/>
                      <a:pt x="434" y="4337"/>
                      <a:pt x="434" y="4804"/>
                    </a:cubicBezTo>
                    <a:lnTo>
                      <a:pt x="2102" y="4704"/>
                    </a:lnTo>
                    <a:cubicBezTo>
                      <a:pt x="2002" y="4370"/>
                      <a:pt x="1968" y="4036"/>
                      <a:pt x="2002" y="3703"/>
                    </a:cubicBezTo>
                    <a:cubicBezTo>
                      <a:pt x="2035" y="3569"/>
                      <a:pt x="2035" y="3436"/>
                      <a:pt x="2068" y="3303"/>
                    </a:cubicBezTo>
                    <a:cubicBezTo>
                      <a:pt x="2102" y="3136"/>
                      <a:pt x="2168" y="3002"/>
                      <a:pt x="2235" y="2836"/>
                    </a:cubicBezTo>
                    <a:cubicBezTo>
                      <a:pt x="2302" y="2435"/>
                      <a:pt x="2335" y="2035"/>
                      <a:pt x="2269" y="1635"/>
                    </a:cubicBezTo>
                    <a:cubicBezTo>
                      <a:pt x="2235" y="1335"/>
                      <a:pt x="2202" y="1068"/>
                      <a:pt x="2135" y="801"/>
                    </a:cubicBezTo>
                    <a:cubicBezTo>
                      <a:pt x="1935" y="901"/>
                      <a:pt x="1802" y="1101"/>
                      <a:pt x="1735" y="1335"/>
                    </a:cubicBezTo>
                    <a:cubicBezTo>
                      <a:pt x="1701" y="1501"/>
                      <a:pt x="1902" y="1802"/>
                      <a:pt x="1802" y="1968"/>
                    </a:cubicBezTo>
                    <a:cubicBezTo>
                      <a:pt x="1668" y="2168"/>
                      <a:pt x="1468" y="2302"/>
                      <a:pt x="1268" y="2335"/>
                    </a:cubicBezTo>
                    <a:cubicBezTo>
                      <a:pt x="1001" y="2102"/>
                      <a:pt x="868" y="1768"/>
                      <a:pt x="868" y="1401"/>
                    </a:cubicBezTo>
                    <a:cubicBezTo>
                      <a:pt x="901" y="968"/>
                      <a:pt x="868" y="434"/>
                      <a:pt x="868" y="0"/>
                    </a:cubicBezTo>
                    <a:close/>
                  </a:path>
                </a:pathLst>
              </a:custGeom>
              <a:solidFill>
                <a:srgbClr val="856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1"/>
              <p:cNvSpPr/>
              <p:nvPr/>
            </p:nvSpPr>
            <p:spPr>
              <a:xfrm flipH="1">
                <a:off x="7480174" y="915526"/>
                <a:ext cx="224421" cy="304410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3666" extrusionOk="0">
                    <a:moveTo>
                      <a:pt x="7339" y="0"/>
                    </a:moveTo>
                    <a:cubicBezTo>
                      <a:pt x="7206" y="3069"/>
                      <a:pt x="6839" y="6071"/>
                      <a:pt x="6239" y="9073"/>
                    </a:cubicBezTo>
                    <a:cubicBezTo>
                      <a:pt x="5407" y="8881"/>
                      <a:pt x="4547" y="8689"/>
                      <a:pt x="3704" y="8689"/>
                    </a:cubicBezTo>
                    <a:cubicBezTo>
                      <a:pt x="3229" y="8689"/>
                      <a:pt x="2759" y="8750"/>
                      <a:pt x="2303" y="8906"/>
                    </a:cubicBezTo>
                    <a:cubicBezTo>
                      <a:pt x="1035" y="9307"/>
                      <a:pt x="1" y="10741"/>
                      <a:pt x="501" y="11975"/>
                    </a:cubicBezTo>
                    <a:cubicBezTo>
                      <a:pt x="935" y="13043"/>
                      <a:pt x="2236" y="13443"/>
                      <a:pt x="3403" y="13576"/>
                    </a:cubicBezTo>
                    <a:cubicBezTo>
                      <a:pt x="3916" y="13636"/>
                      <a:pt x="4432" y="13666"/>
                      <a:pt x="4950" y="13666"/>
                    </a:cubicBezTo>
                    <a:cubicBezTo>
                      <a:pt x="5882" y="13666"/>
                      <a:pt x="6818" y="13569"/>
                      <a:pt x="7740" y="13376"/>
                    </a:cubicBezTo>
                    <a:cubicBezTo>
                      <a:pt x="8440" y="13210"/>
                      <a:pt x="9207" y="12976"/>
                      <a:pt x="9608" y="12376"/>
                    </a:cubicBezTo>
                    <a:cubicBezTo>
                      <a:pt x="9908" y="11842"/>
                      <a:pt x="10041" y="11241"/>
                      <a:pt x="10008" y="10641"/>
                    </a:cubicBezTo>
                    <a:cubicBezTo>
                      <a:pt x="10075" y="7172"/>
                      <a:pt x="9941" y="3669"/>
                      <a:pt x="9541" y="234"/>
                    </a:cubicBezTo>
                    <a:lnTo>
                      <a:pt x="73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1" name="Google Shape;801;p41"/>
              <p:cNvGrpSpPr/>
              <p:nvPr/>
            </p:nvGrpSpPr>
            <p:grpSpPr>
              <a:xfrm>
                <a:off x="7400699" y="2105100"/>
                <a:ext cx="371525" cy="143562"/>
                <a:chOff x="7400699" y="2105100"/>
                <a:chExt cx="371525" cy="143562"/>
              </a:xfrm>
            </p:grpSpPr>
            <p:sp>
              <p:nvSpPr>
                <p:cNvPr id="802" name="Google Shape;802;p41"/>
                <p:cNvSpPr/>
                <p:nvPr/>
              </p:nvSpPr>
              <p:spPr>
                <a:xfrm flipH="1">
                  <a:off x="7431907" y="2105100"/>
                  <a:ext cx="74309" cy="7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" h="3504" extrusionOk="0">
                      <a:moveTo>
                        <a:pt x="1001" y="1"/>
                      </a:moveTo>
                      <a:cubicBezTo>
                        <a:pt x="667" y="902"/>
                        <a:pt x="334" y="1802"/>
                        <a:pt x="0" y="2670"/>
                      </a:cubicBezTo>
                      <a:cubicBezTo>
                        <a:pt x="500" y="2936"/>
                        <a:pt x="1368" y="3270"/>
                        <a:pt x="1835" y="3503"/>
                      </a:cubicBezTo>
                      <a:cubicBezTo>
                        <a:pt x="2302" y="2536"/>
                        <a:pt x="2869" y="1535"/>
                        <a:pt x="3336" y="568"/>
                      </a:cubicBezTo>
                      <a:cubicBezTo>
                        <a:pt x="2535" y="468"/>
                        <a:pt x="1735" y="30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41"/>
                <p:cNvSpPr/>
                <p:nvPr/>
              </p:nvSpPr>
              <p:spPr>
                <a:xfrm flipH="1">
                  <a:off x="7400699" y="2154639"/>
                  <a:ext cx="125586" cy="69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131" extrusionOk="0">
                      <a:moveTo>
                        <a:pt x="1086" y="0"/>
                      </a:moveTo>
                      <a:cubicBezTo>
                        <a:pt x="888" y="0"/>
                        <a:pt x="722" y="202"/>
                        <a:pt x="634" y="379"/>
                      </a:cubicBezTo>
                      <a:cubicBezTo>
                        <a:pt x="234" y="1213"/>
                        <a:pt x="0" y="2147"/>
                        <a:pt x="0" y="3081"/>
                      </a:cubicBezTo>
                      <a:cubicBezTo>
                        <a:pt x="918" y="3114"/>
                        <a:pt x="1827" y="3131"/>
                        <a:pt x="2736" y="3131"/>
                      </a:cubicBezTo>
                      <a:cubicBezTo>
                        <a:pt x="3645" y="3131"/>
                        <a:pt x="4554" y="3114"/>
                        <a:pt x="5471" y="3081"/>
                      </a:cubicBezTo>
                      <a:cubicBezTo>
                        <a:pt x="5638" y="2614"/>
                        <a:pt x="5404" y="2113"/>
                        <a:pt x="4971" y="1913"/>
                      </a:cubicBezTo>
                      <a:cubicBezTo>
                        <a:pt x="4604" y="1713"/>
                        <a:pt x="4237" y="1613"/>
                        <a:pt x="3836" y="1546"/>
                      </a:cubicBezTo>
                      <a:cubicBezTo>
                        <a:pt x="3369" y="1413"/>
                        <a:pt x="3103" y="1279"/>
                        <a:pt x="3003" y="812"/>
                      </a:cubicBezTo>
                      <a:cubicBezTo>
                        <a:pt x="2897" y="883"/>
                        <a:pt x="2754" y="914"/>
                        <a:pt x="2596" y="914"/>
                      </a:cubicBezTo>
                      <a:cubicBezTo>
                        <a:pt x="2156" y="914"/>
                        <a:pt x="1598" y="673"/>
                        <a:pt x="1401" y="379"/>
                      </a:cubicBezTo>
                      <a:cubicBezTo>
                        <a:pt x="1335" y="245"/>
                        <a:pt x="1301" y="79"/>
                        <a:pt x="1168" y="12"/>
                      </a:cubicBezTo>
                      <a:cubicBezTo>
                        <a:pt x="1140" y="4"/>
                        <a:pt x="1113" y="0"/>
                        <a:pt x="10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41"/>
                <p:cNvSpPr/>
                <p:nvPr/>
              </p:nvSpPr>
              <p:spPr>
                <a:xfrm flipH="1">
                  <a:off x="7677845" y="2116995"/>
                  <a:ext cx="73574" cy="7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" h="3504" extrusionOk="0">
                      <a:moveTo>
                        <a:pt x="968" y="1"/>
                      </a:moveTo>
                      <a:cubicBezTo>
                        <a:pt x="634" y="901"/>
                        <a:pt x="300" y="1802"/>
                        <a:pt x="0" y="2669"/>
                      </a:cubicBezTo>
                      <a:cubicBezTo>
                        <a:pt x="467" y="2936"/>
                        <a:pt x="1334" y="3270"/>
                        <a:pt x="1835" y="3503"/>
                      </a:cubicBezTo>
                      <a:cubicBezTo>
                        <a:pt x="2268" y="2536"/>
                        <a:pt x="2869" y="1535"/>
                        <a:pt x="3303" y="568"/>
                      </a:cubicBezTo>
                      <a:cubicBezTo>
                        <a:pt x="2502" y="468"/>
                        <a:pt x="1701" y="301"/>
                        <a:pt x="9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1"/>
                <p:cNvSpPr/>
                <p:nvPr/>
              </p:nvSpPr>
              <p:spPr>
                <a:xfrm flipH="1">
                  <a:off x="7627325" y="2166245"/>
                  <a:ext cx="144899" cy="82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5" h="3700" extrusionOk="0">
                      <a:moveTo>
                        <a:pt x="1220" y="1"/>
                      </a:moveTo>
                      <a:cubicBezTo>
                        <a:pt x="1027" y="1"/>
                        <a:pt x="846" y="196"/>
                        <a:pt x="734" y="392"/>
                      </a:cubicBezTo>
                      <a:cubicBezTo>
                        <a:pt x="267" y="1426"/>
                        <a:pt x="34" y="2526"/>
                        <a:pt x="0" y="3694"/>
                      </a:cubicBezTo>
                      <a:cubicBezTo>
                        <a:pt x="110" y="3697"/>
                        <a:pt x="220" y="3699"/>
                        <a:pt x="330" y="3699"/>
                      </a:cubicBezTo>
                      <a:cubicBezTo>
                        <a:pt x="2319" y="3699"/>
                        <a:pt x="4280" y="3155"/>
                        <a:pt x="6271" y="3060"/>
                      </a:cubicBezTo>
                      <a:cubicBezTo>
                        <a:pt x="6505" y="2660"/>
                        <a:pt x="6171" y="2126"/>
                        <a:pt x="5704" y="1893"/>
                      </a:cubicBezTo>
                      <a:cubicBezTo>
                        <a:pt x="5271" y="1726"/>
                        <a:pt x="4837" y="1626"/>
                        <a:pt x="4370" y="1559"/>
                      </a:cubicBezTo>
                      <a:cubicBezTo>
                        <a:pt x="3870" y="1426"/>
                        <a:pt x="3536" y="1292"/>
                        <a:pt x="3436" y="825"/>
                      </a:cubicBezTo>
                      <a:cubicBezTo>
                        <a:pt x="3319" y="906"/>
                        <a:pt x="3152" y="941"/>
                        <a:pt x="2965" y="941"/>
                      </a:cubicBezTo>
                      <a:cubicBezTo>
                        <a:pt x="2457" y="941"/>
                        <a:pt x="1805" y="684"/>
                        <a:pt x="1635" y="392"/>
                      </a:cubicBezTo>
                      <a:cubicBezTo>
                        <a:pt x="1535" y="258"/>
                        <a:pt x="1501" y="91"/>
                        <a:pt x="1334" y="25"/>
                      </a:cubicBezTo>
                      <a:cubicBezTo>
                        <a:pt x="1296" y="8"/>
                        <a:pt x="1258" y="1"/>
                        <a:pt x="12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6" name="Google Shape;806;p41"/>
              <p:cNvSpPr/>
              <p:nvPr/>
            </p:nvSpPr>
            <p:spPr>
              <a:xfrm flipH="1">
                <a:off x="7331602" y="1469082"/>
                <a:ext cx="438394" cy="721510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32391" extrusionOk="0">
                    <a:moveTo>
                      <a:pt x="17146" y="0"/>
                    </a:moveTo>
                    <a:lnTo>
                      <a:pt x="5938" y="3269"/>
                    </a:lnTo>
                    <a:cubicBezTo>
                      <a:pt x="6672" y="7973"/>
                      <a:pt x="6472" y="12809"/>
                      <a:pt x="5371" y="17446"/>
                    </a:cubicBezTo>
                    <a:cubicBezTo>
                      <a:pt x="4303" y="21983"/>
                      <a:pt x="1668" y="26986"/>
                      <a:pt x="0" y="31223"/>
                    </a:cubicBezTo>
                    <a:cubicBezTo>
                      <a:pt x="1034" y="31623"/>
                      <a:pt x="2502" y="31956"/>
                      <a:pt x="3569" y="32390"/>
                    </a:cubicBezTo>
                    <a:cubicBezTo>
                      <a:pt x="7906" y="24751"/>
                      <a:pt x="11308" y="18046"/>
                      <a:pt x="12242" y="9207"/>
                    </a:cubicBezTo>
                    <a:cubicBezTo>
                      <a:pt x="13143" y="13243"/>
                      <a:pt x="13510" y="15345"/>
                      <a:pt x="13343" y="19614"/>
                    </a:cubicBezTo>
                    <a:cubicBezTo>
                      <a:pt x="13110" y="23484"/>
                      <a:pt x="12442" y="27286"/>
                      <a:pt x="11308" y="30989"/>
                    </a:cubicBezTo>
                    <a:cubicBezTo>
                      <a:pt x="12276" y="31323"/>
                      <a:pt x="14010" y="31022"/>
                      <a:pt x="15011" y="31423"/>
                    </a:cubicBezTo>
                    <a:cubicBezTo>
                      <a:pt x="15311" y="30989"/>
                      <a:pt x="15078" y="30122"/>
                      <a:pt x="15278" y="29655"/>
                    </a:cubicBezTo>
                    <a:cubicBezTo>
                      <a:pt x="17279" y="25185"/>
                      <a:pt x="18580" y="20415"/>
                      <a:pt x="19147" y="15578"/>
                    </a:cubicBezTo>
                    <a:cubicBezTo>
                      <a:pt x="19681" y="10674"/>
                      <a:pt x="19181" y="5738"/>
                      <a:pt x="17646" y="1068"/>
                    </a:cubicBezTo>
                    <a:cubicBezTo>
                      <a:pt x="17546" y="701"/>
                      <a:pt x="17379" y="334"/>
                      <a:pt x="171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 flipH="1">
                <a:off x="7541121" y="991305"/>
                <a:ext cx="128571" cy="1159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5205" extrusionOk="0">
                    <a:moveTo>
                      <a:pt x="3203" y="0"/>
                    </a:moveTo>
                    <a:cubicBezTo>
                      <a:pt x="2584" y="42"/>
                      <a:pt x="1953" y="70"/>
                      <a:pt x="1325" y="70"/>
                    </a:cubicBezTo>
                    <a:cubicBezTo>
                      <a:pt x="937" y="70"/>
                      <a:pt x="549" y="59"/>
                      <a:pt x="167" y="34"/>
                    </a:cubicBezTo>
                    <a:lnTo>
                      <a:pt x="0" y="401"/>
                    </a:lnTo>
                    <a:cubicBezTo>
                      <a:pt x="668" y="1935"/>
                      <a:pt x="934" y="3536"/>
                      <a:pt x="868" y="5204"/>
                    </a:cubicBezTo>
                    <a:cubicBezTo>
                      <a:pt x="2502" y="4537"/>
                      <a:pt x="4137" y="3970"/>
                      <a:pt x="5771" y="3470"/>
                    </a:cubicBezTo>
                    <a:cubicBezTo>
                      <a:pt x="4771" y="2436"/>
                      <a:pt x="3903" y="1268"/>
                      <a:pt x="3203" y="0"/>
                    </a:cubicBezTo>
                    <a:close/>
                  </a:path>
                </a:pathLst>
              </a:custGeom>
              <a:solidFill>
                <a:srgbClr val="856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flipH="1">
                <a:off x="7546333" y="898708"/>
                <a:ext cx="167931" cy="11950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5365" extrusionOk="0">
                    <a:moveTo>
                      <a:pt x="2823" y="0"/>
                    </a:moveTo>
                    <a:cubicBezTo>
                      <a:pt x="2505" y="0"/>
                      <a:pt x="2182" y="50"/>
                      <a:pt x="1868" y="155"/>
                    </a:cubicBezTo>
                    <a:cubicBezTo>
                      <a:pt x="1234" y="355"/>
                      <a:pt x="667" y="788"/>
                      <a:pt x="367" y="1355"/>
                    </a:cubicBezTo>
                    <a:cubicBezTo>
                      <a:pt x="0" y="2089"/>
                      <a:pt x="67" y="2957"/>
                      <a:pt x="534" y="3657"/>
                    </a:cubicBezTo>
                    <a:cubicBezTo>
                      <a:pt x="1001" y="4324"/>
                      <a:pt x="1668" y="4825"/>
                      <a:pt x="2435" y="5058"/>
                    </a:cubicBezTo>
                    <a:cubicBezTo>
                      <a:pt x="3012" y="5263"/>
                      <a:pt x="3614" y="5365"/>
                      <a:pt x="4216" y="5365"/>
                    </a:cubicBezTo>
                    <a:cubicBezTo>
                      <a:pt x="5179" y="5365"/>
                      <a:pt x="6143" y="5104"/>
                      <a:pt x="7005" y="4591"/>
                    </a:cubicBezTo>
                    <a:cubicBezTo>
                      <a:pt x="7205" y="4491"/>
                      <a:pt x="7539" y="4057"/>
                      <a:pt x="7339" y="3957"/>
                    </a:cubicBezTo>
                    <a:cubicBezTo>
                      <a:pt x="6972" y="3757"/>
                      <a:pt x="7038" y="3490"/>
                      <a:pt x="6938" y="3390"/>
                    </a:cubicBezTo>
                    <a:cubicBezTo>
                      <a:pt x="6838" y="3290"/>
                      <a:pt x="6872" y="3390"/>
                      <a:pt x="6772" y="3257"/>
                    </a:cubicBezTo>
                    <a:cubicBezTo>
                      <a:pt x="6671" y="3123"/>
                      <a:pt x="6772" y="3123"/>
                      <a:pt x="6671" y="2990"/>
                    </a:cubicBezTo>
                    <a:cubicBezTo>
                      <a:pt x="6605" y="2890"/>
                      <a:pt x="6438" y="2756"/>
                      <a:pt x="6371" y="2656"/>
                    </a:cubicBezTo>
                    <a:cubicBezTo>
                      <a:pt x="6538" y="2390"/>
                      <a:pt x="6805" y="2089"/>
                      <a:pt x="6772" y="1889"/>
                    </a:cubicBezTo>
                    <a:cubicBezTo>
                      <a:pt x="6738" y="1689"/>
                      <a:pt x="5604" y="1389"/>
                      <a:pt x="5437" y="1289"/>
                    </a:cubicBezTo>
                    <a:cubicBezTo>
                      <a:pt x="4937" y="922"/>
                      <a:pt x="5170" y="788"/>
                      <a:pt x="4670" y="455"/>
                    </a:cubicBezTo>
                    <a:cubicBezTo>
                      <a:pt x="4336" y="288"/>
                      <a:pt x="4036" y="188"/>
                      <a:pt x="3669" y="121"/>
                    </a:cubicBezTo>
                    <a:cubicBezTo>
                      <a:pt x="3399" y="42"/>
                      <a:pt x="3113" y="0"/>
                      <a:pt x="2823" y="0"/>
                    </a:cubicBezTo>
                    <a:close/>
                  </a:path>
                </a:pathLst>
              </a:custGeom>
              <a:solidFill>
                <a:srgbClr val="856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flipH="1">
                <a:off x="7599816" y="854581"/>
                <a:ext cx="124116" cy="165726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7440" extrusionOk="0">
                    <a:moveTo>
                      <a:pt x="5304" y="1"/>
                    </a:moveTo>
                    <a:lnTo>
                      <a:pt x="5304" y="1"/>
                    </a:lnTo>
                    <a:cubicBezTo>
                      <a:pt x="5271" y="501"/>
                      <a:pt x="5071" y="935"/>
                      <a:pt x="4704" y="1268"/>
                    </a:cubicBezTo>
                    <a:cubicBezTo>
                      <a:pt x="4837" y="968"/>
                      <a:pt x="4871" y="601"/>
                      <a:pt x="4770" y="301"/>
                    </a:cubicBezTo>
                    <a:lnTo>
                      <a:pt x="4770" y="301"/>
                    </a:lnTo>
                    <a:cubicBezTo>
                      <a:pt x="4737" y="534"/>
                      <a:pt x="4637" y="768"/>
                      <a:pt x="4470" y="901"/>
                    </a:cubicBezTo>
                    <a:cubicBezTo>
                      <a:pt x="4270" y="1068"/>
                      <a:pt x="4070" y="1202"/>
                      <a:pt x="3870" y="1302"/>
                    </a:cubicBezTo>
                    <a:cubicBezTo>
                      <a:pt x="3103" y="1669"/>
                      <a:pt x="2335" y="1969"/>
                      <a:pt x="1568" y="2269"/>
                    </a:cubicBezTo>
                    <a:cubicBezTo>
                      <a:pt x="1168" y="2336"/>
                      <a:pt x="834" y="2569"/>
                      <a:pt x="601" y="2903"/>
                    </a:cubicBezTo>
                    <a:cubicBezTo>
                      <a:pt x="534" y="3070"/>
                      <a:pt x="501" y="3236"/>
                      <a:pt x="401" y="3403"/>
                    </a:cubicBezTo>
                    <a:cubicBezTo>
                      <a:pt x="334" y="3537"/>
                      <a:pt x="167" y="3670"/>
                      <a:pt x="100" y="3803"/>
                    </a:cubicBezTo>
                    <a:cubicBezTo>
                      <a:pt x="0" y="4037"/>
                      <a:pt x="0" y="4304"/>
                      <a:pt x="100" y="4537"/>
                    </a:cubicBezTo>
                    <a:cubicBezTo>
                      <a:pt x="201" y="4771"/>
                      <a:pt x="367" y="4971"/>
                      <a:pt x="534" y="5171"/>
                    </a:cubicBezTo>
                    <a:cubicBezTo>
                      <a:pt x="934" y="5738"/>
                      <a:pt x="934" y="6639"/>
                      <a:pt x="2302" y="7039"/>
                    </a:cubicBezTo>
                    <a:cubicBezTo>
                      <a:pt x="2669" y="7406"/>
                      <a:pt x="2602" y="7339"/>
                      <a:pt x="3136" y="7439"/>
                    </a:cubicBezTo>
                    <a:cubicBezTo>
                      <a:pt x="3603" y="6672"/>
                      <a:pt x="3937" y="5838"/>
                      <a:pt x="4103" y="4971"/>
                    </a:cubicBezTo>
                    <a:cubicBezTo>
                      <a:pt x="4237" y="5038"/>
                      <a:pt x="4370" y="5104"/>
                      <a:pt x="4537" y="5204"/>
                    </a:cubicBezTo>
                    <a:cubicBezTo>
                      <a:pt x="4570" y="5104"/>
                      <a:pt x="4637" y="5038"/>
                      <a:pt x="4737" y="4971"/>
                    </a:cubicBezTo>
                    <a:cubicBezTo>
                      <a:pt x="4604" y="4737"/>
                      <a:pt x="4470" y="4504"/>
                      <a:pt x="4370" y="4270"/>
                    </a:cubicBezTo>
                    <a:cubicBezTo>
                      <a:pt x="4337" y="4204"/>
                      <a:pt x="4337" y="4137"/>
                      <a:pt x="4303" y="4070"/>
                    </a:cubicBezTo>
                    <a:cubicBezTo>
                      <a:pt x="4337" y="3870"/>
                      <a:pt x="4404" y="3703"/>
                      <a:pt x="4470" y="3503"/>
                    </a:cubicBezTo>
                    <a:cubicBezTo>
                      <a:pt x="4770" y="2970"/>
                      <a:pt x="5338" y="2536"/>
                      <a:pt x="5404" y="1935"/>
                    </a:cubicBezTo>
                    <a:lnTo>
                      <a:pt x="5404" y="1935"/>
                    </a:lnTo>
                    <a:cubicBezTo>
                      <a:pt x="5338" y="2002"/>
                      <a:pt x="5271" y="2069"/>
                      <a:pt x="5204" y="2136"/>
                    </a:cubicBezTo>
                    <a:cubicBezTo>
                      <a:pt x="5538" y="1468"/>
                      <a:pt x="5571" y="701"/>
                      <a:pt x="5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flipH="1">
                <a:off x="7622113" y="961034"/>
                <a:ext cx="37912" cy="35484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593" extrusionOk="0">
                    <a:moveTo>
                      <a:pt x="655" y="0"/>
                    </a:moveTo>
                    <a:cubicBezTo>
                      <a:pt x="473" y="0"/>
                      <a:pt x="292" y="75"/>
                      <a:pt x="167" y="225"/>
                    </a:cubicBezTo>
                    <a:cubicBezTo>
                      <a:pt x="0" y="425"/>
                      <a:pt x="33" y="726"/>
                      <a:pt x="200" y="892"/>
                    </a:cubicBezTo>
                    <a:cubicBezTo>
                      <a:pt x="367" y="1026"/>
                      <a:pt x="634" y="1059"/>
                      <a:pt x="767" y="1193"/>
                    </a:cubicBezTo>
                    <a:cubicBezTo>
                      <a:pt x="834" y="1293"/>
                      <a:pt x="901" y="1393"/>
                      <a:pt x="1001" y="1460"/>
                    </a:cubicBezTo>
                    <a:cubicBezTo>
                      <a:pt x="1101" y="1560"/>
                      <a:pt x="1234" y="1593"/>
                      <a:pt x="1368" y="1593"/>
                    </a:cubicBezTo>
                    <a:cubicBezTo>
                      <a:pt x="1501" y="1526"/>
                      <a:pt x="1601" y="1426"/>
                      <a:pt x="1701" y="1326"/>
                    </a:cubicBezTo>
                    <a:lnTo>
                      <a:pt x="1701" y="425"/>
                    </a:lnTo>
                    <a:lnTo>
                      <a:pt x="834" y="25"/>
                    </a:lnTo>
                    <a:cubicBezTo>
                      <a:pt x="776" y="9"/>
                      <a:pt x="715" y="0"/>
                      <a:pt x="655" y="0"/>
                    </a:cubicBezTo>
                    <a:close/>
                  </a:path>
                </a:pathLst>
              </a:custGeom>
              <a:solidFill>
                <a:srgbClr val="856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1"/>
              <p:cNvSpPr/>
              <p:nvPr/>
            </p:nvSpPr>
            <p:spPr>
              <a:xfrm flipH="1">
                <a:off x="7629686" y="966981"/>
                <a:ext cx="24413" cy="16461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739" extrusionOk="0">
                    <a:moveTo>
                      <a:pt x="335" y="0"/>
                    </a:moveTo>
                    <a:cubicBezTo>
                      <a:pt x="276" y="0"/>
                      <a:pt x="218" y="8"/>
                      <a:pt x="168" y="25"/>
                    </a:cubicBezTo>
                    <a:cubicBezTo>
                      <a:pt x="34" y="92"/>
                      <a:pt x="1" y="259"/>
                      <a:pt x="68" y="359"/>
                    </a:cubicBezTo>
                    <a:lnTo>
                      <a:pt x="368" y="359"/>
                    </a:lnTo>
                    <a:cubicBezTo>
                      <a:pt x="301" y="392"/>
                      <a:pt x="268" y="459"/>
                      <a:pt x="301" y="525"/>
                    </a:cubicBezTo>
                    <a:cubicBezTo>
                      <a:pt x="335" y="592"/>
                      <a:pt x="401" y="625"/>
                      <a:pt x="468" y="659"/>
                    </a:cubicBezTo>
                    <a:cubicBezTo>
                      <a:pt x="541" y="708"/>
                      <a:pt x="632" y="739"/>
                      <a:pt x="715" y="739"/>
                    </a:cubicBezTo>
                    <a:cubicBezTo>
                      <a:pt x="746" y="739"/>
                      <a:pt x="775" y="735"/>
                      <a:pt x="802" y="726"/>
                    </a:cubicBezTo>
                    <a:cubicBezTo>
                      <a:pt x="882" y="726"/>
                      <a:pt x="962" y="683"/>
                      <a:pt x="1025" y="683"/>
                    </a:cubicBezTo>
                    <a:cubicBezTo>
                      <a:pt x="1040" y="683"/>
                      <a:pt x="1055" y="686"/>
                      <a:pt x="1068" y="692"/>
                    </a:cubicBezTo>
                    <a:cubicBezTo>
                      <a:pt x="1096" y="638"/>
                      <a:pt x="1078" y="583"/>
                      <a:pt x="1035" y="583"/>
                    </a:cubicBezTo>
                    <a:cubicBezTo>
                      <a:pt x="1025" y="583"/>
                      <a:pt x="1014" y="586"/>
                      <a:pt x="1002" y="592"/>
                    </a:cubicBezTo>
                    <a:cubicBezTo>
                      <a:pt x="968" y="559"/>
                      <a:pt x="902" y="559"/>
                      <a:pt x="868" y="559"/>
                    </a:cubicBezTo>
                    <a:cubicBezTo>
                      <a:pt x="802" y="525"/>
                      <a:pt x="802" y="459"/>
                      <a:pt x="802" y="392"/>
                    </a:cubicBezTo>
                    <a:cubicBezTo>
                      <a:pt x="802" y="325"/>
                      <a:pt x="802" y="292"/>
                      <a:pt x="835" y="225"/>
                    </a:cubicBezTo>
                    <a:cubicBezTo>
                      <a:pt x="735" y="158"/>
                      <a:pt x="635" y="92"/>
                      <a:pt x="501" y="25"/>
                    </a:cubicBezTo>
                    <a:cubicBezTo>
                      <a:pt x="451" y="8"/>
                      <a:pt x="393" y="0"/>
                      <a:pt x="335" y="0"/>
                    </a:cubicBezTo>
                    <a:close/>
                  </a:path>
                </a:pathLst>
              </a:custGeom>
              <a:solidFill>
                <a:srgbClr val="714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1"/>
              <p:cNvSpPr/>
              <p:nvPr/>
            </p:nvSpPr>
            <p:spPr>
              <a:xfrm flipH="1">
                <a:off x="7561926" y="969765"/>
                <a:ext cx="8197" cy="12652"/>
              </a:xfrm>
              <a:custGeom>
                <a:avLst/>
                <a:gdLst/>
                <a:ahLst/>
                <a:cxnLst/>
                <a:rect l="l" t="t" r="r" b="b"/>
                <a:pathLst>
                  <a:path w="368" h="568" extrusionOk="0">
                    <a:moveTo>
                      <a:pt x="167" y="0"/>
                    </a:moveTo>
                    <a:cubicBezTo>
                      <a:pt x="167" y="100"/>
                      <a:pt x="0" y="300"/>
                      <a:pt x="34" y="367"/>
                    </a:cubicBezTo>
                    <a:cubicBezTo>
                      <a:pt x="67" y="467"/>
                      <a:pt x="134" y="567"/>
                      <a:pt x="234" y="567"/>
                    </a:cubicBezTo>
                    <a:cubicBezTo>
                      <a:pt x="301" y="567"/>
                      <a:pt x="334" y="567"/>
                      <a:pt x="367" y="534"/>
                    </a:cubicBezTo>
                    <a:cubicBezTo>
                      <a:pt x="367" y="467"/>
                      <a:pt x="367" y="434"/>
                      <a:pt x="367" y="400"/>
                    </a:cubicBezTo>
                    <a:cubicBezTo>
                      <a:pt x="301" y="234"/>
                      <a:pt x="301" y="33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1"/>
              <p:cNvSpPr/>
              <p:nvPr/>
            </p:nvSpPr>
            <p:spPr>
              <a:xfrm flipH="1">
                <a:off x="7596118" y="928156"/>
                <a:ext cx="8932" cy="6816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06" extrusionOk="0">
                    <a:moveTo>
                      <a:pt x="34" y="0"/>
                    </a:moveTo>
                    <a:cubicBezTo>
                      <a:pt x="1" y="0"/>
                      <a:pt x="1" y="33"/>
                      <a:pt x="34" y="33"/>
                    </a:cubicBezTo>
                    <a:cubicBezTo>
                      <a:pt x="67" y="134"/>
                      <a:pt x="134" y="234"/>
                      <a:pt x="234" y="267"/>
                    </a:cubicBezTo>
                    <a:cubicBezTo>
                      <a:pt x="253" y="286"/>
                      <a:pt x="284" y="306"/>
                      <a:pt x="312" y="306"/>
                    </a:cubicBezTo>
                    <a:cubicBezTo>
                      <a:pt x="333" y="306"/>
                      <a:pt x="353" y="295"/>
                      <a:pt x="367" y="267"/>
                    </a:cubicBezTo>
                    <a:cubicBezTo>
                      <a:pt x="401" y="234"/>
                      <a:pt x="401" y="200"/>
                      <a:pt x="367" y="167"/>
                    </a:cubicBezTo>
                    <a:cubicBezTo>
                      <a:pt x="367" y="134"/>
                      <a:pt x="334" y="134"/>
                      <a:pt x="301" y="100"/>
                    </a:cubicBezTo>
                    <a:cubicBezTo>
                      <a:pt x="267" y="67"/>
                      <a:pt x="201" y="33"/>
                      <a:pt x="167" y="33"/>
                    </a:cubicBezTo>
                    <a:cubicBezTo>
                      <a:pt x="134" y="0"/>
                      <a:pt x="101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1"/>
              <p:cNvSpPr/>
              <p:nvPr/>
            </p:nvSpPr>
            <p:spPr>
              <a:xfrm flipH="1">
                <a:off x="7603536" y="915526"/>
                <a:ext cx="13410" cy="14122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34" extrusionOk="0">
                    <a:moveTo>
                      <a:pt x="334" y="0"/>
                    </a:moveTo>
                    <a:cubicBezTo>
                      <a:pt x="201" y="167"/>
                      <a:pt x="101" y="367"/>
                      <a:pt x="1" y="567"/>
                    </a:cubicBezTo>
                    <a:cubicBezTo>
                      <a:pt x="68" y="567"/>
                      <a:pt x="101" y="600"/>
                      <a:pt x="168" y="634"/>
                    </a:cubicBezTo>
                    <a:cubicBezTo>
                      <a:pt x="301" y="467"/>
                      <a:pt x="468" y="300"/>
                      <a:pt x="601" y="167"/>
                    </a:cubicBezTo>
                    <a:cubicBezTo>
                      <a:pt x="535" y="67"/>
                      <a:pt x="434" y="10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1"/>
              <p:cNvSpPr/>
              <p:nvPr/>
            </p:nvSpPr>
            <p:spPr>
              <a:xfrm flipH="1">
                <a:off x="7527756" y="1051492"/>
                <a:ext cx="141936" cy="69119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3103" extrusionOk="0">
                    <a:moveTo>
                      <a:pt x="5938" y="0"/>
                    </a:moveTo>
                    <a:cubicBezTo>
                      <a:pt x="3903" y="234"/>
                      <a:pt x="1935" y="734"/>
                      <a:pt x="67" y="1468"/>
                    </a:cubicBezTo>
                    <a:cubicBezTo>
                      <a:pt x="67" y="2002"/>
                      <a:pt x="34" y="2569"/>
                      <a:pt x="0" y="3103"/>
                    </a:cubicBezTo>
                    <a:lnTo>
                      <a:pt x="6372" y="701"/>
                    </a:lnTo>
                    <a:lnTo>
                      <a:pt x="59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1"/>
              <p:cNvSpPr/>
              <p:nvPr/>
            </p:nvSpPr>
            <p:spPr>
              <a:xfrm flipH="1">
                <a:off x="7316723" y="1055212"/>
                <a:ext cx="400527" cy="876053"/>
              </a:xfrm>
              <a:custGeom>
                <a:avLst/>
                <a:gdLst/>
                <a:ahLst/>
                <a:cxnLst/>
                <a:rect l="l" t="t" r="r" b="b"/>
                <a:pathLst>
                  <a:path w="17981" h="39329" extrusionOk="0">
                    <a:moveTo>
                      <a:pt x="8673" y="0"/>
                    </a:moveTo>
                    <a:cubicBezTo>
                      <a:pt x="6172" y="834"/>
                      <a:pt x="5638" y="1335"/>
                      <a:pt x="3136" y="2168"/>
                    </a:cubicBezTo>
                    <a:cubicBezTo>
                      <a:pt x="2669" y="2269"/>
                      <a:pt x="2236" y="2502"/>
                      <a:pt x="1835" y="2769"/>
                    </a:cubicBezTo>
                    <a:cubicBezTo>
                      <a:pt x="1235" y="3269"/>
                      <a:pt x="1001" y="4137"/>
                      <a:pt x="835" y="4904"/>
                    </a:cubicBezTo>
                    <a:cubicBezTo>
                      <a:pt x="1" y="9474"/>
                      <a:pt x="734" y="12276"/>
                      <a:pt x="1802" y="18447"/>
                    </a:cubicBezTo>
                    <a:cubicBezTo>
                      <a:pt x="3069" y="25152"/>
                      <a:pt x="3236" y="32190"/>
                      <a:pt x="1368" y="38761"/>
                    </a:cubicBezTo>
                    <a:cubicBezTo>
                      <a:pt x="1635" y="38723"/>
                      <a:pt x="1905" y="38704"/>
                      <a:pt x="2174" y="38704"/>
                    </a:cubicBezTo>
                    <a:cubicBezTo>
                      <a:pt x="2847" y="38704"/>
                      <a:pt x="3517" y="38823"/>
                      <a:pt x="4137" y="39062"/>
                    </a:cubicBezTo>
                    <a:cubicBezTo>
                      <a:pt x="6172" y="34892"/>
                      <a:pt x="6572" y="30655"/>
                      <a:pt x="7139" y="26553"/>
                    </a:cubicBezTo>
                    <a:lnTo>
                      <a:pt x="7139" y="26553"/>
                    </a:lnTo>
                    <a:cubicBezTo>
                      <a:pt x="7573" y="30822"/>
                      <a:pt x="7406" y="35125"/>
                      <a:pt x="6639" y="39328"/>
                    </a:cubicBezTo>
                    <a:cubicBezTo>
                      <a:pt x="10208" y="39095"/>
                      <a:pt x="12309" y="38961"/>
                      <a:pt x="15345" y="37093"/>
                    </a:cubicBezTo>
                    <a:cubicBezTo>
                      <a:pt x="16279" y="36593"/>
                      <a:pt x="17046" y="35826"/>
                      <a:pt x="17480" y="34859"/>
                    </a:cubicBezTo>
                    <a:cubicBezTo>
                      <a:pt x="17747" y="34091"/>
                      <a:pt x="17847" y="33257"/>
                      <a:pt x="17780" y="32423"/>
                    </a:cubicBezTo>
                    <a:cubicBezTo>
                      <a:pt x="17713" y="28387"/>
                      <a:pt x="17980" y="24184"/>
                      <a:pt x="16512" y="20415"/>
                    </a:cubicBezTo>
                    <a:cubicBezTo>
                      <a:pt x="15478" y="17746"/>
                      <a:pt x="13610" y="15311"/>
                      <a:pt x="12443" y="12709"/>
                    </a:cubicBezTo>
                    <a:cubicBezTo>
                      <a:pt x="12209" y="11975"/>
                      <a:pt x="12076" y="11242"/>
                      <a:pt x="12043" y="10508"/>
                    </a:cubicBezTo>
                    <a:cubicBezTo>
                      <a:pt x="11976" y="8740"/>
                      <a:pt x="12543" y="7406"/>
                      <a:pt x="11776" y="3903"/>
                    </a:cubicBezTo>
                    <a:cubicBezTo>
                      <a:pt x="11409" y="2168"/>
                      <a:pt x="9974" y="1201"/>
                      <a:pt x="8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1"/>
              <p:cNvSpPr/>
              <p:nvPr/>
            </p:nvSpPr>
            <p:spPr>
              <a:xfrm flipH="1">
                <a:off x="7093817" y="574919"/>
                <a:ext cx="190251" cy="323745"/>
              </a:xfrm>
              <a:custGeom>
                <a:avLst/>
                <a:gdLst/>
                <a:ahLst/>
                <a:cxnLst/>
                <a:rect l="l" t="t" r="r" b="b"/>
                <a:pathLst>
                  <a:path w="8541" h="14534" extrusionOk="0">
                    <a:moveTo>
                      <a:pt x="4746" y="737"/>
                    </a:moveTo>
                    <a:cubicBezTo>
                      <a:pt x="4810" y="737"/>
                      <a:pt x="4874" y="740"/>
                      <a:pt x="4938" y="747"/>
                    </a:cubicBezTo>
                    <a:cubicBezTo>
                      <a:pt x="6772" y="914"/>
                      <a:pt x="7940" y="3983"/>
                      <a:pt x="7540" y="7519"/>
                    </a:cubicBezTo>
                    <a:cubicBezTo>
                      <a:pt x="7153" y="10963"/>
                      <a:pt x="5462" y="13600"/>
                      <a:pt x="3725" y="13600"/>
                    </a:cubicBezTo>
                    <a:cubicBezTo>
                      <a:pt x="3662" y="13600"/>
                      <a:pt x="3600" y="13597"/>
                      <a:pt x="3537" y="13590"/>
                    </a:cubicBezTo>
                    <a:cubicBezTo>
                      <a:pt x="1702" y="13390"/>
                      <a:pt x="535" y="10354"/>
                      <a:pt x="935" y="6785"/>
                    </a:cubicBezTo>
                    <a:cubicBezTo>
                      <a:pt x="1289" y="3373"/>
                      <a:pt x="2979" y="737"/>
                      <a:pt x="4746" y="737"/>
                    </a:cubicBezTo>
                    <a:close/>
                    <a:moveTo>
                      <a:pt x="4846" y="1"/>
                    </a:moveTo>
                    <a:cubicBezTo>
                      <a:pt x="2824" y="1"/>
                      <a:pt x="885" y="2992"/>
                      <a:pt x="434" y="6852"/>
                    </a:cubicBezTo>
                    <a:cubicBezTo>
                      <a:pt x="1" y="10855"/>
                      <a:pt x="1368" y="14290"/>
                      <a:pt x="3470" y="14524"/>
                    </a:cubicBezTo>
                    <a:cubicBezTo>
                      <a:pt x="3536" y="14530"/>
                      <a:pt x="3601" y="14533"/>
                      <a:pt x="3667" y="14533"/>
                    </a:cubicBezTo>
                    <a:cubicBezTo>
                      <a:pt x="5699" y="14533"/>
                      <a:pt x="7653" y="11563"/>
                      <a:pt x="8073" y="7686"/>
                    </a:cubicBezTo>
                    <a:cubicBezTo>
                      <a:pt x="8540" y="3683"/>
                      <a:pt x="7173" y="247"/>
                      <a:pt x="5071" y="13"/>
                    </a:cubicBezTo>
                    <a:cubicBezTo>
                      <a:pt x="4996" y="5"/>
                      <a:pt x="4921" y="1"/>
                      <a:pt x="48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1"/>
              <p:cNvSpPr/>
              <p:nvPr/>
            </p:nvSpPr>
            <p:spPr>
              <a:xfrm flipH="1">
                <a:off x="7208243" y="885054"/>
                <a:ext cx="37177" cy="13748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6172" extrusionOk="0">
                    <a:moveTo>
                      <a:pt x="634" y="0"/>
                    </a:moveTo>
                    <a:lnTo>
                      <a:pt x="0" y="6071"/>
                    </a:lnTo>
                    <a:lnTo>
                      <a:pt x="1034" y="6172"/>
                    </a:lnTo>
                    <a:lnTo>
                      <a:pt x="1668" y="100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1"/>
              <p:cNvSpPr/>
              <p:nvPr/>
            </p:nvSpPr>
            <p:spPr>
              <a:xfrm flipH="1">
                <a:off x="7206773" y="943748"/>
                <a:ext cx="63172" cy="230368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0342" extrusionOk="0">
                    <a:moveTo>
                      <a:pt x="1068" y="1"/>
                    </a:moveTo>
                    <a:lnTo>
                      <a:pt x="1" y="10175"/>
                    </a:lnTo>
                    <a:lnTo>
                      <a:pt x="1769" y="10341"/>
                    </a:lnTo>
                    <a:lnTo>
                      <a:pt x="2836" y="167"/>
                    </a:lnTo>
                    <a:lnTo>
                      <a:pt x="1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1"/>
              <p:cNvSpPr/>
              <p:nvPr/>
            </p:nvSpPr>
            <p:spPr>
              <a:xfrm flipH="1">
                <a:off x="7103484" y="574919"/>
                <a:ext cx="190229" cy="32374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4534" extrusionOk="0">
                    <a:moveTo>
                      <a:pt x="4745" y="737"/>
                    </a:moveTo>
                    <a:cubicBezTo>
                      <a:pt x="4809" y="737"/>
                      <a:pt x="4873" y="740"/>
                      <a:pt x="4937" y="747"/>
                    </a:cubicBezTo>
                    <a:cubicBezTo>
                      <a:pt x="6738" y="914"/>
                      <a:pt x="7939" y="3983"/>
                      <a:pt x="7539" y="7519"/>
                    </a:cubicBezTo>
                    <a:cubicBezTo>
                      <a:pt x="7153" y="10963"/>
                      <a:pt x="5461" y="13600"/>
                      <a:pt x="3695" y="13600"/>
                    </a:cubicBezTo>
                    <a:cubicBezTo>
                      <a:pt x="3631" y="13600"/>
                      <a:pt x="3567" y="13597"/>
                      <a:pt x="3503" y="13590"/>
                    </a:cubicBezTo>
                    <a:cubicBezTo>
                      <a:pt x="1701" y="13390"/>
                      <a:pt x="534" y="10354"/>
                      <a:pt x="901" y="6785"/>
                    </a:cubicBezTo>
                    <a:cubicBezTo>
                      <a:pt x="1287" y="3373"/>
                      <a:pt x="2978" y="737"/>
                      <a:pt x="4745" y="737"/>
                    </a:cubicBezTo>
                    <a:close/>
                    <a:moveTo>
                      <a:pt x="4842" y="1"/>
                    </a:moveTo>
                    <a:cubicBezTo>
                      <a:pt x="2792" y="1"/>
                      <a:pt x="884" y="2992"/>
                      <a:pt x="434" y="6852"/>
                    </a:cubicBezTo>
                    <a:cubicBezTo>
                      <a:pt x="0" y="10855"/>
                      <a:pt x="1368" y="14290"/>
                      <a:pt x="3469" y="14524"/>
                    </a:cubicBezTo>
                    <a:cubicBezTo>
                      <a:pt x="3535" y="14530"/>
                      <a:pt x="3601" y="14533"/>
                      <a:pt x="3666" y="14533"/>
                    </a:cubicBezTo>
                    <a:cubicBezTo>
                      <a:pt x="5699" y="14533"/>
                      <a:pt x="7653" y="11563"/>
                      <a:pt x="8073" y="7686"/>
                    </a:cubicBezTo>
                    <a:cubicBezTo>
                      <a:pt x="8540" y="3683"/>
                      <a:pt x="7172" y="247"/>
                      <a:pt x="5070" y="13"/>
                    </a:cubicBezTo>
                    <a:cubicBezTo>
                      <a:pt x="4994" y="5"/>
                      <a:pt x="4918" y="1"/>
                      <a:pt x="4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1"/>
              <p:cNvSpPr/>
              <p:nvPr/>
            </p:nvSpPr>
            <p:spPr>
              <a:xfrm flipH="1">
                <a:off x="7185968" y="603453"/>
                <a:ext cx="64664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4604" extrusionOk="0">
                    <a:moveTo>
                      <a:pt x="2903" y="0"/>
                    </a:moveTo>
                    <a:lnTo>
                      <a:pt x="2903" y="0"/>
                    </a:lnTo>
                    <a:cubicBezTo>
                      <a:pt x="2169" y="100"/>
                      <a:pt x="1502" y="500"/>
                      <a:pt x="1102" y="1134"/>
                    </a:cubicBezTo>
                    <a:cubicBezTo>
                      <a:pt x="668" y="1768"/>
                      <a:pt x="334" y="2502"/>
                      <a:pt x="134" y="3236"/>
                    </a:cubicBezTo>
                    <a:cubicBezTo>
                      <a:pt x="68" y="3503"/>
                      <a:pt x="1" y="3736"/>
                      <a:pt x="1" y="4003"/>
                    </a:cubicBezTo>
                    <a:cubicBezTo>
                      <a:pt x="234" y="4236"/>
                      <a:pt x="501" y="4437"/>
                      <a:pt x="735" y="4603"/>
                    </a:cubicBezTo>
                    <a:cubicBezTo>
                      <a:pt x="868" y="4003"/>
                      <a:pt x="1168" y="3469"/>
                      <a:pt x="1602" y="3036"/>
                    </a:cubicBezTo>
                    <a:cubicBezTo>
                      <a:pt x="1869" y="2802"/>
                      <a:pt x="2169" y="2602"/>
                      <a:pt x="2503" y="2502"/>
                    </a:cubicBezTo>
                    <a:cubicBezTo>
                      <a:pt x="2636" y="1668"/>
                      <a:pt x="2770" y="834"/>
                      <a:pt x="2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1"/>
              <p:cNvSpPr/>
              <p:nvPr/>
            </p:nvSpPr>
            <p:spPr>
              <a:xfrm flipH="1">
                <a:off x="7200826" y="960833"/>
                <a:ext cx="67627" cy="115941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5205" extrusionOk="0">
                    <a:moveTo>
                      <a:pt x="398" y="3521"/>
                    </a:moveTo>
                    <a:cubicBezTo>
                      <a:pt x="389" y="3582"/>
                      <a:pt x="379" y="3643"/>
                      <a:pt x="367" y="3704"/>
                    </a:cubicBezTo>
                    <a:lnTo>
                      <a:pt x="398" y="3521"/>
                    </a:lnTo>
                    <a:close/>
                    <a:moveTo>
                      <a:pt x="934" y="1"/>
                    </a:moveTo>
                    <a:lnTo>
                      <a:pt x="934" y="1"/>
                    </a:lnTo>
                    <a:cubicBezTo>
                      <a:pt x="734" y="268"/>
                      <a:pt x="534" y="501"/>
                      <a:pt x="334" y="701"/>
                    </a:cubicBezTo>
                    <a:cubicBezTo>
                      <a:pt x="100" y="935"/>
                      <a:pt x="0" y="1235"/>
                      <a:pt x="0" y="1535"/>
                    </a:cubicBezTo>
                    <a:cubicBezTo>
                      <a:pt x="67" y="1769"/>
                      <a:pt x="167" y="2002"/>
                      <a:pt x="267" y="2202"/>
                    </a:cubicBezTo>
                    <a:cubicBezTo>
                      <a:pt x="396" y="2563"/>
                      <a:pt x="445" y="2963"/>
                      <a:pt x="415" y="3357"/>
                    </a:cubicBezTo>
                    <a:lnTo>
                      <a:pt x="415" y="3357"/>
                    </a:lnTo>
                    <a:lnTo>
                      <a:pt x="34" y="4437"/>
                    </a:lnTo>
                    <a:cubicBezTo>
                      <a:pt x="0" y="4504"/>
                      <a:pt x="0" y="4537"/>
                      <a:pt x="34" y="4604"/>
                    </a:cubicBezTo>
                    <a:cubicBezTo>
                      <a:pt x="67" y="4671"/>
                      <a:pt x="134" y="4704"/>
                      <a:pt x="200" y="4704"/>
                    </a:cubicBezTo>
                    <a:lnTo>
                      <a:pt x="1768" y="5205"/>
                    </a:lnTo>
                    <a:cubicBezTo>
                      <a:pt x="1902" y="4537"/>
                      <a:pt x="1935" y="3837"/>
                      <a:pt x="1902" y="3170"/>
                    </a:cubicBezTo>
                    <a:lnTo>
                      <a:pt x="2569" y="2636"/>
                    </a:lnTo>
                    <a:cubicBezTo>
                      <a:pt x="2636" y="2569"/>
                      <a:pt x="2669" y="2536"/>
                      <a:pt x="2702" y="2469"/>
                    </a:cubicBezTo>
                    <a:cubicBezTo>
                      <a:pt x="2736" y="2369"/>
                      <a:pt x="2769" y="2269"/>
                      <a:pt x="2769" y="2169"/>
                    </a:cubicBezTo>
                    <a:cubicBezTo>
                      <a:pt x="2736" y="2102"/>
                      <a:pt x="2736" y="2036"/>
                      <a:pt x="2769" y="1969"/>
                    </a:cubicBezTo>
                    <a:cubicBezTo>
                      <a:pt x="2769" y="1902"/>
                      <a:pt x="2836" y="1802"/>
                      <a:pt x="2902" y="1769"/>
                    </a:cubicBezTo>
                    <a:cubicBezTo>
                      <a:pt x="2902" y="1435"/>
                      <a:pt x="2702" y="1502"/>
                      <a:pt x="2736" y="1335"/>
                    </a:cubicBezTo>
                    <a:cubicBezTo>
                      <a:pt x="2769" y="1268"/>
                      <a:pt x="2802" y="1168"/>
                      <a:pt x="2836" y="1102"/>
                    </a:cubicBezTo>
                    <a:cubicBezTo>
                      <a:pt x="2869" y="1002"/>
                      <a:pt x="2802" y="901"/>
                      <a:pt x="2702" y="901"/>
                    </a:cubicBezTo>
                    <a:cubicBezTo>
                      <a:pt x="2902" y="768"/>
                      <a:pt x="3036" y="334"/>
                      <a:pt x="2702" y="168"/>
                    </a:cubicBezTo>
                    <a:cubicBezTo>
                      <a:pt x="2669" y="568"/>
                      <a:pt x="2135" y="768"/>
                      <a:pt x="1601" y="968"/>
                    </a:cubicBezTo>
                    <a:cubicBezTo>
                      <a:pt x="1468" y="1035"/>
                      <a:pt x="1335" y="1068"/>
                      <a:pt x="1201" y="1102"/>
                    </a:cubicBezTo>
                    <a:cubicBezTo>
                      <a:pt x="1068" y="1102"/>
                      <a:pt x="934" y="1035"/>
                      <a:pt x="868" y="901"/>
                    </a:cubicBezTo>
                    <a:cubicBezTo>
                      <a:pt x="868" y="601"/>
                      <a:pt x="901" y="301"/>
                      <a:pt x="934" y="1"/>
                    </a:cubicBezTo>
                    <a:close/>
                  </a:path>
                </a:pathLst>
              </a:custGeom>
              <a:solidFill>
                <a:srgbClr val="856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1"/>
              <p:cNvSpPr/>
              <p:nvPr/>
            </p:nvSpPr>
            <p:spPr>
              <a:xfrm flipH="1">
                <a:off x="7215683" y="1038083"/>
                <a:ext cx="355932" cy="248166"/>
              </a:xfrm>
              <a:custGeom>
                <a:avLst/>
                <a:gdLst/>
                <a:ahLst/>
                <a:cxnLst/>
                <a:rect l="l" t="t" r="r" b="b"/>
                <a:pathLst>
                  <a:path w="15979" h="11141" extrusionOk="0">
                    <a:moveTo>
                      <a:pt x="13544" y="1"/>
                    </a:moveTo>
                    <a:cubicBezTo>
                      <a:pt x="13522" y="1"/>
                      <a:pt x="13499" y="1"/>
                      <a:pt x="13477" y="2"/>
                    </a:cubicBezTo>
                    <a:cubicBezTo>
                      <a:pt x="12476" y="2871"/>
                      <a:pt x="11342" y="3571"/>
                      <a:pt x="9708" y="6106"/>
                    </a:cubicBezTo>
                    <a:cubicBezTo>
                      <a:pt x="7573" y="4939"/>
                      <a:pt x="5805" y="3671"/>
                      <a:pt x="3770" y="2304"/>
                    </a:cubicBezTo>
                    <a:cubicBezTo>
                      <a:pt x="3336" y="1970"/>
                      <a:pt x="2836" y="1737"/>
                      <a:pt x="2302" y="1637"/>
                    </a:cubicBezTo>
                    <a:cubicBezTo>
                      <a:pt x="2254" y="1633"/>
                      <a:pt x="2206" y="1631"/>
                      <a:pt x="2158" y="1631"/>
                    </a:cubicBezTo>
                    <a:cubicBezTo>
                      <a:pt x="1314" y="1631"/>
                      <a:pt x="552" y="2181"/>
                      <a:pt x="267" y="2971"/>
                    </a:cubicBezTo>
                    <a:cubicBezTo>
                      <a:pt x="1" y="3805"/>
                      <a:pt x="67" y="4705"/>
                      <a:pt x="534" y="5473"/>
                    </a:cubicBezTo>
                    <a:cubicBezTo>
                      <a:pt x="968" y="6206"/>
                      <a:pt x="1568" y="6874"/>
                      <a:pt x="2269" y="7374"/>
                    </a:cubicBezTo>
                    <a:cubicBezTo>
                      <a:pt x="4137" y="8808"/>
                      <a:pt x="6338" y="9709"/>
                      <a:pt x="8507" y="10610"/>
                    </a:cubicBezTo>
                    <a:cubicBezTo>
                      <a:pt x="9134" y="10875"/>
                      <a:pt x="9797" y="11141"/>
                      <a:pt x="10457" y="11141"/>
                    </a:cubicBezTo>
                    <a:cubicBezTo>
                      <a:pt x="10708" y="11141"/>
                      <a:pt x="10960" y="11102"/>
                      <a:pt x="11209" y="11010"/>
                    </a:cubicBezTo>
                    <a:cubicBezTo>
                      <a:pt x="11742" y="10810"/>
                      <a:pt x="11909" y="10443"/>
                      <a:pt x="12276" y="10009"/>
                    </a:cubicBezTo>
                    <a:cubicBezTo>
                      <a:pt x="14644" y="7040"/>
                      <a:pt x="14978" y="5072"/>
                      <a:pt x="15979" y="1103"/>
                    </a:cubicBezTo>
                    <a:cubicBezTo>
                      <a:pt x="15228" y="744"/>
                      <a:pt x="14573" y="1"/>
                      <a:pt x="135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4" name="Google Shape;824;p41"/>
            <p:cNvGrpSpPr/>
            <p:nvPr/>
          </p:nvGrpSpPr>
          <p:grpSpPr>
            <a:xfrm>
              <a:off x="397013" y="3289995"/>
              <a:ext cx="781200" cy="1853322"/>
              <a:chOff x="397013" y="3289995"/>
              <a:chExt cx="781200" cy="1853322"/>
            </a:xfrm>
          </p:grpSpPr>
          <p:sp>
            <p:nvSpPr>
              <p:cNvPr id="825" name="Google Shape;825;p41"/>
              <p:cNvSpPr/>
              <p:nvPr/>
            </p:nvSpPr>
            <p:spPr>
              <a:xfrm>
                <a:off x="397013" y="3289995"/>
                <a:ext cx="781200" cy="49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6" name="Google Shape;826;p41"/>
              <p:cNvGrpSpPr/>
              <p:nvPr/>
            </p:nvGrpSpPr>
            <p:grpSpPr>
              <a:xfrm>
                <a:off x="491975" y="3329815"/>
                <a:ext cx="591275" cy="1813502"/>
                <a:chOff x="493275" y="3334796"/>
                <a:chExt cx="591275" cy="472500"/>
              </a:xfrm>
            </p:grpSpPr>
            <p:sp>
              <p:nvSpPr>
                <p:cNvPr id="827" name="Google Shape;827;p41"/>
                <p:cNvSpPr/>
                <p:nvPr/>
              </p:nvSpPr>
              <p:spPr>
                <a:xfrm>
                  <a:off x="493275" y="3334796"/>
                  <a:ext cx="21900" cy="4725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1"/>
                <p:cNvSpPr/>
                <p:nvPr/>
              </p:nvSpPr>
              <p:spPr>
                <a:xfrm>
                  <a:off x="1062650" y="3334796"/>
                  <a:ext cx="21900" cy="4725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29" name="Google Shape;829;p41"/>
          <p:cNvGrpSpPr/>
          <p:nvPr/>
        </p:nvGrpSpPr>
        <p:grpSpPr>
          <a:xfrm>
            <a:off x="2425850" y="1222191"/>
            <a:ext cx="375319" cy="352148"/>
            <a:chOff x="-26583625" y="3917025"/>
            <a:chExt cx="315050" cy="295600"/>
          </a:xfrm>
        </p:grpSpPr>
        <p:sp>
          <p:nvSpPr>
            <p:cNvPr id="830" name="Google Shape;830;p41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41"/>
          <p:cNvGrpSpPr/>
          <p:nvPr/>
        </p:nvGrpSpPr>
        <p:grpSpPr>
          <a:xfrm>
            <a:off x="6133910" y="1258031"/>
            <a:ext cx="352803" cy="352803"/>
            <a:chOff x="-23245675" y="3148525"/>
            <a:chExt cx="296150" cy="296150"/>
          </a:xfrm>
        </p:grpSpPr>
        <p:sp>
          <p:nvSpPr>
            <p:cNvPr id="835" name="Google Shape;835;p41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1"/>
          <p:cNvGrpSpPr/>
          <p:nvPr/>
        </p:nvGrpSpPr>
        <p:grpSpPr>
          <a:xfrm>
            <a:off x="7698741" y="539498"/>
            <a:ext cx="1050488" cy="4604012"/>
            <a:chOff x="7698741" y="539498"/>
            <a:chExt cx="1050488" cy="4604012"/>
          </a:xfrm>
        </p:grpSpPr>
        <p:grpSp>
          <p:nvGrpSpPr>
            <p:cNvPr id="839" name="Google Shape;839;p41"/>
            <p:cNvGrpSpPr/>
            <p:nvPr/>
          </p:nvGrpSpPr>
          <p:grpSpPr>
            <a:xfrm>
              <a:off x="8095530" y="2215871"/>
              <a:ext cx="652174" cy="2927638"/>
              <a:chOff x="1626750" y="3427975"/>
              <a:chExt cx="395425" cy="1775079"/>
            </a:xfrm>
          </p:grpSpPr>
          <p:sp>
            <p:nvSpPr>
              <p:cNvPr id="840" name="Google Shape;840;p41"/>
              <p:cNvSpPr/>
              <p:nvPr/>
            </p:nvSpPr>
            <p:spPr>
              <a:xfrm>
                <a:off x="1985853" y="3443164"/>
                <a:ext cx="11900" cy="175989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8972" extrusionOk="0">
                    <a:moveTo>
                      <a:pt x="0" y="0"/>
                    </a:moveTo>
                    <a:lnTo>
                      <a:pt x="0" y="18971"/>
                    </a:lnTo>
                    <a:lnTo>
                      <a:pt x="475" y="1897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1"/>
              <p:cNvSpPr/>
              <p:nvPr/>
            </p:nvSpPr>
            <p:spPr>
              <a:xfrm>
                <a:off x="1789119" y="3443164"/>
                <a:ext cx="11925" cy="175989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8972" extrusionOk="0">
                    <a:moveTo>
                      <a:pt x="1" y="0"/>
                    </a:moveTo>
                    <a:lnTo>
                      <a:pt x="1" y="18971"/>
                    </a:lnTo>
                    <a:lnTo>
                      <a:pt x="476" y="18971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1"/>
              <p:cNvSpPr/>
              <p:nvPr/>
            </p:nvSpPr>
            <p:spPr>
              <a:xfrm>
                <a:off x="1626750" y="3427975"/>
                <a:ext cx="3954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1215" extrusionOk="0">
                    <a:moveTo>
                      <a:pt x="1" y="0"/>
                    </a:moveTo>
                    <a:lnTo>
                      <a:pt x="1" y="1215"/>
                    </a:lnTo>
                    <a:lnTo>
                      <a:pt x="15816" y="1215"/>
                    </a:lnTo>
                    <a:lnTo>
                      <a:pt x="158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1"/>
              <p:cNvSpPr/>
              <p:nvPr/>
            </p:nvSpPr>
            <p:spPr>
              <a:xfrm>
                <a:off x="1793100" y="3479125"/>
                <a:ext cx="201025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3328" extrusionOk="0">
                    <a:moveTo>
                      <a:pt x="159" y="0"/>
                    </a:moveTo>
                    <a:lnTo>
                      <a:pt x="0" y="476"/>
                    </a:lnTo>
                    <a:lnTo>
                      <a:pt x="7868" y="3327"/>
                    </a:lnTo>
                    <a:lnTo>
                      <a:pt x="8040" y="2865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1"/>
              <p:cNvSpPr/>
              <p:nvPr/>
            </p:nvSpPr>
            <p:spPr>
              <a:xfrm>
                <a:off x="1793100" y="3575825"/>
                <a:ext cx="201025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3315" extrusionOk="0">
                    <a:moveTo>
                      <a:pt x="159" y="0"/>
                    </a:moveTo>
                    <a:lnTo>
                      <a:pt x="0" y="462"/>
                    </a:lnTo>
                    <a:lnTo>
                      <a:pt x="7868" y="3314"/>
                    </a:lnTo>
                    <a:lnTo>
                      <a:pt x="8040" y="285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1"/>
              <p:cNvSpPr/>
              <p:nvPr/>
            </p:nvSpPr>
            <p:spPr>
              <a:xfrm>
                <a:off x="1793100" y="3672200"/>
                <a:ext cx="201025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3328" extrusionOk="0">
                    <a:moveTo>
                      <a:pt x="159" y="0"/>
                    </a:moveTo>
                    <a:lnTo>
                      <a:pt x="0" y="462"/>
                    </a:lnTo>
                    <a:lnTo>
                      <a:pt x="7868" y="3327"/>
                    </a:lnTo>
                    <a:lnTo>
                      <a:pt x="8040" y="285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1"/>
              <p:cNvSpPr/>
              <p:nvPr/>
            </p:nvSpPr>
            <p:spPr>
              <a:xfrm>
                <a:off x="1792775" y="3479775"/>
                <a:ext cx="201000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315" extrusionOk="0">
                    <a:moveTo>
                      <a:pt x="7868" y="1"/>
                    </a:moveTo>
                    <a:lnTo>
                      <a:pt x="0" y="2852"/>
                    </a:lnTo>
                    <a:lnTo>
                      <a:pt x="172" y="3314"/>
                    </a:lnTo>
                    <a:lnTo>
                      <a:pt x="8040" y="463"/>
                    </a:lnTo>
                    <a:lnTo>
                      <a:pt x="7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1"/>
              <p:cNvSpPr/>
              <p:nvPr/>
            </p:nvSpPr>
            <p:spPr>
              <a:xfrm>
                <a:off x="1792775" y="3576150"/>
                <a:ext cx="20100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328" extrusionOk="0">
                    <a:moveTo>
                      <a:pt x="7868" y="1"/>
                    </a:moveTo>
                    <a:lnTo>
                      <a:pt x="0" y="2865"/>
                    </a:lnTo>
                    <a:lnTo>
                      <a:pt x="172" y="3327"/>
                    </a:lnTo>
                    <a:lnTo>
                      <a:pt x="8040" y="463"/>
                    </a:lnTo>
                    <a:lnTo>
                      <a:pt x="7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1"/>
              <p:cNvSpPr/>
              <p:nvPr/>
            </p:nvSpPr>
            <p:spPr>
              <a:xfrm>
                <a:off x="1792775" y="3672850"/>
                <a:ext cx="201000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315" extrusionOk="0">
                    <a:moveTo>
                      <a:pt x="7868" y="1"/>
                    </a:moveTo>
                    <a:lnTo>
                      <a:pt x="0" y="2852"/>
                    </a:lnTo>
                    <a:lnTo>
                      <a:pt x="172" y="3314"/>
                    </a:lnTo>
                    <a:lnTo>
                      <a:pt x="8040" y="463"/>
                    </a:lnTo>
                    <a:lnTo>
                      <a:pt x="7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" name="Google Shape;849;p41"/>
            <p:cNvGrpSpPr/>
            <p:nvPr/>
          </p:nvGrpSpPr>
          <p:grpSpPr>
            <a:xfrm>
              <a:off x="7698741" y="539498"/>
              <a:ext cx="1050488" cy="1683851"/>
              <a:chOff x="7698741" y="539498"/>
              <a:chExt cx="1050488" cy="1683851"/>
            </a:xfrm>
          </p:grpSpPr>
          <p:grpSp>
            <p:nvGrpSpPr>
              <p:cNvPr id="850" name="Google Shape;850;p41"/>
              <p:cNvGrpSpPr/>
              <p:nvPr/>
            </p:nvGrpSpPr>
            <p:grpSpPr>
              <a:xfrm>
                <a:off x="7698741" y="539511"/>
                <a:ext cx="375330" cy="701144"/>
                <a:chOff x="7698741" y="539511"/>
                <a:chExt cx="375330" cy="701144"/>
              </a:xfrm>
            </p:grpSpPr>
            <p:sp>
              <p:nvSpPr>
                <p:cNvPr id="851" name="Google Shape;851;p41"/>
                <p:cNvSpPr/>
                <p:nvPr/>
              </p:nvSpPr>
              <p:spPr>
                <a:xfrm>
                  <a:off x="7698741" y="539511"/>
                  <a:ext cx="375330" cy="70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4" h="39181" extrusionOk="0">
                      <a:moveTo>
                        <a:pt x="0" y="1"/>
                      </a:moveTo>
                      <a:lnTo>
                        <a:pt x="0" y="39181"/>
                      </a:lnTo>
                      <a:lnTo>
                        <a:pt x="20973" y="39181"/>
                      </a:lnTo>
                      <a:lnTo>
                        <a:pt x="209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41"/>
                <p:cNvSpPr/>
                <p:nvPr/>
              </p:nvSpPr>
              <p:spPr>
                <a:xfrm>
                  <a:off x="7784682" y="683655"/>
                  <a:ext cx="203448" cy="26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9" h="1460" extrusionOk="0">
                      <a:moveTo>
                        <a:pt x="0" y="1"/>
                      </a:moveTo>
                      <a:lnTo>
                        <a:pt x="0" y="1460"/>
                      </a:lnTo>
                      <a:lnTo>
                        <a:pt x="11368" y="1460"/>
                      </a:lnTo>
                      <a:lnTo>
                        <a:pt x="113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41"/>
                <p:cNvSpPr/>
                <p:nvPr/>
              </p:nvSpPr>
              <p:spPr>
                <a:xfrm>
                  <a:off x="7784136" y="731524"/>
                  <a:ext cx="204540" cy="5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305" extrusionOk="0">
                      <a:moveTo>
                        <a:pt x="1" y="1"/>
                      </a:moveTo>
                      <a:lnTo>
                        <a:pt x="1" y="305"/>
                      </a:lnTo>
                      <a:lnTo>
                        <a:pt x="11429" y="305"/>
                      </a:lnTo>
                      <a:lnTo>
                        <a:pt x="1142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41"/>
                <p:cNvSpPr/>
                <p:nvPr/>
              </p:nvSpPr>
              <p:spPr>
                <a:xfrm>
                  <a:off x="7784136" y="761981"/>
                  <a:ext cx="204540" cy="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275" extrusionOk="0">
                      <a:moveTo>
                        <a:pt x="1" y="1"/>
                      </a:moveTo>
                      <a:lnTo>
                        <a:pt x="1" y="274"/>
                      </a:lnTo>
                      <a:lnTo>
                        <a:pt x="11429" y="274"/>
                      </a:lnTo>
                      <a:lnTo>
                        <a:pt x="1142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41"/>
                <p:cNvSpPr/>
                <p:nvPr/>
              </p:nvSpPr>
              <p:spPr>
                <a:xfrm>
                  <a:off x="7784682" y="817474"/>
                  <a:ext cx="203448" cy="26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9" h="1460" extrusionOk="0">
                      <a:moveTo>
                        <a:pt x="0" y="0"/>
                      </a:moveTo>
                      <a:lnTo>
                        <a:pt x="0" y="1459"/>
                      </a:lnTo>
                      <a:lnTo>
                        <a:pt x="11368" y="1459"/>
                      </a:lnTo>
                      <a:lnTo>
                        <a:pt x="1136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41"/>
                <p:cNvSpPr/>
                <p:nvPr/>
              </p:nvSpPr>
              <p:spPr>
                <a:xfrm>
                  <a:off x="7784136" y="865880"/>
                  <a:ext cx="204540" cy="4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274" extrusionOk="0">
                      <a:moveTo>
                        <a:pt x="1" y="0"/>
                      </a:moveTo>
                      <a:lnTo>
                        <a:pt x="1" y="274"/>
                      </a:lnTo>
                      <a:lnTo>
                        <a:pt x="11429" y="274"/>
                      </a:lnTo>
                      <a:lnTo>
                        <a:pt x="1142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41"/>
                <p:cNvSpPr/>
                <p:nvPr/>
              </p:nvSpPr>
              <p:spPr>
                <a:xfrm>
                  <a:off x="7784136" y="895800"/>
                  <a:ext cx="204540" cy="4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274" extrusionOk="0">
                      <a:moveTo>
                        <a:pt x="1" y="0"/>
                      </a:moveTo>
                      <a:lnTo>
                        <a:pt x="1" y="274"/>
                      </a:lnTo>
                      <a:lnTo>
                        <a:pt x="11429" y="274"/>
                      </a:lnTo>
                      <a:lnTo>
                        <a:pt x="1142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41"/>
                <p:cNvSpPr/>
                <p:nvPr/>
              </p:nvSpPr>
              <p:spPr>
                <a:xfrm>
                  <a:off x="7784682" y="951812"/>
                  <a:ext cx="203448" cy="26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9" h="1460" extrusionOk="0">
                      <a:moveTo>
                        <a:pt x="0" y="1"/>
                      </a:moveTo>
                      <a:lnTo>
                        <a:pt x="0" y="1460"/>
                      </a:lnTo>
                      <a:lnTo>
                        <a:pt x="11368" y="1460"/>
                      </a:lnTo>
                      <a:lnTo>
                        <a:pt x="113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41"/>
                <p:cNvSpPr/>
                <p:nvPr/>
              </p:nvSpPr>
              <p:spPr>
                <a:xfrm>
                  <a:off x="7784136" y="999681"/>
                  <a:ext cx="204540" cy="5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305" extrusionOk="0">
                      <a:moveTo>
                        <a:pt x="1" y="1"/>
                      </a:moveTo>
                      <a:lnTo>
                        <a:pt x="1" y="305"/>
                      </a:lnTo>
                      <a:lnTo>
                        <a:pt x="11429" y="305"/>
                      </a:lnTo>
                      <a:lnTo>
                        <a:pt x="1142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41"/>
                <p:cNvSpPr/>
                <p:nvPr/>
              </p:nvSpPr>
              <p:spPr>
                <a:xfrm>
                  <a:off x="7784136" y="1029601"/>
                  <a:ext cx="204540" cy="5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305" extrusionOk="0">
                      <a:moveTo>
                        <a:pt x="1" y="0"/>
                      </a:moveTo>
                      <a:lnTo>
                        <a:pt x="1" y="304"/>
                      </a:lnTo>
                      <a:lnTo>
                        <a:pt x="11429" y="304"/>
                      </a:lnTo>
                      <a:lnTo>
                        <a:pt x="1142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41"/>
                <p:cNvSpPr/>
                <p:nvPr/>
              </p:nvSpPr>
              <p:spPr>
                <a:xfrm>
                  <a:off x="7784682" y="1085630"/>
                  <a:ext cx="203448" cy="26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9" h="1460" extrusionOk="0">
                      <a:moveTo>
                        <a:pt x="0" y="0"/>
                      </a:moveTo>
                      <a:lnTo>
                        <a:pt x="0" y="1459"/>
                      </a:lnTo>
                      <a:lnTo>
                        <a:pt x="11368" y="1459"/>
                      </a:lnTo>
                      <a:lnTo>
                        <a:pt x="1136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41"/>
                <p:cNvSpPr/>
                <p:nvPr/>
              </p:nvSpPr>
              <p:spPr>
                <a:xfrm>
                  <a:off x="7784136" y="1134036"/>
                  <a:ext cx="204540" cy="4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274" extrusionOk="0">
                      <a:moveTo>
                        <a:pt x="1" y="0"/>
                      </a:moveTo>
                      <a:lnTo>
                        <a:pt x="1" y="274"/>
                      </a:lnTo>
                      <a:lnTo>
                        <a:pt x="11429" y="274"/>
                      </a:lnTo>
                      <a:lnTo>
                        <a:pt x="1142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41"/>
                <p:cNvSpPr/>
                <p:nvPr/>
              </p:nvSpPr>
              <p:spPr>
                <a:xfrm>
                  <a:off x="7784136" y="1163957"/>
                  <a:ext cx="204540" cy="4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274" extrusionOk="0">
                      <a:moveTo>
                        <a:pt x="1" y="0"/>
                      </a:moveTo>
                      <a:lnTo>
                        <a:pt x="1" y="274"/>
                      </a:lnTo>
                      <a:lnTo>
                        <a:pt x="11429" y="274"/>
                      </a:lnTo>
                      <a:lnTo>
                        <a:pt x="1142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41"/>
                <p:cNvSpPr/>
                <p:nvPr/>
              </p:nvSpPr>
              <p:spPr>
                <a:xfrm>
                  <a:off x="7747425" y="575426"/>
                  <a:ext cx="277963" cy="5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3223" extrusionOk="0">
                      <a:moveTo>
                        <a:pt x="0" y="0"/>
                      </a:moveTo>
                      <a:lnTo>
                        <a:pt x="0" y="3222"/>
                      </a:lnTo>
                      <a:lnTo>
                        <a:pt x="15533" y="3222"/>
                      </a:lnTo>
                      <a:lnTo>
                        <a:pt x="15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5" name="Google Shape;865;p41"/>
              <p:cNvGrpSpPr/>
              <p:nvPr/>
            </p:nvGrpSpPr>
            <p:grpSpPr>
              <a:xfrm>
                <a:off x="7941953" y="539498"/>
                <a:ext cx="807277" cy="1683851"/>
                <a:chOff x="2843625" y="2885575"/>
                <a:chExt cx="527425" cy="1100125"/>
              </a:xfrm>
            </p:grpSpPr>
            <p:sp>
              <p:nvSpPr>
                <p:cNvPr id="866" name="Google Shape;866;p41"/>
                <p:cNvSpPr/>
                <p:nvPr/>
              </p:nvSpPr>
              <p:spPr>
                <a:xfrm>
                  <a:off x="3038675" y="3899600"/>
                  <a:ext cx="50525" cy="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" h="2443" extrusionOk="0">
                      <a:moveTo>
                        <a:pt x="0" y="0"/>
                      </a:moveTo>
                      <a:cubicBezTo>
                        <a:pt x="93" y="581"/>
                        <a:pt x="198" y="1122"/>
                        <a:pt x="304" y="1637"/>
                      </a:cubicBezTo>
                      <a:lnTo>
                        <a:pt x="1954" y="2443"/>
                      </a:lnTo>
                      <a:lnTo>
                        <a:pt x="2020" y="0"/>
                      </a:lnTo>
                      <a:close/>
                    </a:path>
                  </a:pathLst>
                </a:custGeom>
                <a:solidFill>
                  <a:srgbClr val="E5AA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1"/>
                <p:cNvSpPr/>
                <p:nvPr/>
              </p:nvSpPr>
              <p:spPr>
                <a:xfrm>
                  <a:off x="2990475" y="3933250"/>
                  <a:ext cx="102350" cy="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4" h="1982" extrusionOk="0">
                      <a:moveTo>
                        <a:pt x="2487" y="1"/>
                      </a:moveTo>
                      <a:cubicBezTo>
                        <a:pt x="2264" y="1"/>
                        <a:pt x="2123" y="192"/>
                        <a:pt x="2113" y="384"/>
                      </a:cubicBezTo>
                      <a:cubicBezTo>
                        <a:pt x="2113" y="489"/>
                        <a:pt x="2073" y="595"/>
                        <a:pt x="2007" y="674"/>
                      </a:cubicBezTo>
                      <a:cubicBezTo>
                        <a:pt x="1902" y="780"/>
                        <a:pt x="1770" y="859"/>
                        <a:pt x="1638" y="925"/>
                      </a:cubicBezTo>
                      <a:cubicBezTo>
                        <a:pt x="1440" y="1004"/>
                        <a:pt x="1215" y="1057"/>
                        <a:pt x="1017" y="1123"/>
                      </a:cubicBezTo>
                      <a:cubicBezTo>
                        <a:pt x="753" y="1229"/>
                        <a:pt x="502" y="1361"/>
                        <a:pt x="265" y="1506"/>
                      </a:cubicBezTo>
                      <a:cubicBezTo>
                        <a:pt x="120" y="1585"/>
                        <a:pt x="27" y="1730"/>
                        <a:pt x="14" y="1889"/>
                      </a:cubicBezTo>
                      <a:cubicBezTo>
                        <a:pt x="1" y="1941"/>
                        <a:pt x="40" y="1981"/>
                        <a:pt x="93" y="1981"/>
                      </a:cubicBezTo>
                      <a:lnTo>
                        <a:pt x="3975" y="1981"/>
                      </a:lnTo>
                      <a:cubicBezTo>
                        <a:pt x="4014" y="1981"/>
                        <a:pt x="4041" y="1955"/>
                        <a:pt x="4054" y="1928"/>
                      </a:cubicBezTo>
                      <a:cubicBezTo>
                        <a:pt x="4093" y="1809"/>
                        <a:pt x="4093" y="1691"/>
                        <a:pt x="4080" y="1572"/>
                      </a:cubicBezTo>
                      <a:cubicBezTo>
                        <a:pt x="4027" y="1427"/>
                        <a:pt x="3988" y="1295"/>
                        <a:pt x="3961" y="1149"/>
                      </a:cubicBezTo>
                      <a:cubicBezTo>
                        <a:pt x="3948" y="1057"/>
                        <a:pt x="3961" y="951"/>
                        <a:pt x="3948" y="859"/>
                      </a:cubicBezTo>
                      <a:cubicBezTo>
                        <a:pt x="3935" y="753"/>
                        <a:pt x="3869" y="674"/>
                        <a:pt x="3776" y="635"/>
                      </a:cubicBezTo>
                      <a:cubicBezTo>
                        <a:pt x="3757" y="628"/>
                        <a:pt x="3734" y="625"/>
                        <a:pt x="3710" y="625"/>
                      </a:cubicBezTo>
                      <a:cubicBezTo>
                        <a:pt x="3687" y="625"/>
                        <a:pt x="3664" y="628"/>
                        <a:pt x="3644" y="635"/>
                      </a:cubicBezTo>
                      <a:lnTo>
                        <a:pt x="3182" y="674"/>
                      </a:lnTo>
                      <a:cubicBezTo>
                        <a:pt x="2984" y="555"/>
                        <a:pt x="2971" y="291"/>
                        <a:pt x="2813" y="120"/>
                      </a:cubicBezTo>
                      <a:cubicBezTo>
                        <a:pt x="2800" y="120"/>
                        <a:pt x="2786" y="106"/>
                        <a:pt x="2773" y="93"/>
                      </a:cubicBezTo>
                      <a:cubicBezTo>
                        <a:pt x="2668" y="28"/>
                        <a:pt x="2572" y="1"/>
                        <a:pt x="24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1"/>
                <p:cNvSpPr/>
                <p:nvPr/>
              </p:nvSpPr>
              <p:spPr>
                <a:xfrm>
                  <a:off x="3283550" y="3864950"/>
                  <a:ext cx="72975" cy="5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2271" extrusionOk="0">
                      <a:moveTo>
                        <a:pt x="1744" y="0"/>
                      </a:moveTo>
                      <a:lnTo>
                        <a:pt x="1" y="1017"/>
                      </a:lnTo>
                      <a:cubicBezTo>
                        <a:pt x="371" y="1465"/>
                        <a:pt x="740" y="1888"/>
                        <a:pt x="1097" y="2271"/>
                      </a:cubicBezTo>
                      <a:lnTo>
                        <a:pt x="2918" y="2139"/>
                      </a:lnTo>
                      <a:lnTo>
                        <a:pt x="1744" y="0"/>
                      </a:lnTo>
                      <a:close/>
                    </a:path>
                  </a:pathLst>
                </a:custGeom>
                <a:solidFill>
                  <a:srgbClr val="E5AA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1"/>
                <p:cNvSpPr/>
                <p:nvPr/>
              </p:nvSpPr>
              <p:spPr>
                <a:xfrm>
                  <a:off x="3281575" y="3909425"/>
                  <a:ext cx="89475" cy="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3051" extrusionOk="0">
                      <a:moveTo>
                        <a:pt x="2716" y="1"/>
                      </a:moveTo>
                      <a:cubicBezTo>
                        <a:pt x="2704" y="1"/>
                        <a:pt x="2692" y="2"/>
                        <a:pt x="2681" y="3"/>
                      </a:cubicBezTo>
                      <a:cubicBezTo>
                        <a:pt x="2641" y="17"/>
                        <a:pt x="2588" y="30"/>
                        <a:pt x="2562" y="69"/>
                      </a:cubicBezTo>
                      <a:cubicBezTo>
                        <a:pt x="2430" y="149"/>
                        <a:pt x="2311" y="254"/>
                        <a:pt x="2179" y="333"/>
                      </a:cubicBezTo>
                      <a:cubicBezTo>
                        <a:pt x="1955" y="333"/>
                        <a:pt x="1796" y="109"/>
                        <a:pt x="1585" y="43"/>
                      </a:cubicBezTo>
                      <a:lnTo>
                        <a:pt x="1545" y="43"/>
                      </a:lnTo>
                      <a:cubicBezTo>
                        <a:pt x="1096" y="43"/>
                        <a:pt x="991" y="386"/>
                        <a:pt x="1110" y="637"/>
                      </a:cubicBezTo>
                      <a:cubicBezTo>
                        <a:pt x="1162" y="729"/>
                        <a:pt x="1176" y="835"/>
                        <a:pt x="1162" y="941"/>
                      </a:cubicBezTo>
                      <a:cubicBezTo>
                        <a:pt x="1123" y="1073"/>
                        <a:pt x="1057" y="1218"/>
                        <a:pt x="978" y="1337"/>
                      </a:cubicBezTo>
                      <a:cubicBezTo>
                        <a:pt x="846" y="1522"/>
                        <a:pt x="687" y="1667"/>
                        <a:pt x="542" y="1825"/>
                      </a:cubicBezTo>
                      <a:cubicBezTo>
                        <a:pt x="370" y="2050"/>
                        <a:pt x="225" y="2287"/>
                        <a:pt x="93" y="2525"/>
                      </a:cubicBezTo>
                      <a:cubicBezTo>
                        <a:pt x="1" y="2670"/>
                        <a:pt x="1" y="2855"/>
                        <a:pt x="67" y="3000"/>
                      </a:cubicBezTo>
                      <a:cubicBezTo>
                        <a:pt x="86" y="3029"/>
                        <a:pt x="118" y="3050"/>
                        <a:pt x="150" y="3050"/>
                      </a:cubicBezTo>
                      <a:cubicBezTo>
                        <a:pt x="162" y="3050"/>
                        <a:pt x="174" y="3047"/>
                        <a:pt x="186" y="3040"/>
                      </a:cubicBezTo>
                      <a:lnTo>
                        <a:pt x="3539" y="1086"/>
                      </a:lnTo>
                      <a:cubicBezTo>
                        <a:pt x="3565" y="1059"/>
                        <a:pt x="3578" y="1020"/>
                        <a:pt x="3565" y="980"/>
                      </a:cubicBezTo>
                      <a:cubicBezTo>
                        <a:pt x="3539" y="861"/>
                        <a:pt x="3486" y="756"/>
                        <a:pt x="3420" y="650"/>
                      </a:cubicBezTo>
                      <a:cubicBezTo>
                        <a:pt x="3301" y="558"/>
                        <a:pt x="3195" y="465"/>
                        <a:pt x="3103" y="360"/>
                      </a:cubicBezTo>
                      <a:cubicBezTo>
                        <a:pt x="3037" y="281"/>
                        <a:pt x="2997" y="188"/>
                        <a:pt x="2931" y="109"/>
                      </a:cubicBezTo>
                      <a:cubicBezTo>
                        <a:pt x="2885" y="40"/>
                        <a:pt x="2799" y="1"/>
                        <a:pt x="271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1"/>
                <p:cNvSpPr/>
                <p:nvPr/>
              </p:nvSpPr>
              <p:spPr>
                <a:xfrm>
                  <a:off x="2962100" y="3308825"/>
                  <a:ext cx="387175" cy="63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7" h="25291" extrusionOk="0">
                      <a:moveTo>
                        <a:pt x="9783" y="0"/>
                      </a:moveTo>
                      <a:lnTo>
                        <a:pt x="1809" y="53"/>
                      </a:lnTo>
                      <a:cubicBezTo>
                        <a:pt x="1809" y="53"/>
                        <a:pt x="0" y="3010"/>
                        <a:pt x="674" y="8608"/>
                      </a:cubicBezTo>
                      <a:cubicBezTo>
                        <a:pt x="1347" y="14205"/>
                        <a:pt x="2720" y="25202"/>
                        <a:pt x="2720" y="25202"/>
                      </a:cubicBezTo>
                      <a:cubicBezTo>
                        <a:pt x="2720" y="25202"/>
                        <a:pt x="3483" y="25290"/>
                        <a:pt x="4257" y="25290"/>
                      </a:cubicBezTo>
                      <a:cubicBezTo>
                        <a:pt x="4645" y="25290"/>
                        <a:pt x="5035" y="25268"/>
                        <a:pt x="5334" y="25202"/>
                      </a:cubicBezTo>
                      <a:lnTo>
                        <a:pt x="5743" y="8449"/>
                      </a:lnTo>
                      <a:cubicBezTo>
                        <a:pt x="5743" y="8449"/>
                        <a:pt x="7209" y="16819"/>
                        <a:pt x="7684" y="17611"/>
                      </a:cubicBezTo>
                      <a:cubicBezTo>
                        <a:pt x="8159" y="18390"/>
                        <a:pt x="13044" y="24384"/>
                        <a:pt x="13545" y="24621"/>
                      </a:cubicBezTo>
                      <a:cubicBezTo>
                        <a:pt x="13545" y="24621"/>
                        <a:pt x="15275" y="23882"/>
                        <a:pt x="15486" y="23420"/>
                      </a:cubicBezTo>
                      <a:cubicBezTo>
                        <a:pt x="15486" y="23420"/>
                        <a:pt x="12133" y="16766"/>
                        <a:pt x="11288" y="15618"/>
                      </a:cubicBezTo>
                      <a:cubicBezTo>
                        <a:pt x="11288" y="15618"/>
                        <a:pt x="13083" y="4159"/>
                        <a:pt x="97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1"/>
                <p:cNvSpPr/>
                <p:nvPr/>
              </p:nvSpPr>
              <p:spPr>
                <a:xfrm>
                  <a:off x="2843625" y="3260300"/>
                  <a:ext cx="71975" cy="5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9" h="2047" extrusionOk="0">
                      <a:moveTo>
                        <a:pt x="1017" y="1"/>
                      </a:moveTo>
                      <a:cubicBezTo>
                        <a:pt x="964" y="1"/>
                        <a:pt x="898" y="14"/>
                        <a:pt x="898" y="67"/>
                      </a:cubicBezTo>
                      <a:cubicBezTo>
                        <a:pt x="885" y="93"/>
                        <a:pt x="898" y="133"/>
                        <a:pt x="924" y="159"/>
                      </a:cubicBezTo>
                      <a:cubicBezTo>
                        <a:pt x="1030" y="291"/>
                        <a:pt x="1122" y="423"/>
                        <a:pt x="1228" y="555"/>
                      </a:cubicBezTo>
                      <a:cubicBezTo>
                        <a:pt x="1129" y="544"/>
                        <a:pt x="1029" y="540"/>
                        <a:pt x="928" y="540"/>
                      </a:cubicBezTo>
                      <a:cubicBezTo>
                        <a:pt x="654" y="540"/>
                        <a:pt x="376" y="576"/>
                        <a:pt x="106" y="634"/>
                      </a:cubicBezTo>
                      <a:cubicBezTo>
                        <a:pt x="66" y="648"/>
                        <a:pt x="13" y="661"/>
                        <a:pt x="13" y="700"/>
                      </a:cubicBezTo>
                      <a:cubicBezTo>
                        <a:pt x="0" y="753"/>
                        <a:pt x="40" y="766"/>
                        <a:pt x="66" y="793"/>
                      </a:cubicBezTo>
                      <a:cubicBezTo>
                        <a:pt x="157" y="853"/>
                        <a:pt x="265" y="864"/>
                        <a:pt x="378" y="864"/>
                      </a:cubicBezTo>
                      <a:cubicBezTo>
                        <a:pt x="437" y="864"/>
                        <a:pt x="498" y="861"/>
                        <a:pt x="559" y="861"/>
                      </a:cubicBezTo>
                      <a:cubicBezTo>
                        <a:pt x="634" y="861"/>
                        <a:pt x="708" y="865"/>
                        <a:pt x="779" y="885"/>
                      </a:cubicBezTo>
                      <a:cubicBezTo>
                        <a:pt x="541" y="925"/>
                        <a:pt x="317" y="991"/>
                        <a:pt x="119" y="1110"/>
                      </a:cubicBezTo>
                      <a:cubicBezTo>
                        <a:pt x="79" y="1123"/>
                        <a:pt x="53" y="1136"/>
                        <a:pt x="27" y="1176"/>
                      </a:cubicBezTo>
                      <a:cubicBezTo>
                        <a:pt x="0" y="1202"/>
                        <a:pt x="0" y="1255"/>
                        <a:pt x="40" y="1281"/>
                      </a:cubicBezTo>
                      <a:cubicBezTo>
                        <a:pt x="46" y="1288"/>
                        <a:pt x="56" y="1291"/>
                        <a:pt x="68" y="1291"/>
                      </a:cubicBezTo>
                      <a:cubicBezTo>
                        <a:pt x="79" y="1291"/>
                        <a:pt x="93" y="1288"/>
                        <a:pt x="106" y="1281"/>
                      </a:cubicBezTo>
                      <a:lnTo>
                        <a:pt x="924" y="1228"/>
                      </a:lnTo>
                      <a:lnTo>
                        <a:pt x="924" y="1228"/>
                      </a:lnTo>
                      <a:cubicBezTo>
                        <a:pt x="713" y="1281"/>
                        <a:pt x="502" y="1374"/>
                        <a:pt x="317" y="1492"/>
                      </a:cubicBezTo>
                      <a:cubicBezTo>
                        <a:pt x="277" y="1506"/>
                        <a:pt x="251" y="1532"/>
                        <a:pt x="238" y="1558"/>
                      </a:cubicBezTo>
                      <a:cubicBezTo>
                        <a:pt x="211" y="1585"/>
                        <a:pt x="211" y="1611"/>
                        <a:pt x="225" y="1651"/>
                      </a:cubicBezTo>
                      <a:cubicBezTo>
                        <a:pt x="251" y="1677"/>
                        <a:pt x="277" y="1690"/>
                        <a:pt x="317" y="1690"/>
                      </a:cubicBezTo>
                      <a:cubicBezTo>
                        <a:pt x="357" y="1694"/>
                        <a:pt x="397" y="1695"/>
                        <a:pt x="436" y="1695"/>
                      </a:cubicBezTo>
                      <a:cubicBezTo>
                        <a:pt x="563" y="1695"/>
                        <a:pt x="684" y="1678"/>
                        <a:pt x="805" y="1638"/>
                      </a:cubicBezTo>
                      <a:lnTo>
                        <a:pt x="1201" y="1545"/>
                      </a:lnTo>
                      <a:lnTo>
                        <a:pt x="1201" y="1545"/>
                      </a:lnTo>
                      <a:cubicBezTo>
                        <a:pt x="1017" y="1624"/>
                        <a:pt x="858" y="1743"/>
                        <a:pt x="739" y="1915"/>
                      </a:cubicBezTo>
                      <a:cubicBezTo>
                        <a:pt x="713" y="1928"/>
                        <a:pt x="700" y="1968"/>
                        <a:pt x="713" y="1994"/>
                      </a:cubicBezTo>
                      <a:cubicBezTo>
                        <a:pt x="713" y="2020"/>
                        <a:pt x="739" y="2047"/>
                        <a:pt x="779" y="2047"/>
                      </a:cubicBezTo>
                      <a:lnTo>
                        <a:pt x="858" y="2047"/>
                      </a:lnTo>
                      <a:cubicBezTo>
                        <a:pt x="1267" y="1954"/>
                        <a:pt x="1677" y="1822"/>
                        <a:pt x="2060" y="1651"/>
                      </a:cubicBezTo>
                      <a:cubicBezTo>
                        <a:pt x="2337" y="1730"/>
                        <a:pt x="2601" y="1770"/>
                        <a:pt x="2878" y="1809"/>
                      </a:cubicBezTo>
                      <a:lnTo>
                        <a:pt x="2878" y="595"/>
                      </a:lnTo>
                      <a:cubicBezTo>
                        <a:pt x="2654" y="634"/>
                        <a:pt x="2429" y="674"/>
                        <a:pt x="2205" y="714"/>
                      </a:cubicBezTo>
                      <a:cubicBezTo>
                        <a:pt x="2073" y="595"/>
                        <a:pt x="1941" y="489"/>
                        <a:pt x="1796" y="383"/>
                      </a:cubicBezTo>
                      <a:cubicBezTo>
                        <a:pt x="1558" y="199"/>
                        <a:pt x="1307" y="27"/>
                        <a:pt x="1017" y="1"/>
                      </a:cubicBezTo>
                      <a:close/>
                    </a:path>
                  </a:pathLst>
                </a:custGeom>
                <a:solidFill>
                  <a:srgbClr val="E5AA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1"/>
                <p:cNvSpPr/>
                <p:nvPr/>
              </p:nvSpPr>
              <p:spPr>
                <a:xfrm>
                  <a:off x="2895425" y="3077225"/>
                  <a:ext cx="209600" cy="2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4" h="9361" extrusionOk="0">
                      <a:moveTo>
                        <a:pt x="5962" y="1"/>
                      </a:moveTo>
                      <a:cubicBezTo>
                        <a:pt x="5558" y="1"/>
                        <a:pt x="5103" y="206"/>
                        <a:pt x="4701" y="630"/>
                      </a:cubicBezTo>
                      <a:cubicBezTo>
                        <a:pt x="3974" y="1396"/>
                        <a:pt x="4146" y="3046"/>
                        <a:pt x="4304" y="3865"/>
                      </a:cubicBezTo>
                      <a:cubicBezTo>
                        <a:pt x="4542" y="5040"/>
                        <a:pt x="4701" y="7046"/>
                        <a:pt x="4701" y="7046"/>
                      </a:cubicBezTo>
                      <a:lnTo>
                        <a:pt x="318" y="7852"/>
                      </a:lnTo>
                      <a:lnTo>
                        <a:pt x="1" y="9106"/>
                      </a:lnTo>
                      <a:cubicBezTo>
                        <a:pt x="854" y="9305"/>
                        <a:pt x="1896" y="9361"/>
                        <a:pt x="2948" y="9361"/>
                      </a:cubicBezTo>
                      <a:cubicBezTo>
                        <a:pt x="4271" y="9361"/>
                        <a:pt x="5608" y="9272"/>
                        <a:pt x="6602" y="9264"/>
                      </a:cubicBezTo>
                      <a:cubicBezTo>
                        <a:pt x="8384" y="9251"/>
                        <a:pt x="7565" y="5225"/>
                        <a:pt x="7578" y="3852"/>
                      </a:cubicBezTo>
                      <a:cubicBezTo>
                        <a:pt x="7605" y="2479"/>
                        <a:pt x="7235" y="987"/>
                        <a:pt x="6786" y="393"/>
                      </a:cubicBezTo>
                      <a:cubicBezTo>
                        <a:pt x="6580" y="134"/>
                        <a:pt x="6288" y="1"/>
                        <a:pt x="59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1"/>
                <p:cNvSpPr/>
                <p:nvPr/>
              </p:nvSpPr>
              <p:spPr>
                <a:xfrm>
                  <a:off x="3046925" y="3010450"/>
                  <a:ext cx="164050" cy="1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2" h="5454" extrusionOk="0">
                      <a:moveTo>
                        <a:pt x="1598" y="1"/>
                      </a:moveTo>
                      <a:lnTo>
                        <a:pt x="1479" y="1796"/>
                      </a:lnTo>
                      <a:cubicBezTo>
                        <a:pt x="1360" y="2034"/>
                        <a:pt x="1030" y="2496"/>
                        <a:pt x="225" y="2628"/>
                      </a:cubicBezTo>
                      <a:cubicBezTo>
                        <a:pt x="185" y="2919"/>
                        <a:pt x="132" y="3196"/>
                        <a:pt x="66" y="3473"/>
                      </a:cubicBezTo>
                      <a:cubicBezTo>
                        <a:pt x="40" y="3658"/>
                        <a:pt x="14" y="3856"/>
                        <a:pt x="0" y="4041"/>
                      </a:cubicBezTo>
                      <a:lnTo>
                        <a:pt x="1505" y="5453"/>
                      </a:lnTo>
                      <a:lnTo>
                        <a:pt x="6562" y="4041"/>
                      </a:lnTo>
                      <a:cubicBezTo>
                        <a:pt x="6562" y="4041"/>
                        <a:pt x="6311" y="2734"/>
                        <a:pt x="4925" y="2668"/>
                      </a:cubicBezTo>
                      <a:cubicBezTo>
                        <a:pt x="3882" y="2628"/>
                        <a:pt x="3472" y="2060"/>
                        <a:pt x="3327" y="1783"/>
                      </a:cubicBezTo>
                      <a:lnTo>
                        <a:pt x="3208" y="1"/>
                      </a:lnTo>
                      <a:close/>
                    </a:path>
                  </a:pathLst>
                </a:custGeom>
                <a:solidFill>
                  <a:srgbClr val="E5AA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1"/>
                <p:cNvSpPr/>
                <p:nvPr/>
              </p:nvSpPr>
              <p:spPr>
                <a:xfrm>
                  <a:off x="3000050" y="3054675"/>
                  <a:ext cx="218525" cy="28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1" h="11373" extrusionOk="0">
                      <a:moveTo>
                        <a:pt x="5255" y="1"/>
                      </a:moveTo>
                      <a:lnTo>
                        <a:pt x="3420" y="2509"/>
                      </a:lnTo>
                      <a:cubicBezTo>
                        <a:pt x="3182" y="1704"/>
                        <a:pt x="3169" y="859"/>
                        <a:pt x="3354" y="41"/>
                      </a:cubicBezTo>
                      <a:lnTo>
                        <a:pt x="3354" y="41"/>
                      </a:lnTo>
                      <a:cubicBezTo>
                        <a:pt x="3261" y="186"/>
                        <a:pt x="3156" y="305"/>
                        <a:pt x="3024" y="410"/>
                      </a:cubicBezTo>
                      <a:cubicBezTo>
                        <a:pt x="2654" y="674"/>
                        <a:pt x="2219" y="846"/>
                        <a:pt x="1756" y="899"/>
                      </a:cubicBezTo>
                      <a:cubicBezTo>
                        <a:pt x="1756" y="899"/>
                        <a:pt x="568" y="2523"/>
                        <a:pt x="568" y="3803"/>
                      </a:cubicBezTo>
                      <a:cubicBezTo>
                        <a:pt x="595" y="4622"/>
                        <a:pt x="740" y="5427"/>
                        <a:pt x="1017" y="6193"/>
                      </a:cubicBezTo>
                      <a:cubicBezTo>
                        <a:pt x="1083" y="6391"/>
                        <a:pt x="1110" y="6602"/>
                        <a:pt x="1083" y="6813"/>
                      </a:cubicBezTo>
                      <a:cubicBezTo>
                        <a:pt x="978" y="8107"/>
                        <a:pt x="1" y="10615"/>
                        <a:pt x="1" y="10615"/>
                      </a:cubicBezTo>
                      <a:cubicBezTo>
                        <a:pt x="568" y="11183"/>
                        <a:pt x="1721" y="11372"/>
                        <a:pt x="3006" y="11372"/>
                      </a:cubicBezTo>
                      <a:cubicBezTo>
                        <a:pt x="5576" y="11372"/>
                        <a:pt x="8674" y="10615"/>
                        <a:pt x="8674" y="10615"/>
                      </a:cubicBezTo>
                      <a:cubicBezTo>
                        <a:pt x="8674" y="10615"/>
                        <a:pt x="7671" y="8358"/>
                        <a:pt x="7552" y="7236"/>
                      </a:cubicBezTo>
                      <a:cubicBezTo>
                        <a:pt x="7433" y="6100"/>
                        <a:pt x="8740" y="3130"/>
                        <a:pt x="8410" y="1968"/>
                      </a:cubicBezTo>
                      <a:cubicBezTo>
                        <a:pt x="8080" y="806"/>
                        <a:pt x="6628" y="872"/>
                        <a:pt x="6100" y="727"/>
                      </a:cubicBezTo>
                      <a:cubicBezTo>
                        <a:pt x="5902" y="674"/>
                        <a:pt x="5717" y="555"/>
                        <a:pt x="5559" y="397"/>
                      </a:cubicBezTo>
                      <a:cubicBezTo>
                        <a:pt x="5440" y="278"/>
                        <a:pt x="5334" y="146"/>
                        <a:pt x="52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1"/>
                <p:cNvSpPr/>
                <p:nvPr/>
              </p:nvSpPr>
              <p:spPr>
                <a:xfrm>
                  <a:off x="2881575" y="3277475"/>
                  <a:ext cx="218825" cy="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3" h="647" extrusionOk="0">
                      <a:moveTo>
                        <a:pt x="0" y="0"/>
                      </a:moveTo>
                      <a:lnTo>
                        <a:pt x="0" y="647"/>
                      </a:lnTo>
                      <a:lnTo>
                        <a:pt x="8753" y="647"/>
                      </a:lnTo>
                      <a:lnTo>
                        <a:pt x="875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1"/>
                <p:cNvSpPr/>
                <p:nvPr/>
              </p:nvSpPr>
              <p:spPr>
                <a:xfrm>
                  <a:off x="2914575" y="3191325"/>
                  <a:ext cx="17850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3090" extrusionOk="0">
                      <a:moveTo>
                        <a:pt x="0" y="0"/>
                      </a:moveTo>
                      <a:lnTo>
                        <a:pt x="14" y="2733"/>
                      </a:lnTo>
                      <a:cubicBezTo>
                        <a:pt x="14" y="2931"/>
                        <a:pt x="172" y="3090"/>
                        <a:pt x="370" y="3090"/>
                      </a:cubicBezTo>
                      <a:cubicBezTo>
                        <a:pt x="555" y="3090"/>
                        <a:pt x="713" y="2931"/>
                        <a:pt x="713" y="2733"/>
                      </a:cubicBezTo>
                      <a:lnTo>
                        <a:pt x="7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1"/>
                <p:cNvSpPr/>
                <p:nvPr/>
              </p:nvSpPr>
              <p:spPr>
                <a:xfrm>
                  <a:off x="2950550" y="3191325"/>
                  <a:ext cx="17850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3090" extrusionOk="0">
                      <a:moveTo>
                        <a:pt x="0" y="0"/>
                      </a:moveTo>
                      <a:lnTo>
                        <a:pt x="14" y="2733"/>
                      </a:lnTo>
                      <a:cubicBezTo>
                        <a:pt x="14" y="2931"/>
                        <a:pt x="172" y="3090"/>
                        <a:pt x="370" y="3090"/>
                      </a:cubicBezTo>
                      <a:cubicBezTo>
                        <a:pt x="555" y="3090"/>
                        <a:pt x="713" y="2931"/>
                        <a:pt x="713" y="2733"/>
                      </a:cubicBezTo>
                      <a:lnTo>
                        <a:pt x="7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1"/>
                <p:cNvSpPr/>
                <p:nvPr/>
              </p:nvSpPr>
              <p:spPr>
                <a:xfrm>
                  <a:off x="2986525" y="3191325"/>
                  <a:ext cx="18175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090" extrusionOk="0">
                      <a:moveTo>
                        <a:pt x="0" y="0"/>
                      </a:moveTo>
                      <a:lnTo>
                        <a:pt x="14" y="2733"/>
                      </a:lnTo>
                      <a:cubicBezTo>
                        <a:pt x="14" y="2931"/>
                        <a:pt x="172" y="3090"/>
                        <a:pt x="370" y="3090"/>
                      </a:cubicBezTo>
                      <a:cubicBezTo>
                        <a:pt x="568" y="3090"/>
                        <a:pt x="726" y="2931"/>
                        <a:pt x="726" y="2733"/>
                      </a:cubicBezTo>
                      <a:lnTo>
                        <a:pt x="71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1"/>
                <p:cNvSpPr/>
                <p:nvPr/>
              </p:nvSpPr>
              <p:spPr>
                <a:xfrm>
                  <a:off x="2902350" y="3207825"/>
                  <a:ext cx="117850" cy="6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2787" extrusionOk="0">
                      <a:moveTo>
                        <a:pt x="1" y="1"/>
                      </a:moveTo>
                      <a:lnTo>
                        <a:pt x="1" y="2786"/>
                      </a:lnTo>
                      <a:lnTo>
                        <a:pt x="159" y="2786"/>
                      </a:lnTo>
                      <a:lnTo>
                        <a:pt x="159" y="159"/>
                      </a:lnTo>
                      <a:lnTo>
                        <a:pt x="4556" y="159"/>
                      </a:lnTo>
                      <a:lnTo>
                        <a:pt x="4556" y="2786"/>
                      </a:lnTo>
                      <a:lnTo>
                        <a:pt x="4714" y="2786"/>
                      </a:lnTo>
                      <a:lnTo>
                        <a:pt x="47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41"/>
                <p:cNvSpPr/>
                <p:nvPr/>
              </p:nvSpPr>
              <p:spPr>
                <a:xfrm>
                  <a:off x="2989825" y="3260300"/>
                  <a:ext cx="69650" cy="5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061" extrusionOk="0">
                      <a:moveTo>
                        <a:pt x="1017" y="1"/>
                      </a:moveTo>
                      <a:cubicBezTo>
                        <a:pt x="964" y="1"/>
                        <a:pt x="898" y="14"/>
                        <a:pt x="898" y="67"/>
                      </a:cubicBezTo>
                      <a:cubicBezTo>
                        <a:pt x="885" y="93"/>
                        <a:pt x="898" y="133"/>
                        <a:pt x="925" y="159"/>
                      </a:cubicBezTo>
                      <a:cubicBezTo>
                        <a:pt x="1017" y="291"/>
                        <a:pt x="1123" y="423"/>
                        <a:pt x="1228" y="555"/>
                      </a:cubicBezTo>
                      <a:cubicBezTo>
                        <a:pt x="1129" y="544"/>
                        <a:pt x="1029" y="540"/>
                        <a:pt x="929" y="540"/>
                      </a:cubicBezTo>
                      <a:cubicBezTo>
                        <a:pt x="654" y="540"/>
                        <a:pt x="377" y="576"/>
                        <a:pt x="106" y="634"/>
                      </a:cubicBezTo>
                      <a:cubicBezTo>
                        <a:pt x="66" y="648"/>
                        <a:pt x="14" y="661"/>
                        <a:pt x="14" y="700"/>
                      </a:cubicBezTo>
                      <a:cubicBezTo>
                        <a:pt x="0" y="753"/>
                        <a:pt x="40" y="766"/>
                        <a:pt x="66" y="793"/>
                      </a:cubicBezTo>
                      <a:cubicBezTo>
                        <a:pt x="158" y="853"/>
                        <a:pt x="265" y="864"/>
                        <a:pt x="378" y="864"/>
                      </a:cubicBezTo>
                      <a:cubicBezTo>
                        <a:pt x="438" y="864"/>
                        <a:pt x="498" y="861"/>
                        <a:pt x="559" y="861"/>
                      </a:cubicBezTo>
                      <a:cubicBezTo>
                        <a:pt x="634" y="861"/>
                        <a:pt x="708" y="865"/>
                        <a:pt x="779" y="885"/>
                      </a:cubicBezTo>
                      <a:cubicBezTo>
                        <a:pt x="542" y="925"/>
                        <a:pt x="317" y="991"/>
                        <a:pt x="119" y="1110"/>
                      </a:cubicBezTo>
                      <a:cubicBezTo>
                        <a:pt x="80" y="1123"/>
                        <a:pt x="53" y="1136"/>
                        <a:pt x="27" y="1176"/>
                      </a:cubicBezTo>
                      <a:cubicBezTo>
                        <a:pt x="0" y="1202"/>
                        <a:pt x="0" y="1255"/>
                        <a:pt x="40" y="1281"/>
                      </a:cubicBezTo>
                      <a:cubicBezTo>
                        <a:pt x="47" y="1288"/>
                        <a:pt x="57" y="1291"/>
                        <a:pt x="68" y="1291"/>
                      </a:cubicBezTo>
                      <a:cubicBezTo>
                        <a:pt x="80" y="1291"/>
                        <a:pt x="93" y="1288"/>
                        <a:pt x="106" y="1281"/>
                      </a:cubicBezTo>
                      <a:lnTo>
                        <a:pt x="925" y="1228"/>
                      </a:lnTo>
                      <a:lnTo>
                        <a:pt x="925" y="1228"/>
                      </a:lnTo>
                      <a:cubicBezTo>
                        <a:pt x="700" y="1281"/>
                        <a:pt x="489" y="1374"/>
                        <a:pt x="304" y="1506"/>
                      </a:cubicBezTo>
                      <a:cubicBezTo>
                        <a:pt x="264" y="1519"/>
                        <a:pt x="238" y="1532"/>
                        <a:pt x="225" y="1558"/>
                      </a:cubicBezTo>
                      <a:cubicBezTo>
                        <a:pt x="198" y="1585"/>
                        <a:pt x="198" y="1624"/>
                        <a:pt x="212" y="1651"/>
                      </a:cubicBezTo>
                      <a:cubicBezTo>
                        <a:pt x="238" y="1677"/>
                        <a:pt x="264" y="1704"/>
                        <a:pt x="304" y="1704"/>
                      </a:cubicBezTo>
                      <a:cubicBezTo>
                        <a:pt x="334" y="1706"/>
                        <a:pt x="363" y="1707"/>
                        <a:pt x="391" y="1707"/>
                      </a:cubicBezTo>
                      <a:cubicBezTo>
                        <a:pt x="530" y="1707"/>
                        <a:pt x="661" y="1681"/>
                        <a:pt x="793" y="1638"/>
                      </a:cubicBezTo>
                      <a:lnTo>
                        <a:pt x="1189" y="1545"/>
                      </a:lnTo>
                      <a:lnTo>
                        <a:pt x="1189" y="1545"/>
                      </a:lnTo>
                      <a:cubicBezTo>
                        <a:pt x="1004" y="1624"/>
                        <a:pt x="845" y="1756"/>
                        <a:pt x="727" y="1915"/>
                      </a:cubicBezTo>
                      <a:cubicBezTo>
                        <a:pt x="700" y="1941"/>
                        <a:pt x="687" y="1968"/>
                        <a:pt x="700" y="1994"/>
                      </a:cubicBezTo>
                      <a:cubicBezTo>
                        <a:pt x="700" y="2034"/>
                        <a:pt x="727" y="2047"/>
                        <a:pt x="766" y="2060"/>
                      </a:cubicBezTo>
                      <a:cubicBezTo>
                        <a:pt x="793" y="2060"/>
                        <a:pt x="819" y="2060"/>
                        <a:pt x="845" y="2047"/>
                      </a:cubicBezTo>
                      <a:cubicBezTo>
                        <a:pt x="1255" y="1954"/>
                        <a:pt x="1664" y="1822"/>
                        <a:pt x="2047" y="1664"/>
                      </a:cubicBezTo>
                      <a:cubicBezTo>
                        <a:pt x="2298" y="1730"/>
                        <a:pt x="2535" y="1756"/>
                        <a:pt x="2786" y="1796"/>
                      </a:cubicBezTo>
                      <a:lnTo>
                        <a:pt x="2786" y="608"/>
                      </a:lnTo>
                      <a:cubicBezTo>
                        <a:pt x="2588" y="648"/>
                        <a:pt x="2403" y="687"/>
                        <a:pt x="2205" y="714"/>
                      </a:cubicBezTo>
                      <a:cubicBezTo>
                        <a:pt x="2073" y="595"/>
                        <a:pt x="1928" y="489"/>
                        <a:pt x="1783" y="383"/>
                      </a:cubicBezTo>
                      <a:cubicBezTo>
                        <a:pt x="1558" y="199"/>
                        <a:pt x="1307" y="27"/>
                        <a:pt x="1017" y="1"/>
                      </a:cubicBezTo>
                      <a:close/>
                    </a:path>
                  </a:pathLst>
                </a:custGeom>
                <a:solidFill>
                  <a:srgbClr val="E5AA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41"/>
                <p:cNvSpPr/>
                <p:nvPr/>
              </p:nvSpPr>
              <p:spPr>
                <a:xfrm>
                  <a:off x="3041650" y="3082025"/>
                  <a:ext cx="209600" cy="2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4" h="9169" extrusionOk="0">
                      <a:moveTo>
                        <a:pt x="5617" y="1"/>
                      </a:moveTo>
                      <a:cubicBezTo>
                        <a:pt x="5314" y="1"/>
                        <a:pt x="4996" y="126"/>
                        <a:pt x="4700" y="438"/>
                      </a:cubicBezTo>
                      <a:cubicBezTo>
                        <a:pt x="3974" y="1204"/>
                        <a:pt x="4145" y="2854"/>
                        <a:pt x="4304" y="3673"/>
                      </a:cubicBezTo>
                      <a:cubicBezTo>
                        <a:pt x="4528" y="4848"/>
                        <a:pt x="4700" y="6854"/>
                        <a:pt x="4700" y="6854"/>
                      </a:cubicBezTo>
                      <a:lnTo>
                        <a:pt x="317" y="7660"/>
                      </a:lnTo>
                      <a:lnTo>
                        <a:pt x="0" y="8914"/>
                      </a:lnTo>
                      <a:cubicBezTo>
                        <a:pt x="853" y="9113"/>
                        <a:pt x="1896" y="9169"/>
                        <a:pt x="2947" y="9169"/>
                      </a:cubicBezTo>
                      <a:cubicBezTo>
                        <a:pt x="4270" y="9169"/>
                        <a:pt x="5608" y="9080"/>
                        <a:pt x="6601" y="9072"/>
                      </a:cubicBezTo>
                      <a:cubicBezTo>
                        <a:pt x="8383" y="9059"/>
                        <a:pt x="7565" y="5033"/>
                        <a:pt x="7578" y="3660"/>
                      </a:cubicBezTo>
                      <a:cubicBezTo>
                        <a:pt x="7604" y="2287"/>
                        <a:pt x="7195" y="1204"/>
                        <a:pt x="6733" y="610"/>
                      </a:cubicBezTo>
                      <a:cubicBezTo>
                        <a:pt x="6467" y="266"/>
                        <a:pt x="6058" y="1"/>
                        <a:pt x="56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41"/>
                <p:cNvSpPr/>
                <p:nvPr/>
              </p:nvSpPr>
              <p:spPr>
                <a:xfrm>
                  <a:off x="3055500" y="2902725"/>
                  <a:ext cx="125225" cy="12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9" h="5128" extrusionOk="0">
                      <a:moveTo>
                        <a:pt x="2035" y="1"/>
                      </a:moveTo>
                      <a:cubicBezTo>
                        <a:pt x="811" y="1"/>
                        <a:pt x="425" y="345"/>
                        <a:pt x="304" y="653"/>
                      </a:cubicBezTo>
                      <a:cubicBezTo>
                        <a:pt x="119" y="1142"/>
                        <a:pt x="1" y="3373"/>
                        <a:pt x="146" y="4178"/>
                      </a:cubicBezTo>
                      <a:cubicBezTo>
                        <a:pt x="291" y="4983"/>
                        <a:pt x="1268" y="5115"/>
                        <a:pt x="1268" y="5115"/>
                      </a:cubicBezTo>
                      <a:cubicBezTo>
                        <a:pt x="1381" y="5124"/>
                        <a:pt x="1489" y="5128"/>
                        <a:pt x="1593" y="5128"/>
                      </a:cubicBezTo>
                      <a:cubicBezTo>
                        <a:pt x="3431" y="5128"/>
                        <a:pt x="3981" y="3869"/>
                        <a:pt x="4093" y="3544"/>
                      </a:cubicBezTo>
                      <a:cubicBezTo>
                        <a:pt x="4169" y="3567"/>
                        <a:pt x="4239" y="3578"/>
                        <a:pt x="4303" y="3578"/>
                      </a:cubicBezTo>
                      <a:cubicBezTo>
                        <a:pt x="4900" y="3578"/>
                        <a:pt x="5009" y="2670"/>
                        <a:pt x="4687" y="2515"/>
                      </a:cubicBezTo>
                      <a:cubicBezTo>
                        <a:pt x="4617" y="2476"/>
                        <a:pt x="4538" y="2457"/>
                        <a:pt x="4461" y="2457"/>
                      </a:cubicBezTo>
                      <a:cubicBezTo>
                        <a:pt x="4376" y="2457"/>
                        <a:pt x="4294" y="2480"/>
                        <a:pt x="4225" y="2528"/>
                      </a:cubicBezTo>
                      <a:cubicBezTo>
                        <a:pt x="4265" y="1564"/>
                        <a:pt x="4093" y="151"/>
                        <a:pt x="2879" y="46"/>
                      </a:cubicBezTo>
                      <a:cubicBezTo>
                        <a:pt x="2560" y="15"/>
                        <a:pt x="2281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E5AA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41"/>
                <p:cNvSpPr/>
                <p:nvPr/>
              </p:nvSpPr>
              <p:spPr>
                <a:xfrm>
                  <a:off x="3093125" y="2991625"/>
                  <a:ext cx="20825" cy="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07" extrusionOk="0">
                      <a:moveTo>
                        <a:pt x="781" y="0"/>
                      </a:moveTo>
                      <a:cubicBezTo>
                        <a:pt x="496" y="0"/>
                        <a:pt x="225" y="104"/>
                        <a:pt x="1" y="279"/>
                      </a:cubicBezTo>
                      <a:cubicBezTo>
                        <a:pt x="66" y="295"/>
                        <a:pt x="141" y="306"/>
                        <a:pt x="217" y="306"/>
                      </a:cubicBezTo>
                      <a:cubicBezTo>
                        <a:pt x="264" y="306"/>
                        <a:pt x="312" y="302"/>
                        <a:pt x="357" y="292"/>
                      </a:cubicBezTo>
                      <a:cubicBezTo>
                        <a:pt x="542" y="252"/>
                        <a:pt x="713" y="147"/>
                        <a:pt x="832" y="1"/>
                      </a:cubicBezTo>
                      <a:cubicBezTo>
                        <a:pt x="815" y="1"/>
                        <a:pt x="798" y="0"/>
                        <a:pt x="7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41"/>
                <p:cNvSpPr/>
                <p:nvPr/>
              </p:nvSpPr>
              <p:spPr>
                <a:xfrm>
                  <a:off x="3086525" y="2956000"/>
                  <a:ext cx="9275" cy="2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1033" extrusionOk="0">
                      <a:moveTo>
                        <a:pt x="106" y="1"/>
                      </a:moveTo>
                      <a:cubicBezTo>
                        <a:pt x="159" y="199"/>
                        <a:pt x="146" y="410"/>
                        <a:pt x="53" y="608"/>
                      </a:cubicBezTo>
                      <a:cubicBezTo>
                        <a:pt x="40" y="661"/>
                        <a:pt x="27" y="714"/>
                        <a:pt x="14" y="766"/>
                      </a:cubicBezTo>
                      <a:cubicBezTo>
                        <a:pt x="1" y="832"/>
                        <a:pt x="14" y="898"/>
                        <a:pt x="40" y="951"/>
                      </a:cubicBezTo>
                      <a:cubicBezTo>
                        <a:pt x="75" y="997"/>
                        <a:pt x="129" y="1033"/>
                        <a:pt x="186" y="1033"/>
                      </a:cubicBezTo>
                      <a:cubicBezTo>
                        <a:pt x="194" y="1033"/>
                        <a:pt x="203" y="1032"/>
                        <a:pt x="212" y="1030"/>
                      </a:cubicBezTo>
                      <a:cubicBezTo>
                        <a:pt x="265" y="1030"/>
                        <a:pt x="317" y="1017"/>
                        <a:pt x="370" y="991"/>
                      </a:cubicBezTo>
                      <a:lnTo>
                        <a:pt x="370" y="991"/>
                      </a:lnTo>
                      <a:cubicBezTo>
                        <a:pt x="343" y="995"/>
                        <a:pt x="313" y="997"/>
                        <a:pt x="283" y="997"/>
                      </a:cubicBezTo>
                      <a:cubicBezTo>
                        <a:pt x="210" y="997"/>
                        <a:pt x="138" y="981"/>
                        <a:pt x="119" y="925"/>
                      </a:cubicBezTo>
                      <a:cubicBezTo>
                        <a:pt x="93" y="819"/>
                        <a:pt x="119" y="727"/>
                        <a:pt x="159" y="634"/>
                      </a:cubicBezTo>
                      <a:cubicBezTo>
                        <a:pt x="185" y="529"/>
                        <a:pt x="212" y="423"/>
                        <a:pt x="212" y="304"/>
                      </a:cubicBezTo>
                      <a:cubicBezTo>
                        <a:pt x="212" y="199"/>
                        <a:pt x="172" y="80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41"/>
                <p:cNvSpPr/>
                <p:nvPr/>
              </p:nvSpPr>
              <p:spPr>
                <a:xfrm>
                  <a:off x="3105000" y="2945750"/>
                  <a:ext cx="18975" cy="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344" extrusionOk="0">
                      <a:moveTo>
                        <a:pt x="251" y="1"/>
                      </a:moveTo>
                      <a:cubicBezTo>
                        <a:pt x="179" y="1"/>
                        <a:pt x="107" y="17"/>
                        <a:pt x="40" y="54"/>
                      </a:cubicBezTo>
                      <a:cubicBezTo>
                        <a:pt x="14" y="67"/>
                        <a:pt x="1" y="94"/>
                        <a:pt x="1" y="120"/>
                      </a:cubicBezTo>
                      <a:cubicBezTo>
                        <a:pt x="1" y="160"/>
                        <a:pt x="27" y="186"/>
                        <a:pt x="80" y="186"/>
                      </a:cubicBezTo>
                      <a:lnTo>
                        <a:pt x="238" y="186"/>
                      </a:lnTo>
                      <a:cubicBezTo>
                        <a:pt x="258" y="180"/>
                        <a:pt x="281" y="176"/>
                        <a:pt x="306" y="176"/>
                      </a:cubicBezTo>
                      <a:cubicBezTo>
                        <a:pt x="331" y="176"/>
                        <a:pt x="357" y="180"/>
                        <a:pt x="384" y="186"/>
                      </a:cubicBezTo>
                      <a:cubicBezTo>
                        <a:pt x="423" y="199"/>
                        <a:pt x="476" y="213"/>
                        <a:pt x="516" y="239"/>
                      </a:cubicBezTo>
                      <a:cubicBezTo>
                        <a:pt x="568" y="265"/>
                        <a:pt x="608" y="292"/>
                        <a:pt x="648" y="318"/>
                      </a:cubicBezTo>
                      <a:lnTo>
                        <a:pt x="648" y="331"/>
                      </a:lnTo>
                      <a:cubicBezTo>
                        <a:pt x="659" y="340"/>
                        <a:pt x="671" y="344"/>
                        <a:pt x="682" y="344"/>
                      </a:cubicBezTo>
                      <a:cubicBezTo>
                        <a:pt x="724" y="344"/>
                        <a:pt x="758" y="294"/>
                        <a:pt x="727" y="252"/>
                      </a:cubicBezTo>
                      <a:cubicBezTo>
                        <a:pt x="687" y="199"/>
                        <a:pt x="634" y="160"/>
                        <a:pt x="582" y="120"/>
                      </a:cubicBezTo>
                      <a:cubicBezTo>
                        <a:pt x="529" y="81"/>
                        <a:pt x="476" y="54"/>
                        <a:pt x="423" y="28"/>
                      </a:cubicBezTo>
                      <a:cubicBezTo>
                        <a:pt x="366" y="11"/>
                        <a:pt x="308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41"/>
                <p:cNvSpPr/>
                <p:nvPr/>
              </p:nvSpPr>
              <p:spPr>
                <a:xfrm>
                  <a:off x="3063750" y="2945750"/>
                  <a:ext cx="18850" cy="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339" extrusionOk="0">
                      <a:moveTo>
                        <a:pt x="497" y="1"/>
                      </a:moveTo>
                      <a:cubicBezTo>
                        <a:pt x="439" y="1"/>
                        <a:pt x="382" y="11"/>
                        <a:pt x="331" y="28"/>
                      </a:cubicBezTo>
                      <a:cubicBezTo>
                        <a:pt x="265" y="54"/>
                        <a:pt x="212" y="81"/>
                        <a:pt x="159" y="120"/>
                      </a:cubicBezTo>
                      <a:cubicBezTo>
                        <a:pt x="106" y="160"/>
                        <a:pt x="67" y="199"/>
                        <a:pt x="27" y="252"/>
                      </a:cubicBezTo>
                      <a:cubicBezTo>
                        <a:pt x="1" y="265"/>
                        <a:pt x="1" y="305"/>
                        <a:pt x="27" y="318"/>
                      </a:cubicBezTo>
                      <a:cubicBezTo>
                        <a:pt x="34" y="331"/>
                        <a:pt x="47" y="338"/>
                        <a:pt x="62" y="338"/>
                      </a:cubicBezTo>
                      <a:cubicBezTo>
                        <a:pt x="77" y="338"/>
                        <a:pt x="93" y="331"/>
                        <a:pt x="106" y="318"/>
                      </a:cubicBezTo>
                      <a:cubicBezTo>
                        <a:pt x="146" y="292"/>
                        <a:pt x="185" y="265"/>
                        <a:pt x="225" y="239"/>
                      </a:cubicBezTo>
                      <a:cubicBezTo>
                        <a:pt x="278" y="213"/>
                        <a:pt x="317" y="199"/>
                        <a:pt x="370" y="186"/>
                      </a:cubicBezTo>
                      <a:cubicBezTo>
                        <a:pt x="397" y="180"/>
                        <a:pt x="420" y="176"/>
                        <a:pt x="443" y="176"/>
                      </a:cubicBezTo>
                      <a:cubicBezTo>
                        <a:pt x="466" y="176"/>
                        <a:pt x="489" y="180"/>
                        <a:pt x="515" y="186"/>
                      </a:cubicBezTo>
                      <a:lnTo>
                        <a:pt x="674" y="186"/>
                      </a:lnTo>
                      <a:cubicBezTo>
                        <a:pt x="700" y="186"/>
                        <a:pt x="727" y="173"/>
                        <a:pt x="740" y="160"/>
                      </a:cubicBezTo>
                      <a:cubicBezTo>
                        <a:pt x="753" y="120"/>
                        <a:pt x="740" y="67"/>
                        <a:pt x="713" y="54"/>
                      </a:cubicBezTo>
                      <a:cubicBezTo>
                        <a:pt x="647" y="17"/>
                        <a:pt x="571" y="1"/>
                        <a:pt x="497" y="1"/>
                      </a:cubicBezTo>
                      <a:close/>
                    </a:path>
                  </a:pathLst>
                </a:custGeom>
                <a:solidFill>
                  <a:srgbClr val="3E16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41"/>
                <p:cNvSpPr/>
                <p:nvPr/>
              </p:nvSpPr>
              <p:spPr>
                <a:xfrm>
                  <a:off x="3105000" y="2959300"/>
                  <a:ext cx="7950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529" extrusionOk="0">
                      <a:moveTo>
                        <a:pt x="159" y="1"/>
                      </a:moveTo>
                      <a:cubicBezTo>
                        <a:pt x="67" y="1"/>
                        <a:pt x="1" y="120"/>
                        <a:pt x="1" y="265"/>
                      </a:cubicBezTo>
                      <a:cubicBezTo>
                        <a:pt x="1" y="410"/>
                        <a:pt x="67" y="529"/>
                        <a:pt x="159" y="529"/>
                      </a:cubicBezTo>
                      <a:cubicBezTo>
                        <a:pt x="238" y="529"/>
                        <a:pt x="318" y="410"/>
                        <a:pt x="318" y="265"/>
                      </a:cubicBezTo>
                      <a:cubicBezTo>
                        <a:pt x="318" y="120"/>
                        <a:pt x="252" y="1"/>
                        <a:pt x="1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41"/>
                <p:cNvSpPr/>
                <p:nvPr/>
              </p:nvSpPr>
              <p:spPr>
                <a:xfrm>
                  <a:off x="3073325" y="2959300"/>
                  <a:ext cx="8275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529" extrusionOk="0">
                      <a:moveTo>
                        <a:pt x="159" y="1"/>
                      </a:moveTo>
                      <a:cubicBezTo>
                        <a:pt x="80" y="1"/>
                        <a:pt x="0" y="120"/>
                        <a:pt x="0" y="265"/>
                      </a:cubicBezTo>
                      <a:cubicBezTo>
                        <a:pt x="0" y="410"/>
                        <a:pt x="66" y="529"/>
                        <a:pt x="159" y="529"/>
                      </a:cubicBezTo>
                      <a:cubicBezTo>
                        <a:pt x="251" y="529"/>
                        <a:pt x="330" y="410"/>
                        <a:pt x="330" y="265"/>
                      </a:cubicBezTo>
                      <a:cubicBezTo>
                        <a:pt x="330" y="120"/>
                        <a:pt x="251" y="1"/>
                        <a:pt x="1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41"/>
                <p:cNvSpPr/>
                <p:nvPr/>
              </p:nvSpPr>
              <p:spPr>
                <a:xfrm>
                  <a:off x="3036350" y="2885575"/>
                  <a:ext cx="149550" cy="1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2" h="7676" extrusionOk="0">
                      <a:moveTo>
                        <a:pt x="2979" y="1"/>
                      </a:moveTo>
                      <a:cubicBezTo>
                        <a:pt x="2544" y="1"/>
                        <a:pt x="2105" y="82"/>
                        <a:pt x="1677" y="164"/>
                      </a:cubicBezTo>
                      <a:cubicBezTo>
                        <a:pt x="1427" y="204"/>
                        <a:pt x="1189" y="270"/>
                        <a:pt x="965" y="362"/>
                      </a:cubicBezTo>
                      <a:cubicBezTo>
                        <a:pt x="463" y="626"/>
                        <a:pt x="133" y="1141"/>
                        <a:pt x="93" y="1709"/>
                      </a:cubicBezTo>
                      <a:cubicBezTo>
                        <a:pt x="67" y="2263"/>
                        <a:pt x="291" y="2818"/>
                        <a:pt x="687" y="3214"/>
                      </a:cubicBezTo>
                      <a:cubicBezTo>
                        <a:pt x="648" y="3597"/>
                        <a:pt x="569" y="3979"/>
                        <a:pt x="450" y="4349"/>
                      </a:cubicBezTo>
                      <a:cubicBezTo>
                        <a:pt x="371" y="4640"/>
                        <a:pt x="238" y="4930"/>
                        <a:pt x="146" y="5234"/>
                      </a:cubicBezTo>
                      <a:cubicBezTo>
                        <a:pt x="1" y="5775"/>
                        <a:pt x="14" y="6343"/>
                        <a:pt x="172" y="6884"/>
                      </a:cubicBezTo>
                      <a:cubicBezTo>
                        <a:pt x="265" y="7161"/>
                        <a:pt x="410" y="7412"/>
                        <a:pt x="635" y="7610"/>
                      </a:cubicBezTo>
                      <a:cubicBezTo>
                        <a:pt x="978" y="7544"/>
                        <a:pt x="1308" y="7399"/>
                        <a:pt x="1585" y="7187"/>
                      </a:cubicBezTo>
                      <a:cubicBezTo>
                        <a:pt x="1677" y="7108"/>
                        <a:pt x="1757" y="7029"/>
                        <a:pt x="1836" y="6937"/>
                      </a:cubicBezTo>
                      <a:cubicBezTo>
                        <a:pt x="1862" y="6884"/>
                        <a:pt x="1889" y="6844"/>
                        <a:pt x="1915" y="6791"/>
                      </a:cubicBezTo>
                      <a:lnTo>
                        <a:pt x="1981" y="5788"/>
                      </a:lnTo>
                      <a:cubicBezTo>
                        <a:pt x="1770" y="5748"/>
                        <a:pt x="1057" y="5537"/>
                        <a:pt x="925" y="4877"/>
                      </a:cubicBezTo>
                      <a:cubicBezTo>
                        <a:pt x="846" y="4428"/>
                        <a:pt x="846" y="3544"/>
                        <a:pt x="885" y="2752"/>
                      </a:cubicBezTo>
                      <a:lnTo>
                        <a:pt x="885" y="2752"/>
                      </a:lnTo>
                      <a:cubicBezTo>
                        <a:pt x="1038" y="2799"/>
                        <a:pt x="1196" y="2822"/>
                        <a:pt x="1353" y="2822"/>
                      </a:cubicBezTo>
                      <a:cubicBezTo>
                        <a:pt x="1549" y="2822"/>
                        <a:pt x="1745" y="2785"/>
                        <a:pt x="1928" y="2712"/>
                      </a:cubicBezTo>
                      <a:cubicBezTo>
                        <a:pt x="2522" y="2461"/>
                        <a:pt x="2945" y="1854"/>
                        <a:pt x="3579" y="1735"/>
                      </a:cubicBezTo>
                      <a:cubicBezTo>
                        <a:pt x="3620" y="1723"/>
                        <a:pt x="3662" y="1717"/>
                        <a:pt x="3702" y="1717"/>
                      </a:cubicBezTo>
                      <a:cubicBezTo>
                        <a:pt x="3751" y="1717"/>
                        <a:pt x="3799" y="1727"/>
                        <a:pt x="3843" y="1748"/>
                      </a:cubicBezTo>
                      <a:cubicBezTo>
                        <a:pt x="3935" y="1775"/>
                        <a:pt x="3935" y="1867"/>
                        <a:pt x="3922" y="1946"/>
                      </a:cubicBezTo>
                      <a:cubicBezTo>
                        <a:pt x="3843" y="2395"/>
                        <a:pt x="3882" y="2897"/>
                        <a:pt x="4159" y="3253"/>
                      </a:cubicBezTo>
                      <a:cubicBezTo>
                        <a:pt x="4225" y="3346"/>
                        <a:pt x="4318" y="3425"/>
                        <a:pt x="4423" y="3465"/>
                      </a:cubicBezTo>
                      <a:cubicBezTo>
                        <a:pt x="4466" y="3473"/>
                        <a:pt x="4508" y="3477"/>
                        <a:pt x="4550" y="3477"/>
                      </a:cubicBezTo>
                      <a:cubicBezTo>
                        <a:pt x="4703" y="3477"/>
                        <a:pt x="4848" y="3420"/>
                        <a:pt x="4951" y="3306"/>
                      </a:cubicBezTo>
                      <a:cubicBezTo>
                        <a:pt x="5004" y="3267"/>
                        <a:pt x="5031" y="3240"/>
                        <a:pt x="5070" y="3187"/>
                      </a:cubicBezTo>
                      <a:cubicBezTo>
                        <a:pt x="5133" y="3162"/>
                        <a:pt x="5198" y="3149"/>
                        <a:pt x="5263" y="3149"/>
                      </a:cubicBezTo>
                      <a:cubicBezTo>
                        <a:pt x="5336" y="3149"/>
                        <a:pt x="5410" y="3166"/>
                        <a:pt x="5480" y="3201"/>
                      </a:cubicBezTo>
                      <a:cubicBezTo>
                        <a:pt x="5788" y="3367"/>
                        <a:pt x="5681" y="4267"/>
                        <a:pt x="5101" y="4267"/>
                      </a:cubicBezTo>
                      <a:cubicBezTo>
                        <a:pt x="5035" y="4267"/>
                        <a:pt x="4963" y="4256"/>
                        <a:pt x="4885" y="4230"/>
                      </a:cubicBezTo>
                      <a:cubicBezTo>
                        <a:pt x="4674" y="4811"/>
                        <a:pt x="4252" y="5286"/>
                        <a:pt x="3684" y="5550"/>
                      </a:cubicBezTo>
                      <a:lnTo>
                        <a:pt x="3777" y="6791"/>
                      </a:lnTo>
                      <a:cubicBezTo>
                        <a:pt x="3777" y="6805"/>
                        <a:pt x="3777" y="6805"/>
                        <a:pt x="3790" y="6818"/>
                      </a:cubicBezTo>
                      <a:lnTo>
                        <a:pt x="3816" y="6778"/>
                      </a:lnTo>
                      <a:cubicBezTo>
                        <a:pt x="3895" y="6923"/>
                        <a:pt x="4001" y="7055"/>
                        <a:pt x="4120" y="7174"/>
                      </a:cubicBezTo>
                      <a:cubicBezTo>
                        <a:pt x="4278" y="7333"/>
                        <a:pt x="4463" y="7438"/>
                        <a:pt x="4661" y="7504"/>
                      </a:cubicBezTo>
                      <a:cubicBezTo>
                        <a:pt x="4885" y="7570"/>
                        <a:pt x="5255" y="7597"/>
                        <a:pt x="5651" y="7676"/>
                      </a:cubicBezTo>
                      <a:cubicBezTo>
                        <a:pt x="5876" y="7319"/>
                        <a:pt x="5981" y="6910"/>
                        <a:pt x="5981" y="6488"/>
                      </a:cubicBezTo>
                      <a:cubicBezTo>
                        <a:pt x="5955" y="5999"/>
                        <a:pt x="5810" y="5537"/>
                        <a:pt x="5730" y="5062"/>
                      </a:cubicBezTo>
                      <a:cubicBezTo>
                        <a:pt x="5612" y="4283"/>
                        <a:pt x="5704" y="3478"/>
                        <a:pt x="5730" y="2699"/>
                      </a:cubicBezTo>
                      <a:cubicBezTo>
                        <a:pt x="5744" y="2382"/>
                        <a:pt x="5704" y="2065"/>
                        <a:pt x="5598" y="1775"/>
                      </a:cubicBezTo>
                      <a:cubicBezTo>
                        <a:pt x="5473" y="1499"/>
                        <a:pt x="5229" y="1271"/>
                        <a:pt x="4934" y="1271"/>
                      </a:cubicBezTo>
                      <a:cubicBezTo>
                        <a:pt x="4918" y="1271"/>
                        <a:pt x="4902" y="1272"/>
                        <a:pt x="4885" y="1273"/>
                      </a:cubicBezTo>
                      <a:cubicBezTo>
                        <a:pt x="4780" y="653"/>
                        <a:pt x="4186" y="204"/>
                        <a:pt x="3565" y="59"/>
                      </a:cubicBezTo>
                      <a:cubicBezTo>
                        <a:pt x="3372" y="17"/>
                        <a:pt x="3176" y="1"/>
                        <a:pt x="29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9"/>
          <p:cNvSpPr/>
          <p:nvPr/>
        </p:nvSpPr>
        <p:spPr>
          <a:xfrm>
            <a:off x="720000" y="1099931"/>
            <a:ext cx="807300" cy="80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49"/>
          <p:cNvSpPr/>
          <p:nvPr/>
        </p:nvSpPr>
        <p:spPr>
          <a:xfrm>
            <a:off x="2265178" y="1092703"/>
            <a:ext cx="807300" cy="80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9"/>
          <p:cNvSpPr/>
          <p:nvPr/>
        </p:nvSpPr>
        <p:spPr>
          <a:xfrm>
            <a:off x="4089129" y="1092703"/>
            <a:ext cx="807300" cy="80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9"/>
          <p:cNvSpPr txBox="1">
            <a:spLocks noGrp="1"/>
          </p:cNvSpPr>
          <p:nvPr>
            <p:ph type="subTitle" idx="1"/>
          </p:nvPr>
        </p:nvSpPr>
        <p:spPr>
          <a:xfrm>
            <a:off x="86271" y="1990395"/>
            <a:ext cx="2064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calcinosis</a:t>
            </a:r>
            <a:endParaRPr dirty="0"/>
          </a:p>
        </p:txBody>
      </p:sp>
      <p:sp>
        <p:nvSpPr>
          <p:cNvPr id="1303" name="Google Shape;1303;p49"/>
          <p:cNvSpPr txBox="1">
            <a:spLocks noGrp="1"/>
          </p:cNvSpPr>
          <p:nvPr>
            <p:ph type="subTitle" idx="4"/>
          </p:nvPr>
        </p:nvSpPr>
        <p:spPr>
          <a:xfrm>
            <a:off x="1673801" y="2244688"/>
            <a:ext cx="2064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Raynaud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phenomenon</a:t>
            </a:r>
            <a:endParaRPr dirty="0"/>
          </a:p>
        </p:txBody>
      </p:sp>
      <p:sp>
        <p:nvSpPr>
          <p:cNvPr id="1304" name="Google Shape;1304;p49"/>
          <p:cNvSpPr txBox="1">
            <a:spLocks noGrp="1"/>
          </p:cNvSpPr>
          <p:nvPr>
            <p:ph type="subTitle" idx="2"/>
          </p:nvPr>
        </p:nvSpPr>
        <p:spPr>
          <a:xfrm>
            <a:off x="824651" y="3420840"/>
            <a:ext cx="20646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Jockey One" panose="020B0604020202020204" charset="-18"/>
              </a:rPr>
              <a:t>sclerodactyly</a:t>
            </a:r>
            <a:endParaRPr sz="2800" dirty="0">
              <a:latin typeface="Jockey One" panose="020B0604020202020204" charset="-18"/>
            </a:endParaRPr>
          </a:p>
        </p:txBody>
      </p:sp>
      <p:sp>
        <p:nvSpPr>
          <p:cNvPr id="1305" name="Google Shape;1305;p49"/>
          <p:cNvSpPr txBox="1">
            <a:spLocks noGrp="1"/>
          </p:cNvSpPr>
          <p:nvPr>
            <p:ph type="subTitle" idx="7"/>
          </p:nvPr>
        </p:nvSpPr>
        <p:spPr>
          <a:xfrm>
            <a:off x="3663537" y="2244688"/>
            <a:ext cx="2064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Esophageal hypomotility </a:t>
            </a:r>
            <a:endParaRPr dirty="0"/>
          </a:p>
        </p:txBody>
      </p:sp>
      <p:sp>
        <p:nvSpPr>
          <p:cNvPr id="1306" name="Google Shape;1306;p49"/>
          <p:cNvSpPr txBox="1">
            <a:spLocks noGrp="1"/>
          </p:cNvSpPr>
          <p:nvPr>
            <p:ph type="title"/>
          </p:nvPr>
        </p:nvSpPr>
        <p:spPr>
          <a:xfrm>
            <a:off x="680700" y="1197047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C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07" name="Google Shape;1307;p49"/>
          <p:cNvSpPr txBox="1">
            <a:spLocks noGrp="1"/>
          </p:cNvSpPr>
          <p:nvPr>
            <p:ph type="title" idx="3"/>
          </p:nvPr>
        </p:nvSpPr>
        <p:spPr>
          <a:xfrm>
            <a:off x="2225878" y="1221397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R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08" name="Google Shape;1308;p49"/>
          <p:cNvSpPr txBox="1">
            <a:spLocks noGrp="1"/>
          </p:cNvSpPr>
          <p:nvPr>
            <p:ph type="title" idx="6"/>
          </p:nvPr>
        </p:nvSpPr>
        <p:spPr>
          <a:xfrm>
            <a:off x="4044165" y="1232653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09" name="Google Shape;1309;p49"/>
          <p:cNvSpPr txBox="1">
            <a:spLocks noGrp="1"/>
          </p:cNvSpPr>
          <p:nvPr>
            <p:ph type="subTitle" idx="5"/>
          </p:nvPr>
        </p:nvSpPr>
        <p:spPr>
          <a:xfrm>
            <a:off x="2813522" y="3448702"/>
            <a:ext cx="2331792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Jockey One" panose="020B0604020202020204" charset="-18"/>
              </a:rPr>
              <a:t>Telangiectasia </a:t>
            </a:r>
            <a:endParaRPr sz="2800" dirty="0">
              <a:latin typeface="Jockey One" panose="020B0604020202020204" charset="-18"/>
            </a:endParaRPr>
          </a:p>
        </p:txBody>
      </p:sp>
      <p:sp>
        <p:nvSpPr>
          <p:cNvPr id="1311" name="Google Shape;1311;p49"/>
          <p:cNvSpPr txBox="1">
            <a:spLocks noGrp="1"/>
          </p:cNvSpPr>
          <p:nvPr>
            <p:ph type="title" idx="9"/>
          </p:nvPr>
        </p:nvSpPr>
        <p:spPr>
          <a:xfrm>
            <a:off x="0" y="33658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 R E S T   syndrome </a:t>
            </a:r>
            <a:endParaRPr dirty="0"/>
          </a:p>
        </p:txBody>
      </p:sp>
      <p:grpSp>
        <p:nvGrpSpPr>
          <p:cNvPr id="1312" name="Google Shape;1312;p49"/>
          <p:cNvGrpSpPr/>
          <p:nvPr/>
        </p:nvGrpSpPr>
        <p:grpSpPr>
          <a:xfrm>
            <a:off x="7838199" y="539498"/>
            <a:ext cx="799656" cy="4604024"/>
            <a:chOff x="7838199" y="539498"/>
            <a:chExt cx="799656" cy="4604024"/>
          </a:xfrm>
        </p:grpSpPr>
        <p:grpSp>
          <p:nvGrpSpPr>
            <p:cNvPr id="1313" name="Google Shape;1313;p49"/>
            <p:cNvGrpSpPr/>
            <p:nvPr/>
          </p:nvGrpSpPr>
          <p:grpSpPr>
            <a:xfrm>
              <a:off x="7985680" y="2439934"/>
              <a:ext cx="652174" cy="2703589"/>
              <a:chOff x="1626750" y="3427975"/>
              <a:chExt cx="395425" cy="1639234"/>
            </a:xfrm>
          </p:grpSpPr>
          <p:sp>
            <p:nvSpPr>
              <p:cNvPr id="1314" name="Google Shape;1314;p49"/>
              <p:cNvSpPr/>
              <p:nvPr/>
            </p:nvSpPr>
            <p:spPr>
              <a:xfrm>
                <a:off x="1985846" y="3443158"/>
                <a:ext cx="11899" cy="1624051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8972" extrusionOk="0">
                    <a:moveTo>
                      <a:pt x="0" y="0"/>
                    </a:moveTo>
                    <a:lnTo>
                      <a:pt x="0" y="18971"/>
                    </a:lnTo>
                    <a:lnTo>
                      <a:pt x="475" y="1897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9"/>
              <p:cNvSpPr/>
              <p:nvPr/>
            </p:nvSpPr>
            <p:spPr>
              <a:xfrm>
                <a:off x="1789127" y="3443158"/>
                <a:ext cx="11924" cy="162405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8972" extrusionOk="0">
                    <a:moveTo>
                      <a:pt x="1" y="0"/>
                    </a:moveTo>
                    <a:lnTo>
                      <a:pt x="1" y="18971"/>
                    </a:lnTo>
                    <a:lnTo>
                      <a:pt x="476" y="18971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9"/>
              <p:cNvSpPr/>
              <p:nvPr/>
            </p:nvSpPr>
            <p:spPr>
              <a:xfrm>
                <a:off x="1626750" y="3427975"/>
                <a:ext cx="3954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1215" extrusionOk="0">
                    <a:moveTo>
                      <a:pt x="1" y="0"/>
                    </a:moveTo>
                    <a:lnTo>
                      <a:pt x="1" y="1215"/>
                    </a:lnTo>
                    <a:lnTo>
                      <a:pt x="15816" y="1215"/>
                    </a:lnTo>
                    <a:lnTo>
                      <a:pt x="158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9"/>
              <p:cNvSpPr/>
              <p:nvPr/>
            </p:nvSpPr>
            <p:spPr>
              <a:xfrm>
                <a:off x="1793100" y="3479125"/>
                <a:ext cx="201025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3328" extrusionOk="0">
                    <a:moveTo>
                      <a:pt x="159" y="0"/>
                    </a:moveTo>
                    <a:lnTo>
                      <a:pt x="0" y="476"/>
                    </a:lnTo>
                    <a:lnTo>
                      <a:pt x="7868" y="3327"/>
                    </a:lnTo>
                    <a:lnTo>
                      <a:pt x="8040" y="2865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9"/>
              <p:cNvSpPr/>
              <p:nvPr/>
            </p:nvSpPr>
            <p:spPr>
              <a:xfrm>
                <a:off x="1793100" y="3575825"/>
                <a:ext cx="201025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3315" extrusionOk="0">
                    <a:moveTo>
                      <a:pt x="159" y="0"/>
                    </a:moveTo>
                    <a:lnTo>
                      <a:pt x="0" y="462"/>
                    </a:lnTo>
                    <a:lnTo>
                      <a:pt x="7868" y="3314"/>
                    </a:lnTo>
                    <a:lnTo>
                      <a:pt x="8040" y="285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9"/>
              <p:cNvSpPr/>
              <p:nvPr/>
            </p:nvSpPr>
            <p:spPr>
              <a:xfrm>
                <a:off x="1793100" y="3672200"/>
                <a:ext cx="201025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3328" extrusionOk="0">
                    <a:moveTo>
                      <a:pt x="159" y="0"/>
                    </a:moveTo>
                    <a:lnTo>
                      <a:pt x="0" y="462"/>
                    </a:lnTo>
                    <a:lnTo>
                      <a:pt x="7868" y="3327"/>
                    </a:lnTo>
                    <a:lnTo>
                      <a:pt x="8040" y="285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9"/>
              <p:cNvSpPr/>
              <p:nvPr/>
            </p:nvSpPr>
            <p:spPr>
              <a:xfrm>
                <a:off x="1792775" y="3479775"/>
                <a:ext cx="201000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315" extrusionOk="0">
                    <a:moveTo>
                      <a:pt x="7868" y="1"/>
                    </a:moveTo>
                    <a:lnTo>
                      <a:pt x="0" y="2852"/>
                    </a:lnTo>
                    <a:lnTo>
                      <a:pt x="172" y="3314"/>
                    </a:lnTo>
                    <a:lnTo>
                      <a:pt x="8040" y="463"/>
                    </a:lnTo>
                    <a:lnTo>
                      <a:pt x="7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9"/>
              <p:cNvSpPr/>
              <p:nvPr/>
            </p:nvSpPr>
            <p:spPr>
              <a:xfrm>
                <a:off x="1792775" y="3576150"/>
                <a:ext cx="20100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328" extrusionOk="0">
                    <a:moveTo>
                      <a:pt x="7868" y="1"/>
                    </a:moveTo>
                    <a:lnTo>
                      <a:pt x="0" y="2865"/>
                    </a:lnTo>
                    <a:lnTo>
                      <a:pt x="172" y="3327"/>
                    </a:lnTo>
                    <a:lnTo>
                      <a:pt x="8040" y="463"/>
                    </a:lnTo>
                    <a:lnTo>
                      <a:pt x="7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9"/>
              <p:cNvSpPr/>
              <p:nvPr/>
            </p:nvSpPr>
            <p:spPr>
              <a:xfrm>
                <a:off x="1792775" y="3672850"/>
                <a:ext cx="201000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315" extrusionOk="0">
                    <a:moveTo>
                      <a:pt x="7868" y="1"/>
                    </a:moveTo>
                    <a:lnTo>
                      <a:pt x="0" y="2852"/>
                    </a:lnTo>
                    <a:lnTo>
                      <a:pt x="172" y="3314"/>
                    </a:lnTo>
                    <a:lnTo>
                      <a:pt x="8040" y="463"/>
                    </a:lnTo>
                    <a:lnTo>
                      <a:pt x="7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3" name="Google Shape;1323;p49"/>
            <p:cNvGrpSpPr/>
            <p:nvPr/>
          </p:nvGrpSpPr>
          <p:grpSpPr>
            <a:xfrm>
              <a:off x="7838199" y="539498"/>
              <a:ext cx="732297" cy="1910424"/>
              <a:chOff x="7781029" y="724200"/>
              <a:chExt cx="786148" cy="2050911"/>
            </a:xfrm>
          </p:grpSpPr>
          <p:grpSp>
            <p:nvGrpSpPr>
              <p:cNvPr id="1324" name="Google Shape;1324;p49"/>
              <p:cNvGrpSpPr/>
              <p:nvPr/>
            </p:nvGrpSpPr>
            <p:grpSpPr>
              <a:xfrm>
                <a:off x="7793713" y="724200"/>
                <a:ext cx="432909" cy="404878"/>
                <a:chOff x="7793713" y="724200"/>
                <a:chExt cx="432909" cy="404878"/>
              </a:xfrm>
            </p:grpSpPr>
            <p:sp>
              <p:nvSpPr>
                <p:cNvPr id="1325" name="Google Shape;1325;p49"/>
                <p:cNvSpPr/>
                <p:nvPr/>
              </p:nvSpPr>
              <p:spPr>
                <a:xfrm flipH="1">
                  <a:off x="7793713" y="724200"/>
                  <a:ext cx="432909" cy="40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1" h="13411" extrusionOk="0">
                      <a:moveTo>
                        <a:pt x="0" y="1"/>
                      </a:moveTo>
                      <a:lnTo>
                        <a:pt x="0" y="13410"/>
                      </a:lnTo>
                      <a:lnTo>
                        <a:pt x="9340" y="13410"/>
                      </a:lnTo>
                      <a:lnTo>
                        <a:pt x="934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26" name="Google Shape;1326;p49"/>
                <p:cNvGrpSpPr/>
                <p:nvPr/>
              </p:nvGrpSpPr>
              <p:grpSpPr>
                <a:xfrm>
                  <a:off x="7903754" y="747900"/>
                  <a:ext cx="212821" cy="357478"/>
                  <a:chOff x="4823716" y="2039592"/>
                  <a:chExt cx="745695" cy="1252552"/>
                </a:xfrm>
              </p:grpSpPr>
              <p:sp>
                <p:nvSpPr>
                  <p:cNvPr id="1327" name="Google Shape;1327;p49"/>
                  <p:cNvSpPr/>
                  <p:nvPr/>
                </p:nvSpPr>
                <p:spPr>
                  <a:xfrm>
                    <a:off x="5349064" y="3082290"/>
                    <a:ext cx="93454" cy="209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5" h="9420" extrusionOk="0">
                        <a:moveTo>
                          <a:pt x="2955" y="0"/>
                        </a:moveTo>
                        <a:cubicBezTo>
                          <a:pt x="2915" y="0"/>
                          <a:pt x="2873" y="1"/>
                          <a:pt x="2830" y="4"/>
                        </a:cubicBezTo>
                        <a:cubicBezTo>
                          <a:pt x="1449" y="95"/>
                          <a:pt x="159" y="661"/>
                          <a:pt x="68" y="1860"/>
                        </a:cubicBezTo>
                        <a:cubicBezTo>
                          <a:pt x="1" y="3082"/>
                          <a:pt x="634" y="6341"/>
                          <a:pt x="634" y="9419"/>
                        </a:cubicBezTo>
                        <a:lnTo>
                          <a:pt x="3803" y="9419"/>
                        </a:lnTo>
                        <a:cubicBezTo>
                          <a:pt x="3803" y="9419"/>
                          <a:pt x="3644" y="3422"/>
                          <a:pt x="3803" y="2358"/>
                        </a:cubicBezTo>
                        <a:cubicBezTo>
                          <a:pt x="3956" y="1328"/>
                          <a:pt x="4195" y="0"/>
                          <a:pt x="295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8" name="Google Shape;1328;p49"/>
                  <p:cNvSpPr/>
                  <p:nvPr/>
                </p:nvSpPr>
                <p:spPr>
                  <a:xfrm>
                    <a:off x="5113614" y="3025149"/>
                    <a:ext cx="249597" cy="2669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04" h="11985" extrusionOk="0">
                        <a:moveTo>
                          <a:pt x="2227" y="0"/>
                        </a:moveTo>
                        <a:cubicBezTo>
                          <a:pt x="1793" y="0"/>
                          <a:pt x="1394" y="214"/>
                          <a:pt x="1064" y="781"/>
                        </a:cubicBezTo>
                        <a:cubicBezTo>
                          <a:pt x="0" y="2569"/>
                          <a:pt x="2852" y="8997"/>
                          <a:pt x="2762" y="11600"/>
                        </a:cubicBezTo>
                        <a:lnTo>
                          <a:pt x="7876" y="11984"/>
                        </a:lnTo>
                        <a:cubicBezTo>
                          <a:pt x="7876" y="11984"/>
                          <a:pt x="8623" y="8250"/>
                          <a:pt x="9189" y="7277"/>
                        </a:cubicBezTo>
                        <a:cubicBezTo>
                          <a:pt x="9755" y="6304"/>
                          <a:pt x="11203" y="3135"/>
                          <a:pt x="9755" y="2569"/>
                        </a:cubicBezTo>
                        <a:cubicBezTo>
                          <a:pt x="8284" y="2004"/>
                          <a:pt x="6586" y="2501"/>
                          <a:pt x="5206" y="1596"/>
                        </a:cubicBezTo>
                        <a:cubicBezTo>
                          <a:pt x="4263" y="993"/>
                          <a:pt x="3162" y="0"/>
                          <a:pt x="222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9" name="Google Shape;1329;p49"/>
                  <p:cNvSpPr/>
                  <p:nvPr/>
                </p:nvSpPr>
                <p:spPr>
                  <a:xfrm>
                    <a:off x="5327567" y="2960744"/>
                    <a:ext cx="121858" cy="122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0" h="5481" extrusionOk="0">
                        <a:moveTo>
                          <a:pt x="4729" y="1"/>
                        </a:moveTo>
                        <a:cubicBezTo>
                          <a:pt x="4293" y="1"/>
                          <a:pt x="3557" y="1006"/>
                          <a:pt x="2670" y="1006"/>
                        </a:cubicBezTo>
                        <a:cubicBezTo>
                          <a:pt x="2638" y="1006"/>
                          <a:pt x="2605" y="1005"/>
                          <a:pt x="2572" y="1002"/>
                        </a:cubicBezTo>
                        <a:cubicBezTo>
                          <a:pt x="2524" y="999"/>
                          <a:pt x="2475" y="997"/>
                          <a:pt x="2425" y="997"/>
                        </a:cubicBezTo>
                        <a:cubicBezTo>
                          <a:pt x="1392" y="997"/>
                          <a:pt x="1" y="1651"/>
                          <a:pt x="173" y="2428"/>
                        </a:cubicBezTo>
                        <a:cubicBezTo>
                          <a:pt x="367" y="3179"/>
                          <a:pt x="642" y="5481"/>
                          <a:pt x="1540" y="5481"/>
                        </a:cubicBezTo>
                        <a:cubicBezTo>
                          <a:pt x="1588" y="5481"/>
                          <a:pt x="1638" y="5474"/>
                          <a:pt x="1690" y="5460"/>
                        </a:cubicBezTo>
                        <a:cubicBezTo>
                          <a:pt x="1832" y="5420"/>
                          <a:pt x="3536" y="4871"/>
                          <a:pt x="4442" y="4871"/>
                        </a:cubicBezTo>
                        <a:cubicBezTo>
                          <a:pt x="4548" y="4871"/>
                          <a:pt x="4642" y="4878"/>
                          <a:pt x="4722" y="4895"/>
                        </a:cubicBezTo>
                        <a:cubicBezTo>
                          <a:pt x="4722" y="4895"/>
                          <a:pt x="5469" y="4216"/>
                          <a:pt x="4904" y="3491"/>
                        </a:cubicBezTo>
                        <a:cubicBezTo>
                          <a:pt x="4315" y="2767"/>
                          <a:pt x="5311" y="481"/>
                          <a:pt x="4904" y="74"/>
                        </a:cubicBezTo>
                        <a:cubicBezTo>
                          <a:pt x="4852" y="23"/>
                          <a:pt x="4794" y="1"/>
                          <a:pt x="472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0" name="Google Shape;1330;p49"/>
                  <p:cNvSpPr/>
                  <p:nvPr/>
                </p:nvSpPr>
                <p:spPr>
                  <a:xfrm>
                    <a:off x="5157990" y="2979992"/>
                    <a:ext cx="177485" cy="887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67" h="3986" extrusionOk="0">
                        <a:moveTo>
                          <a:pt x="2653" y="1"/>
                        </a:moveTo>
                        <a:cubicBezTo>
                          <a:pt x="2122" y="1"/>
                          <a:pt x="1555" y="139"/>
                          <a:pt x="1064" y="545"/>
                        </a:cubicBezTo>
                        <a:cubicBezTo>
                          <a:pt x="0" y="1405"/>
                          <a:pt x="1879" y="1813"/>
                          <a:pt x="2467" y="2514"/>
                        </a:cubicBezTo>
                        <a:cubicBezTo>
                          <a:pt x="3078" y="3238"/>
                          <a:pt x="6858" y="3374"/>
                          <a:pt x="7967" y="3985"/>
                        </a:cubicBezTo>
                        <a:cubicBezTo>
                          <a:pt x="7967" y="3985"/>
                          <a:pt x="7107" y="1405"/>
                          <a:pt x="7061" y="817"/>
                        </a:cubicBezTo>
                        <a:cubicBezTo>
                          <a:pt x="7016" y="251"/>
                          <a:pt x="4775" y="658"/>
                          <a:pt x="4142" y="342"/>
                        </a:cubicBezTo>
                        <a:cubicBezTo>
                          <a:pt x="3795" y="174"/>
                          <a:pt x="3247" y="1"/>
                          <a:pt x="265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1" name="Google Shape;1331;p49"/>
                  <p:cNvSpPr/>
                  <p:nvPr/>
                </p:nvSpPr>
                <p:spPr>
                  <a:xfrm>
                    <a:off x="5099000" y="2897788"/>
                    <a:ext cx="118004" cy="9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7" h="4439" extrusionOk="0">
                        <a:moveTo>
                          <a:pt x="3033" y="0"/>
                        </a:moveTo>
                        <a:cubicBezTo>
                          <a:pt x="2722" y="0"/>
                          <a:pt x="2427" y="90"/>
                          <a:pt x="2241" y="342"/>
                        </a:cubicBezTo>
                        <a:cubicBezTo>
                          <a:pt x="1788" y="954"/>
                          <a:pt x="566" y="1746"/>
                          <a:pt x="294" y="2447"/>
                        </a:cubicBezTo>
                        <a:cubicBezTo>
                          <a:pt x="0" y="3171"/>
                          <a:pt x="2444" y="4439"/>
                          <a:pt x="2444" y="4439"/>
                        </a:cubicBezTo>
                        <a:cubicBezTo>
                          <a:pt x="3259" y="2968"/>
                          <a:pt x="5296" y="3692"/>
                          <a:pt x="5296" y="2832"/>
                        </a:cubicBezTo>
                        <a:cubicBezTo>
                          <a:pt x="5296" y="1972"/>
                          <a:pt x="4594" y="637"/>
                          <a:pt x="4187" y="342"/>
                        </a:cubicBezTo>
                        <a:cubicBezTo>
                          <a:pt x="3948" y="183"/>
                          <a:pt x="3474" y="0"/>
                          <a:pt x="303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2" name="Google Shape;1332;p49"/>
                  <p:cNvSpPr/>
                  <p:nvPr/>
                </p:nvSpPr>
                <p:spPr>
                  <a:xfrm>
                    <a:off x="5226048" y="2887942"/>
                    <a:ext cx="104882" cy="92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8" h="4153" extrusionOk="0">
                        <a:moveTo>
                          <a:pt x="2784" y="1"/>
                        </a:moveTo>
                        <a:cubicBezTo>
                          <a:pt x="2049" y="1"/>
                          <a:pt x="1319" y="219"/>
                          <a:pt x="1290" y="830"/>
                        </a:cubicBezTo>
                        <a:cubicBezTo>
                          <a:pt x="1245" y="1758"/>
                          <a:pt x="272" y="3613"/>
                          <a:pt x="0" y="3613"/>
                        </a:cubicBezTo>
                        <a:cubicBezTo>
                          <a:pt x="0" y="3613"/>
                          <a:pt x="1933" y="4153"/>
                          <a:pt x="3408" y="4153"/>
                        </a:cubicBezTo>
                        <a:cubicBezTo>
                          <a:pt x="3560" y="4153"/>
                          <a:pt x="3708" y="4147"/>
                          <a:pt x="3848" y="4134"/>
                        </a:cubicBezTo>
                        <a:cubicBezTo>
                          <a:pt x="3848" y="4134"/>
                          <a:pt x="3961" y="2686"/>
                          <a:pt x="4300" y="2369"/>
                        </a:cubicBezTo>
                        <a:cubicBezTo>
                          <a:pt x="4617" y="2029"/>
                          <a:pt x="4708" y="445"/>
                          <a:pt x="3893" y="173"/>
                        </a:cubicBezTo>
                        <a:cubicBezTo>
                          <a:pt x="3602" y="68"/>
                          <a:pt x="3192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3" name="Google Shape;1333;p49"/>
                  <p:cNvSpPr/>
                  <p:nvPr/>
                </p:nvSpPr>
                <p:spPr>
                  <a:xfrm>
                    <a:off x="5326876" y="2905118"/>
                    <a:ext cx="117001" cy="82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2" h="3703" extrusionOk="0">
                        <a:moveTo>
                          <a:pt x="1400" y="0"/>
                        </a:moveTo>
                        <a:cubicBezTo>
                          <a:pt x="1254" y="0"/>
                          <a:pt x="1138" y="20"/>
                          <a:pt x="1064" y="59"/>
                        </a:cubicBezTo>
                        <a:cubicBezTo>
                          <a:pt x="725" y="217"/>
                          <a:pt x="612" y="987"/>
                          <a:pt x="386" y="1620"/>
                        </a:cubicBezTo>
                        <a:cubicBezTo>
                          <a:pt x="182" y="2299"/>
                          <a:pt x="69" y="3001"/>
                          <a:pt x="1" y="3703"/>
                        </a:cubicBezTo>
                        <a:cubicBezTo>
                          <a:pt x="227" y="3612"/>
                          <a:pt x="1019" y="2888"/>
                          <a:pt x="2196" y="2797"/>
                        </a:cubicBezTo>
                        <a:cubicBezTo>
                          <a:pt x="3373" y="2729"/>
                          <a:pt x="4572" y="2164"/>
                          <a:pt x="4912" y="1847"/>
                        </a:cubicBezTo>
                        <a:cubicBezTo>
                          <a:pt x="5251" y="1552"/>
                          <a:pt x="4346" y="1258"/>
                          <a:pt x="3509" y="692"/>
                        </a:cubicBezTo>
                        <a:cubicBezTo>
                          <a:pt x="2835" y="249"/>
                          <a:pt x="1925" y="0"/>
                          <a:pt x="140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4" name="Google Shape;1334;p49"/>
                  <p:cNvSpPr/>
                  <p:nvPr/>
                </p:nvSpPr>
                <p:spPr>
                  <a:xfrm>
                    <a:off x="5188733" y="2885647"/>
                    <a:ext cx="58523" cy="62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27" h="2808" extrusionOk="0">
                        <a:moveTo>
                          <a:pt x="851" y="1"/>
                        </a:moveTo>
                        <a:cubicBezTo>
                          <a:pt x="710" y="1"/>
                          <a:pt x="587" y="28"/>
                          <a:pt x="499" y="95"/>
                        </a:cubicBezTo>
                        <a:cubicBezTo>
                          <a:pt x="1" y="457"/>
                          <a:pt x="1698" y="2155"/>
                          <a:pt x="1675" y="2721"/>
                        </a:cubicBezTo>
                        <a:cubicBezTo>
                          <a:pt x="1670" y="2780"/>
                          <a:pt x="1678" y="2807"/>
                          <a:pt x="1696" y="2807"/>
                        </a:cubicBezTo>
                        <a:cubicBezTo>
                          <a:pt x="1839" y="2807"/>
                          <a:pt x="2626" y="1029"/>
                          <a:pt x="2445" y="525"/>
                        </a:cubicBezTo>
                        <a:cubicBezTo>
                          <a:pt x="2445" y="525"/>
                          <a:pt x="1470" y="1"/>
                          <a:pt x="85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5" name="Google Shape;1335;p49"/>
                  <p:cNvSpPr/>
                  <p:nvPr/>
                </p:nvSpPr>
                <p:spPr>
                  <a:xfrm>
                    <a:off x="4972441" y="2765950"/>
                    <a:ext cx="175480" cy="182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7" h="8199" extrusionOk="0">
                        <a:moveTo>
                          <a:pt x="2471" y="0"/>
                        </a:moveTo>
                        <a:cubicBezTo>
                          <a:pt x="1595" y="0"/>
                          <a:pt x="1" y="846"/>
                          <a:pt x="1" y="1711"/>
                        </a:cubicBezTo>
                        <a:cubicBezTo>
                          <a:pt x="1" y="2639"/>
                          <a:pt x="1313" y="3454"/>
                          <a:pt x="1743" y="4699"/>
                        </a:cubicBezTo>
                        <a:cubicBezTo>
                          <a:pt x="2176" y="5911"/>
                          <a:pt x="4471" y="8199"/>
                          <a:pt x="5344" y="8199"/>
                        </a:cubicBezTo>
                        <a:cubicBezTo>
                          <a:pt x="5384" y="8199"/>
                          <a:pt x="5421" y="8194"/>
                          <a:pt x="5455" y="8184"/>
                        </a:cubicBezTo>
                        <a:cubicBezTo>
                          <a:pt x="6202" y="7958"/>
                          <a:pt x="7876" y="6012"/>
                          <a:pt x="7718" y="5695"/>
                        </a:cubicBezTo>
                        <a:cubicBezTo>
                          <a:pt x="6835" y="5582"/>
                          <a:pt x="5998" y="5174"/>
                          <a:pt x="5364" y="4563"/>
                        </a:cubicBezTo>
                        <a:cubicBezTo>
                          <a:pt x="4278" y="3499"/>
                          <a:pt x="3463" y="127"/>
                          <a:pt x="2648" y="14"/>
                        </a:cubicBezTo>
                        <a:cubicBezTo>
                          <a:pt x="2594" y="5"/>
                          <a:pt x="2534" y="0"/>
                          <a:pt x="24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6" name="Google Shape;1336;p49"/>
                  <p:cNvSpPr/>
                  <p:nvPr/>
                </p:nvSpPr>
                <p:spPr>
                  <a:xfrm>
                    <a:off x="4876648" y="2633399"/>
                    <a:ext cx="146742" cy="162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7" h="7308" extrusionOk="0">
                        <a:moveTo>
                          <a:pt x="2395" y="0"/>
                        </a:moveTo>
                        <a:cubicBezTo>
                          <a:pt x="2319" y="0"/>
                          <a:pt x="2238" y="11"/>
                          <a:pt x="2150" y="34"/>
                        </a:cubicBezTo>
                        <a:cubicBezTo>
                          <a:pt x="1381" y="216"/>
                          <a:pt x="0" y="1279"/>
                          <a:pt x="566" y="2139"/>
                        </a:cubicBezTo>
                        <a:cubicBezTo>
                          <a:pt x="1132" y="2977"/>
                          <a:pt x="2513" y="3678"/>
                          <a:pt x="2716" y="5217"/>
                        </a:cubicBezTo>
                        <a:cubicBezTo>
                          <a:pt x="2907" y="6661"/>
                          <a:pt x="3377" y="7308"/>
                          <a:pt x="3846" y="7308"/>
                        </a:cubicBezTo>
                        <a:cubicBezTo>
                          <a:pt x="3877" y="7308"/>
                          <a:pt x="3908" y="7305"/>
                          <a:pt x="3938" y="7299"/>
                        </a:cubicBezTo>
                        <a:cubicBezTo>
                          <a:pt x="4436" y="7209"/>
                          <a:pt x="6383" y="5670"/>
                          <a:pt x="6383" y="5670"/>
                        </a:cubicBezTo>
                        <a:cubicBezTo>
                          <a:pt x="6383" y="5670"/>
                          <a:pt x="6586" y="4606"/>
                          <a:pt x="5772" y="4289"/>
                        </a:cubicBezTo>
                        <a:cubicBezTo>
                          <a:pt x="4957" y="3972"/>
                          <a:pt x="3463" y="2750"/>
                          <a:pt x="3327" y="1641"/>
                        </a:cubicBezTo>
                        <a:cubicBezTo>
                          <a:pt x="3227" y="679"/>
                          <a:pt x="2985" y="0"/>
                          <a:pt x="239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7" name="Google Shape;1337;p49"/>
                  <p:cNvSpPr/>
                  <p:nvPr/>
                </p:nvSpPr>
                <p:spPr>
                  <a:xfrm>
                    <a:off x="4823716" y="2521722"/>
                    <a:ext cx="99848" cy="1255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82" h="5636" extrusionOk="0">
                        <a:moveTo>
                          <a:pt x="566" y="1"/>
                        </a:moveTo>
                        <a:cubicBezTo>
                          <a:pt x="113" y="1"/>
                          <a:pt x="0" y="1494"/>
                          <a:pt x="566" y="1992"/>
                        </a:cubicBezTo>
                        <a:cubicBezTo>
                          <a:pt x="1132" y="2467"/>
                          <a:pt x="2150" y="2762"/>
                          <a:pt x="2263" y="3848"/>
                        </a:cubicBezTo>
                        <a:cubicBezTo>
                          <a:pt x="2354" y="4957"/>
                          <a:pt x="2444" y="5387"/>
                          <a:pt x="2829" y="5636"/>
                        </a:cubicBezTo>
                        <a:lnTo>
                          <a:pt x="2829" y="5636"/>
                        </a:lnTo>
                        <a:cubicBezTo>
                          <a:pt x="2824" y="5618"/>
                          <a:pt x="3651" y="4797"/>
                          <a:pt x="4300" y="4663"/>
                        </a:cubicBezTo>
                        <a:cubicBezTo>
                          <a:pt x="4300" y="4663"/>
                          <a:pt x="4481" y="3871"/>
                          <a:pt x="3870" y="3622"/>
                        </a:cubicBezTo>
                        <a:cubicBezTo>
                          <a:pt x="3282" y="3373"/>
                          <a:pt x="2331" y="2558"/>
                          <a:pt x="2263" y="1788"/>
                        </a:cubicBezTo>
                        <a:cubicBezTo>
                          <a:pt x="2173" y="1019"/>
                          <a:pt x="996" y="1"/>
                          <a:pt x="566" y="1"/>
                        </a:cubicBezTo>
                        <a:close/>
                        <a:moveTo>
                          <a:pt x="2829" y="5636"/>
                        </a:moveTo>
                        <a:cubicBezTo>
                          <a:pt x="2829" y="5636"/>
                          <a:pt x="2829" y="5636"/>
                          <a:pt x="2829" y="5636"/>
                        </a:cubicBezTo>
                        <a:cubicBezTo>
                          <a:pt x="2829" y="5636"/>
                          <a:pt x="2829" y="5636"/>
                          <a:pt x="2829" y="563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8" name="Google Shape;1338;p49"/>
                  <p:cNvSpPr/>
                  <p:nvPr/>
                </p:nvSpPr>
                <p:spPr>
                  <a:xfrm>
                    <a:off x="5072267" y="2548410"/>
                    <a:ext cx="189091" cy="339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8" h="15234" extrusionOk="0">
                        <a:moveTo>
                          <a:pt x="2649" y="1"/>
                        </a:moveTo>
                        <a:cubicBezTo>
                          <a:pt x="2360" y="1"/>
                          <a:pt x="2041" y="104"/>
                          <a:pt x="1698" y="341"/>
                        </a:cubicBezTo>
                        <a:cubicBezTo>
                          <a:pt x="1" y="1518"/>
                          <a:pt x="1404" y="4121"/>
                          <a:pt x="2105" y="5298"/>
                        </a:cubicBezTo>
                        <a:cubicBezTo>
                          <a:pt x="2784" y="6475"/>
                          <a:pt x="3441" y="8874"/>
                          <a:pt x="3576" y="11635"/>
                        </a:cubicBezTo>
                        <a:cubicBezTo>
                          <a:pt x="3690" y="14396"/>
                          <a:pt x="3984" y="15233"/>
                          <a:pt x="3984" y="15233"/>
                        </a:cubicBezTo>
                        <a:cubicBezTo>
                          <a:pt x="4074" y="15072"/>
                          <a:pt x="4371" y="15019"/>
                          <a:pt x="4766" y="15019"/>
                        </a:cubicBezTo>
                        <a:cubicBezTo>
                          <a:pt x="5520" y="15019"/>
                          <a:pt x="6628" y="15212"/>
                          <a:pt x="7322" y="15212"/>
                        </a:cubicBezTo>
                        <a:cubicBezTo>
                          <a:pt x="7541" y="15212"/>
                          <a:pt x="7719" y="15193"/>
                          <a:pt x="7831" y="15143"/>
                        </a:cubicBezTo>
                        <a:cubicBezTo>
                          <a:pt x="8488" y="14849"/>
                          <a:pt x="7130" y="13106"/>
                          <a:pt x="6292" y="11839"/>
                        </a:cubicBezTo>
                        <a:cubicBezTo>
                          <a:pt x="5432" y="10571"/>
                          <a:pt x="3939" y="4370"/>
                          <a:pt x="4210" y="2831"/>
                        </a:cubicBezTo>
                        <a:cubicBezTo>
                          <a:pt x="4445" y="1603"/>
                          <a:pt x="3786" y="1"/>
                          <a:pt x="264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9" name="Google Shape;1339;p49"/>
                  <p:cNvSpPr/>
                  <p:nvPr/>
                </p:nvSpPr>
                <p:spPr>
                  <a:xfrm>
                    <a:off x="5033949" y="2352324"/>
                    <a:ext cx="112457" cy="20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8" h="9348" extrusionOk="0">
                        <a:moveTo>
                          <a:pt x="2326" y="73"/>
                        </a:moveTo>
                        <a:cubicBezTo>
                          <a:pt x="2266" y="73"/>
                          <a:pt x="2200" y="79"/>
                          <a:pt x="2128" y="91"/>
                        </a:cubicBezTo>
                        <a:cubicBezTo>
                          <a:pt x="1268" y="204"/>
                          <a:pt x="1" y="0"/>
                          <a:pt x="136" y="815"/>
                        </a:cubicBezTo>
                        <a:cubicBezTo>
                          <a:pt x="272" y="1630"/>
                          <a:pt x="1449" y="2807"/>
                          <a:pt x="1562" y="4436"/>
                        </a:cubicBezTo>
                        <a:cubicBezTo>
                          <a:pt x="1675" y="6043"/>
                          <a:pt x="1811" y="8622"/>
                          <a:pt x="2626" y="9347"/>
                        </a:cubicBezTo>
                        <a:lnTo>
                          <a:pt x="2626" y="9347"/>
                        </a:lnTo>
                        <a:cubicBezTo>
                          <a:pt x="2627" y="9332"/>
                          <a:pt x="3441" y="8686"/>
                          <a:pt x="4348" y="8686"/>
                        </a:cubicBezTo>
                        <a:cubicBezTo>
                          <a:pt x="4557" y="8686"/>
                          <a:pt x="4770" y="8720"/>
                          <a:pt x="4980" y="8804"/>
                        </a:cubicBezTo>
                        <a:cubicBezTo>
                          <a:pt x="4980" y="8804"/>
                          <a:pt x="5048" y="7333"/>
                          <a:pt x="4346" y="6541"/>
                        </a:cubicBezTo>
                        <a:cubicBezTo>
                          <a:pt x="3667" y="5771"/>
                          <a:pt x="2943" y="3372"/>
                          <a:pt x="2943" y="1992"/>
                        </a:cubicBezTo>
                        <a:cubicBezTo>
                          <a:pt x="2943" y="730"/>
                          <a:pt x="2962" y="73"/>
                          <a:pt x="2326" y="73"/>
                        </a:cubicBezTo>
                        <a:close/>
                        <a:moveTo>
                          <a:pt x="2626" y="9347"/>
                        </a:moveTo>
                        <a:cubicBezTo>
                          <a:pt x="2626" y="9347"/>
                          <a:pt x="2626" y="9347"/>
                          <a:pt x="2626" y="9347"/>
                        </a:cubicBezTo>
                        <a:cubicBezTo>
                          <a:pt x="2626" y="9347"/>
                          <a:pt x="2626" y="9347"/>
                          <a:pt x="2626" y="934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0" name="Google Shape;1340;p49"/>
                  <p:cNvSpPr/>
                  <p:nvPr/>
                </p:nvSpPr>
                <p:spPr>
                  <a:xfrm>
                    <a:off x="5006860" y="2135987"/>
                    <a:ext cx="86615" cy="216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" h="9717" extrusionOk="0">
                        <a:moveTo>
                          <a:pt x="613" y="1"/>
                        </a:moveTo>
                        <a:cubicBezTo>
                          <a:pt x="147" y="1"/>
                          <a:pt x="1" y="1027"/>
                          <a:pt x="334" y="1880"/>
                        </a:cubicBezTo>
                        <a:cubicBezTo>
                          <a:pt x="696" y="2831"/>
                          <a:pt x="289" y="3849"/>
                          <a:pt x="900" y="5026"/>
                        </a:cubicBezTo>
                        <a:cubicBezTo>
                          <a:pt x="1511" y="6203"/>
                          <a:pt x="1036" y="8964"/>
                          <a:pt x="1330" y="9485"/>
                        </a:cubicBezTo>
                        <a:cubicBezTo>
                          <a:pt x="1428" y="9658"/>
                          <a:pt x="1707" y="9716"/>
                          <a:pt x="2036" y="9716"/>
                        </a:cubicBezTo>
                        <a:cubicBezTo>
                          <a:pt x="2693" y="9716"/>
                          <a:pt x="3548" y="9485"/>
                          <a:pt x="3548" y="9485"/>
                        </a:cubicBezTo>
                        <a:cubicBezTo>
                          <a:pt x="3887" y="9032"/>
                          <a:pt x="3887" y="8398"/>
                          <a:pt x="3548" y="7946"/>
                        </a:cubicBezTo>
                        <a:cubicBezTo>
                          <a:pt x="2937" y="7176"/>
                          <a:pt x="2597" y="5796"/>
                          <a:pt x="2597" y="4823"/>
                        </a:cubicBezTo>
                        <a:cubicBezTo>
                          <a:pt x="2597" y="3827"/>
                          <a:pt x="2031" y="2989"/>
                          <a:pt x="1782" y="2469"/>
                        </a:cubicBezTo>
                        <a:cubicBezTo>
                          <a:pt x="1556" y="1926"/>
                          <a:pt x="1307" y="228"/>
                          <a:pt x="741" y="25"/>
                        </a:cubicBezTo>
                        <a:cubicBezTo>
                          <a:pt x="696" y="8"/>
                          <a:pt x="653" y="1"/>
                          <a:pt x="61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1" name="Google Shape;1341;p49"/>
                  <p:cNvSpPr/>
                  <p:nvPr/>
                </p:nvSpPr>
                <p:spPr>
                  <a:xfrm>
                    <a:off x="5208894" y="2539856"/>
                    <a:ext cx="122036" cy="344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8" h="15447" extrusionOk="0">
                        <a:moveTo>
                          <a:pt x="2025" y="1"/>
                        </a:moveTo>
                        <a:cubicBezTo>
                          <a:pt x="1887" y="1"/>
                          <a:pt x="1734" y="15"/>
                          <a:pt x="1563" y="47"/>
                        </a:cubicBezTo>
                        <a:cubicBezTo>
                          <a:pt x="205" y="295"/>
                          <a:pt x="1" y="1540"/>
                          <a:pt x="363" y="2559"/>
                        </a:cubicBezTo>
                        <a:cubicBezTo>
                          <a:pt x="725" y="3577"/>
                          <a:pt x="1449" y="7062"/>
                          <a:pt x="1381" y="9575"/>
                        </a:cubicBezTo>
                        <a:cubicBezTo>
                          <a:pt x="1291" y="12109"/>
                          <a:pt x="1834" y="14848"/>
                          <a:pt x="2377" y="15255"/>
                        </a:cubicBezTo>
                        <a:cubicBezTo>
                          <a:pt x="2566" y="15399"/>
                          <a:pt x="2890" y="15446"/>
                          <a:pt x="3239" y="15446"/>
                        </a:cubicBezTo>
                        <a:cubicBezTo>
                          <a:pt x="3936" y="15446"/>
                          <a:pt x="4731" y="15255"/>
                          <a:pt x="4731" y="15255"/>
                        </a:cubicBezTo>
                        <a:cubicBezTo>
                          <a:pt x="4731" y="15255"/>
                          <a:pt x="5478" y="14259"/>
                          <a:pt x="4731" y="13399"/>
                        </a:cubicBezTo>
                        <a:cubicBezTo>
                          <a:pt x="4007" y="12539"/>
                          <a:pt x="3554" y="9778"/>
                          <a:pt x="3554" y="8330"/>
                        </a:cubicBezTo>
                        <a:cubicBezTo>
                          <a:pt x="3554" y="6859"/>
                          <a:pt x="3961" y="1993"/>
                          <a:pt x="3554" y="1291"/>
                        </a:cubicBezTo>
                        <a:cubicBezTo>
                          <a:pt x="3218" y="698"/>
                          <a:pt x="2985" y="1"/>
                          <a:pt x="202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2" name="Google Shape;1342;p49"/>
                  <p:cNvSpPr/>
                  <p:nvPr/>
                </p:nvSpPr>
                <p:spPr>
                  <a:xfrm>
                    <a:off x="5190159" y="2303580"/>
                    <a:ext cx="101964" cy="238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7" h="10686" extrusionOk="0">
                        <a:moveTo>
                          <a:pt x="1427" y="0"/>
                        </a:moveTo>
                        <a:cubicBezTo>
                          <a:pt x="709" y="0"/>
                          <a:pt x="1" y="153"/>
                          <a:pt x="27" y="627"/>
                        </a:cubicBezTo>
                        <a:cubicBezTo>
                          <a:pt x="50" y="1441"/>
                          <a:pt x="1249" y="3139"/>
                          <a:pt x="1046" y="4723"/>
                        </a:cubicBezTo>
                        <a:cubicBezTo>
                          <a:pt x="842" y="6307"/>
                          <a:pt x="253" y="9453"/>
                          <a:pt x="797" y="10381"/>
                        </a:cubicBezTo>
                        <a:cubicBezTo>
                          <a:pt x="922" y="10604"/>
                          <a:pt x="1150" y="10686"/>
                          <a:pt x="1428" y="10686"/>
                        </a:cubicBezTo>
                        <a:cubicBezTo>
                          <a:pt x="2195" y="10686"/>
                          <a:pt x="3340" y="10065"/>
                          <a:pt x="3747" y="10065"/>
                        </a:cubicBezTo>
                        <a:cubicBezTo>
                          <a:pt x="3806" y="10065"/>
                          <a:pt x="3850" y="10078"/>
                          <a:pt x="3875" y="10109"/>
                        </a:cubicBezTo>
                        <a:cubicBezTo>
                          <a:pt x="3875" y="10109"/>
                          <a:pt x="4576" y="8299"/>
                          <a:pt x="3875" y="7575"/>
                        </a:cubicBezTo>
                        <a:cubicBezTo>
                          <a:pt x="3173" y="6850"/>
                          <a:pt x="2901" y="3999"/>
                          <a:pt x="3015" y="2550"/>
                        </a:cubicBezTo>
                        <a:cubicBezTo>
                          <a:pt x="3150" y="1079"/>
                          <a:pt x="3309" y="423"/>
                          <a:pt x="2720" y="174"/>
                        </a:cubicBezTo>
                        <a:cubicBezTo>
                          <a:pt x="2465" y="79"/>
                          <a:pt x="1944" y="0"/>
                          <a:pt x="142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3" name="Google Shape;1343;p49"/>
                  <p:cNvSpPr/>
                  <p:nvPr/>
                </p:nvSpPr>
                <p:spPr>
                  <a:xfrm>
                    <a:off x="5188733" y="2039592"/>
                    <a:ext cx="88754" cy="25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4" h="11662" extrusionOk="0">
                        <a:moveTo>
                          <a:pt x="1580" y="1"/>
                        </a:moveTo>
                        <a:cubicBezTo>
                          <a:pt x="1168" y="1"/>
                          <a:pt x="528" y="1025"/>
                          <a:pt x="702" y="2111"/>
                        </a:cubicBezTo>
                        <a:cubicBezTo>
                          <a:pt x="861" y="3265"/>
                          <a:pt x="250" y="4623"/>
                          <a:pt x="680" y="6185"/>
                        </a:cubicBezTo>
                        <a:cubicBezTo>
                          <a:pt x="1110" y="7724"/>
                          <a:pt x="1" y="10145"/>
                          <a:pt x="521" y="11503"/>
                        </a:cubicBezTo>
                        <a:cubicBezTo>
                          <a:pt x="521" y="11503"/>
                          <a:pt x="1176" y="11253"/>
                          <a:pt x="1917" y="11253"/>
                        </a:cubicBezTo>
                        <a:cubicBezTo>
                          <a:pt x="2377" y="11253"/>
                          <a:pt x="2870" y="11350"/>
                          <a:pt x="3260" y="11662"/>
                        </a:cubicBezTo>
                        <a:cubicBezTo>
                          <a:pt x="3260" y="11662"/>
                          <a:pt x="3984" y="10960"/>
                          <a:pt x="3260" y="9715"/>
                        </a:cubicBezTo>
                        <a:cubicBezTo>
                          <a:pt x="2513" y="8448"/>
                          <a:pt x="2807" y="5845"/>
                          <a:pt x="2762" y="5008"/>
                        </a:cubicBezTo>
                        <a:cubicBezTo>
                          <a:pt x="2716" y="4148"/>
                          <a:pt x="2241" y="2971"/>
                          <a:pt x="1992" y="2473"/>
                        </a:cubicBezTo>
                        <a:cubicBezTo>
                          <a:pt x="1743" y="1998"/>
                          <a:pt x="2038" y="97"/>
                          <a:pt x="1630" y="6"/>
                        </a:cubicBezTo>
                        <a:cubicBezTo>
                          <a:pt x="1614" y="3"/>
                          <a:pt x="1597" y="1"/>
                          <a:pt x="158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4" name="Google Shape;1344;p49"/>
                  <p:cNvSpPr/>
                  <p:nvPr/>
                </p:nvSpPr>
                <p:spPr>
                  <a:xfrm>
                    <a:off x="5322287" y="2571601"/>
                    <a:ext cx="87818" cy="3274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" h="14697" extrusionOk="0">
                        <a:moveTo>
                          <a:pt x="1390" y="1"/>
                        </a:moveTo>
                        <a:cubicBezTo>
                          <a:pt x="602" y="1"/>
                          <a:pt x="0" y="471"/>
                          <a:pt x="207" y="1518"/>
                        </a:cubicBezTo>
                        <a:cubicBezTo>
                          <a:pt x="524" y="3148"/>
                          <a:pt x="456" y="7855"/>
                          <a:pt x="410" y="9394"/>
                        </a:cubicBezTo>
                        <a:cubicBezTo>
                          <a:pt x="343" y="10933"/>
                          <a:pt x="116" y="13423"/>
                          <a:pt x="795" y="14192"/>
                        </a:cubicBezTo>
                        <a:cubicBezTo>
                          <a:pt x="1144" y="14601"/>
                          <a:pt x="1710" y="14697"/>
                          <a:pt x="2164" y="14697"/>
                        </a:cubicBezTo>
                        <a:cubicBezTo>
                          <a:pt x="2564" y="14697"/>
                          <a:pt x="2877" y="14622"/>
                          <a:pt x="2877" y="14622"/>
                        </a:cubicBezTo>
                        <a:cubicBezTo>
                          <a:pt x="2877" y="14622"/>
                          <a:pt x="3669" y="13830"/>
                          <a:pt x="3149" y="12540"/>
                        </a:cubicBezTo>
                        <a:cubicBezTo>
                          <a:pt x="2606" y="11228"/>
                          <a:pt x="2515" y="7720"/>
                          <a:pt x="2719" y="6407"/>
                        </a:cubicBezTo>
                        <a:cubicBezTo>
                          <a:pt x="2900" y="5094"/>
                          <a:pt x="3941" y="1134"/>
                          <a:pt x="2719" y="387"/>
                        </a:cubicBezTo>
                        <a:cubicBezTo>
                          <a:pt x="2286" y="135"/>
                          <a:pt x="1811" y="1"/>
                          <a:pt x="139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5" name="Google Shape;1345;p49"/>
                  <p:cNvSpPr/>
                  <p:nvPr/>
                </p:nvSpPr>
                <p:spPr>
                  <a:xfrm>
                    <a:off x="5322844" y="2343123"/>
                    <a:ext cx="91293" cy="219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8" h="9861" extrusionOk="0">
                        <a:moveTo>
                          <a:pt x="1610" y="0"/>
                        </a:moveTo>
                        <a:cubicBezTo>
                          <a:pt x="781" y="0"/>
                          <a:pt x="1042" y="863"/>
                          <a:pt x="1042" y="1929"/>
                        </a:cubicBezTo>
                        <a:cubicBezTo>
                          <a:pt x="1042" y="3106"/>
                          <a:pt x="1132" y="6320"/>
                          <a:pt x="567" y="7769"/>
                        </a:cubicBezTo>
                        <a:cubicBezTo>
                          <a:pt x="1" y="9240"/>
                          <a:pt x="318" y="9511"/>
                          <a:pt x="815" y="9760"/>
                        </a:cubicBezTo>
                        <a:cubicBezTo>
                          <a:pt x="974" y="9836"/>
                          <a:pt x="1243" y="9861"/>
                          <a:pt x="1531" y="9861"/>
                        </a:cubicBezTo>
                        <a:cubicBezTo>
                          <a:pt x="2108" y="9861"/>
                          <a:pt x="2762" y="9760"/>
                          <a:pt x="2762" y="9760"/>
                        </a:cubicBezTo>
                        <a:cubicBezTo>
                          <a:pt x="2762" y="9760"/>
                          <a:pt x="4097" y="8991"/>
                          <a:pt x="3305" y="7452"/>
                        </a:cubicBezTo>
                        <a:cubicBezTo>
                          <a:pt x="2513" y="5913"/>
                          <a:pt x="3033" y="2405"/>
                          <a:pt x="3305" y="1477"/>
                        </a:cubicBezTo>
                        <a:cubicBezTo>
                          <a:pt x="3554" y="549"/>
                          <a:pt x="3079" y="232"/>
                          <a:pt x="1902" y="28"/>
                        </a:cubicBezTo>
                        <a:cubicBezTo>
                          <a:pt x="1792" y="9"/>
                          <a:pt x="1695" y="0"/>
                          <a:pt x="161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6" name="Google Shape;1346;p49"/>
                  <p:cNvSpPr/>
                  <p:nvPr/>
                </p:nvSpPr>
                <p:spPr>
                  <a:xfrm>
                    <a:off x="5333938" y="2084080"/>
                    <a:ext cx="77659" cy="261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6" h="11747" extrusionOk="0">
                        <a:moveTo>
                          <a:pt x="1404" y="1"/>
                        </a:moveTo>
                        <a:cubicBezTo>
                          <a:pt x="1404" y="1"/>
                          <a:pt x="566" y="906"/>
                          <a:pt x="793" y="1902"/>
                        </a:cubicBezTo>
                        <a:cubicBezTo>
                          <a:pt x="1042" y="2920"/>
                          <a:pt x="69" y="3418"/>
                          <a:pt x="521" y="4708"/>
                        </a:cubicBezTo>
                        <a:cubicBezTo>
                          <a:pt x="951" y="6021"/>
                          <a:pt x="793" y="7967"/>
                          <a:pt x="385" y="9846"/>
                        </a:cubicBezTo>
                        <a:cubicBezTo>
                          <a:pt x="1" y="11747"/>
                          <a:pt x="906" y="11362"/>
                          <a:pt x="2807" y="11453"/>
                        </a:cubicBezTo>
                        <a:cubicBezTo>
                          <a:pt x="3373" y="10955"/>
                          <a:pt x="3486" y="10095"/>
                          <a:pt x="3056" y="9461"/>
                        </a:cubicBezTo>
                        <a:cubicBezTo>
                          <a:pt x="2286" y="8329"/>
                          <a:pt x="2943" y="6542"/>
                          <a:pt x="2807" y="5478"/>
                        </a:cubicBezTo>
                        <a:cubicBezTo>
                          <a:pt x="2649" y="4437"/>
                          <a:pt x="1766" y="2853"/>
                          <a:pt x="1811" y="2128"/>
                        </a:cubicBezTo>
                        <a:cubicBezTo>
                          <a:pt x="1856" y="1381"/>
                          <a:pt x="1766" y="521"/>
                          <a:pt x="140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7" name="Google Shape;1347;p49"/>
                  <p:cNvSpPr/>
                  <p:nvPr/>
                </p:nvSpPr>
                <p:spPr>
                  <a:xfrm>
                    <a:off x="5392416" y="2605507"/>
                    <a:ext cx="133643" cy="324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99" h="14549" extrusionOk="0">
                        <a:moveTo>
                          <a:pt x="3406" y="0"/>
                        </a:moveTo>
                        <a:cubicBezTo>
                          <a:pt x="2587" y="0"/>
                          <a:pt x="2377" y="909"/>
                          <a:pt x="2377" y="2735"/>
                        </a:cubicBezTo>
                        <a:cubicBezTo>
                          <a:pt x="2377" y="5134"/>
                          <a:pt x="1993" y="9140"/>
                          <a:pt x="1495" y="9932"/>
                        </a:cubicBezTo>
                        <a:cubicBezTo>
                          <a:pt x="997" y="10701"/>
                          <a:pt x="1" y="12580"/>
                          <a:pt x="431" y="13440"/>
                        </a:cubicBezTo>
                        <a:cubicBezTo>
                          <a:pt x="838" y="14323"/>
                          <a:pt x="2060" y="14549"/>
                          <a:pt x="2060" y="14549"/>
                        </a:cubicBezTo>
                        <a:cubicBezTo>
                          <a:pt x="2060" y="14549"/>
                          <a:pt x="3599" y="14390"/>
                          <a:pt x="3464" y="12150"/>
                        </a:cubicBezTo>
                        <a:cubicBezTo>
                          <a:pt x="3328" y="9932"/>
                          <a:pt x="3916" y="4727"/>
                          <a:pt x="4369" y="3708"/>
                        </a:cubicBezTo>
                        <a:cubicBezTo>
                          <a:pt x="4822" y="2690"/>
                          <a:pt x="5998" y="992"/>
                          <a:pt x="4369" y="268"/>
                        </a:cubicBezTo>
                        <a:cubicBezTo>
                          <a:pt x="3980" y="90"/>
                          <a:pt x="3663" y="0"/>
                          <a:pt x="340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8" name="Google Shape;1348;p49"/>
                  <p:cNvSpPr/>
                  <p:nvPr/>
                </p:nvSpPr>
                <p:spPr>
                  <a:xfrm>
                    <a:off x="5455440" y="2432055"/>
                    <a:ext cx="89778" cy="18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0" h="8168" extrusionOk="0">
                        <a:moveTo>
                          <a:pt x="1898" y="1"/>
                        </a:moveTo>
                        <a:cubicBezTo>
                          <a:pt x="1758" y="1"/>
                          <a:pt x="1665" y="91"/>
                          <a:pt x="1653" y="314"/>
                        </a:cubicBezTo>
                        <a:cubicBezTo>
                          <a:pt x="1630" y="1174"/>
                          <a:pt x="1834" y="2260"/>
                          <a:pt x="1019" y="3414"/>
                        </a:cubicBezTo>
                        <a:cubicBezTo>
                          <a:pt x="205" y="4546"/>
                          <a:pt x="1" y="6990"/>
                          <a:pt x="318" y="7375"/>
                        </a:cubicBezTo>
                        <a:cubicBezTo>
                          <a:pt x="657" y="7782"/>
                          <a:pt x="2558" y="8167"/>
                          <a:pt x="2558" y="8167"/>
                        </a:cubicBezTo>
                        <a:cubicBezTo>
                          <a:pt x="2558" y="8167"/>
                          <a:pt x="3124" y="7149"/>
                          <a:pt x="2807" y="5225"/>
                        </a:cubicBezTo>
                        <a:cubicBezTo>
                          <a:pt x="2490" y="3279"/>
                          <a:pt x="4029" y="1740"/>
                          <a:pt x="3464" y="1129"/>
                        </a:cubicBezTo>
                        <a:cubicBezTo>
                          <a:pt x="3032" y="680"/>
                          <a:pt x="2284" y="1"/>
                          <a:pt x="189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9" name="Google Shape;1349;p49"/>
                  <p:cNvSpPr/>
                  <p:nvPr/>
                </p:nvSpPr>
                <p:spPr>
                  <a:xfrm>
                    <a:off x="5495272" y="2244077"/>
                    <a:ext cx="74140" cy="198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8" h="8888" extrusionOk="0">
                        <a:moveTo>
                          <a:pt x="2077" y="0"/>
                        </a:moveTo>
                        <a:cubicBezTo>
                          <a:pt x="1694" y="0"/>
                          <a:pt x="1592" y="1123"/>
                          <a:pt x="1472" y="1804"/>
                        </a:cubicBezTo>
                        <a:cubicBezTo>
                          <a:pt x="1359" y="2596"/>
                          <a:pt x="1042" y="2868"/>
                          <a:pt x="1155" y="3275"/>
                        </a:cubicBezTo>
                        <a:cubicBezTo>
                          <a:pt x="1223" y="3433"/>
                          <a:pt x="1336" y="3546"/>
                          <a:pt x="1495" y="3637"/>
                        </a:cubicBezTo>
                        <a:cubicBezTo>
                          <a:pt x="1155" y="3637"/>
                          <a:pt x="884" y="3931"/>
                          <a:pt x="929" y="4271"/>
                        </a:cubicBezTo>
                        <a:cubicBezTo>
                          <a:pt x="974" y="5244"/>
                          <a:pt x="1178" y="6081"/>
                          <a:pt x="589" y="6987"/>
                        </a:cubicBezTo>
                        <a:cubicBezTo>
                          <a:pt x="1" y="7869"/>
                          <a:pt x="816" y="8571"/>
                          <a:pt x="1789" y="8888"/>
                        </a:cubicBezTo>
                        <a:cubicBezTo>
                          <a:pt x="1789" y="8888"/>
                          <a:pt x="2604" y="8571"/>
                          <a:pt x="2355" y="7077"/>
                        </a:cubicBezTo>
                        <a:cubicBezTo>
                          <a:pt x="2106" y="5561"/>
                          <a:pt x="3328" y="4316"/>
                          <a:pt x="2807" y="3976"/>
                        </a:cubicBezTo>
                        <a:cubicBezTo>
                          <a:pt x="2739" y="3954"/>
                          <a:pt x="2671" y="3909"/>
                          <a:pt x="2604" y="3863"/>
                        </a:cubicBezTo>
                        <a:cubicBezTo>
                          <a:pt x="2739" y="3818"/>
                          <a:pt x="2875" y="3705"/>
                          <a:pt x="2943" y="3569"/>
                        </a:cubicBezTo>
                        <a:cubicBezTo>
                          <a:pt x="2943" y="3094"/>
                          <a:pt x="2875" y="2664"/>
                          <a:pt x="2739" y="2211"/>
                        </a:cubicBezTo>
                        <a:cubicBezTo>
                          <a:pt x="2536" y="1374"/>
                          <a:pt x="2785" y="423"/>
                          <a:pt x="2241" y="61"/>
                        </a:cubicBezTo>
                        <a:cubicBezTo>
                          <a:pt x="2181" y="19"/>
                          <a:pt x="2127" y="0"/>
                          <a:pt x="207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350" name="Google Shape;1350;p49"/>
              <p:cNvSpPr/>
              <p:nvPr/>
            </p:nvSpPr>
            <p:spPr>
              <a:xfrm flipH="1">
                <a:off x="8396951" y="2680579"/>
                <a:ext cx="170225" cy="94533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131" extrusionOk="0">
                    <a:moveTo>
                      <a:pt x="1086" y="0"/>
                    </a:moveTo>
                    <a:cubicBezTo>
                      <a:pt x="888" y="0"/>
                      <a:pt x="722" y="202"/>
                      <a:pt x="634" y="379"/>
                    </a:cubicBezTo>
                    <a:cubicBezTo>
                      <a:pt x="234" y="1213"/>
                      <a:pt x="0" y="2147"/>
                      <a:pt x="0" y="3081"/>
                    </a:cubicBezTo>
                    <a:cubicBezTo>
                      <a:pt x="918" y="3114"/>
                      <a:pt x="1827" y="3131"/>
                      <a:pt x="2736" y="3131"/>
                    </a:cubicBezTo>
                    <a:cubicBezTo>
                      <a:pt x="3645" y="3131"/>
                      <a:pt x="4554" y="3114"/>
                      <a:pt x="5471" y="3081"/>
                    </a:cubicBezTo>
                    <a:cubicBezTo>
                      <a:pt x="5638" y="2614"/>
                      <a:pt x="5404" y="2113"/>
                      <a:pt x="4971" y="1913"/>
                    </a:cubicBezTo>
                    <a:cubicBezTo>
                      <a:pt x="4604" y="1713"/>
                      <a:pt x="4237" y="1613"/>
                      <a:pt x="3836" y="1546"/>
                    </a:cubicBezTo>
                    <a:cubicBezTo>
                      <a:pt x="3369" y="1413"/>
                      <a:pt x="3103" y="1279"/>
                      <a:pt x="3003" y="812"/>
                    </a:cubicBezTo>
                    <a:cubicBezTo>
                      <a:pt x="2897" y="883"/>
                      <a:pt x="2754" y="914"/>
                      <a:pt x="2596" y="914"/>
                    </a:cubicBezTo>
                    <a:cubicBezTo>
                      <a:pt x="2156" y="914"/>
                      <a:pt x="1598" y="673"/>
                      <a:pt x="1401" y="379"/>
                    </a:cubicBezTo>
                    <a:cubicBezTo>
                      <a:pt x="1335" y="245"/>
                      <a:pt x="1301" y="79"/>
                      <a:pt x="1168" y="12"/>
                    </a:cubicBezTo>
                    <a:cubicBezTo>
                      <a:pt x="1140" y="4"/>
                      <a:pt x="1113" y="0"/>
                      <a:pt x="10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9"/>
              <p:cNvSpPr/>
              <p:nvPr/>
            </p:nvSpPr>
            <p:spPr>
              <a:xfrm flipH="1">
                <a:off x="8180771" y="883333"/>
                <a:ext cx="70524" cy="14503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4804" extrusionOk="0">
                    <a:moveTo>
                      <a:pt x="868" y="0"/>
                    </a:moveTo>
                    <a:cubicBezTo>
                      <a:pt x="567" y="100"/>
                      <a:pt x="567" y="534"/>
                      <a:pt x="367" y="834"/>
                    </a:cubicBezTo>
                    <a:cubicBezTo>
                      <a:pt x="267" y="1001"/>
                      <a:pt x="34" y="1201"/>
                      <a:pt x="100" y="1401"/>
                    </a:cubicBezTo>
                    <a:cubicBezTo>
                      <a:pt x="134" y="1501"/>
                      <a:pt x="134" y="1568"/>
                      <a:pt x="167" y="1635"/>
                    </a:cubicBezTo>
                    <a:cubicBezTo>
                      <a:pt x="200" y="1835"/>
                      <a:pt x="34" y="2002"/>
                      <a:pt x="0" y="2168"/>
                    </a:cubicBezTo>
                    <a:cubicBezTo>
                      <a:pt x="0" y="2435"/>
                      <a:pt x="67" y="2702"/>
                      <a:pt x="200" y="2936"/>
                    </a:cubicBezTo>
                    <a:cubicBezTo>
                      <a:pt x="701" y="4003"/>
                      <a:pt x="434" y="4337"/>
                      <a:pt x="434" y="4804"/>
                    </a:cubicBezTo>
                    <a:lnTo>
                      <a:pt x="2102" y="4704"/>
                    </a:lnTo>
                    <a:cubicBezTo>
                      <a:pt x="2002" y="4370"/>
                      <a:pt x="1968" y="4036"/>
                      <a:pt x="2002" y="3703"/>
                    </a:cubicBezTo>
                    <a:cubicBezTo>
                      <a:pt x="2035" y="3569"/>
                      <a:pt x="2035" y="3436"/>
                      <a:pt x="2068" y="3303"/>
                    </a:cubicBezTo>
                    <a:cubicBezTo>
                      <a:pt x="2102" y="3136"/>
                      <a:pt x="2168" y="3002"/>
                      <a:pt x="2235" y="2836"/>
                    </a:cubicBezTo>
                    <a:cubicBezTo>
                      <a:pt x="2302" y="2435"/>
                      <a:pt x="2335" y="2035"/>
                      <a:pt x="2269" y="1635"/>
                    </a:cubicBezTo>
                    <a:cubicBezTo>
                      <a:pt x="2235" y="1335"/>
                      <a:pt x="2202" y="1068"/>
                      <a:pt x="2135" y="801"/>
                    </a:cubicBezTo>
                    <a:cubicBezTo>
                      <a:pt x="1935" y="901"/>
                      <a:pt x="1802" y="1101"/>
                      <a:pt x="1735" y="1335"/>
                    </a:cubicBezTo>
                    <a:cubicBezTo>
                      <a:pt x="1701" y="1501"/>
                      <a:pt x="1902" y="1802"/>
                      <a:pt x="1802" y="1968"/>
                    </a:cubicBezTo>
                    <a:cubicBezTo>
                      <a:pt x="1668" y="2168"/>
                      <a:pt x="1468" y="2302"/>
                      <a:pt x="1268" y="2335"/>
                    </a:cubicBezTo>
                    <a:cubicBezTo>
                      <a:pt x="1001" y="2102"/>
                      <a:pt x="868" y="1768"/>
                      <a:pt x="868" y="1401"/>
                    </a:cubicBezTo>
                    <a:cubicBezTo>
                      <a:pt x="901" y="968"/>
                      <a:pt x="868" y="434"/>
                      <a:pt x="868" y="0"/>
                    </a:cubicBezTo>
                    <a:close/>
                  </a:path>
                </a:pathLst>
              </a:custGeom>
              <a:solidFill>
                <a:srgbClr val="E5B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9"/>
              <p:cNvSpPr/>
              <p:nvPr/>
            </p:nvSpPr>
            <p:spPr>
              <a:xfrm flipH="1">
                <a:off x="8159639" y="1001165"/>
                <a:ext cx="304164" cy="412577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3666" extrusionOk="0">
                    <a:moveTo>
                      <a:pt x="7339" y="0"/>
                    </a:moveTo>
                    <a:cubicBezTo>
                      <a:pt x="7206" y="3069"/>
                      <a:pt x="6839" y="6071"/>
                      <a:pt x="6239" y="9073"/>
                    </a:cubicBezTo>
                    <a:cubicBezTo>
                      <a:pt x="5407" y="8881"/>
                      <a:pt x="4547" y="8689"/>
                      <a:pt x="3704" y="8689"/>
                    </a:cubicBezTo>
                    <a:cubicBezTo>
                      <a:pt x="3229" y="8689"/>
                      <a:pt x="2759" y="8750"/>
                      <a:pt x="2303" y="8906"/>
                    </a:cubicBezTo>
                    <a:cubicBezTo>
                      <a:pt x="1035" y="9307"/>
                      <a:pt x="1" y="10741"/>
                      <a:pt x="501" y="11975"/>
                    </a:cubicBezTo>
                    <a:cubicBezTo>
                      <a:pt x="935" y="13043"/>
                      <a:pt x="2236" y="13443"/>
                      <a:pt x="3403" y="13576"/>
                    </a:cubicBezTo>
                    <a:cubicBezTo>
                      <a:pt x="3916" y="13636"/>
                      <a:pt x="4432" y="13666"/>
                      <a:pt x="4950" y="13666"/>
                    </a:cubicBezTo>
                    <a:cubicBezTo>
                      <a:pt x="5882" y="13666"/>
                      <a:pt x="6818" y="13569"/>
                      <a:pt x="7740" y="13376"/>
                    </a:cubicBezTo>
                    <a:cubicBezTo>
                      <a:pt x="8440" y="13210"/>
                      <a:pt x="9207" y="12976"/>
                      <a:pt x="9608" y="12376"/>
                    </a:cubicBezTo>
                    <a:cubicBezTo>
                      <a:pt x="9908" y="11842"/>
                      <a:pt x="10041" y="11241"/>
                      <a:pt x="10008" y="10641"/>
                    </a:cubicBezTo>
                    <a:cubicBezTo>
                      <a:pt x="10075" y="7172"/>
                      <a:pt x="9941" y="3669"/>
                      <a:pt x="9541" y="234"/>
                    </a:cubicBezTo>
                    <a:lnTo>
                      <a:pt x="73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3" name="Google Shape;1353;p49"/>
              <p:cNvGrpSpPr/>
              <p:nvPr/>
            </p:nvGrpSpPr>
            <p:grpSpPr>
              <a:xfrm>
                <a:off x="8051667" y="2613363"/>
                <a:ext cx="170207" cy="161664"/>
                <a:chOff x="7400699" y="2105100"/>
                <a:chExt cx="125586" cy="119283"/>
              </a:xfrm>
            </p:grpSpPr>
            <p:sp>
              <p:nvSpPr>
                <p:cNvPr id="1354" name="Google Shape;1354;p49"/>
                <p:cNvSpPr/>
                <p:nvPr/>
              </p:nvSpPr>
              <p:spPr>
                <a:xfrm flipH="1">
                  <a:off x="7431907" y="2105100"/>
                  <a:ext cx="74309" cy="7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" h="3504" extrusionOk="0">
                      <a:moveTo>
                        <a:pt x="1001" y="1"/>
                      </a:moveTo>
                      <a:cubicBezTo>
                        <a:pt x="667" y="902"/>
                        <a:pt x="334" y="1802"/>
                        <a:pt x="0" y="2670"/>
                      </a:cubicBezTo>
                      <a:cubicBezTo>
                        <a:pt x="500" y="2936"/>
                        <a:pt x="1368" y="3270"/>
                        <a:pt x="1835" y="3503"/>
                      </a:cubicBezTo>
                      <a:cubicBezTo>
                        <a:pt x="2302" y="2536"/>
                        <a:pt x="2869" y="1535"/>
                        <a:pt x="3336" y="568"/>
                      </a:cubicBezTo>
                      <a:cubicBezTo>
                        <a:pt x="2535" y="468"/>
                        <a:pt x="1735" y="30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49"/>
                <p:cNvSpPr/>
                <p:nvPr/>
              </p:nvSpPr>
              <p:spPr>
                <a:xfrm flipH="1">
                  <a:off x="7400699" y="2154639"/>
                  <a:ext cx="125586" cy="69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131" extrusionOk="0">
                      <a:moveTo>
                        <a:pt x="1086" y="0"/>
                      </a:moveTo>
                      <a:cubicBezTo>
                        <a:pt x="888" y="0"/>
                        <a:pt x="722" y="202"/>
                        <a:pt x="634" y="379"/>
                      </a:cubicBezTo>
                      <a:cubicBezTo>
                        <a:pt x="234" y="1213"/>
                        <a:pt x="0" y="2147"/>
                        <a:pt x="0" y="3081"/>
                      </a:cubicBezTo>
                      <a:cubicBezTo>
                        <a:pt x="918" y="3114"/>
                        <a:pt x="1827" y="3131"/>
                        <a:pt x="2736" y="3131"/>
                      </a:cubicBezTo>
                      <a:cubicBezTo>
                        <a:pt x="3645" y="3131"/>
                        <a:pt x="4554" y="3114"/>
                        <a:pt x="5471" y="3081"/>
                      </a:cubicBezTo>
                      <a:cubicBezTo>
                        <a:pt x="5638" y="2614"/>
                        <a:pt x="5404" y="2113"/>
                        <a:pt x="4971" y="1913"/>
                      </a:cubicBezTo>
                      <a:cubicBezTo>
                        <a:pt x="4604" y="1713"/>
                        <a:pt x="4237" y="1613"/>
                        <a:pt x="3836" y="1546"/>
                      </a:cubicBezTo>
                      <a:cubicBezTo>
                        <a:pt x="3369" y="1413"/>
                        <a:pt x="3103" y="1279"/>
                        <a:pt x="3003" y="812"/>
                      </a:cubicBezTo>
                      <a:cubicBezTo>
                        <a:pt x="2897" y="883"/>
                        <a:pt x="2754" y="914"/>
                        <a:pt x="2596" y="914"/>
                      </a:cubicBezTo>
                      <a:cubicBezTo>
                        <a:pt x="2156" y="914"/>
                        <a:pt x="1598" y="673"/>
                        <a:pt x="1401" y="379"/>
                      </a:cubicBezTo>
                      <a:cubicBezTo>
                        <a:pt x="1335" y="245"/>
                        <a:pt x="1301" y="79"/>
                        <a:pt x="1168" y="12"/>
                      </a:cubicBezTo>
                      <a:cubicBezTo>
                        <a:pt x="1140" y="4"/>
                        <a:pt x="1113" y="0"/>
                        <a:pt x="10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6" name="Google Shape;1356;p49"/>
              <p:cNvSpPr/>
              <p:nvPr/>
            </p:nvSpPr>
            <p:spPr>
              <a:xfrm flipH="1">
                <a:off x="7958276" y="1751419"/>
                <a:ext cx="594169" cy="977884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32391" extrusionOk="0">
                    <a:moveTo>
                      <a:pt x="17146" y="0"/>
                    </a:moveTo>
                    <a:lnTo>
                      <a:pt x="5938" y="3269"/>
                    </a:lnTo>
                    <a:cubicBezTo>
                      <a:pt x="6672" y="7973"/>
                      <a:pt x="6472" y="12809"/>
                      <a:pt x="5371" y="17446"/>
                    </a:cubicBezTo>
                    <a:cubicBezTo>
                      <a:pt x="4303" y="21983"/>
                      <a:pt x="1668" y="26986"/>
                      <a:pt x="0" y="31223"/>
                    </a:cubicBezTo>
                    <a:cubicBezTo>
                      <a:pt x="1034" y="31623"/>
                      <a:pt x="2502" y="31956"/>
                      <a:pt x="3569" y="32390"/>
                    </a:cubicBezTo>
                    <a:cubicBezTo>
                      <a:pt x="7906" y="24751"/>
                      <a:pt x="11308" y="18046"/>
                      <a:pt x="12242" y="9207"/>
                    </a:cubicBezTo>
                    <a:cubicBezTo>
                      <a:pt x="13143" y="13243"/>
                      <a:pt x="13510" y="15345"/>
                      <a:pt x="13343" y="19614"/>
                    </a:cubicBezTo>
                    <a:cubicBezTo>
                      <a:pt x="13110" y="23484"/>
                      <a:pt x="12442" y="27286"/>
                      <a:pt x="11308" y="30989"/>
                    </a:cubicBezTo>
                    <a:cubicBezTo>
                      <a:pt x="12276" y="31323"/>
                      <a:pt x="14010" y="31022"/>
                      <a:pt x="15011" y="31423"/>
                    </a:cubicBezTo>
                    <a:cubicBezTo>
                      <a:pt x="15311" y="30989"/>
                      <a:pt x="15078" y="30122"/>
                      <a:pt x="15278" y="29655"/>
                    </a:cubicBezTo>
                    <a:cubicBezTo>
                      <a:pt x="17279" y="25185"/>
                      <a:pt x="18580" y="20415"/>
                      <a:pt x="19147" y="15578"/>
                    </a:cubicBezTo>
                    <a:cubicBezTo>
                      <a:pt x="19681" y="10674"/>
                      <a:pt x="19181" y="5738"/>
                      <a:pt x="17646" y="1068"/>
                    </a:cubicBezTo>
                    <a:cubicBezTo>
                      <a:pt x="17546" y="701"/>
                      <a:pt x="17379" y="334"/>
                      <a:pt x="17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9"/>
              <p:cNvSpPr/>
              <p:nvPr/>
            </p:nvSpPr>
            <p:spPr>
              <a:xfrm flipH="1">
                <a:off x="8242243" y="1103872"/>
                <a:ext cx="17425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5205" extrusionOk="0">
                    <a:moveTo>
                      <a:pt x="3203" y="0"/>
                    </a:moveTo>
                    <a:cubicBezTo>
                      <a:pt x="2584" y="42"/>
                      <a:pt x="1953" y="70"/>
                      <a:pt x="1325" y="70"/>
                    </a:cubicBezTo>
                    <a:cubicBezTo>
                      <a:pt x="937" y="70"/>
                      <a:pt x="549" y="59"/>
                      <a:pt x="167" y="34"/>
                    </a:cubicBezTo>
                    <a:lnTo>
                      <a:pt x="0" y="401"/>
                    </a:lnTo>
                    <a:cubicBezTo>
                      <a:pt x="668" y="1935"/>
                      <a:pt x="934" y="3536"/>
                      <a:pt x="868" y="5204"/>
                    </a:cubicBezTo>
                    <a:cubicBezTo>
                      <a:pt x="2502" y="4537"/>
                      <a:pt x="4137" y="3970"/>
                      <a:pt x="5771" y="3470"/>
                    </a:cubicBezTo>
                    <a:cubicBezTo>
                      <a:pt x="4771" y="2436"/>
                      <a:pt x="3903" y="1268"/>
                      <a:pt x="3203" y="0"/>
                    </a:cubicBezTo>
                    <a:close/>
                  </a:path>
                </a:pathLst>
              </a:custGeom>
              <a:solidFill>
                <a:srgbClr val="E5B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9"/>
              <p:cNvSpPr/>
              <p:nvPr/>
            </p:nvSpPr>
            <p:spPr>
              <a:xfrm flipH="1">
                <a:off x="8249307" y="978371"/>
                <a:ext cx="227602" cy="161969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5365" extrusionOk="0">
                    <a:moveTo>
                      <a:pt x="2823" y="0"/>
                    </a:moveTo>
                    <a:cubicBezTo>
                      <a:pt x="2505" y="0"/>
                      <a:pt x="2182" y="50"/>
                      <a:pt x="1868" y="155"/>
                    </a:cubicBezTo>
                    <a:cubicBezTo>
                      <a:pt x="1234" y="355"/>
                      <a:pt x="667" y="788"/>
                      <a:pt x="367" y="1355"/>
                    </a:cubicBezTo>
                    <a:cubicBezTo>
                      <a:pt x="0" y="2089"/>
                      <a:pt x="67" y="2957"/>
                      <a:pt x="534" y="3657"/>
                    </a:cubicBezTo>
                    <a:cubicBezTo>
                      <a:pt x="1001" y="4324"/>
                      <a:pt x="1668" y="4825"/>
                      <a:pt x="2435" y="5058"/>
                    </a:cubicBezTo>
                    <a:cubicBezTo>
                      <a:pt x="3012" y="5263"/>
                      <a:pt x="3614" y="5365"/>
                      <a:pt x="4216" y="5365"/>
                    </a:cubicBezTo>
                    <a:cubicBezTo>
                      <a:pt x="5179" y="5365"/>
                      <a:pt x="6143" y="5104"/>
                      <a:pt x="7005" y="4591"/>
                    </a:cubicBezTo>
                    <a:cubicBezTo>
                      <a:pt x="7205" y="4491"/>
                      <a:pt x="7539" y="4057"/>
                      <a:pt x="7339" y="3957"/>
                    </a:cubicBezTo>
                    <a:cubicBezTo>
                      <a:pt x="6972" y="3757"/>
                      <a:pt x="7038" y="3490"/>
                      <a:pt x="6938" y="3390"/>
                    </a:cubicBezTo>
                    <a:cubicBezTo>
                      <a:pt x="6838" y="3290"/>
                      <a:pt x="6872" y="3390"/>
                      <a:pt x="6772" y="3257"/>
                    </a:cubicBezTo>
                    <a:cubicBezTo>
                      <a:pt x="6671" y="3123"/>
                      <a:pt x="6772" y="3123"/>
                      <a:pt x="6671" y="2990"/>
                    </a:cubicBezTo>
                    <a:cubicBezTo>
                      <a:pt x="6605" y="2890"/>
                      <a:pt x="6438" y="2756"/>
                      <a:pt x="6371" y="2656"/>
                    </a:cubicBezTo>
                    <a:cubicBezTo>
                      <a:pt x="6538" y="2390"/>
                      <a:pt x="6805" y="2089"/>
                      <a:pt x="6772" y="1889"/>
                    </a:cubicBezTo>
                    <a:cubicBezTo>
                      <a:pt x="6738" y="1689"/>
                      <a:pt x="5604" y="1389"/>
                      <a:pt x="5437" y="1289"/>
                    </a:cubicBezTo>
                    <a:cubicBezTo>
                      <a:pt x="4937" y="922"/>
                      <a:pt x="5170" y="788"/>
                      <a:pt x="4670" y="455"/>
                    </a:cubicBezTo>
                    <a:cubicBezTo>
                      <a:pt x="4336" y="288"/>
                      <a:pt x="4036" y="188"/>
                      <a:pt x="3669" y="121"/>
                    </a:cubicBezTo>
                    <a:cubicBezTo>
                      <a:pt x="3399" y="42"/>
                      <a:pt x="3113" y="0"/>
                      <a:pt x="2823" y="0"/>
                    </a:cubicBezTo>
                    <a:close/>
                  </a:path>
                </a:pathLst>
              </a:custGeom>
              <a:solidFill>
                <a:srgbClr val="E5B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9"/>
              <p:cNvSpPr/>
              <p:nvPr/>
            </p:nvSpPr>
            <p:spPr>
              <a:xfrm flipH="1">
                <a:off x="8321794" y="918565"/>
                <a:ext cx="168219" cy="224614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7440" extrusionOk="0">
                    <a:moveTo>
                      <a:pt x="5304" y="1"/>
                    </a:moveTo>
                    <a:lnTo>
                      <a:pt x="5304" y="1"/>
                    </a:lnTo>
                    <a:cubicBezTo>
                      <a:pt x="5271" y="501"/>
                      <a:pt x="5071" y="935"/>
                      <a:pt x="4704" y="1268"/>
                    </a:cubicBezTo>
                    <a:cubicBezTo>
                      <a:pt x="4837" y="968"/>
                      <a:pt x="4871" y="601"/>
                      <a:pt x="4770" y="301"/>
                    </a:cubicBezTo>
                    <a:lnTo>
                      <a:pt x="4770" y="301"/>
                    </a:lnTo>
                    <a:cubicBezTo>
                      <a:pt x="4737" y="534"/>
                      <a:pt x="4637" y="768"/>
                      <a:pt x="4470" y="901"/>
                    </a:cubicBezTo>
                    <a:cubicBezTo>
                      <a:pt x="4270" y="1068"/>
                      <a:pt x="4070" y="1202"/>
                      <a:pt x="3870" y="1302"/>
                    </a:cubicBezTo>
                    <a:cubicBezTo>
                      <a:pt x="3103" y="1669"/>
                      <a:pt x="2335" y="1969"/>
                      <a:pt x="1568" y="2269"/>
                    </a:cubicBezTo>
                    <a:cubicBezTo>
                      <a:pt x="1168" y="2336"/>
                      <a:pt x="834" y="2569"/>
                      <a:pt x="601" y="2903"/>
                    </a:cubicBezTo>
                    <a:cubicBezTo>
                      <a:pt x="534" y="3070"/>
                      <a:pt x="501" y="3236"/>
                      <a:pt x="401" y="3403"/>
                    </a:cubicBezTo>
                    <a:cubicBezTo>
                      <a:pt x="334" y="3537"/>
                      <a:pt x="167" y="3670"/>
                      <a:pt x="100" y="3803"/>
                    </a:cubicBezTo>
                    <a:cubicBezTo>
                      <a:pt x="0" y="4037"/>
                      <a:pt x="0" y="4304"/>
                      <a:pt x="100" y="4537"/>
                    </a:cubicBezTo>
                    <a:cubicBezTo>
                      <a:pt x="201" y="4771"/>
                      <a:pt x="367" y="4971"/>
                      <a:pt x="534" y="5171"/>
                    </a:cubicBezTo>
                    <a:cubicBezTo>
                      <a:pt x="934" y="5738"/>
                      <a:pt x="934" y="6639"/>
                      <a:pt x="2302" y="7039"/>
                    </a:cubicBezTo>
                    <a:cubicBezTo>
                      <a:pt x="2669" y="7406"/>
                      <a:pt x="2602" y="7339"/>
                      <a:pt x="3136" y="7439"/>
                    </a:cubicBezTo>
                    <a:cubicBezTo>
                      <a:pt x="3603" y="6672"/>
                      <a:pt x="3937" y="5838"/>
                      <a:pt x="4103" y="4971"/>
                    </a:cubicBezTo>
                    <a:cubicBezTo>
                      <a:pt x="4237" y="5038"/>
                      <a:pt x="4370" y="5104"/>
                      <a:pt x="4537" y="5204"/>
                    </a:cubicBezTo>
                    <a:cubicBezTo>
                      <a:pt x="4570" y="5104"/>
                      <a:pt x="4637" y="5038"/>
                      <a:pt x="4737" y="4971"/>
                    </a:cubicBezTo>
                    <a:cubicBezTo>
                      <a:pt x="4604" y="4737"/>
                      <a:pt x="4470" y="4504"/>
                      <a:pt x="4370" y="4270"/>
                    </a:cubicBezTo>
                    <a:cubicBezTo>
                      <a:pt x="4337" y="4204"/>
                      <a:pt x="4337" y="4137"/>
                      <a:pt x="4303" y="4070"/>
                    </a:cubicBezTo>
                    <a:cubicBezTo>
                      <a:pt x="4337" y="3870"/>
                      <a:pt x="4404" y="3703"/>
                      <a:pt x="4470" y="3503"/>
                    </a:cubicBezTo>
                    <a:cubicBezTo>
                      <a:pt x="4770" y="2970"/>
                      <a:pt x="5338" y="2536"/>
                      <a:pt x="5404" y="1935"/>
                    </a:cubicBezTo>
                    <a:lnTo>
                      <a:pt x="5404" y="1935"/>
                    </a:lnTo>
                    <a:cubicBezTo>
                      <a:pt x="5338" y="2002"/>
                      <a:pt x="5271" y="2069"/>
                      <a:pt x="5204" y="2136"/>
                    </a:cubicBezTo>
                    <a:cubicBezTo>
                      <a:pt x="5538" y="1468"/>
                      <a:pt x="5571" y="701"/>
                      <a:pt x="5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9"/>
              <p:cNvSpPr/>
              <p:nvPr/>
            </p:nvSpPr>
            <p:spPr>
              <a:xfrm flipH="1">
                <a:off x="8352014" y="1062843"/>
                <a:ext cx="51383" cy="48093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593" extrusionOk="0">
                    <a:moveTo>
                      <a:pt x="655" y="0"/>
                    </a:moveTo>
                    <a:cubicBezTo>
                      <a:pt x="473" y="0"/>
                      <a:pt x="292" y="75"/>
                      <a:pt x="167" y="225"/>
                    </a:cubicBezTo>
                    <a:cubicBezTo>
                      <a:pt x="0" y="425"/>
                      <a:pt x="33" y="726"/>
                      <a:pt x="200" y="892"/>
                    </a:cubicBezTo>
                    <a:cubicBezTo>
                      <a:pt x="367" y="1026"/>
                      <a:pt x="634" y="1059"/>
                      <a:pt x="767" y="1193"/>
                    </a:cubicBezTo>
                    <a:cubicBezTo>
                      <a:pt x="834" y="1293"/>
                      <a:pt x="901" y="1393"/>
                      <a:pt x="1001" y="1460"/>
                    </a:cubicBezTo>
                    <a:cubicBezTo>
                      <a:pt x="1101" y="1560"/>
                      <a:pt x="1234" y="1593"/>
                      <a:pt x="1368" y="1593"/>
                    </a:cubicBezTo>
                    <a:cubicBezTo>
                      <a:pt x="1501" y="1526"/>
                      <a:pt x="1601" y="1426"/>
                      <a:pt x="1701" y="1326"/>
                    </a:cubicBezTo>
                    <a:lnTo>
                      <a:pt x="1701" y="425"/>
                    </a:lnTo>
                    <a:lnTo>
                      <a:pt x="834" y="25"/>
                    </a:lnTo>
                    <a:cubicBezTo>
                      <a:pt x="776" y="9"/>
                      <a:pt x="715" y="0"/>
                      <a:pt x="655" y="0"/>
                    </a:cubicBezTo>
                    <a:close/>
                  </a:path>
                </a:pathLst>
              </a:custGeom>
              <a:solidFill>
                <a:srgbClr val="E5B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9"/>
              <p:cNvSpPr/>
              <p:nvPr/>
            </p:nvSpPr>
            <p:spPr>
              <a:xfrm flipH="1">
                <a:off x="8270440" y="1074678"/>
                <a:ext cx="11110" cy="17148"/>
              </a:xfrm>
              <a:custGeom>
                <a:avLst/>
                <a:gdLst/>
                <a:ahLst/>
                <a:cxnLst/>
                <a:rect l="l" t="t" r="r" b="b"/>
                <a:pathLst>
                  <a:path w="368" h="568" extrusionOk="0">
                    <a:moveTo>
                      <a:pt x="167" y="0"/>
                    </a:moveTo>
                    <a:cubicBezTo>
                      <a:pt x="167" y="100"/>
                      <a:pt x="0" y="300"/>
                      <a:pt x="34" y="367"/>
                    </a:cubicBezTo>
                    <a:cubicBezTo>
                      <a:pt x="67" y="467"/>
                      <a:pt x="134" y="567"/>
                      <a:pt x="234" y="567"/>
                    </a:cubicBezTo>
                    <a:cubicBezTo>
                      <a:pt x="301" y="567"/>
                      <a:pt x="334" y="567"/>
                      <a:pt x="367" y="534"/>
                    </a:cubicBezTo>
                    <a:cubicBezTo>
                      <a:pt x="367" y="467"/>
                      <a:pt x="367" y="434"/>
                      <a:pt x="367" y="400"/>
                    </a:cubicBezTo>
                    <a:cubicBezTo>
                      <a:pt x="301" y="234"/>
                      <a:pt x="301" y="33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9"/>
              <p:cNvSpPr/>
              <p:nvPr/>
            </p:nvSpPr>
            <p:spPr>
              <a:xfrm flipH="1">
                <a:off x="8316782" y="1018283"/>
                <a:ext cx="12106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06" extrusionOk="0">
                    <a:moveTo>
                      <a:pt x="34" y="0"/>
                    </a:moveTo>
                    <a:cubicBezTo>
                      <a:pt x="1" y="0"/>
                      <a:pt x="1" y="33"/>
                      <a:pt x="34" y="33"/>
                    </a:cubicBezTo>
                    <a:cubicBezTo>
                      <a:pt x="67" y="134"/>
                      <a:pt x="134" y="234"/>
                      <a:pt x="234" y="267"/>
                    </a:cubicBezTo>
                    <a:cubicBezTo>
                      <a:pt x="253" y="286"/>
                      <a:pt x="284" y="306"/>
                      <a:pt x="312" y="306"/>
                    </a:cubicBezTo>
                    <a:cubicBezTo>
                      <a:pt x="333" y="306"/>
                      <a:pt x="353" y="295"/>
                      <a:pt x="367" y="267"/>
                    </a:cubicBezTo>
                    <a:cubicBezTo>
                      <a:pt x="401" y="234"/>
                      <a:pt x="401" y="200"/>
                      <a:pt x="367" y="167"/>
                    </a:cubicBezTo>
                    <a:cubicBezTo>
                      <a:pt x="367" y="134"/>
                      <a:pt x="334" y="134"/>
                      <a:pt x="301" y="100"/>
                    </a:cubicBezTo>
                    <a:cubicBezTo>
                      <a:pt x="267" y="67"/>
                      <a:pt x="201" y="33"/>
                      <a:pt x="167" y="33"/>
                    </a:cubicBezTo>
                    <a:cubicBezTo>
                      <a:pt x="134" y="0"/>
                      <a:pt x="101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9"/>
              <p:cNvSpPr/>
              <p:nvPr/>
            </p:nvSpPr>
            <p:spPr>
              <a:xfrm flipH="1">
                <a:off x="8326835" y="1001165"/>
                <a:ext cx="18174" cy="1914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34" extrusionOk="0">
                    <a:moveTo>
                      <a:pt x="334" y="0"/>
                    </a:moveTo>
                    <a:cubicBezTo>
                      <a:pt x="201" y="167"/>
                      <a:pt x="101" y="367"/>
                      <a:pt x="1" y="567"/>
                    </a:cubicBezTo>
                    <a:cubicBezTo>
                      <a:pt x="68" y="567"/>
                      <a:pt x="101" y="600"/>
                      <a:pt x="168" y="634"/>
                    </a:cubicBezTo>
                    <a:cubicBezTo>
                      <a:pt x="301" y="467"/>
                      <a:pt x="468" y="300"/>
                      <a:pt x="601" y="167"/>
                    </a:cubicBezTo>
                    <a:cubicBezTo>
                      <a:pt x="535" y="67"/>
                      <a:pt x="434" y="10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9"/>
              <p:cNvSpPr/>
              <p:nvPr/>
            </p:nvSpPr>
            <p:spPr>
              <a:xfrm flipH="1">
                <a:off x="8224129" y="1185445"/>
                <a:ext cx="192371" cy="9368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3103" extrusionOk="0">
                    <a:moveTo>
                      <a:pt x="5938" y="0"/>
                    </a:moveTo>
                    <a:cubicBezTo>
                      <a:pt x="3903" y="234"/>
                      <a:pt x="1935" y="734"/>
                      <a:pt x="67" y="1468"/>
                    </a:cubicBezTo>
                    <a:cubicBezTo>
                      <a:pt x="67" y="2002"/>
                      <a:pt x="34" y="2569"/>
                      <a:pt x="0" y="3103"/>
                    </a:cubicBezTo>
                    <a:lnTo>
                      <a:pt x="6372" y="701"/>
                    </a:lnTo>
                    <a:lnTo>
                      <a:pt x="59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9"/>
              <p:cNvSpPr/>
              <p:nvPr/>
            </p:nvSpPr>
            <p:spPr>
              <a:xfrm flipH="1">
                <a:off x="7938109" y="1190487"/>
                <a:ext cx="542846" cy="1187343"/>
              </a:xfrm>
              <a:custGeom>
                <a:avLst/>
                <a:gdLst/>
                <a:ahLst/>
                <a:cxnLst/>
                <a:rect l="l" t="t" r="r" b="b"/>
                <a:pathLst>
                  <a:path w="17981" h="39329" extrusionOk="0">
                    <a:moveTo>
                      <a:pt x="8673" y="0"/>
                    </a:moveTo>
                    <a:cubicBezTo>
                      <a:pt x="6172" y="834"/>
                      <a:pt x="5638" y="1335"/>
                      <a:pt x="3136" y="2168"/>
                    </a:cubicBezTo>
                    <a:cubicBezTo>
                      <a:pt x="2669" y="2269"/>
                      <a:pt x="2236" y="2502"/>
                      <a:pt x="1835" y="2769"/>
                    </a:cubicBezTo>
                    <a:cubicBezTo>
                      <a:pt x="1235" y="3269"/>
                      <a:pt x="1001" y="4137"/>
                      <a:pt x="835" y="4904"/>
                    </a:cubicBezTo>
                    <a:cubicBezTo>
                      <a:pt x="1" y="9474"/>
                      <a:pt x="734" y="12276"/>
                      <a:pt x="1802" y="18447"/>
                    </a:cubicBezTo>
                    <a:cubicBezTo>
                      <a:pt x="3069" y="25152"/>
                      <a:pt x="3236" y="32190"/>
                      <a:pt x="1368" y="38761"/>
                    </a:cubicBezTo>
                    <a:cubicBezTo>
                      <a:pt x="1635" y="38723"/>
                      <a:pt x="1905" y="38704"/>
                      <a:pt x="2174" y="38704"/>
                    </a:cubicBezTo>
                    <a:cubicBezTo>
                      <a:pt x="2847" y="38704"/>
                      <a:pt x="3517" y="38823"/>
                      <a:pt x="4137" y="39062"/>
                    </a:cubicBezTo>
                    <a:cubicBezTo>
                      <a:pt x="6172" y="34892"/>
                      <a:pt x="6572" y="30655"/>
                      <a:pt x="7139" y="26553"/>
                    </a:cubicBezTo>
                    <a:lnTo>
                      <a:pt x="7139" y="26553"/>
                    </a:lnTo>
                    <a:cubicBezTo>
                      <a:pt x="7573" y="30822"/>
                      <a:pt x="7406" y="35125"/>
                      <a:pt x="6639" y="39328"/>
                    </a:cubicBezTo>
                    <a:cubicBezTo>
                      <a:pt x="10208" y="39095"/>
                      <a:pt x="12309" y="38961"/>
                      <a:pt x="15345" y="37093"/>
                    </a:cubicBezTo>
                    <a:cubicBezTo>
                      <a:pt x="16279" y="36593"/>
                      <a:pt x="17046" y="35826"/>
                      <a:pt x="17480" y="34859"/>
                    </a:cubicBezTo>
                    <a:cubicBezTo>
                      <a:pt x="17747" y="34091"/>
                      <a:pt x="17847" y="33257"/>
                      <a:pt x="17780" y="32423"/>
                    </a:cubicBezTo>
                    <a:cubicBezTo>
                      <a:pt x="17713" y="28387"/>
                      <a:pt x="17980" y="24184"/>
                      <a:pt x="16512" y="20415"/>
                    </a:cubicBezTo>
                    <a:cubicBezTo>
                      <a:pt x="15478" y="17746"/>
                      <a:pt x="13610" y="15311"/>
                      <a:pt x="12443" y="12709"/>
                    </a:cubicBezTo>
                    <a:cubicBezTo>
                      <a:pt x="12209" y="11975"/>
                      <a:pt x="12076" y="11242"/>
                      <a:pt x="12043" y="10508"/>
                    </a:cubicBezTo>
                    <a:cubicBezTo>
                      <a:pt x="11976" y="8740"/>
                      <a:pt x="12543" y="7406"/>
                      <a:pt x="11776" y="3903"/>
                    </a:cubicBezTo>
                    <a:cubicBezTo>
                      <a:pt x="11409" y="2168"/>
                      <a:pt x="9974" y="1201"/>
                      <a:pt x="8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9"/>
              <p:cNvSpPr/>
              <p:nvPr/>
            </p:nvSpPr>
            <p:spPr>
              <a:xfrm flipH="1">
                <a:off x="7781029" y="1062572"/>
                <a:ext cx="91657" cy="157139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5205" extrusionOk="0">
                    <a:moveTo>
                      <a:pt x="398" y="3521"/>
                    </a:moveTo>
                    <a:cubicBezTo>
                      <a:pt x="389" y="3582"/>
                      <a:pt x="379" y="3643"/>
                      <a:pt x="367" y="3704"/>
                    </a:cubicBezTo>
                    <a:lnTo>
                      <a:pt x="398" y="3521"/>
                    </a:lnTo>
                    <a:close/>
                    <a:moveTo>
                      <a:pt x="934" y="1"/>
                    </a:moveTo>
                    <a:lnTo>
                      <a:pt x="934" y="1"/>
                    </a:lnTo>
                    <a:cubicBezTo>
                      <a:pt x="734" y="268"/>
                      <a:pt x="534" y="501"/>
                      <a:pt x="334" y="701"/>
                    </a:cubicBezTo>
                    <a:cubicBezTo>
                      <a:pt x="100" y="935"/>
                      <a:pt x="0" y="1235"/>
                      <a:pt x="0" y="1535"/>
                    </a:cubicBezTo>
                    <a:cubicBezTo>
                      <a:pt x="67" y="1769"/>
                      <a:pt x="167" y="2002"/>
                      <a:pt x="267" y="2202"/>
                    </a:cubicBezTo>
                    <a:cubicBezTo>
                      <a:pt x="396" y="2563"/>
                      <a:pt x="445" y="2963"/>
                      <a:pt x="415" y="3357"/>
                    </a:cubicBezTo>
                    <a:lnTo>
                      <a:pt x="415" y="3357"/>
                    </a:lnTo>
                    <a:lnTo>
                      <a:pt x="34" y="4437"/>
                    </a:lnTo>
                    <a:cubicBezTo>
                      <a:pt x="0" y="4504"/>
                      <a:pt x="0" y="4537"/>
                      <a:pt x="34" y="4604"/>
                    </a:cubicBezTo>
                    <a:cubicBezTo>
                      <a:pt x="67" y="4671"/>
                      <a:pt x="134" y="4704"/>
                      <a:pt x="200" y="4704"/>
                    </a:cubicBezTo>
                    <a:lnTo>
                      <a:pt x="1768" y="5205"/>
                    </a:lnTo>
                    <a:cubicBezTo>
                      <a:pt x="1902" y="4537"/>
                      <a:pt x="1935" y="3837"/>
                      <a:pt x="1902" y="3170"/>
                    </a:cubicBezTo>
                    <a:lnTo>
                      <a:pt x="2569" y="2636"/>
                    </a:lnTo>
                    <a:cubicBezTo>
                      <a:pt x="2636" y="2569"/>
                      <a:pt x="2669" y="2536"/>
                      <a:pt x="2702" y="2469"/>
                    </a:cubicBezTo>
                    <a:cubicBezTo>
                      <a:pt x="2736" y="2369"/>
                      <a:pt x="2769" y="2269"/>
                      <a:pt x="2769" y="2169"/>
                    </a:cubicBezTo>
                    <a:cubicBezTo>
                      <a:pt x="2736" y="2102"/>
                      <a:pt x="2736" y="2036"/>
                      <a:pt x="2769" y="1969"/>
                    </a:cubicBezTo>
                    <a:cubicBezTo>
                      <a:pt x="2769" y="1902"/>
                      <a:pt x="2836" y="1802"/>
                      <a:pt x="2902" y="1769"/>
                    </a:cubicBezTo>
                    <a:cubicBezTo>
                      <a:pt x="2902" y="1435"/>
                      <a:pt x="2702" y="1502"/>
                      <a:pt x="2736" y="1335"/>
                    </a:cubicBezTo>
                    <a:cubicBezTo>
                      <a:pt x="2769" y="1268"/>
                      <a:pt x="2802" y="1168"/>
                      <a:pt x="2836" y="1102"/>
                    </a:cubicBezTo>
                    <a:cubicBezTo>
                      <a:pt x="2869" y="1002"/>
                      <a:pt x="2802" y="901"/>
                      <a:pt x="2702" y="901"/>
                    </a:cubicBezTo>
                    <a:cubicBezTo>
                      <a:pt x="2902" y="768"/>
                      <a:pt x="3036" y="334"/>
                      <a:pt x="2702" y="168"/>
                    </a:cubicBezTo>
                    <a:cubicBezTo>
                      <a:pt x="2669" y="568"/>
                      <a:pt x="2135" y="768"/>
                      <a:pt x="1601" y="968"/>
                    </a:cubicBezTo>
                    <a:cubicBezTo>
                      <a:pt x="1468" y="1035"/>
                      <a:pt x="1335" y="1068"/>
                      <a:pt x="1201" y="1102"/>
                    </a:cubicBezTo>
                    <a:cubicBezTo>
                      <a:pt x="1068" y="1102"/>
                      <a:pt x="934" y="1035"/>
                      <a:pt x="868" y="901"/>
                    </a:cubicBezTo>
                    <a:cubicBezTo>
                      <a:pt x="868" y="601"/>
                      <a:pt x="901" y="301"/>
                      <a:pt x="934" y="1"/>
                    </a:cubicBezTo>
                    <a:close/>
                  </a:path>
                </a:pathLst>
              </a:custGeom>
              <a:solidFill>
                <a:srgbClr val="E5B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9"/>
              <p:cNvSpPr/>
              <p:nvPr/>
            </p:nvSpPr>
            <p:spPr>
              <a:xfrm flipH="1">
                <a:off x="7801167" y="1167271"/>
                <a:ext cx="482406" cy="336347"/>
              </a:xfrm>
              <a:custGeom>
                <a:avLst/>
                <a:gdLst/>
                <a:ahLst/>
                <a:cxnLst/>
                <a:rect l="l" t="t" r="r" b="b"/>
                <a:pathLst>
                  <a:path w="15979" h="11141" extrusionOk="0">
                    <a:moveTo>
                      <a:pt x="13544" y="1"/>
                    </a:moveTo>
                    <a:cubicBezTo>
                      <a:pt x="13522" y="1"/>
                      <a:pt x="13499" y="1"/>
                      <a:pt x="13477" y="2"/>
                    </a:cubicBezTo>
                    <a:cubicBezTo>
                      <a:pt x="12476" y="2871"/>
                      <a:pt x="11342" y="3571"/>
                      <a:pt x="9708" y="6106"/>
                    </a:cubicBezTo>
                    <a:cubicBezTo>
                      <a:pt x="7573" y="4939"/>
                      <a:pt x="5805" y="3671"/>
                      <a:pt x="3770" y="2304"/>
                    </a:cubicBezTo>
                    <a:cubicBezTo>
                      <a:pt x="3336" y="1970"/>
                      <a:pt x="2836" y="1737"/>
                      <a:pt x="2302" y="1637"/>
                    </a:cubicBezTo>
                    <a:cubicBezTo>
                      <a:pt x="2254" y="1633"/>
                      <a:pt x="2206" y="1631"/>
                      <a:pt x="2158" y="1631"/>
                    </a:cubicBezTo>
                    <a:cubicBezTo>
                      <a:pt x="1314" y="1631"/>
                      <a:pt x="552" y="2181"/>
                      <a:pt x="267" y="2971"/>
                    </a:cubicBezTo>
                    <a:cubicBezTo>
                      <a:pt x="1" y="3805"/>
                      <a:pt x="67" y="4705"/>
                      <a:pt x="534" y="5473"/>
                    </a:cubicBezTo>
                    <a:cubicBezTo>
                      <a:pt x="968" y="6206"/>
                      <a:pt x="1568" y="6874"/>
                      <a:pt x="2269" y="7374"/>
                    </a:cubicBezTo>
                    <a:cubicBezTo>
                      <a:pt x="4137" y="8808"/>
                      <a:pt x="6338" y="9709"/>
                      <a:pt x="8507" y="10610"/>
                    </a:cubicBezTo>
                    <a:cubicBezTo>
                      <a:pt x="9134" y="10875"/>
                      <a:pt x="9797" y="11141"/>
                      <a:pt x="10457" y="11141"/>
                    </a:cubicBezTo>
                    <a:cubicBezTo>
                      <a:pt x="10708" y="11141"/>
                      <a:pt x="10960" y="11102"/>
                      <a:pt x="11209" y="11010"/>
                    </a:cubicBezTo>
                    <a:cubicBezTo>
                      <a:pt x="11742" y="10810"/>
                      <a:pt x="11909" y="10443"/>
                      <a:pt x="12276" y="10009"/>
                    </a:cubicBezTo>
                    <a:cubicBezTo>
                      <a:pt x="14644" y="7040"/>
                      <a:pt x="14978" y="5072"/>
                      <a:pt x="15979" y="1103"/>
                    </a:cubicBezTo>
                    <a:cubicBezTo>
                      <a:pt x="15228" y="744"/>
                      <a:pt x="14573" y="1"/>
                      <a:pt x="13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F527DD0-D3A8-2F0E-221D-13B8A3910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580" y="2878580"/>
            <a:ext cx="804742" cy="810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8C9D05-D9F4-05AD-CF28-AC911009E959}"/>
              </a:ext>
            </a:extLst>
          </p:cNvPr>
          <p:cNvSpPr txBox="1"/>
          <p:nvPr/>
        </p:nvSpPr>
        <p:spPr>
          <a:xfrm>
            <a:off x="1673801" y="2878580"/>
            <a:ext cx="5515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ckey One"/>
                <a:sym typeface="Jockey One"/>
              </a:rPr>
              <a:t>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A7E47-1F64-F00C-7F3C-738B2F0D0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489" y="2911345"/>
            <a:ext cx="810838" cy="810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C96DD1-F21C-5D93-D36C-CAE62525BD51}"/>
              </a:ext>
            </a:extLst>
          </p:cNvPr>
          <p:cNvSpPr txBox="1"/>
          <p:nvPr/>
        </p:nvSpPr>
        <p:spPr>
          <a:xfrm>
            <a:off x="3632597" y="3063246"/>
            <a:ext cx="5515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lt1"/>
                </a:solidFill>
                <a:latin typeface="Jockey One" panose="020B0604020202020204" charset="-18"/>
              </a:rPr>
              <a:t>T</a:t>
            </a:r>
            <a:endParaRPr lang="en-US" sz="2800" dirty="0">
              <a:latin typeface="Jockey One" panose="020B0604020202020204" charset="-1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kin with a blister&#10;&#10;Description automatically generated">
            <a:extLst>
              <a:ext uri="{FF2B5EF4-FFF2-40B4-BE49-F238E27FC236}">
                <a16:creationId xmlns:a16="http://schemas.microsoft.com/office/drawing/2014/main" id="{7854ED86-3630-20C4-2EE5-4070CBF6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22" y="0"/>
            <a:ext cx="65249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6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finger with a blister on it&#10;&#10;Description automatically generated">
            <a:extLst>
              <a:ext uri="{FF2B5EF4-FFF2-40B4-BE49-F238E27FC236}">
                <a16:creationId xmlns:a16="http://schemas.microsoft.com/office/drawing/2014/main" id="{031BC08D-A9C7-D053-FA13-840640B9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90" y="33291"/>
            <a:ext cx="6902971" cy="51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9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fingernail&#10;&#10;Description automatically generated">
            <a:extLst>
              <a:ext uri="{FF2B5EF4-FFF2-40B4-BE49-F238E27FC236}">
                <a16:creationId xmlns:a16="http://schemas.microsoft.com/office/drawing/2014/main" id="{06B2B60F-F99C-9D7C-9E1A-87798B6B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6" y="0"/>
            <a:ext cx="75674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3408"/>
      </p:ext>
    </p:extLst>
  </p:cSld>
  <p:clrMapOvr>
    <a:masterClrMapping/>
  </p:clrMapOvr>
</p:sld>
</file>

<file path=ppt/theme/theme1.xml><?xml version="1.0" encoding="utf-8"?>
<a:theme xmlns:a="http://schemas.openxmlformats.org/drawingml/2006/main" name="Rheumatology Center by Slidesgo">
  <a:themeElements>
    <a:clrScheme name="Simple Light">
      <a:dk1>
        <a:srgbClr val="261D51"/>
      </a:dk1>
      <a:lt1>
        <a:srgbClr val="FFFFFF"/>
      </a:lt1>
      <a:dk2>
        <a:srgbClr val="E8F7F2"/>
      </a:dk2>
      <a:lt2>
        <a:srgbClr val="5F45AA"/>
      </a:lt2>
      <a:accent1>
        <a:srgbClr val="8AC9CE"/>
      </a:accent1>
      <a:accent2>
        <a:srgbClr val="E68E80"/>
      </a:accent2>
      <a:accent3>
        <a:srgbClr val="3C2E6C"/>
      </a:accent3>
      <a:accent4>
        <a:srgbClr val="4A8C91"/>
      </a:accent4>
      <a:accent5>
        <a:srgbClr val="CE6459"/>
      </a:accent5>
      <a:accent6>
        <a:srgbClr val="D4F0E7"/>
      </a:accent6>
      <a:hlink>
        <a:srgbClr val="261D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784</Words>
  <Application>Microsoft Office PowerPoint</Application>
  <PresentationFormat>On-screen Show (16:9)</PresentationFormat>
  <Paragraphs>188</Paragraphs>
  <Slides>39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Palanquin Dark</vt:lpstr>
      <vt:lpstr>Asap</vt:lpstr>
      <vt:lpstr>Roboto Condensed Light</vt:lpstr>
      <vt:lpstr>Fredoka One</vt:lpstr>
      <vt:lpstr>Jockey One</vt:lpstr>
      <vt:lpstr>Arial</vt:lpstr>
      <vt:lpstr>Rheumatology Center by Slidesgo</vt:lpstr>
      <vt:lpstr>Systemic sclerosis </vt:lpstr>
      <vt:lpstr>Definition </vt:lpstr>
      <vt:lpstr>Epidemiology </vt:lpstr>
      <vt:lpstr>pathophysiology</vt:lpstr>
      <vt:lpstr>2  types of the disease </vt:lpstr>
      <vt:lpstr>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Scleroderma renal crisis  (SRC)</vt:lpstr>
      <vt:lpstr>SRC</vt:lpstr>
      <vt:lpstr>Cardiopulmonary  </vt:lpstr>
      <vt:lpstr>Cardiovascular </vt:lpstr>
      <vt:lpstr>Other extracutaneous </vt:lpstr>
      <vt:lpstr>Gastrointistenal tract </vt:lpstr>
      <vt:lpstr>Diagnosis </vt:lpstr>
      <vt:lpstr>Laboratory studies </vt:lpstr>
      <vt:lpstr>Laboratory studies </vt:lpstr>
      <vt:lpstr>PowerPoint Presentation</vt:lpstr>
      <vt:lpstr>PowerPoint Presentation</vt:lpstr>
      <vt:lpstr>General principles of treatment    .refer to a spicialist early  .ttt focuses on organ-specific , symptomatic .systemic immunemodulatory medications are indicated in dSscl  </vt:lpstr>
      <vt:lpstr>Cutaneous disease </vt:lpstr>
      <vt:lpstr>Gastrointestinal disease  </vt:lpstr>
      <vt:lpstr>Renal disease </vt:lpstr>
      <vt:lpstr>RESOURCES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Odai For Computer</dc:creator>
  <cp:lastModifiedBy>Salma Adnan AlMawajdeh</cp:lastModifiedBy>
  <cp:revision>3</cp:revision>
  <dcterms:modified xsi:type="dcterms:W3CDTF">2024-12-10T02:32:32Z</dcterms:modified>
</cp:coreProperties>
</file>